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Default Extension="xls" ContentType="application/vnd.ms-exce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 id="2147483651" r:id="rId2"/>
  </p:sldMasterIdLst>
  <p:notesMasterIdLst>
    <p:notesMasterId r:id="rId52"/>
  </p:notesMasterIdLst>
  <p:sldIdLst>
    <p:sldId id="510" r:id="rId3"/>
    <p:sldId id="256" r:id="rId4"/>
    <p:sldId id="399" r:id="rId5"/>
    <p:sldId id="511" r:id="rId6"/>
    <p:sldId id="409" r:id="rId7"/>
    <p:sldId id="415" r:id="rId8"/>
    <p:sldId id="416" r:id="rId9"/>
    <p:sldId id="418" r:id="rId10"/>
    <p:sldId id="419" r:id="rId11"/>
    <p:sldId id="420" r:id="rId12"/>
    <p:sldId id="512" r:id="rId13"/>
    <p:sldId id="425" r:id="rId14"/>
    <p:sldId id="426" r:id="rId15"/>
    <p:sldId id="428" r:id="rId16"/>
    <p:sldId id="430" r:id="rId17"/>
    <p:sldId id="432" r:id="rId18"/>
    <p:sldId id="433" r:id="rId19"/>
    <p:sldId id="437" r:id="rId20"/>
    <p:sldId id="439" r:id="rId21"/>
    <p:sldId id="513" r:id="rId22"/>
    <p:sldId id="444" r:id="rId23"/>
    <p:sldId id="461" r:id="rId24"/>
    <p:sldId id="450" r:id="rId25"/>
    <p:sldId id="464" r:id="rId26"/>
    <p:sldId id="454" r:id="rId27"/>
    <p:sldId id="465" r:id="rId28"/>
    <p:sldId id="457" r:id="rId29"/>
    <p:sldId id="458" r:id="rId30"/>
    <p:sldId id="514" r:id="rId31"/>
    <p:sldId id="470" r:id="rId32"/>
    <p:sldId id="474" r:id="rId33"/>
    <p:sldId id="473" r:id="rId34"/>
    <p:sldId id="475" r:id="rId35"/>
    <p:sldId id="476" r:id="rId36"/>
    <p:sldId id="477" r:id="rId37"/>
    <p:sldId id="479" r:id="rId38"/>
    <p:sldId id="517" r:id="rId39"/>
    <p:sldId id="480" r:id="rId40"/>
    <p:sldId id="483" r:id="rId41"/>
    <p:sldId id="515" r:id="rId42"/>
    <p:sldId id="487" r:id="rId43"/>
    <p:sldId id="488" r:id="rId44"/>
    <p:sldId id="494" r:id="rId45"/>
    <p:sldId id="516" r:id="rId46"/>
    <p:sldId id="499" r:id="rId47"/>
    <p:sldId id="501" r:id="rId48"/>
    <p:sldId id="505" r:id="rId49"/>
    <p:sldId id="508" r:id="rId50"/>
    <p:sldId id="518" r:id="rId51"/>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Calibri"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itchFamily="34" charset="0"/>
        <a:ea typeface="+mn-ea"/>
        <a:cs typeface="+mn-cs"/>
      </a:defRPr>
    </a:lvl5pPr>
    <a:lvl6pPr marL="2286000" algn="l" defTabSz="914400" rtl="0" eaLnBrk="1" latinLnBrk="0" hangingPunct="1">
      <a:defRPr kern="1200">
        <a:solidFill>
          <a:schemeClr val="tx1"/>
        </a:solidFill>
        <a:latin typeface="Calibri" pitchFamily="34" charset="0"/>
        <a:ea typeface="+mn-ea"/>
        <a:cs typeface="+mn-cs"/>
      </a:defRPr>
    </a:lvl6pPr>
    <a:lvl7pPr marL="2743200" algn="l" defTabSz="914400" rtl="0" eaLnBrk="1" latinLnBrk="0" hangingPunct="1">
      <a:defRPr kern="1200">
        <a:solidFill>
          <a:schemeClr val="tx1"/>
        </a:solidFill>
        <a:latin typeface="Calibri" pitchFamily="34" charset="0"/>
        <a:ea typeface="+mn-ea"/>
        <a:cs typeface="+mn-cs"/>
      </a:defRPr>
    </a:lvl7pPr>
    <a:lvl8pPr marL="3200400" algn="l" defTabSz="914400" rtl="0" eaLnBrk="1" latinLnBrk="0" hangingPunct="1">
      <a:defRPr kern="1200">
        <a:solidFill>
          <a:schemeClr val="tx1"/>
        </a:solidFill>
        <a:latin typeface="Calibri" pitchFamily="34" charset="0"/>
        <a:ea typeface="+mn-ea"/>
        <a:cs typeface="+mn-cs"/>
      </a:defRPr>
    </a:lvl8pPr>
    <a:lvl9pPr marL="3657600" algn="l" defTabSz="914400" rtl="0" eaLnBrk="1" latinLnBrk="0" hangingPunct="1">
      <a:defRPr kern="1200">
        <a:solidFill>
          <a:schemeClr val="tx1"/>
        </a:solidFill>
        <a:latin typeface="Calibri"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E5FFD5"/>
    <a:srgbClr val="FFFFFF"/>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34258" autoAdjust="0"/>
    <p:restoredTop sz="71221" autoAdjust="0"/>
  </p:normalViewPr>
  <p:slideViewPr>
    <p:cSldViewPr snapToGrid="0">
      <p:cViewPr varScale="1">
        <p:scale>
          <a:sx n="76" d="100"/>
          <a:sy n="76" d="100"/>
        </p:scale>
        <p:origin x="-702" y="-96"/>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2.png"/></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4.png"/></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5.png"/></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6.png"/></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7.png"/></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8.png"/></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19.png"/></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20.png"/></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21.png"/></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22.png"/></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23.png"/></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24.png"/></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25.png"/></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26.png"/></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27.png"/></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28.png"/></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29.png"/></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30.png"/></Relationships>
</file>

<file path=ppt/drawings/_rels/vmlDrawing28.vml.rels><?xml version="1.0" encoding="UTF-8" standalone="yes"?>
<Relationships xmlns="http://schemas.openxmlformats.org/package/2006/relationships"><Relationship Id="rId1" Type="http://schemas.openxmlformats.org/officeDocument/2006/relationships/image" Target="../media/image31.png"/></Relationships>
</file>

<file path=ppt/drawings/_rels/vmlDrawing29.vml.rels><?xml version="1.0" encoding="UTF-8" standalone="yes"?>
<Relationships xmlns="http://schemas.openxmlformats.org/package/2006/relationships"><Relationship Id="rId1" Type="http://schemas.openxmlformats.org/officeDocument/2006/relationships/image" Target="../media/image32.png"/></Relationships>
</file>

<file path=ppt/drawings/_rels/vmlDrawing30.vml.rels><?xml version="1.0" encoding="UTF-8" standalone="yes"?>
<Relationships xmlns="http://schemas.openxmlformats.org/package/2006/relationships"><Relationship Id="rId1" Type="http://schemas.openxmlformats.org/officeDocument/2006/relationships/image" Target="../media/image33.png"/></Relationships>
</file>

<file path=ppt/drawings/_rels/vmlDrawing31.vml.rels><?xml version="1.0" encoding="UTF-8" standalone="yes"?>
<Relationships xmlns="http://schemas.openxmlformats.org/package/2006/relationships"><Relationship Id="rId1" Type="http://schemas.openxmlformats.org/officeDocument/2006/relationships/image" Target="../media/image34.png"/></Relationships>
</file>

<file path=ppt/drawings/_rels/vmlDrawing32.vml.rels><?xml version="1.0" encoding="UTF-8" standalone="yes"?>
<Relationships xmlns="http://schemas.openxmlformats.org/package/2006/relationships"><Relationship Id="rId1" Type="http://schemas.openxmlformats.org/officeDocument/2006/relationships/image" Target="../media/image35.png"/></Relationships>
</file>

<file path=ppt/drawings/_rels/vmlDrawing33.vml.rels><?xml version="1.0" encoding="UTF-8" standalone="yes"?>
<Relationships xmlns="http://schemas.openxmlformats.org/package/2006/relationships"><Relationship Id="rId1" Type="http://schemas.openxmlformats.org/officeDocument/2006/relationships/image" Target="../media/image36.png"/></Relationships>
</file>

<file path=ppt/drawings/_rels/vmlDrawing34.vml.rels><?xml version="1.0" encoding="UTF-8" standalone="yes"?>
<Relationships xmlns="http://schemas.openxmlformats.org/package/2006/relationships"><Relationship Id="rId1" Type="http://schemas.openxmlformats.org/officeDocument/2006/relationships/image" Target="../media/image37.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E2B4081D-5AB3-43AF-934D-28D6F2B86681}" type="datetimeFigureOut">
              <a:rPr lang="en-US"/>
              <a:pPr>
                <a:defRPr/>
              </a:pPr>
              <a:t>5/24/2016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416A2091-5758-4B42-AA21-5E646B4ABDB6}"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noFill/>
          <a:ln>
            <a:solidFill>
              <a:srgbClr val="000000"/>
            </a:solidFill>
            <a:miter lim="800000"/>
            <a:headEnd/>
            <a:tailEnd/>
          </a:ln>
        </p:spPr>
      </p:sp>
      <p:sp>
        <p:nvSpPr>
          <p:cNvPr id="614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6148" name="Slide Number Placeholder 3"/>
          <p:cNvSpPr>
            <a:spLocks noGrp="1"/>
          </p:cNvSpPr>
          <p:nvPr>
            <p:ph type="sldNum" sz="quarter" idx="5"/>
          </p:nvPr>
        </p:nvSpPr>
        <p:spPr bwMode="auto">
          <a:noFill/>
          <a:ln>
            <a:miter lim="800000"/>
            <a:headEnd/>
            <a:tailEnd/>
          </a:ln>
        </p:spPr>
        <p:txBody>
          <a:bodyPr/>
          <a:lstStyle/>
          <a:p>
            <a:fld id="{7EC886D1-CC7F-415D-A0A7-4AC270EF12D3}" type="slidenum">
              <a:rPr lang="en-US"/>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p:spPr>
      </p:sp>
      <p:sp>
        <p:nvSpPr>
          <p:cNvPr id="819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8196" name="Slide Number Placeholder 3"/>
          <p:cNvSpPr>
            <a:spLocks noGrp="1"/>
          </p:cNvSpPr>
          <p:nvPr>
            <p:ph type="sldNum" sz="quarter" idx="5"/>
          </p:nvPr>
        </p:nvSpPr>
        <p:spPr bwMode="auto">
          <a:noFill/>
          <a:ln>
            <a:miter lim="800000"/>
            <a:headEnd/>
            <a:tailEnd/>
          </a:ln>
        </p:spPr>
        <p:txBody>
          <a:bodyPr/>
          <a:lstStyle/>
          <a:p>
            <a:fld id="{574E7968-7DC6-46F6-9337-6B8390E0DA54}" type="slidenum">
              <a:rPr lang="en-US"/>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bwMode="auto">
          <a:noFill/>
          <a:ln>
            <a:solidFill>
              <a:srgbClr val="000000"/>
            </a:solidFill>
            <a:miter lim="800000"/>
            <a:headEnd/>
            <a:tailEnd/>
          </a:ln>
        </p:spPr>
      </p:sp>
      <p:sp>
        <p:nvSpPr>
          <p:cNvPr id="1024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87% of children age 0-5 months in Rwanda are being exclusively breastfed.</a:t>
            </a:r>
          </a:p>
        </p:txBody>
      </p:sp>
      <p:sp>
        <p:nvSpPr>
          <p:cNvPr id="10244" name="Slide Number Placeholder 3"/>
          <p:cNvSpPr>
            <a:spLocks noGrp="1"/>
          </p:cNvSpPr>
          <p:nvPr>
            <p:ph type="sldNum" sz="quarter" idx="5"/>
          </p:nvPr>
        </p:nvSpPr>
        <p:spPr bwMode="auto">
          <a:noFill/>
          <a:ln>
            <a:miter lim="800000"/>
            <a:headEnd/>
            <a:tailEnd/>
          </a:ln>
        </p:spPr>
        <p:txBody>
          <a:bodyPr/>
          <a:lstStyle/>
          <a:p>
            <a:fld id="{7513131E-A74A-47EF-AC25-F2A66383865A}" type="slidenum">
              <a:rPr lang="en-US"/>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p:spPr>
      </p:sp>
      <p:sp>
        <p:nvSpPr>
          <p:cNvPr id="1229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The median duration of breastfeeding for children 0-35 months is 28.3 months. Children are exclusively breastfed for a median of 5.4 months. </a:t>
            </a:r>
          </a:p>
        </p:txBody>
      </p:sp>
      <p:sp>
        <p:nvSpPr>
          <p:cNvPr id="12292" name="Slide Number Placeholder 3"/>
          <p:cNvSpPr>
            <a:spLocks noGrp="1"/>
          </p:cNvSpPr>
          <p:nvPr>
            <p:ph type="sldNum" sz="quarter" idx="5"/>
          </p:nvPr>
        </p:nvSpPr>
        <p:spPr bwMode="auto">
          <a:noFill/>
          <a:ln>
            <a:miter lim="800000"/>
            <a:headEnd/>
            <a:tailEnd/>
          </a:ln>
        </p:spPr>
        <p:txBody>
          <a:bodyPr/>
          <a:lstStyle/>
          <a:p>
            <a:fld id="{2519CC71-2311-4D62-B8AA-A0474A04C1B0}" type="slidenum">
              <a:rPr lang="en-US"/>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p:spPr>
      </p:sp>
      <p:sp>
        <p:nvSpPr>
          <p:cNvPr id="1433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Since 2005, anemia among children has decreased from 52% to 37%. Among women, anemia has slightly decreased from 26% in 2005 to 19% in 2014-15.</a:t>
            </a:r>
          </a:p>
        </p:txBody>
      </p:sp>
      <p:sp>
        <p:nvSpPr>
          <p:cNvPr id="14340" name="Slide Number Placeholder 3"/>
          <p:cNvSpPr>
            <a:spLocks noGrp="1"/>
          </p:cNvSpPr>
          <p:nvPr>
            <p:ph type="sldNum" sz="quarter" idx="5"/>
          </p:nvPr>
        </p:nvSpPr>
        <p:spPr bwMode="auto">
          <a:noFill/>
          <a:ln>
            <a:miter lim="800000"/>
            <a:headEnd/>
            <a:tailEnd/>
          </a:ln>
        </p:spPr>
        <p:txBody>
          <a:bodyPr/>
          <a:lstStyle/>
          <a:p>
            <a:fld id="{08A577B5-58E3-4BAC-9E21-71E642D34FB3}" type="slidenum">
              <a:rPr lang="en-US"/>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p:spPr>
      </p:sp>
      <p:sp>
        <p:nvSpPr>
          <p:cNvPr id="1638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The nutritional status of young children is a comprehensive index that reflects the level and pace of household, community, and national development. Malnutrition is a direct result of insufficient food intake or repeated infectious diseases or a combination of both. It can result in increased risk to illness and death and can also result in a lower level of cognitive development. </a:t>
            </a:r>
          </a:p>
          <a:p>
            <a:pPr>
              <a:lnSpc>
                <a:spcPct val="55000"/>
              </a:lnSpc>
              <a:spcBef>
                <a:spcPct val="0"/>
              </a:spcBef>
            </a:pPr>
            <a:endParaRPr lang="en-US" smtClean="0"/>
          </a:p>
          <a:p>
            <a:pPr>
              <a:spcBef>
                <a:spcPct val="0"/>
              </a:spcBef>
            </a:pPr>
            <a:r>
              <a:rPr lang="en-US" smtClean="0"/>
              <a:t>Children who are stunted are considered too </a:t>
            </a:r>
            <a:r>
              <a:rPr lang="en-US" i="1" smtClean="0"/>
              <a:t>short for their age</a:t>
            </a:r>
            <a:r>
              <a:rPr lang="en-US" smtClean="0"/>
              <a:t>.   38% of children are stunted.</a:t>
            </a:r>
          </a:p>
          <a:p>
            <a:pPr>
              <a:spcBef>
                <a:spcPct val="0"/>
              </a:spcBef>
            </a:pPr>
            <a:r>
              <a:rPr lang="en-US" smtClean="0"/>
              <a:t>Children who are wasted are too thin for their height. 2% of children are wasted.</a:t>
            </a:r>
          </a:p>
          <a:p>
            <a:pPr>
              <a:spcBef>
                <a:spcPct val="0"/>
              </a:spcBef>
            </a:pPr>
            <a:r>
              <a:rPr lang="en-US" smtClean="0"/>
              <a:t>Children who are underweight are too short for their height. 9% of children are underweight.</a:t>
            </a:r>
          </a:p>
          <a:p>
            <a:pPr>
              <a:spcBef>
                <a:spcPct val="0"/>
              </a:spcBef>
            </a:pPr>
            <a:endParaRPr lang="en-US" smtClean="0"/>
          </a:p>
        </p:txBody>
      </p:sp>
      <p:sp>
        <p:nvSpPr>
          <p:cNvPr id="16388" name="Slide Number Placeholder 3"/>
          <p:cNvSpPr>
            <a:spLocks noGrp="1"/>
          </p:cNvSpPr>
          <p:nvPr>
            <p:ph type="sldNum" sz="quarter" idx="5"/>
          </p:nvPr>
        </p:nvSpPr>
        <p:spPr bwMode="auto">
          <a:noFill/>
          <a:ln>
            <a:miter lim="800000"/>
            <a:headEnd/>
            <a:tailEnd/>
          </a:ln>
        </p:spPr>
        <p:txBody>
          <a:bodyPr/>
          <a:lstStyle/>
          <a:p>
            <a:fld id="{EE968B8D-F6FC-4A21-AD96-119512DB44D6}" type="slidenum">
              <a:rPr lang="en-US"/>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p:spPr>
      </p:sp>
      <p:sp>
        <p:nvSpPr>
          <p:cNvPr id="1843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Provincially, child stunting is lowest in Kigali City (23%) and highest in West province (45%).</a:t>
            </a:r>
          </a:p>
          <a:p>
            <a:pPr>
              <a:spcBef>
                <a:spcPct val="0"/>
              </a:spcBef>
            </a:pPr>
            <a:endParaRPr lang="en-US" smtClean="0"/>
          </a:p>
        </p:txBody>
      </p:sp>
      <p:sp>
        <p:nvSpPr>
          <p:cNvPr id="18436" name="Slide Number Placeholder 3"/>
          <p:cNvSpPr>
            <a:spLocks noGrp="1"/>
          </p:cNvSpPr>
          <p:nvPr>
            <p:ph type="sldNum" sz="quarter" idx="5"/>
          </p:nvPr>
        </p:nvSpPr>
        <p:spPr bwMode="auto">
          <a:noFill/>
          <a:ln>
            <a:miter lim="800000"/>
            <a:headEnd/>
            <a:tailEnd/>
          </a:ln>
        </p:spPr>
        <p:txBody>
          <a:bodyPr/>
          <a:lstStyle/>
          <a:p>
            <a:fld id="{83494813-EF1D-4DC6-8FE0-F9CC1D466B0C}" type="slidenum">
              <a:rPr lang="en-US"/>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p:spPr>
      </p:sp>
      <p:sp>
        <p:nvSpPr>
          <p:cNvPr id="2048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Rwanda’s stunting prevalence is one of the lowest in East Africa, but still above one-third of children under 5 are stunted.</a:t>
            </a:r>
          </a:p>
          <a:p>
            <a:pPr>
              <a:spcBef>
                <a:spcPct val="0"/>
              </a:spcBef>
            </a:pPr>
            <a:endParaRPr lang="en-US" smtClean="0"/>
          </a:p>
        </p:txBody>
      </p:sp>
      <p:sp>
        <p:nvSpPr>
          <p:cNvPr id="20484" name="Slide Number Placeholder 3"/>
          <p:cNvSpPr>
            <a:spLocks noGrp="1"/>
          </p:cNvSpPr>
          <p:nvPr>
            <p:ph type="sldNum" sz="quarter" idx="5"/>
          </p:nvPr>
        </p:nvSpPr>
        <p:spPr bwMode="auto">
          <a:noFill/>
          <a:ln>
            <a:miter lim="800000"/>
            <a:headEnd/>
            <a:tailEnd/>
          </a:ln>
        </p:spPr>
        <p:txBody>
          <a:bodyPr/>
          <a:lstStyle/>
          <a:p>
            <a:fld id="{B9701E56-1253-4B3A-B59D-BA3C6314D801}" type="slidenum">
              <a:rPr lang="en-US"/>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The 2014-15 RDHS also took weight and height measurements of women and men age 15-49. Just 7% of Rwandan women and 13% of men are thin (BMI &lt;18.5), while 21% of women and 6% of men are overweight or obese (BMI ≥25.0).  </a:t>
            </a:r>
          </a:p>
        </p:txBody>
      </p:sp>
      <p:sp>
        <p:nvSpPr>
          <p:cNvPr id="22532" name="Slide Number Placeholder 3"/>
          <p:cNvSpPr>
            <a:spLocks noGrp="1"/>
          </p:cNvSpPr>
          <p:nvPr>
            <p:ph type="sldNum" sz="quarter" idx="5"/>
          </p:nvPr>
        </p:nvSpPr>
        <p:spPr bwMode="auto">
          <a:noFill/>
          <a:ln>
            <a:miter lim="800000"/>
            <a:headEnd/>
            <a:tailEnd/>
          </a:ln>
        </p:spPr>
        <p:txBody>
          <a:bodyPr/>
          <a:lstStyle/>
          <a:p>
            <a:fld id="{03DCF951-B533-4C90-A715-67E61AA5B18E}" type="slidenum">
              <a:rPr lang="en-US"/>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p:spPr>
      </p:sp>
      <p:sp>
        <p:nvSpPr>
          <p:cNvPr id="2457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In Rwanda, overweight/obesity has increased among women from 12% in 2005 to 21% in 2014. </a:t>
            </a:r>
          </a:p>
        </p:txBody>
      </p:sp>
      <p:sp>
        <p:nvSpPr>
          <p:cNvPr id="24580" name="Slide Number Placeholder 3"/>
          <p:cNvSpPr>
            <a:spLocks noGrp="1"/>
          </p:cNvSpPr>
          <p:nvPr>
            <p:ph type="sldNum" sz="quarter" idx="5"/>
          </p:nvPr>
        </p:nvSpPr>
        <p:spPr bwMode="auto">
          <a:noFill/>
          <a:ln>
            <a:miter lim="800000"/>
            <a:headEnd/>
            <a:tailEnd/>
          </a:ln>
        </p:spPr>
        <p:txBody>
          <a:bodyPr/>
          <a:lstStyle/>
          <a:p>
            <a:fld id="{C1B7C177-8667-4AB3-AAFA-113C46B3F23B}" type="slidenum">
              <a:rPr lang="en-US"/>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Provincially, ITN ownership ranges from 69% in West province to 86% in Kigali City.</a:t>
            </a:r>
          </a:p>
          <a:p>
            <a:pPr>
              <a:spcBef>
                <a:spcPct val="0"/>
              </a:spcBef>
            </a:pPr>
            <a:endParaRPr lang="en-US" smtClean="0"/>
          </a:p>
        </p:txBody>
      </p:sp>
      <p:sp>
        <p:nvSpPr>
          <p:cNvPr id="27652" name="Slide Number Placeholder 3"/>
          <p:cNvSpPr>
            <a:spLocks noGrp="1"/>
          </p:cNvSpPr>
          <p:nvPr>
            <p:ph type="sldNum" sz="quarter" idx="5"/>
          </p:nvPr>
        </p:nvSpPr>
        <p:spPr bwMode="auto">
          <a:noFill/>
          <a:ln>
            <a:miter lim="800000"/>
            <a:headEnd/>
            <a:tailEnd/>
          </a:ln>
        </p:spPr>
        <p:txBody>
          <a:bodyPr/>
          <a:lstStyle/>
          <a:p>
            <a:fld id="{DFB024EF-E36B-4BC8-B026-04CE71BF85B4}" type="slidenum">
              <a:rPr lang="en-US"/>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2969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Household ownership of ITNs has dramatically increased from 15% in 2005 to 81% in 2014.</a:t>
            </a:r>
          </a:p>
        </p:txBody>
      </p:sp>
      <p:sp>
        <p:nvSpPr>
          <p:cNvPr id="29700" name="Slide Number Placeholder 3"/>
          <p:cNvSpPr>
            <a:spLocks noGrp="1"/>
          </p:cNvSpPr>
          <p:nvPr>
            <p:ph type="sldNum" sz="quarter" idx="5"/>
          </p:nvPr>
        </p:nvSpPr>
        <p:spPr bwMode="auto">
          <a:noFill/>
          <a:ln>
            <a:miter lim="800000"/>
            <a:headEnd/>
            <a:tailEnd/>
          </a:ln>
        </p:spPr>
        <p:txBody>
          <a:bodyPr/>
          <a:lstStyle/>
          <a:p>
            <a:fld id="{DE7994D0-775A-41EB-B089-A106462D81F2}" type="slidenum">
              <a:rPr lang="en-US"/>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p:spPr>
      </p:sp>
      <p:sp>
        <p:nvSpPr>
          <p:cNvPr id="3174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Among all households in Rwanda, 61% of households had all household members sleeping under an ITN the night before the survey. Net use is slightly higher among children under age 5 and pregnant women—the groups most at risk from malaria.</a:t>
            </a:r>
          </a:p>
          <a:p>
            <a:pPr>
              <a:spcBef>
                <a:spcPct val="0"/>
              </a:spcBef>
            </a:pPr>
            <a:endParaRPr lang="en-US" smtClean="0"/>
          </a:p>
          <a:p>
            <a:pPr>
              <a:spcBef>
                <a:spcPct val="0"/>
              </a:spcBef>
            </a:pPr>
            <a:r>
              <a:rPr lang="en-US" smtClean="0"/>
              <a:t>Owning a net does not automatically mean families use it.  74% of family members slept under a net the night before the survey in households that owned a net. 80% of children under 5 and 88% of pregnant women in households with an ITN slept under an ITN the night before the survey.</a:t>
            </a:r>
          </a:p>
        </p:txBody>
      </p:sp>
      <p:sp>
        <p:nvSpPr>
          <p:cNvPr id="31748" name="Slide Number Placeholder 3"/>
          <p:cNvSpPr>
            <a:spLocks noGrp="1"/>
          </p:cNvSpPr>
          <p:nvPr>
            <p:ph type="sldNum" sz="quarter" idx="5"/>
          </p:nvPr>
        </p:nvSpPr>
        <p:spPr bwMode="auto">
          <a:noFill/>
          <a:ln>
            <a:miter lim="800000"/>
            <a:headEnd/>
            <a:tailEnd/>
          </a:ln>
        </p:spPr>
        <p:txBody>
          <a:bodyPr/>
          <a:lstStyle/>
          <a:p>
            <a:fld id="{F82F0427-CE3A-41B2-B04E-01E7E31BCB6C}" type="slidenum">
              <a:rPr lang="en-US"/>
              <a:pPr/>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379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Use of ITNs by children under 5 and pregnant women has dramatically increase since 2005. Among children under 5, ITN use has increased from 13% in 2005 to 68% in 2014. During the same period, ITN use among pregnant women has increased from 17% to 73%.</a:t>
            </a:r>
          </a:p>
        </p:txBody>
      </p:sp>
      <p:sp>
        <p:nvSpPr>
          <p:cNvPr id="33796" name="Slide Number Placeholder 3"/>
          <p:cNvSpPr>
            <a:spLocks noGrp="1"/>
          </p:cNvSpPr>
          <p:nvPr>
            <p:ph type="sldNum" sz="quarter" idx="5"/>
          </p:nvPr>
        </p:nvSpPr>
        <p:spPr bwMode="auto">
          <a:noFill/>
          <a:ln>
            <a:miter lim="800000"/>
            <a:headEnd/>
            <a:tailEnd/>
          </a:ln>
        </p:spPr>
        <p:txBody>
          <a:bodyPr/>
          <a:lstStyle/>
          <a:p>
            <a:fld id="{B438A359-CAFD-49C9-BEDF-411EB14E6D92}" type="slidenum">
              <a:rPr lang="en-US"/>
              <a:pPr/>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19% of children had fever within the 2 weeks before the survey. Of these children, 57% were taken to a health facility, provider, or pharmacy for treatment or advice. 36% of had their blood taken from finger or heel for testing. Only 11% were given antimalarials. </a:t>
            </a:r>
          </a:p>
        </p:txBody>
      </p:sp>
      <p:sp>
        <p:nvSpPr>
          <p:cNvPr id="35844" name="Slide Number Placeholder 3"/>
          <p:cNvSpPr>
            <a:spLocks noGrp="1"/>
          </p:cNvSpPr>
          <p:nvPr>
            <p:ph type="sldNum" sz="quarter" idx="5"/>
          </p:nvPr>
        </p:nvSpPr>
        <p:spPr bwMode="auto">
          <a:noFill/>
          <a:ln>
            <a:miter lim="800000"/>
            <a:headEnd/>
            <a:tailEnd/>
          </a:ln>
        </p:spPr>
        <p:txBody>
          <a:bodyPr/>
          <a:lstStyle/>
          <a:p>
            <a:fld id="{F8BE1BFF-A663-4F7F-8E32-09BA04A9D100}" type="slidenum">
              <a:rPr lang="en-US"/>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p:spPr>
      </p:sp>
      <p:sp>
        <p:nvSpPr>
          <p:cNvPr id="3789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This slide shows that ACTs are the most common type of antimalarial drugs given to children.</a:t>
            </a:r>
          </a:p>
        </p:txBody>
      </p:sp>
      <p:sp>
        <p:nvSpPr>
          <p:cNvPr id="37892" name="Slide Number Placeholder 3"/>
          <p:cNvSpPr>
            <a:spLocks noGrp="1"/>
          </p:cNvSpPr>
          <p:nvPr>
            <p:ph type="sldNum" sz="quarter" idx="5"/>
          </p:nvPr>
        </p:nvSpPr>
        <p:spPr bwMode="auto">
          <a:noFill/>
          <a:ln>
            <a:miter lim="800000"/>
            <a:headEnd/>
            <a:tailEnd/>
          </a:ln>
        </p:spPr>
        <p:txBody>
          <a:bodyPr/>
          <a:lstStyle/>
          <a:p>
            <a:fld id="{313DF15D-E5C9-41E3-BDB0-D027065F9A9C}" type="slidenum">
              <a:rPr lang="en-US"/>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bwMode="auto">
          <a:noFill/>
          <a:ln>
            <a:miter lim="800000"/>
            <a:headEnd/>
            <a:tailEnd/>
          </a:ln>
        </p:spPr>
        <p:txBody>
          <a:bodyPr/>
          <a:lstStyle/>
          <a:p>
            <a:fld id="{18F20CD1-2FA1-4C6E-AAF5-2E9508A2911C}" type="slidenum">
              <a:rPr lang="en-US"/>
              <a:pPr/>
              <a:t>18</a:t>
            </a:fld>
            <a:endParaRPr lang="en-US"/>
          </a:p>
        </p:txBody>
      </p:sp>
      <p:sp>
        <p:nvSpPr>
          <p:cNvPr id="3993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994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 Overall, 2% of Rwandan children under 5 and 1% of women age 15-49 tested positive for malaria by microscopy. Malaria prevalence is slightly higher among children living in rural areas compared to children living in urban areas.</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p:spPr>
      </p:sp>
      <p:sp>
        <p:nvSpPr>
          <p:cNvPr id="4198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Malaria prevalence varies slightly by province. Malaria prevalence is highest in South and East provinces (4% each) and lowest in Kigali City and Northern province (&lt;1%). </a:t>
            </a:r>
          </a:p>
        </p:txBody>
      </p:sp>
      <p:sp>
        <p:nvSpPr>
          <p:cNvPr id="41988" name="Slide Number Placeholder 3"/>
          <p:cNvSpPr>
            <a:spLocks noGrp="1"/>
          </p:cNvSpPr>
          <p:nvPr>
            <p:ph type="sldNum" sz="quarter" idx="5"/>
          </p:nvPr>
        </p:nvSpPr>
        <p:spPr bwMode="auto">
          <a:noFill/>
          <a:ln>
            <a:miter lim="800000"/>
            <a:headEnd/>
            <a:tailEnd/>
          </a:ln>
        </p:spPr>
        <p:txBody>
          <a:bodyPr/>
          <a:lstStyle/>
          <a:p>
            <a:fld id="{7DD6ABB7-4116-48B3-8919-FC311593BB87}" type="slidenum">
              <a:rPr lang="en-US"/>
              <a:pPr/>
              <a:t>19</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44036" name="Slide Number Placeholder 3"/>
          <p:cNvSpPr>
            <a:spLocks noGrp="1"/>
          </p:cNvSpPr>
          <p:nvPr>
            <p:ph type="sldNum" sz="quarter" idx="5"/>
          </p:nvPr>
        </p:nvSpPr>
        <p:spPr bwMode="auto">
          <a:noFill/>
          <a:ln>
            <a:miter lim="800000"/>
            <a:headEnd/>
            <a:tailEnd/>
          </a:ln>
        </p:spPr>
        <p:txBody>
          <a:bodyPr/>
          <a:lstStyle/>
          <a:p>
            <a:fld id="{C41C011E-70A9-4F81-97AE-B314F7AE4165}" type="slidenum">
              <a:rPr lang="en-US"/>
              <a:pPr/>
              <a:t>20</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p:spPr>
      </p:sp>
      <p:sp>
        <p:nvSpPr>
          <p:cNvPr id="4608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Knowledge of HIV prevention measures is lower that HIV awareness. 83% of women and 88% men know that the risk of getting HIV can be reduced by using condoms and limiting sex to one faithful, uninfected partner.  Men have higher knowledge of HIV prevention methods than women.</a:t>
            </a:r>
          </a:p>
        </p:txBody>
      </p:sp>
      <p:sp>
        <p:nvSpPr>
          <p:cNvPr id="46084" name="Slide Number Placeholder 3"/>
          <p:cNvSpPr>
            <a:spLocks noGrp="1"/>
          </p:cNvSpPr>
          <p:nvPr>
            <p:ph type="sldNum" sz="quarter" idx="5"/>
          </p:nvPr>
        </p:nvSpPr>
        <p:spPr bwMode="auto">
          <a:noFill/>
          <a:ln>
            <a:miter lim="800000"/>
            <a:headEnd/>
            <a:tailEnd/>
          </a:ln>
        </p:spPr>
        <p:txBody>
          <a:bodyPr/>
          <a:lstStyle/>
          <a:p>
            <a:fld id="{3F1A9F2D-2236-49F9-A6DF-E90D4179F6D2}" type="slidenum">
              <a:rPr lang="en-US"/>
              <a:pPr/>
              <a:t>21</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Comprehensive knowledge is an indicator that measures how much young people know about transmission and prevention of HIV.  Comprehensive knowledge includes knowing that condoms and monogamy prevent HIV transmission, that a healthy looking person can have HIV infection, and rejects the two most common local misconceptions about HIV transmission.</a:t>
            </a:r>
          </a:p>
          <a:p>
            <a:pPr>
              <a:spcBef>
                <a:spcPct val="0"/>
              </a:spcBef>
            </a:pPr>
            <a:endParaRPr lang="en-US" smtClean="0"/>
          </a:p>
          <a:p>
            <a:pPr>
              <a:spcBef>
                <a:spcPct val="0"/>
              </a:spcBef>
            </a:pPr>
            <a:r>
              <a:rPr lang="en-US" smtClean="0"/>
              <a:t>This slide shows that urban youth are more informed than their rural counterparts. Young women and men have similar levels of comprehensive HIV knowledge.</a:t>
            </a:r>
          </a:p>
        </p:txBody>
      </p:sp>
      <p:sp>
        <p:nvSpPr>
          <p:cNvPr id="48132" name="Slide Number Placeholder 3"/>
          <p:cNvSpPr>
            <a:spLocks noGrp="1"/>
          </p:cNvSpPr>
          <p:nvPr>
            <p:ph type="sldNum" sz="quarter" idx="5"/>
          </p:nvPr>
        </p:nvSpPr>
        <p:spPr bwMode="auto">
          <a:noFill/>
          <a:ln>
            <a:miter lim="800000"/>
            <a:headEnd/>
            <a:tailEnd/>
          </a:ln>
        </p:spPr>
        <p:txBody>
          <a:bodyPr/>
          <a:lstStyle/>
          <a:p>
            <a:fld id="{B14CAD06-E36A-4111-8B67-397AA9753D3D}" type="slidenum">
              <a:rPr lang="en-US"/>
              <a:pPr/>
              <a:t>22</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Men are more likely than women to report having multiple partners in the past 12 months.  5% men have had 2 or more partners compared to only 1% of women. Among both men and women with multiple partners in the past year, 48% of women and 31% of men say they used a condom at last intercourse. Men report having 1.1 more lifetime sexual partners than women (1.5 for women versus 2.6 for men).</a:t>
            </a:r>
          </a:p>
        </p:txBody>
      </p:sp>
      <p:sp>
        <p:nvSpPr>
          <p:cNvPr id="50180" name="Slide Number Placeholder 3"/>
          <p:cNvSpPr>
            <a:spLocks noGrp="1"/>
          </p:cNvSpPr>
          <p:nvPr>
            <p:ph type="sldNum" sz="quarter" idx="5"/>
          </p:nvPr>
        </p:nvSpPr>
        <p:spPr bwMode="auto">
          <a:noFill/>
          <a:ln>
            <a:miter lim="800000"/>
            <a:headEnd/>
            <a:tailEnd/>
          </a:ln>
        </p:spPr>
        <p:txBody>
          <a:bodyPr/>
          <a:lstStyle/>
          <a:p>
            <a:fld id="{6F5AD369-8FCA-4B49-B70F-65FA301CC4A1}" type="slidenum">
              <a:rPr lang="en-US"/>
              <a:pPr/>
              <a:t>23</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This is a complicated slide.  On the left, the slide shows that 75% of young women and 67% of young men have never had sexual intercourse; 11% of women and 13% of men had intercourse in the last 12 months.</a:t>
            </a:r>
          </a:p>
          <a:p>
            <a:pPr>
              <a:spcBef>
                <a:spcPct val="0"/>
              </a:spcBef>
            </a:pPr>
            <a:endParaRPr lang="en-US" smtClean="0"/>
          </a:p>
          <a:p>
            <a:pPr>
              <a:spcBef>
                <a:spcPct val="0"/>
              </a:spcBef>
            </a:pPr>
            <a:r>
              <a:rPr lang="en-US" smtClean="0"/>
              <a:t>The right side of the slide shows that among the young people who had been sexually active in the previous year, 51% of women and 70% of men used a condom the last time they had sex. </a:t>
            </a:r>
          </a:p>
        </p:txBody>
      </p:sp>
      <p:sp>
        <p:nvSpPr>
          <p:cNvPr id="52228" name="Slide Number Placeholder 3"/>
          <p:cNvSpPr>
            <a:spLocks noGrp="1"/>
          </p:cNvSpPr>
          <p:nvPr>
            <p:ph type="sldNum" sz="quarter" idx="5"/>
          </p:nvPr>
        </p:nvSpPr>
        <p:spPr bwMode="auto">
          <a:noFill/>
          <a:ln>
            <a:miter lim="800000"/>
            <a:headEnd/>
            <a:tailEnd/>
          </a:ln>
        </p:spPr>
        <p:txBody>
          <a:bodyPr/>
          <a:lstStyle/>
          <a:p>
            <a:fld id="{7D30452B-BFB9-405C-8815-4DC10CBBD912}" type="slidenum">
              <a:rPr lang="en-US"/>
              <a:pPr/>
              <a:t>24</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HIV testing has improved since 2005 when 1 in 10 women and men had recent HIV testing and received the results. Still, recent HIV testing has stagnated at less than 40% for both women and men.</a:t>
            </a:r>
          </a:p>
        </p:txBody>
      </p:sp>
      <p:sp>
        <p:nvSpPr>
          <p:cNvPr id="54276" name="Slide Number Placeholder 3"/>
          <p:cNvSpPr>
            <a:spLocks noGrp="1"/>
          </p:cNvSpPr>
          <p:nvPr>
            <p:ph type="sldNum" sz="quarter" idx="5"/>
          </p:nvPr>
        </p:nvSpPr>
        <p:spPr bwMode="auto">
          <a:noFill/>
          <a:ln>
            <a:miter lim="800000"/>
            <a:headEnd/>
            <a:tailEnd/>
          </a:ln>
        </p:spPr>
        <p:txBody>
          <a:bodyPr/>
          <a:lstStyle/>
          <a:p>
            <a:fld id="{B12A043B-9C71-4E67-86CB-78840388797E}" type="slidenum">
              <a:rPr lang="en-US"/>
              <a:pPr/>
              <a:t>25</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Only 60% of young women and 49% of young men who had sex in the past year have been tested for HIV and received the results.  </a:t>
            </a:r>
          </a:p>
        </p:txBody>
      </p:sp>
      <p:sp>
        <p:nvSpPr>
          <p:cNvPr id="56324" name="Slide Number Placeholder 3"/>
          <p:cNvSpPr>
            <a:spLocks noGrp="1"/>
          </p:cNvSpPr>
          <p:nvPr>
            <p:ph type="sldNum" sz="quarter" idx="5"/>
          </p:nvPr>
        </p:nvSpPr>
        <p:spPr bwMode="auto">
          <a:noFill/>
          <a:ln>
            <a:miter lim="800000"/>
            <a:headEnd/>
            <a:tailEnd/>
          </a:ln>
        </p:spPr>
        <p:txBody>
          <a:bodyPr/>
          <a:lstStyle/>
          <a:p>
            <a:fld id="{E26187BE-422D-4B47-AAD3-B6E6202280ED}" type="slidenum">
              <a:rPr lang="en-US"/>
              <a:pPr/>
              <a:t>26</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Overall, 30% of Rwandan men are circumcised. Provincially, male circumcision is highest in Kigali City (50%) and lowest in South province (17%).</a:t>
            </a:r>
          </a:p>
          <a:p>
            <a:pPr>
              <a:spcBef>
                <a:spcPct val="0"/>
              </a:spcBef>
            </a:pPr>
            <a:endParaRPr lang="en-US" smtClean="0"/>
          </a:p>
        </p:txBody>
      </p:sp>
      <p:sp>
        <p:nvSpPr>
          <p:cNvPr id="58372" name="Slide Number Placeholder 3"/>
          <p:cNvSpPr>
            <a:spLocks noGrp="1"/>
          </p:cNvSpPr>
          <p:nvPr>
            <p:ph type="sldNum" sz="quarter" idx="5"/>
          </p:nvPr>
        </p:nvSpPr>
        <p:spPr bwMode="auto">
          <a:noFill/>
          <a:ln>
            <a:miter lim="800000"/>
            <a:headEnd/>
            <a:tailEnd/>
          </a:ln>
        </p:spPr>
        <p:txBody>
          <a:bodyPr/>
          <a:lstStyle/>
          <a:p>
            <a:fld id="{4140CBB5-E170-4D2C-B231-CF990530027B}" type="slidenum">
              <a:rPr lang="en-US"/>
              <a:pPr/>
              <a:t>27</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30% of Rwandan men are circumcised, which has tripled from 10% in 2005. </a:t>
            </a:r>
          </a:p>
        </p:txBody>
      </p:sp>
      <p:sp>
        <p:nvSpPr>
          <p:cNvPr id="60420" name="Slide Number Placeholder 3"/>
          <p:cNvSpPr>
            <a:spLocks noGrp="1"/>
          </p:cNvSpPr>
          <p:nvPr>
            <p:ph type="sldNum" sz="quarter" idx="5"/>
          </p:nvPr>
        </p:nvSpPr>
        <p:spPr bwMode="auto">
          <a:noFill/>
          <a:ln>
            <a:miter lim="800000"/>
            <a:headEnd/>
            <a:tailEnd/>
          </a:ln>
        </p:spPr>
        <p:txBody>
          <a:bodyPr/>
          <a:lstStyle/>
          <a:p>
            <a:fld id="{6DCE6986-A4B9-45B3-8244-3B7F8376F99C}" type="slidenum">
              <a:rPr lang="en-US"/>
              <a:pPr/>
              <a:t>28</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p:spPr>
      </p:sp>
      <p:sp>
        <p:nvSpPr>
          <p:cNvPr id="6349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latin typeface="Arial" pitchFamily="34" charset="0"/>
                <a:cs typeface="Arial" pitchFamily="34" charset="0"/>
              </a:rPr>
              <a:t>These are the 2014-15 HIV prevalence rates. Nationwide, 3.0% of adults (women and men age 15-49) are HIV-positive. 3.6% of the urban population is HIV-positive compared to 2.2% among the rural population. Rates are higher in women than in men nationwide and in both urban and rural areas. </a:t>
            </a:r>
          </a:p>
        </p:txBody>
      </p:sp>
      <p:sp>
        <p:nvSpPr>
          <p:cNvPr id="63492" name="Slide Number Placeholder 3"/>
          <p:cNvSpPr>
            <a:spLocks noGrp="1"/>
          </p:cNvSpPr>
          <p:nvPr>
            <p:ph type="sldNum" sz="quarter" idx="5"/>
          </p:nvPr>
        </p:nvSpPr>
        <p:spPr bwMode="auto">
          <a:noFill/>
          <a:ln>
            <a:miter lim="800000"/>
            <a:headEnd/>
            <a:tailEnd/>
          </a:ln>
        </p:spPr>
        <p:txBody>
          <a:bodyPr/>
          <a:lstStyle/>
          <a:p>
            <a:fld id="{189F04CF-33ED-4EE0-8C3B-72125B92406A}" type="slidenum">
              <a:rPr lang="en-US"/>
              <a:pPr/>
              <a:t>30</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p:spPr>
      </p:sp>
      <p:sp>
        <p:nvSpPr>
          <p:cNvPr id="6553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spcAft>
                <a:spcPts val="600"/>
              </a:spcAft>
              <a:buClr>
                <a:schemeClr val="tx1"/>
              </a:buClr>
            </a:pPr>
            <a:r>
              <a:rPr lang="en-GB" smtClean="0"/>
              <a:t>HIV prevalence is highest in </a:t>
            </a:r>
            <a:r>
              <a:rPr lang="en-GB" b="1" smtClean="0">
                <a:solidFill>
                  <a:schemeClr val="accent1"/>
                </a:solidFill>
              </a:rPr>
              <a:t>Kigali City (6.3%)</a:t>
            </a:r>
            <a:r>
              <a:rPr lang="en-GB" smtClean="0">
                <a:solidFill>
                  <a:schemeClr val="accent1"/>
                </a:solidFill>
              </a:rPr>
              <a:t> </a:t>
            </a:r>
            <a:r>
              <a:rPr lang="en-GB" smtClean="0"/>
              <a:t>and lowest in </a:t>
            </a:r>
            <a:r>
              <a:rPr lang="en-GB" b="1" smtClean="0">
                <a:solidFill>
                  <a:schemeClr val="accent1"/>
                </a:solidFill>
              </a:rPr>
              <a:t>North province (2.3%)</a:t>
            </a:r>
            <a:r>
              <a:rPr lang="en-GB" smtClean="0"/>
              <a:t>.</a:t>
            </a:r>
          </a:p>
          <a:p>
            <a:pPr>
              <a:spcBef>
                <a:spcPct val="0"/>
              </a:spcBef>
            </a:pPr>
            <a:endParaRPr lang="en-US" smtClean="0"/>
          </a:p>
        </p:txBody>
      </p:sp>
      <p:sp>
        <p:nvSpPr>
          <p:cNvPr id="65540" name="Slide Number Placeholder 3"/>
          <p:cNvSpPr>
            <a:spLocks noGrp="1"/>
          </p:cNvSpPr>
          <p:nvPr>
            <p:ph type="sldNum" sz="quarter" idx="5"/>
          </p:nvPr>
        </p:nvSpPr>
        <p:spPr bwMode="auto">
          <a:noFill/>
          <a:ln>
            <a:miter lim="800000"/>
            <a:headEnd/>
            <a:tailEnd/>
          </a:ln>
        </p:spPr>
        <p:txBody>
          <a:bodyPr/>
          <a:lstStyle/>
          <a:p>
            <a:fld id="{354F2666-D2FF-4D2E-8AF0-623A48C86D92}" type="slidenum">
              <a:rPr lang="en-US"/>
              <a:pPr/>
              <a:t>31</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p:spPr>
      </p:sp>
      <p:sp>
        <p:nvSpPr>
          <p:cNvPr id="6758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latin typeface="Arial" pitchFamily="34" charset="0"/>
                <a:cs typeface="Arial" pitchFamily="34" charset="0"/>
              </a:rPr>
              <a:t>HIV prevalence is consistently higher among women than among men in all age groups, except at ages 45-49. HIV prevalence shows an age pattern among women and men. HIV prevalence generally increases with age, leveling off after age 44 for women. HIV prevalence is highest among women at age 40-44 at 7.8% and among men at age 45-49 at 9.3%.</a:t>
            </a:r>
          </a:p>
        </p:txBody>
      </p:sp>
      <p:sp>
        <p:nvSpPr>
          <p:cNvPr id="67588" name="Slide Number Placeholder 3"/>
          <p:cNvSpPr>
            <a:spLocks noGrp="1"/>
          </p:cNvSpPr>
          <p:nvPr>
            <p:ph type="sldNum" sz="quarter" idx="5"/>
          </p:nvPr>
        </p:nvSpPr>
        <p:spPr bwMode="auto">
          <a:noFill/>
          <a:ln>
            <a:miter lim="800000"/>
            <a:headEnd/>
            <a:tailEnd/>
          </a:ln>
        </p:spPr>
        <p:txBody>
          <a:bodyPr/>
          <a:lstStyle/>
          <a:p>
            <a:fld id="{2690326A-7C7B-400C-808C-D93D98E7F124}" type="slidenum">
              <a:rPr lang="en-US"/>
              <a:pPr/>
              <a:t>32</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p:spPr>
      </p:sp>
      <p:sp>
        <p:nvSpPr>
          <p:cNvPr id="6963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Overall, the total estimate of HIV prevalence among adults, women, and men has remained unchanged since 2005. Differences in HIV prevalence estimates are not statistically significant. </a:t>
            </a:r>
            <a:endParaRPr lang="en-US" smtClean="0">
              <a:latin typeface="Arial" pitchFamily="34" charset="0"/>
              <a:cs typeface="Arial" pitchFamily="34" charset="0"/>
            </a:endParaRPr>
          </a:p>
        </p:txBody>
      </p:sp>
      <p:sp>
        <p:nvSpPr>
          <p:cNvPr id="69636" name="Slide Number Placeholder 3"/>
          <p:cNvSpPr>
            <a:spLocks noGrp="1"/>
          </p:cNvSpPr>
          <p:nvPr>
            <p:ph type="sldNum" sz="quarter" idx="5"/>
          </p:nvPr>
        </p:nvSpPr>
        <p:spPr bwMode="auto">
          <a:noFill/>
          <a:ln>
            <a:miter lim="800000"/>
            <a:headEnd/>
            <a:tailEnd/>
          </a:ln>
        </p:spPr>
        <p:txBody>
          <a:bodyPr/>
          <a:lstStyle/>
          <a:p>
            <a:fld id="{DFF548B5-3F74-42D6-A2E0-B30946B4D481}" type="slidenum">
              <a:rPr lang="en-US"/>
              <a:pPr/>
              <a:t>33</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p:spPr>
      </p:sp>
      <p:sp>
        <p:nvSpPr>
          <p:cNvPr id="7168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Rwanda is the third lowest HIV prevalence estimate in East Africa. </a:t>
            </a:r>
          </a:p>
        </p:txBody>
      </p:sp>
      <p:sp>
        <p:nvSpPr>
          <p:cNvPr id="71684" name="Slide Number Placeholder 3"/>
          <p:cNvSpPr>
            <a:spLocks noGrp="1"/>
          </p:cNvSpPr>
          <p:nvPr>
            <p:ph type="sldNum" sz="quarter" idx="5"/>
          </p:nvPr>
        </p:nvSpPr>
        <p:spPr bwMode="auto">
          <a:noFill/>
          <a:ln>
            <a:miter lim="800000"/>
            <a:headEnd/>
            <a:tailEnd/>
          </a:ln>
        </p:spPr>
        <p:txBody>
          <a:bodyPr/>
          <a:lstStyle/>
          <a:p>
            <a:fld id="{5C3D8A3B-66F6-4776-ACC4-9FD1A225BE1A}" type="slidenum">
              <a:rPr lang="en-US"/>
              <a:pPr/>
              <a:t>34</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p:spPr>
      </p:sp>
      <p:sp>
        <p:nvSpPr>
          <p:cNvPr id="7373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latin typeface="Arial" pitchFamily="34" charset="0"/>
                <a:cs typeface="Arial" pitchFamily="34" charset="0"/>
              </a:rPr>
              <a:t>Women who are widowed are more likely to be infected than never married, married, or divorced/separated respondents. Women and men who are divorced or separated have higher HIV prevalence than never married or married respondents.</a:t>
            </a:r>
          </a:p>
        </p:txBody>
      </p:sp>
      <p:sp>
        <p:nvSpPr>
          <p:cNvPr id="73732" name="Slide Number Placeholder 3"/>
          <p:cNvSpPr>
            <a:spLocks noGrp="1"/>
          </p:cNvSpPr>
          <p:nvPr>
            <p:ph type="sldNum" sz="quarter" idx="5"/>
          </p:nvPr>
        </p:nvSpPr>
        <p:spPr bwMode="auto">
          <a:noFill/>
          <a:ln>
            <a:miter lim="800000"/>
            <a:headEnd/>
            <a:tailEnd/>
          </a:ln>
        </p:spPr>
        <p:txBody>
          <a:bodyPr/>
          <a:lstStyle/>
          <a:p>
            <a:fld id="{7B58CAD8-8D15-41E5-B1C3-F8DB6DD47AB3}" type="slidenum">
              <a:rPr lang="en-US"/>
              <a:pPr/>
              <a:t>35</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p:spPr>
      </p:sp>
      <p:sp>
        <p:nvSpPr>
          <p:cNvPr id="7577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latin typeface="Arial" pitchFamily="34" charset="0"/>
                <a:cs typeface="Arial" pitchFamily="34" charset="0"/>
              </a:rPr>
              <a:t>HIV prevalence is slightly higher among men who are NOT circumcised (2.3%) than men who are circumcised (1.9%). </a:t>
            </a:r>
          </a:p>
        </p:txBody>
      </p:sp>
      <p:sp>
        <p:nvSpPr>
          <p:cNvPr id="75780" name="Slide Number Placeholder 3"/>
          <p:cNvSpPr>
            <a:spLocks noGrp="1"/>
          </p:cNvSpPr>
          <p:nvPr>
            <p:ph type="sldNum" sz="quarter" idx="5"/>
          </p:nvPr>
        </p:nvSpPr>
        <p:spPr bwMode="auto">
          <a:noFill/>
          <a:ln>
            <a:miter lim="800000"/>
            <a:headEnd/>
            <a:tailEnd/>
          </a:ln>
        </p:spPr>
        <p:txBody>
          <a:bodyPr/>
          <a:lstStyle/>
          <a:p>
            <a:fld id="{7D77E620-F3C5-4453-94BB-1BE953DD37F4}" type="slidenum">
              <a:rPr lang="en-US"/>
              <a:pPr/>
              <a:t>36</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p:spPr>
      </p:sp>
      <p:sp>
        <p:nvSpPr>
          <p:cNvPr id="7782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altLang="en-US" smtClean="0"/>
              <a:t>Most married couples in Rwanda—95%—are not infected with HIV.  However, 3% of couples are discordant.  That is, among 2% of couples, the man is positive and the woman is negative; among 1% of couples the woman is positive and the man is negative.  In 2% of couples both partners are positive.</a:t>
            </a:r>
          </a:p>
        </p:txBody>
      </p:sp>
      <p:sp>
        <p:nvSpPr>
          <p:cNvPr id="77828" name="Slide Number Placeholder 3"/>
          <p:cNvSpPr>
            <a:spLocks noGrp="1"/>
          </p:cNvSpPr>
          <p:nvPr>
            <p:ph type="sldNum" sz="quarter" idx="5"/>
          </p:nvPr>
        </p:nvSpPr>
        <p:spPr bwMode="auto">
          <a:noFill/>
          <a:ln>
            <a:miter lim="800000"/>
            <a:headEnd/>
            <a:tailEnd/>
          </a:ln>
        </p:spPr>
        <p:txBody>
          <a:bodyPr/>
          <a:lstStyle/>
          <a:p>
            <a:fld id="{7FCB67BA-1773-4FD1-9294-BF240AFD652C}" type="slidenum">
              <a:rPr lang="en-US"/>
              <a:pPr/>
              <a:t>37</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p:spPr>
      </p:sp>
      <p:sp>
        <p:nvSpPr>
          <p:cNvPr id="7987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Overall, 1% of Rwandan youth age 15-24 are HIV positive. HIV prevalence is higher among young women (1.3%) than among young men (0.6%). Youth in urban areas have higher HIV prevalence than among youth in rural areas. </a:t>
            </a:r>
            <a:endParaRPr lang="en-US" smtClean="0">
              <a:latin typeface="Arial" pitchFamily="34" charset="0"/>
              <a:cs typeface="Arial" pitchFamily="34" charset="0"/>
            </a:endParaRPr>
          </a:p>
        </p:txBody>
      </p:sp>
      <p:sp>
        <p:nvSpPr>
          <p:cNvPr id="79876" name="Slide Number Placeholder 3"/>
          <p:cNvSpPr>
            <a:spLocks noGrp="1"/>
          </p:cNvSpPr>
          <p:nvPr>
            <p:ph type="sldNum" sz="quarter" idx="5"/>
          </p:nvPr>
        </p:nvSpPr>
        <p:spPr bwMode="auto">
          <a:noFill/>
          <a:ln>
            <a:miter lim="800000"/>
            <a:headEnd/>
            <a:tailEnd/>
          </a:ln>
        </p:spPr>
        <p:txBody>
          <a:bodyPr/>
          <a:lstStyle/>
          <a:p>
            <a:fld id="{02EF6C3F-CC77-4C00-A46F-B064161C95D7}" type="slidenum">
              <a:rPr lang="en-US"/>
              <a:pPr/>
              <a:t>38</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p:spPr>
      </p:sp>
      <p:sp>
        <p:nvSpPr>
          <p:cNvPr id="8192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latin typeface="Arial" pitchFamily="34" charset="0"/>
                <a:cs typeface="Arial" pitchFamily="34" charset="0"/>
              </a:rPr>
              <a:t>HIV prevalence among children age 0-14 is 0.2%.</a:t>
            </a:r>
          </a:p>
        </p:txBody>
      </p:sp>
      <p:sp>
        <p:nvSpPr>
          <p:cNvPr id="81924" name="Slide Number Placeholder 3"/>
          <p:cNvSpPr>
            <a:spLocks noGrp="1"/>
          </p:cNvSpPr>
          <p:nvPr>
            <p:ph type="sldNum" sz="quarter" idx="5"/>
          </p:nvPr>
        </p:nvSpPr>
        <p:spPr bwMode="auto">
          <a:noFill/>
          <a:ln>
            <a:miter lim="800000"/>
            <a:headEnd/>
            <a:tailEnd/>
          </a:ln>
        </p:spPr>
        <p:txBody>
          <a:bodyPr/>
          <a:lstStyle/>
          <a:p>
            <a:fld id="{272EE47A-D574-4E18-BF1B-0CFF3B307497}" type="slidenum">
              <a:rPr lang="en-US"/>
              <a:pPr/>
              <a:t>39</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p:spPr>
      </p:sp>
      <p:sp>
        <p:nvSpPr>
          <p:cNvPr id="8499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More men were employed in the last year than women. 94% of women compared to all men were  employed. </a:t>
            </a:r>
          </a:p>
        </p:txBody>
      </p:sp>
      <p:sp>
        <p:nvSpPr>
          <p:cNvPr id="84996" name="Slide Number Placeholder 3"/>
          <p:cNvSpPr>
            <a:spLocks noGrp="1"/>
          </p:cNvSpPr>
          <p:nvPr>
            <p:ph type="sldNum" sz="quarter" idx="5"/>
          </p:nvPr>
        </p:nvSpPr>
        <p:spPr bwMode="auto">
          <a:noFill/>
          <a:ln>
            <a:miter lim="800000"/>
            <a:headEnd/>
            <a:tailEnd/>
          </a:ln>
        </p:spPr>
        <p:txBody>
          <a:bodyPr/>
          <a:lstStyle/>
          <a:p>
            <a:fld id="{C37BECF2-30EA-44AD-A945-1C31A335CF35}" type="slidenum">
              <a:rPr lang="en-US"/>
              <a:pPr/>
              <a:t>41</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bwMode="auto">
          <a:noFill/>
          <a:ln>
            <a:solidFill>
              <a:srgbClr val="000000"/>
            </a:solidFill>
            <a:miter lim="800000"/>
            <a:headEnd/>
            <a:tailEnd/>
          </a:ln>
        </p:spPr>
      </p:sp>
      <p:sp>
        <p:nvSpPr>
          <p:cNvPr id="8704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The majority of working men earn cash (49%) and only 25% working women earn cash, while 19% of women and 8% of men are not paid. Men are more likely to be paid in cash than women.</a:t>
            </a:r>
          </a:p>
        </p:txBody>
      </p:sp>
      <p:sp>
        <p:nvSpPr>
          <p:cNvPr id="87044" name="Slide Number Placeholder 3"/>
          <p:cNvSpPr>
            <a:spLocks noGrp="1"/>
          </p:cNvSpPr>
          <p:nvPr>
            <p:ph type="sldNum" sz="quarter" idx="5"/>
          </p:nvPr>
        </p:nvSpPr>
        <p:spPr bwMode="auto">
          <a:noFill/>
          <a:ln>
            <a:miter lim="800000"/>
            <a:headEnd/>
            <a:tailEnd/>
          </a:ln>
        </p:spPr>
        <p:txBody>
          <a:bodyPr/>
          <a:lstStyle/>
          <a:p>
            <a:fld id="{9DFD3431-BC1E-40B2-A806-AC3C55F2705E}" type="slidenum">
              <a:rPr lang="en-US"/>
              <a:pPr/>
              <a:t>42</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bwMode="auto">
          <a:noFill/>
          <a:ln>
            <a:solidFill>
              <a:srgbClr val="000000"/>
            </a:solidFill>
            <a:miter lim="800000"/>
            <a:headEnd/>
            <a:tailEnd/>
          </a:ln>
        </p:spPr>
      </p:sp>
      <p:sp>
        <p:nvSpPr>
          <p:cNvPr id="8909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Since 2005, married women’s participation in decision making has steadily improved.</a:t>
            </a:r>
          </a:p>
        </p:txBody>
      </p:sp>
      <p:sp>
        <p:nvSpPr>
          <p:cNvPr id="89092" name="Slide Number Placeholder 3"/>
          <p:cNvSpPr>
            <a:spLocks noGrp="1"/>
          </p:cNvSpPr>
          <p:nvPr>
            <p:ph type="sldNum" sz="quarter" idx="5"/>
          </p:nvPr>
        </p:nvSpPr>
        <p:spPr bwMode="auto">
          <a:noFill/>
          <a:ln>
            <a:miter lim="800000"/>
            <a:headEnd/>
            <a:tailEnd/>
          </a:ln>
        </p:spPr>
        <p:txBody>
          <a:bodyPr/>
          <a:lstStyle/>
          <a:p>
            <a:fld id="{11142E27-4796-4397-81AA-D15EA512644B}" type="slidenum">
              <a:rPr lang="en-US"/>
              <a:pPr/>
              <a:t>43</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bwMode="auto">
          <a:noFill/>
          <a:ln>
            <a:solidFill>
              <a:srgbClr val="000000"/>
            </a:solidFill>
            <a:miter lim="800000"/>
            <a:headEnd/>
            <a:tailEnd/>
          </a:ln>
        </p:spPr>
      </p:sp>
      <p:sp>
        <p:nvSpPr>
          <p:cNvPr id="9216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In Rwanda, domestic violence cuts across all socioeconomic and cultural backgrounds. More than one-third of women have ever experienced physical violence since age 15, while 14% experienced any physical violence in the past 12 months. Among men, nearly 4 in 10 have ever experienced physical violence, and 11% have experienced physical violence in the past year. In this context, physical violence means any type of physical violence, whether it is experienced at home or in another location, such as the workplace or school. </a:t>
            </a:r>
          </a:p>
        </p:txBody>
      </p:sp>
      <p:sp>
        <p:nvSpPr>
          <p:cNvPr id="92164" name="Slide Number Placeholder 3"/>
          <p:cNvSpPr>
            <a:spLocks noGrp="1"/>
          </p:cNvSpPr>
          <p:nvPr>
            <p:ph type="sldNum" sz="quarter" idx="5"/>
          </p:nvPr>
        </p:nvSpPr>
        <p:spPr bwMode="auto">
          <a:noFill/>
          <a:ln>
            <a:miter lim="800000"/>
            <a:headEnd/>
            <a:tailEnd/>
          </a:ln>
        </p:spPr>
        <p:txBody>
          <a:bodyPr/>
          <a:lstStyle/>
          <a:p>
            <a:fld id="{67067F39-D6FE-4E9D-B468-A3D479232AE8}" type="slidenum">
              <a:rPr lang="en-US"/>
              <a:pPr/>
              <a:t>45</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noFill/>
          <a:ln>
            <a:solidFill>
              <a:srgbClr val="000000"/>
            </a:solidFill>
            <a:miter lim="800000"/>
            <a:headEnd/>
            <a:tailEnd/>
          </a:ln>
        </p:spPr>
      </p:sp>
      <p:sp>
        <p:nvSpPr>
          <p:cNvPr id="9421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22% of Rwandan women and 5% of men have ever experienced sexual violence. Less than 10% of women and men have experienced sexual violence in the past 12 months. </a:t>
            </a:r>
          </a:p>
          <a:p>
            <a:pPr>
              <a:spcBef>
                <a:spcPct val="0"/>
              </a:spcBef>
            </a:pPr>
            <a:endParaRPr lang="en-US" smtClean="0"/>
          </a:p>
        </p:txBody>
      </p:sp>
      <p:sp>
        <p:nvSpPr>
          <p:cNvPr id="94212" name="Slide Number Placeholder 3"/>
          <p:cNvSpPr>
            <a:spLocks noGrp="1"/>
          </p:cNvSpPr>
          <p:nvPr>
            <p:ph type="sldNum" sz="quarter" idx="5"/>
          </p:nvPr>
        </p:nvSpPr>
        <p:spPr bwMode="auto">
          <a:noFill/>
          <a:ln>
            <a:miter lim="800000"/>
            <a:headEnd/>
            <a:tailEnd/>
          </a:ln>
        </p:spPr>
        <p:txBody>
          <a:bodyPr/>
          <a:lstStyle/>
          <a:p>
            <a:fld id="{283C6E8E-29C9-4A34-84A8-68A36A219AD3}" type="slidenum">
              <a:rPr lang="en-US"/>
              <a:pPr/>
              <a:t>46</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bwMode="auto">
          <a:noFill/>
          <a:ln>
            <a:solidFill>
              <a:srgbClr val="000000"/>
            </a:solidFill>
            <a:miter lim="800000"/>
            <a:headEnd/>
            <a:tailEnd/>
          </a:ln>
        </p:spPr>
      </p:sp>
      <p:sp>
        <p:nvSpPr>
          <p:cNvPr id="9625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Spousal violence is physical or sexual abuse committed by a spouse or intimate partner. 34% of ever-married women and 11% of ever-married men have experienced spousal violence. 21% of women and 7% of men have experienced spousal violence in the past year.</a:t>
            </a:r>
          </a:p>
          <a:p>
            <a:pPr>
              <a:spcBef>
                <a:spcPct val="0"/>
              </a:spcBef>
            </a:pPr>
            <a:endParaRPr lang="en-US" smtClean="0"/>
          </a:p>
        </p:txBody>
      </p:sp>
      <p:sp>
        <p:nvSpPr>
          <p:cNvPr id="96260" name="Slide Number Placeholder 3"/>
          <p:cNvSpPr>
            <a:spLocks noGrp="1"/>
          </p:cNvSpPr>
          <p:nvPr>
            <p:ph type="sldNum" sz="quarter" idx="5"/>
          </p:nvPr>
        </p:nvSpPr>
        <p:spPr bwMode="auto">
          <a:noFill/>
          <a:ln>
            <a:miter lim="800000"/>
            <a:headEnd/>
            <a:tailEnd/>
          </a:ln>
        </p:spPr>
        <p:txBody>
          <a:bodyPr/>
          <a:lstStyle/>
          <a:p>
            <a:fld id="{BDB98B0E-A170-4874-90A2-2191F38E1F00}" type="slidenum">
              <a:rPr lang="en-US"/>
              <a:pPr/>
              <a:t>47</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bwMode="auto">
          <a:noFill/>
          <a:ln>
            <a:solidFill>
              <a:srgbClr val="000000"/>
            </a:solidFill>
            <a:miter lim="800000"/>
            <a:headEnd/>
            <a:tailEnd/>
          </a:ln>
        </p:spPr>
      </p:sp>
      <p:sp>
        <p:nvSpPr>
          <p:cNvPr id="9830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Nearly half of women and 45% of men who have ever experienced physical or sexual violence have sought help to stop violence. However, 23% of women and 20% of men never sought help or told anyone about the violence. 6 in 10 women and 43% of men sought help through their neighbor.</a:t>
            </a:r>
          </a:p>
        </p:txBody>
      </p:sp>
      <p:sp>
        <p:nvSpPr>
          <p:cNvPr id="98308" name="Slide Number Placeholder 3"/>
          <p:cNvSpPr>
            <a:spLocks noGrp="1"/>
          </p:cNvSpPr>
          <p:nvPr>
            <p:ph type="sldNum" sz="quarter" idx="5"/>
          </p:nvPr>
        </p:nvSpPr>
        <p:spPr bwMode="auto">
          <a:noFill/>
          <a:ln>
            <a:miter lim="800000"/>
            <a:headEnd/>
            <a:tailEnd/>
          </a:ln>
        </p:spPr>
        <p:txBody>
          <a:bodyPr/>
          <a:lstStyle/>
          <a:p>
            <a:fld id="{9DE66C0A-3DA4-4F89-80AC-63CB7EFE3A50}" type="slidenum">
              <a:rPr lang="en-US"/>
              <a:pPr/>
              <a:t>48</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bwMode="auto">
          <a:noFill/>
          <a:ln>
            <a:solidFill>
              <a:srgbClr val="000000"/>
            </a:solidFill>
            <a:miter lim="800000"/>
            <a:headEnd/>
            <a:tailEnd/>
          </a:ln>
        </p:spPr>
      </p:sp>
      <p:sp>
        <p:nvSpPr>
          <p:cNvPr id="10035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      </a:t>
            </a:r>
          </a:p>
        </p:txBody>
      </p:sp>
      <p:sp>
        <p:nvSpPr>
          <p:cNvPr id="100356" name="Slide Number Placeholder 3"/>
          <p:cNvSpPr>
            <a:spLocks noGrp="1"/>
          </p:cNvSpPr>
          <p:nvPr>
            <p:ph type="sldNum" sz="quarter" idx="5"/>
          </p:nvPr>
        </p:nvSpPr>
        <p:spPr bwMode="auto">
          <a:noFill/>
          <a:ln>
            <a:miter lim="800000"/>
            <a:headEnd/>
            <a:tailEnd/>
          </a:ln>
        </p:spPr>
        <p:txBody>
          <a:bodyPr/>
          <a:lstStyle/>
          <a:p>
            <a:fld id="{C390AE84-F31C-4141-85A9-AF2023655516}" type="slidenum">
              <a:rPr lang="en-US"/>
              <a:pPr/>
              <a:t>49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325563"/>
          </a:xfrm>
        </p:spPr>
        <p:txBody>
          <a:bodyPr/>
          <a:lstStyle/>
          <a:p>
            <a:r>
              <a:rPr lang="en-GB" noProof="0" dirty="0" smtClean="0"/>
              <a:t>Click to edit Master title style</a:t>
            </a:r>
            <a:endParaRPr lang="en-GB" noProof="0" dirty="0"/>
          </a:p>
        </p:txBody>
      </p:sp>
      <p:sp>
        <p:nvSpPr>
          <p:cNvPr id="3" name="Content Placeholder 2"/>
          <p:cNvSpPr>
            <a:spLocks noGrp="1"/>
          </p:cNvSpPr>
          <p:nvPr>
            <p:ph idx="1"/>
          </p:nvPr>
        </p:nvSpPr>
        <p:spPr>
          <a:xfrm>
            <a:off x="467833" y="1605516"/>
            <a:ext cx="8240232" cy="5007935"/>
          </a:xfrm>
        </p:spPr>
        <p:txBody>
          <a:bodyPr/>
          <a:lstStyle/>
          <a:p>
            <a:pPr lvl="0"/>
            <a:r>
              <a:rPr lang="en-GB" noProof="0" dirty="0" smtClean="0"/>
              <a:t>Click to edit Master text styles</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endParaRPr lang="en-GB" noProof="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rtlCol="0">
            <a:normAutofit/>
          </a:bodyPr>
          <a:lstStyle/>
          <a:p>
            <a:pPr lvl="0"/>
            <a:endParaRPr lang="en-US" noProof="0" smtClean="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theme" Target="../theme/theme2.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grpSp>
        <p:nvGrpSpPr>
          <p:cNvPr id="1026" name="Group 13"/>
          <p:cNvGrpSpPr>
            <a:grpSpLocks/>
          </p:cNvGrpSpPr>
          <p:nvPr userDrawn="1"/>
        </p:nvGrpSpPr>
        <p:grpSpPr bwMode="auto">
          <a:xfrm>
            <a:off x="0" y="2266950"/>
            <a:ext cx="9144000" cy="2211388"/>
            <a:chOff x="0" y="2347327"/>
            <a:chExt cx="9144000" cy="2210282"/>
          </a:xfrm>
        </p:grpSpPr>
        <p:sp>
          <p:nvSpPr>
            <p:cNvPr id="9" name="Rectangle 8"/>
            <p:cNvSpPr/>
            <p:nvPr userDrawn="1"/>
          </p:nvSpPr>
          <p:spPr>
            <a:xfrm>
              <a:off x="0" y="2347327"/>
              <a:ext cx="9144000" cy="1650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10" name="Rectangle 9"/>
            <p:cNvSpPr/>
            <p:nvPr userDrawn="1"/>
          </p:nvSpPr>
          <p:spPr>
            <a:xfrm>
              <a:off x="0" y="2675776"/>
              <a:ext cx="9144000" cy="15533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13" name="Rectangle 12"/>
            <p:cNvSpPr/>
            <p:nvPr userDrawn="1"/>
          </p:nvSpPr>
          <p:spPr>
            <a:xfrm>
              <a:off x="0" y="4392592"/>
              <a:ext cx="9144000" cy="1650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grpSp>
      <p:sp>
        <p:nvSpPr>
          <p:cNvPr id="1027" name="TextBox 14"/>
          <p:cNvSpPr txBox="1">
            <a:spLocks noChangeArrowheads="1"/>
          </p:cNvSpPr>
          <p:nvPr userDrawn="1"/>
        </p:nvSpPr>
        <p:spPr bwMode="auto">
          <a:xfrm>
            <a:off x="0" y="5357813"/>
            <a:ext cx="9144000" cy="1446212"/>
          </a:xfrm>
          <a:prstGeom prst="rect">
            <a:avLst/>
          </a:prstGeom>
          <a:noFill/>
          <a:ln w="9525">
            <a:noFill/>
            <a:miter lim="800000"/>
            <a:headEnd/>
            <a:tailEnd/>
          </a:ln>
        </p:spPr>
        <p:txBody>
          <a:bodyPr>
            <a:spAutoFit/>
          </a:bodyPr>
          <a:lstStyle/>
          <a:p>
            <a:pPr algn="ctr" eaLnBrk="1" hangingPunct="1"/>
            <a:r>
              <a:rPr lang="en-US" sz="4400" b="1">
                <a:solidFill>
                  <a:schemeClr val="bg1"/>
                </a:solidFill>
              </a:rPr>
              <a:t>2014-15 Rwanda Demographic </a:t>
            </a:r>
            <a:br>
              <a:rPr lang="en-US" sz="4400" b="1">
                <a:solidFill>
                  <a:schemeClr val="bg1"/>
                </a:solidFill>
              </a:rPr>
            </a:br>
            <a:r>
              <a:rPr lang="en-US" sz="4400" b="1">
                <a:solidFill>
                  <a:schemeClr val="bg1"/>
                </a:solidFill>
              </a:rPr>
              <a:t>and Health Survey (RDHS)</a:t>
            </a:r>
          </a:p>
        </p:txBody>
      </p:sp>
      <p:pic>
        <p:nvPicPr>
          <p:cNvPr id="1028" name="Picture 4"/>
          <p:cNvPicPr>
            <a:picLocks noChangeAspect="1"/>
          </p:cNvPicPr>
          <p:nvPr userDrawn="1"/>
        </p:nvPicPr>
        <p:blipFill>
          <a:blip r:embed="rId3"/>
          <a:srcRect/>
          <a:stretch>
            <a:fillRect/>
          </a:stretch>
        </p:blipFill>
        <p:spPr bwMode="auto">
          <a:xfrm>
            <a:off x="0" y="2597150"/>
            <a:ext cx="9144000" cy="1550988"/>
          </a:xfrm>
          <a:prstGeom prst="rect">
            <a:avLst/>
          </a:prstGeom>
          <a:noFill/>
          <a:ln w="9525">
            <a:noFill/>
            <a:miter lim="800000"/>
            <a:headEnd/>
            <a:tailEnd/>
          </a:ln>
        </p:spPr>
      </p:pic>
      <p:sp>
        <p:nvSpPr>
          <p:cNvPr id="11" name="Rectangle 10"/>
          <p:cNvSpPr/>
          <p:nvPr userDrawn="1"/>
        </p:nvSpPr>
        <p:spPr>
          <a:xfrm>
            <a:off x="0" y="2432050"/>
            <a:ext cx="9144000" cy="165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12" name="Rectangle 11"/>
          <p:cNvSpPr/>
          <p:nvPr userDrawn="1"/>
        </p:nvSpPr>
        <p:spPr>
          <a:xfrm>
            <a:off x="0" y="4148138"/>
            <a:ext cx="9144000" cy="165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pic>
        <p:nvPicPr>
          <p:cNvPr id="1031" name="Picture 15"/>
          <p:cNvPicPr>
            <a:picLocks noChangeAspect="1"/>
          </p:cNvPicPr>
          <p:nvPr userDrawn="1"/>
        </p:nvPicPr>
        <p:blipFill>
          <a:blip r:embed="rId4"/>
          <a:srcRect/>
          <a:stretch>
            <a:fillRect/>
          </a:stretch>
        </p:blipFill>
        <p:spPr bwMode="auto">
          <a:xfrm>
            <a:off x="7377113" y="4510088"/>
            <a:ext cx="914400" cy="914400"/>
          </a:xfrm>
          <a:prstGeom prst="rect">
            <a:avLst/>
          </a:prstGeom>
          <a:noFill/>
          <a:ln w="9525">
            <a:noFill/>
            <a:miter lim="800000"/>
            <a:headEnd/>
            <a:tailEnd/>
          </a:ln>
        </p:spPr>
      </p:pic>
      <p:pic>
        <p:nvPicPr>
          <p:cNvPr id="1032" name="Picture 1"/>
          <p:cNvPicPr>
            <a:picLocks noChangeAspect="1"/>
          </p:cNvPicPr>
          <p:nvPr userDrawn="1"/>
        </p:nvPicPr>
        <p:blipFill>
          <a:blip r:embed="rId5"/>
          <a:srcRect/>
          <a:stretch>
            <a:fillRect/>
          </a:stretch>
        </p:blipFill>
        <p:spPr bwMode="auto">
          <a:xfrm>
            <a:off x="1311275" y="4570413"/>
            <a:ext cx="954088" cy="9144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93" r:id="rId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2">
            <a:lumMod val="20000"/>
            <a:lumOff val="80000"/>
            <a:alpha val="50000"/>
          </a:schemeClr>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0" y="0"/>
            <a:ext cx="91440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2051" name="Text Placeholder 2"/>
          <p:cNvSpPr>
            <a:spLocks noGrp="1"/>
          </p:cNvSpPr>
          <p:nvPr>
            <p:ph type="body" idx="1"/>
          </p:nvPr>
        </p:nvSpPr>
        <p:spPr bwMode="auto">
          <a:xfrm>
            <a:off x="468313" y="1584325"/>
            <a:ext cx="8229600" cy="5029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Tree>
  </p:cSld>
  <p:clrMap bg1="lt1" tx1="dk1" bg2="lt2" tx2="dk2" accent1="accent1" accent2="accent2" accent3="accent3" accent4="accent4" accent5="accent5" accent6="accent6" hlink="hlink" folHlink="folHlink"/>
  <p:sldLayoutIdLst>
    <p:sldLayoutId id="2147483697" r:id="rId1"/>
    <p:sldLayoutId id="2147483694" r:id="rId2"/>
    <p:sldLayoutId id="2147483695" r:id="rId3"/>
    <p:sldLayoutId id="2147483696" r:id="rId4"/>
  </p:sldLayoutIdLst>
  <p:txStyles>
    <p:titleStyle>
      <a:lvl1pPr algn="ctr" rtl="0" fontAlgn="base">
        <a:lnSpc>
          <a:spcPct val="90000"/>
        </a:lnSpc>
        <a:spcBef>
          <a:spcPct val="0"/>
        </a:spcBef>
        <a:spcAft>
          <a:spcPct val="0"/>
        </a:spcAft>
        <a:defRPr sz="4400" kern="1200">
          <a:solidFill>
            <a:schemeClr val="tx1"/>
          </a:solidFill>
          <a:latin typeface="+mn-lt"/>
          <a:ea typeface="+mj-ea"/>
          <a:cs typeface="+mj-cs"/>
        </a:defRPr>
      </a:lvl1pPr>
      <a:lvl2pPr algn="ctr" rtl="0" fontAlgn="base">
        <a:lnSpc>
          <a:spcPct val="90000"/>
        </a:lnSpc>
        <a:spcBef>
          <a:spcPct val="0"/>
        </a:spcBef>
        <a:spcAft>
          <a:spcPct val="0"/>
        </a:spcAft>
        <a:defRPr sz="4400">
          <a:solidFill>
            <a:schemeClr val="tx1"/>
          </a:solidFill>
          <a:latin typeface="Calibri" pitchFamily="34" charset="0"/>
        </a:defRPr>
      </a:lvl2pPr>
      <a:lvl3pPr algn="ctr" rtl="0" fontAlgn="base">
        <a:lnSpc>
          <a:spcPct val="90000"/>
        </a:lnSpc>
        <a:spcBef>
          <a:spcPct val="0"/>
        </a:spcBef>
        <a:spcAft>
          <a:spcPct val="0"/>
        </a:spcAft>
        <a:defRPr sz="4400">
          <a:solidFill>
            <a:schemeClr val="tx1"/>
          </a:solidFill>
          <a:latin typeface="Calibri" pitchFamily="34" charset="0"/>
        </a:defRPr>
      </a:lvl3pPr>
      <a:lvl4pPr algn="ctr" rtl="0" fontAlgn="base">
        <a:lnSpc>
          <a:spcPct val="90000"/>
        </a:lnSpc>
        <a:spcBef>
          <a:spcPct val="0"/>
        </a:spcBef>
        <a:spcAft>
          <a:spcPct val="0"/>
        </a:spcAft>
        <a:defRPr sz="4400">
          <a:solidFill>
            <a:schemeClr val="tx1"/>
          </a:solidFill>
          <a:latin typeface="Calibri" pitchFamily="34" charset="0"/>
        </a:defRPr>
      </a:lvl4pPr>
      <a:lvl5pPr algn="ctr" rtl="0" fontAlgn="base">
        <a:lnSpc>
          <a:spcPct val="90000"/>
        </a:lnSpc>
        <a:spcBef>
          <a:spcPct val="0"/>
        </a:spcBef>
        <a:spcAft>
          <a:spcPct val="0"/>
        </a:spcAft>
        <a:defRPr sz="4400">
          <a:solidFill>
            <a:schemeClr val="tx1"/>
          </a:solidFill>
          <a:latin typeface="Calibri" pitchFamily="34" charset="0"/>
        </a:defRPr>
      </a:lvl5pPr>
      <a:lvl6pPr marL="457200" algn="ctr" rtl="0" fontAlgn="base">
        <a:lnSpc>
          <a:spcPct val="90000"/>
        </a:lnSpc>
        <a:spcBef>
          <a:spcPct val="0"/>
        </a:spcBef>
        <a:spcAft>
          <a:spcPct val="0"/>
        </a:spcAft>
        <a:defRPr sz="4400">
          <a:solidFill>
            <a:schemeClr val="tx1"/>
          </a:solidFill>
          <a:latin typeface="Calibri" pitchFamily="34" charset="0"/>
        </a:defRPr>
      </a:lvl6pPr>
      <a:lvl7pPr marL="914400" algn="ctr" rtl="0" fontAlgn="base">
        <a:lnSpc>
          <a:spcPct val="90000"/>
        </a:lnSpc>
        <a:spcBef>
          <a:spcPct val="0"/>
        </a:spcBef>
        <a:spcAft>
          <a:spcPct val="0"/>
        </a:spcAft>
        <a:defRPr sz="4400">
          <a:solidFill>
            <a:schemeClr val="tx1"/>
          </a:solidFill>
          <a:latin typeface="Calibri" pitchFamily="34" charset="0"/>
        </a:defRPr>
      </a:lvl7pPr>
      <a:lvl8pPr marL="1371600" algn="ctr" rtl="0" fontAlgn="base">
        <a:lnSpc>
          <a:spcPct val="90000"/>
        </a:lnSpc>
        <a:spcBef>
          <a:spcPct val="0"/>
        </a:spcBef>
        <a:spcAft>
          <a:spcPct val="0"/>
        </a:spcAft>
        <a:defRPr sz="4400">
          <a:solidFill>
            <a:schemeClr val="tx1"/>
          </a:solidFill>
          <a:latin typeface="Calibri" pitchFamily="34" charset="0"/>
        </a:defRPr>
      </a:lvl8pPr>
      <a:lvl9pPr marL="1828800" algn="ctr" rtl="0" fontAlgn="base">
        <a:lnSpc>
          <a:spcPct val="90000"/>
        </a:lnSpc>
        <a:spcBef>
          <a:spcPct val="0"/>
        </a:spcBef>
        <a:spcAft>
          <a:spcPct val="0"/>
        </a:spcAft>
        <a:defRPr sz="4400">
          <a:solidFill>
            <a:schemeClr val="tx1"/>
          </a:solidFill>
          <a:latin typeface="Calibri" pitchFamily="34" charset="0"/>
        </a:defRPr>
      </a:lvl9pPr>
    </p:titleStyle>
    <p:bodyStyle>
      <a:lvl1pPr marL="228600" indent="-228600" algn="l" rtl="0" fontAlgn="base">
        <a:lnSpc>
          <a:spcPct val="90000"/>
        </a:lnSpc>
        <a:spcBef>
          <a:spcPts val="1000"/>
        </a:spcBef>
        <a:spcAft>
          <a:spcPct val="0"/>
        </a:spcAft>
        <a:buFont typeface="Arial" pitchFamily="34" charset="0"/>
        <a:buChar char="•"/>
        <a:defRPr sz="32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Microsoft_Office_Excel_Chart1.xls"/></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Microsoft_Office_Excel_Chart2.xls"/></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Microsoft_Office_Excel_Chart3.xls"/></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oleObject" Target="../embeddings/Microsoft_Office_Excel_Chart4.xls"/></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oleObject" Target="../embeddings/Microsoft_Office_Excel_Chart5.xls"/></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oleObject" Target="../embeddings/Microsoft_Office_Excel_Chart6.xls"/></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oleObject" Target="../embeddings/Microsoft_Office_Excel_Chart7.xls"/></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oleObject" Target="../embeddings/Microsoft_Office_Excel_Chart8.xls"/></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oleObject" Target="../embeddings/Microsoft_Office_Excel_Chart9.xls"/></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oleObject" Target="../embeddings/Microsoft_Office_Excel_Chart10.xls"/></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vmlDrawing" Target="../drawings/vmlDrawing11.vml"/><Relationship Id="rId4" Type="http://schemas.openxmlformats.org/officeDocument/2006/relationships/oleObject" Target="../embeddings/Microsoft_Office_Excel_Chart11.xls"/></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vmlDrawing" Target="../drawings/vmlDrawing12.vml"/><Relationship Id="rId4" Type="http://schemas.openxmlformats.org/officeDocument/2006/relationships/oleObject" Target="../embeddings/Microsoft_Office_Excel_Chart12.xls"/></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vmlDrawing" Target="../drawings/vmlDrawing13.vml"/><Relationship Id="rId4" Type="http://schemas.openxmlformats.org/officeDocument/2006/relationships/oleObject" Target="../embeddings/Microsoft_Office_Excel_Chart13.xls"/></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vmlDrawing" Target="../drawings/vmlDrawing14.vml"/><Relationship Id="rId4" Type="http://schemas.openxmlformats.org/officeDocument/2006/relationships/oleObject" Target="../embeddings/Microsoft_Office_Excel_Chart14.xls"/></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vmlDrawing" Target="../drawings/vmlDrawing15.vml"/><Relationship Id="rId4" Type="http://schemas.openxmlformats.org/officeDocument/2006/relationships/oleObject" Target="../embeddings/Microsoft_Office_Excel_Chart15.xls"/></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vmlDrawing" Target="../drawings/vmlDrawing16.vml"/><Relationship Id="rId4" Type="http://schemas.openxmlformats.org/officeDocument/2006/relationships/oleObject" Target="../embeddings/Microsoft_Office_Excel_Chart16.xls"/></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vmlDrawing" Target="../drawings/vmlDrawing17.vml"/><Relationship Id="rId4" Type="http://schemas.openxmlformats.org/officeDocument/2006/relationships/oleObject" Target="../embeddings/Microsoft_Office_Excel_Chart17.xls"/></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vmlDrawing" Target="../drawings/vmlDrawing18.vml"/><Relationship Id="rId4" Type="http://schemas.openxmlformats.org/officeDocument/2006/relationships/oleObject" Target="../embeddings/Microsoft_Office_Excel_Chart18.xls"/></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vmlDrawing" Target="../drawings/vmlDrawing19.vml"/><Relationship Id="rId4" Type="http://schemas.openxmlformats.org/officeDocument/2006/relationships/oleObject" Target="../embeddings/Microsoft_Office_Excel_Chart19.xls"/></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vmlDrawing" Target="../drawings/vmlDrawing20.vml"/><Relationship Id="rId4" Type="http://schemas.openxmlformats.org/officeDocument/2006/relationships/oleObject" Target="../embeddings/Microsoft_Office_Excel_Chart20.xls"/></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vmlDrawing" Target="../drawings/vmlDrawing21.vml"/><Relationship Id="rId4" Type="http://schemas.openxmlformats.org/officeDocument/2006/relationships/oleObject" Target="../embeddings/Microsoft_Office_Excel_Chart21.xls"/></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vmlDrawing" Target="../drawings/vmlDrawing22.vml"/><Relationship Id="rId4" Type="http://schemas.openxmlformats.org/officeDocument/2006/relationships/oleObject" Target="../embeddings/Microsoft_Office_Excel_Chart22.xls"/></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vmlDrawing" Target="../drawings/vmlDrawing23.vml"/><Relationship Id="rId4" Type="http://schemas.openxmlformats.org/officeDocument/2006/relationships/oleObject" Target="../embeddings/Microsoft_Office_Excel_Chart23.xls"/></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vmlDrawing" Target="../drawings/vmlDrawing24.vml"/><Relationship Id="rId4" Type="http://schemas.openxmlformats.org/officeDocument/2006/relationships/oleObject" Target="../embeddings/Microsoft_Office_Excel_Chart24.xls"/></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vmlDrawing" Target="../drawings/vmlDrawing25.vml"/><Relationship Id="rId4" Type="http://schemas.openxmlformats.org/officeDocument/2006/relationships/oleObject" Target="../embeddings/Microsoft_Office_Excel_Chart25.xls"/></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vmlDrawing" Target="../drawings/vmlDrawing26.vml"/><Relationship Id="rId4" Type="http://schemas.openxmlformats.org/officeDocument/2006/relationships/oleObject" Target="../embeddings/Microsoft_Office_Excel_Chart26.xls"/></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vmlDrawing" Target="../drawings/vmlDrawing27.vml"/><Relationship Id="rId4" Type="http://schemas.openxmlformats.org/officeDocument/2006/relationships/oleObject" Target="../embeddings/Microsoft_Office_Excel_Chart27.xls"/></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vmlDrawing" Target="../drawings/vmlDrawing28.vml"/><Relationship Id="rId4" Type="http://schemas.openxmlformats.org/officeDocument/2006/relationships/oleObject" Target="../embeddings/Microsoft_Office_Excel_Chart28.xls"/></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vmlDrawing" Target="../drawings/vmlDrawing29.vml"/><Relationship Id="rId4" Type="http://schemas.openxmlformats.org/officeDocument/2006/relationships/oleObject" Target="../embeddings/Microsoft_Office_Excel_Chart29.xls"/></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vmlDrawing" Target="../drawings/vmlDrawing30.vml"/><Relationship Id="rId4" Type="http://schemas.openxmlformats.org/officeDocument/2006/relationships/oleObject" Target="../embeddings/Microsoft_Office_Excel_Chart30.xls"/></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5.xml"/><Relationship Id="rId1" Type="http://schemas.openxmlformats.org/officeDocument/2006/relationships/vmlDrawing" Target="../drawings/vmlDrawing31.vml"/><Relationship Id="rId4" Type="http://schemas.openxmlformats.org/officeDocument/2006/relationships/oleObject" Target="../embeddings/Microsoft_Office_Excel_Chart31.xls"/></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5.xml"/><Relationship Id="rId1" Type="http://schemas.openxmlformats.org/officeDocument/2006/relationships/vmlDrawing" Target="../drawings/vmlDrawing32.vml"/><Relationship Id="rId4" Type="http://schemas.openxmlformats.org/officeDocument/2006/relationships/oleObject" Target="../embeddings/Microsoft_Office_Excel_Chart32.xls"/></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5.xml"/><Relationship Id="rId1" Type="http://schemas.openxmlformats.org/officeDocument/2006/relationships/vmlDrawing" Target="../drawings/vmlDrawing33.vml"/><Relationship Id="rId4" Type="http://schemas.openxmlformats.org/officeDocument/2006/relationships/oleObject" Target="../embeddings/Microsoft_Office_Excel_Chart33.xls"/></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5.xml"/><Relationship Id="rId1" Type="http://schemas.openxmlformats.org/officeDocument/2006/relationships/vmlDrawing" Target="../drawings/vmlDrawing34.vml"/><Relationship Id="rId4" Type="http://schemas.openxmlformats.org/officeDocument/2006/relationships/oleObject" Target="../embeddings/Microsoft_Office_Excel_Chart34.xls"/></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en-US" sz="4200" b="1" smtClean="0">
                <a:solidFill>
                  <a:srgbClr val="00B050"/>
                </a:solidFill>
              </a:rPr>
              <a:t>Outline</a:t>
            </a:r>
          </a:p>
        </p:txBody>
      </p:sp>
      <p:sp>
        <p:nvSpPr>
          <p:cNvPr id="5123" name="Content Placeholder 2"/>
          <p:cNvSpPr>
            <a:spLocks noGrp="1"/>
          </p:cNvSpPr>
          <p:nvPr>
            <p:ph idx="1"/>
          </p:nvPr>
        </p:nvSpPr>
        <p:spPr>
          <a:xfrm>
            <a:off x="628650" y="1589088"/>
            <a:ext cx="7886700" cy="5268912"/>
          </a:xfrm>
        </p:spPr>
        <p:txBody>
          <a:bodyPr/>
          <a:lstStyle/>
          <a:p>
            <a:pPr>
              <a:lnSpc>
                <a:spcPct val="110000"/>
              </a:lnSpc>
              <a:spcBef>
                <a:spcPct val="0"/>
              </a:spcBef>
              <a:spcAft>
                <a:spcPts val="600"/>
              </a:spcAft>
            </a:pPr>
            <a:r>
              <a:rPr lang="en-GB" smtClean="0"/>
              <a:t>Nutrition</a:t>
            </a:r>
          </a:p>
          <a:p>
            <a:pPr>
              <a:lnSpc>
                <a:spcPct val="110000"/>
              </a:lnSpc>
              <a:spcBef>
                <a:spcPct val="0"/>
              </a:spcBef>
              <a:spcAft>
                <a:spcPts val="600"/>
              </a:spcAft>
            </a:pPr>
            <a:r>
              <a:rPr lang="en-GB" smtClean="0"/>
              <a:t>Malaria</a:t>
            </a:r>
          </a:p>
          <a:p>
            <a:pPr>
              <a:lnSpc>
                <a:spcPct val="110000"/>
              </a:lnSpc>
              <a:spcBef>
                <a:spcPct val="0"/>
              </a:spcBef>
              <a:spcAft>
                <a:spcPts val="600"/>
              </a:spcAft>
            </a:pPr>
            <a:r>
              <a:rPr lang="en-GB" smtClean="0"/>
              <a:t>HIV/AIDS</a:t>
            </a:r>
          </a:p>
          <a:p>
            <a:pPr>
              <a:lnSpc>
                <a:spcPct val="110000"/>
              </a:lnSpc>
              <a:spcBef>
                <a:spcPct val="0"/>
              </a:spcBef>
              <a:spcAft>
                <a:spcPts val="600"/>
              </a:spcAft>
            </a:pPr>
            <a:r>
              <a:rPr lang="en-GB" smtClean="0"/>
              <a:t>Women’s Empowerment</a:t>
            </a:r>
          </a:p>
          <a:p>
            <a:pPr>
              <a:lnSpc>
                <a:spcPct val="110000"/>
              </a:lnSpc>
              <a:spcBef>
                <a:spcPct val="0"/>
              </a:spcBef>
              <a:spcAft>
                <a:spcPts val="600"/>
              </a:spcAft>
            </a:pPr>
            <a:r>
              <a:rPr lang="en-GB" smtClean="0"/>
              <a:t>Domestic Violence</a:t>
            </a:r>
          </a:p>
          <a:p>
            <a:pPr>
              <a:lnSpc>
                <a:spcPct val="110000"/>
              </a:lnSpc>
              <a:spcBef>
                <a:spcPct val="0"/>
              </a:spcBef>
              <a:spcAft>
                <a:spcPts val="600"/>
              </a:spcAft>
            </a:pPr>
            <a:endParaRPr lang="en-GB" smtClean="0"/>
          </a:p>
          <a:p>
            <a:pPr>
              <a:lnSpc>
                <a:spcPct val="110000"/>
              </a:lnSpc>
              <a:spcBef>
                <a:spcPct val="0"/>
              </a:spcBef>
              <a:spcAft>
                <a:spcPts val="600"/>
              </a:spcAft>
            </a:pPr>
            <a:endParaRPr lang="en-GB"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1"/>
          <p:cNvSpPr txBox="1">
            <a:spLocks noChangeArrowheads="1"/>
          </p:cNvSpPr>
          <p:nvPr/>
        </p:nvSpPr>
        <p:spPr bwMode="auto">
          <a:xfrm>
            <a:off x="0" y="307975"/>
            <a:ext cx="9144000" cy="769938"/>
          </a:xfrm>
          <a:prstGeom prst="rect">
            <a:avLst/>
          </a:prstGeom>
          <a:noFill/>
          <a:ln w="9525">
            <a:noFill/>
            <a:miter lim="800000"/>
            <a:headEnd/>
            <a:tailEnd/>
          </a:ln>
        </p:spPr>
        <p:txBody>
          <a:bodyPr>
            <a:spAutoFit/>
          </a:bodyPr>
          <a:lstStyle/>
          <a:p>
            <a:pPr algn="ctr" eaLnBrk="1" hangingPunct="1"/>
            <a:r>
              <a:rPr lang="en-US" sz="4400" b="1">
                <a:solidFill>
                  <a:schemeClr val="bg1"/>
                </a:solidFill>
              </a:rPr>
              <a:t>Nutrition</a:t>
            </a:r>
          </a:p>
        </p:txBody>
      </p:sp>
      <p:sp>
        <p:nvSpPr>
          <p:cNvPr id="7171" name="TextBox 2"/>
          <p:cNvSpPr txBox="1">
            <a:spLocks noChangeArrowheads="1"/>
          </p:cNvSpPr>
          <p:nvPr/>
        </p:nvSpPr>
        <p:spPr bwMode="auto">
          <a:xfrm>
            <a:off x="7299325" y="792163"/>
            <a:ext cx="1844675" cy="1476375"/>
          </a:xfrm>
          <a:prstGeom prst="rect">
            <a:avLst/>
          </a:prstGeom>
          <a:noFill/>
          <a:ln w="9525">
            <a:noFill/>
            <a:miter lim="800000"/>
            <a:headEnd/>
            <a:tailEnd/>
          </a:ln>
        </p:spPr>
        <p:txBody>
          <a:bodyPr>
            <a:spAutoFit/>
          </a:bodyPr>
          <a:lstStyle/>
          <a:p>
            <a:pPr algn="ctr" eaLnBrk="1" hangingPunct="1"/>
            <a:r>
              <a:rPr lang="en-US" b="1">
                <a:solidFill>
                  <a:schemeClr val="accent2"/>
                </a:solidFill>
              </a:rPr>
              <a:t>Follow along </a:t>
            </a:r>
            <a:br>
              <a:rPr lang="en-US" b="1">
                <a:solidFill>
                  <a:schemeClr val="accent2"/>
                </a:solidFill>
              </a:rPr>
            </a:br>
            <a:r>
              <a:rPr lang="en-US" b="1">
                <a:solidFill>
                  <a:schemeClr val="accent2"/>
                </a:solidFill>
              </a:rPr>
              <a:t>on Twitter!</a:t>
            </a:r>
            <a:br>
              <a:rPr lang="en-US" b="1">
                <a:solidFill>
                  <a:schemeClr val="accent2"/>
                </a:solidFill>
              </a:rPr>
            </a:br>
            <a:r>
              <a:rPr lang="en-US" b="1">
                <a:solidFill>
                  <a:schemeClr val="accent2"/>
                </a:solidFill>
              </a:rPr>
              <a:t>#RwandaDHS</a:t>
            </a:r>
            <a:br>
              <a:rPr lang="en-US" b="1">
                <a:solidFill>
                  <a:schemeClr val="accent2"/>
                </a:solidFill>
              </a:rPr>
            </a:br>
            <a:r>
              <a:rPr lang="en-US" b="1">
                <a:solidFill>
                  <a:schemeClr val="accent2"/>
                </a:solidFill>
              </a:rPr>
              <a:t>@statisticsRW</a:t>
            </a:r>
            <a:br>
              <a:rPr lang="en-US" b="1">
                <a:solidFill>
                  <a:schemeClr val="accent2"/>
                </a:solidFill>
              </a:rPr>
            </a:br>
            <a:r>
              <a:rPr lang="en-US" b="1">
                <a:solidFill>
                  <a:schemeClr val="accent2"/>
                </a:solidFill>
              </a:rPr>
              <a:t>@DHSprogram</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sz="4200" smtClean="0"/>
              <a:t>Exclusive Breastfeeding by Age</a:t>
            </a:r>
          </a:p>
        </p:txBody>
      </p:sp>
      <p:graphicFrame>
        <p:nvGraphicFramePr>
          <p:cNvPr id="9219" name="Content Placeholder 10"/>
          <p:cNvGraphicFramePr>
            <a:graphicFrameLocks noGrp="1"/>
          </p:cNvGraphicFramePr>
          <p:nvPr>
            <p:ph idx="1"/>
          </p:nvPr>
        </p:nvGraphicFramePr>
        <p:xfrm>
          <a:off x="427038" y="1531938"/>
          <a:ext cx="8331200" cy="5376862"/>
        </p:xfrm>
        <a:graphic>
          <a:graphicData uri="http://schemas.openxmlformats.org/presentationml/2006/ole">
            <p:oleObj spid="_x0000_s9219" name="Chart" r:id="rId4" imgW="8333954" imgH="5383235" progId="Excel.Chart.8">
              <p:embed/>
            </p:oleObj>
          </a:graphicData>
        </a:graphic>
      </p:graphicFrame>
      <p:sp>
        <p:nvSpPr>
          <p:cNvPr id="9220" name="TextBox 3"/>
          <p:cNvSpPr txBox="1">
            <a:spLocks noChangeArrowheads="1"/>
          </p:cNvSpPr>
          <p:nvPr/>
        </p:nvSpPr>
        <p:spPr bwMode="auto">
          <a:xfrm>
            <a:off x="0" y="1325563"/>
            <a:ext cx="9144000" cy="369887"/>
          </a:xfrm>
          <a:prstGeom prst="rect">
            <a:avLst/>
          </a:prstGeom>
          <a:noFill/>
          <a:ln w="9525">
            <a:noFill/>
            <a:miter lim="800000"/>
            <a:headEnd/>
            <a:tailEnd/>
          </a:ln>
        </p:spPr>
        <p:txBody>
          <a:bodyPr>
            <a:spAutoFit/>
          </a:bodyPr>
          <a:lstStyle/>
          <a:p>
            <a:pPr algn="ctr" eaLnBrk="1" hangingPunct="1"/>
            <a:r>
              <a:rPr lang="en-US" i="1"/>
              <a:t>Percent of children exclusively breastfed</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US" sz="4200" smtClean="0"/>
              <a:t>Duration of Breastfeeding</a:t>
            </a:r>
          </a:p>
        </p:txBody>
      </p:sp>
      <p:graphicFrame>
        <p:nvGraphicFramePr>
          <p:cNvPr id="11267" name="Content Placeholder 10"/>
          <p:cNvGraphicFramePr>
            <a:graphicFrameLocks noGrp="1"/>
          </p:cNvGraphicFramePr>
          <p:nvPr>
            <p:ph idx="1"/>
          </p:nvPr>
        </p:nvGraphicFramePr>
        <p:xfrm>
          <a:off x="481013" y="1614488"/>
          <a:ext cx="8289925" cy="5294312"/>
        </p:xfrm>
        <a:graphic>
          <a:graphicData uri="http://schemas.openxmlformats.org/presentationml/2006/ole">
            <p:oleObj spid="_x0000_s11267" name="Chart" r:id="rId4" imgW="8297375" imgH="5303980" progId="Excel.Chart.8">
              <p:embed/>
            </p:oleObj>
          </a:graphicData>
        </a:graphic>
      </p:graphicFrame>
      <p:sp>
        <p:nvSpPr>
          <p:cNvPr id="11268" name="TextBox 3"/>
          <p:cNvSpPr txBox="1">
            <a:spLocks noChangeArrowheads="1"/>
          </p:cNvSpPr>
          <p:nvPr/>
        </p:nvSpPr>
        <p:spPr bwMode="auto">
          <a:xfrm>
            <a:off x="0" y="1295400"/>
            <a:ext cx="9144000" cy="369888"/>
          </a:xfrm>
          <a:prstGeom prst="rect">
            <a:avLst/>
          </a:prstGeom>
          <a:noFill/>
          <a:ln w="9525">
            <a:noFill/>
            <a:miter lim="800000"/>
            <a:headEnd/>
            <a:tailEnd/>
          </a:ln>
        </p:spPr>
        <p:txBody>
          <a:bodyPr>
            <a:spAutoFit/>
          </a:bodyPr>
          <a:lstStyle/>
          <a:p>
            <a:pPr algn="ctr" eaLnBrk="1" hangingPunct="1"/>
            <a:r>
              <a:rPr lang="en-US" i="1"/>
              <a:t>Median duration of breastfeeding in months among children born in the last 3 years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sz="4200" smtClean="0"/>
              <a:t>Trends in Anemia among </a:t>
            </a:r>
            <a:br>
              <a:rPr lang="en-US" sz="4200" smtClean="0"/>
            </a:br>
            <a:r>
              <a:rPr lang="en-US" sz="4200" smtClean="0"/>
              <a:t>Children and Women </a:t>
            </a:r>
          </a:p>
        </p:txBody>
      </p:sp>
      <p:graphicFrame>
        <p:nvGraphicFramePr>
          <p:cNvPr id="13315" name="Content Placeholder 10"/>
          <p:cNvGraphicFramePr>
            <a:graphicFrameLocks noGrp="1"/>
          </p:cNvGraphicFramePr>
          <p:nvPr>
            <p:ph idx="1"/>
          </p:nvPr>
        </p:nvGraphicFramePr>
        <p:xfrm>
          <a:off x="436563" y="1458913"/>
          <a:ext cx="8343900" cy="5449887"/>
        </p:xfrm>
        <a:graphic>
          <a:graphicData uri="http://schemas.openxmlformats.org/presentationml/2006/ole">
            <p:oleObj spid="_x0000_s13315" name="Chart" r:id="rId4" imgW="8352244" imgH="5456393" progId="Excel.Chart.8">
              <p:embed/>
            </p:oleObj>
          </a:graphicData>
        </a:graphic>
      </p:graphicFrame>
      <p:sp>
        <p:nvSpPr>
          <p:cNvPr id="13316" name="TextBox 3"/>
          <p:cNvSpPr txBox="1">
            <a:spLocks noChangeArrowheads="1"/>
          </p:cNvSpPr>
          <p:nvPr/>
        </p:nvSpPr>
        <p:spPr bwMode="auto">
          <a:xfrm>
            <a:off x="0" y="1176338"/>
            <a:ext cx="9144000" cy="368300"/>
          </a:xfrm>
          <a:prstGeom prst="rect">
            <a:avLst/>
          </a:prstGeom>
          <a:noFill/>
          <a:ln w="9525">
            <a:noFill/>
            <a:miter lim="800000"/>
            <a:headEnd/>
            <a:tailEnd/>
          </a:ln>
        </p:spPr>
        <p:txBody>
          <a:bodyPr>
            <a:spAutoFit/>
          </a:bodyPr>
          <a:lstStyle/>
          <a:p>
            <a:pPr algn="ctr" eaLnBrk="1" hangingPunct="1"/>
            <a:r>
              <a:rPr lang="en-US" i="1"/>
              <a:t>Percent of children age 6-59 months and women age 15-49 with anemia</a:t>
            </a:r>
          </a:p>
        </p:txBody>
      </p:sp>
      <p:sp>
        <p:nvSpPr>
          <p:cNvPr id="13317" name="TextBox 2"/>
          <p:cNvSpPr txBox="1">
            <a:spLocks noChangeArrowheads="1"/>
          </p:cNvSpPr>
          <p:nvPr/>
        </p:nvSpPr>
        <p:spPr bwMode="auto">
          <a:xfrm>
            <a:off x="3940175" y="3998913"/>
            <a:ext cx="1543050" cy="369887"/>
          </a:xfrm>
          <a:prstGeom prst="rect">
            <a:avLst/>
          </a:prstGeom>
          <a:noFill/>
          <a:ln w="9525">
            <a:noFill/>
            <a:miter lim="800000"/>
            <a:headEnd/>
            <a:tailEnd/>
          </a:ln>
        </p:spPr>
        <p:txBody>
          <a:bodyPr>
            <a:spAutoFit/>
          </a:bodyPr>
          <a:lstStyle/>
          <a:p>
            <a:pPr eaLnBrk="1" hangingPunct="1"/>
            <a:r>
              <a:rPr lang="en-US" b="1">
                <a:solidFill>
                  <a:schemeClr val="tx2"/>
                </a:solidFill>
              </a:rPr>
              <a:t>Children</a:t>
            </a:r>
          </a:p>
        </p:txBody>
      </p:sp>
      <p:sp>
        <p:nvSpPr>
          <p:cNvPr id="6" name="TextBox 5"/>
          <p:cNvSpPr txBox="1"/>
          <p:nvPr/>
        </p:nvSpPr>
        <p:spPr>
          <a:xfrm>
            <a:off x="3336925" y="5010150"/>
            <a:ext cx="2271713" cy="369888"/>
          </a:xfrm>
          <a:prstGeom prst="rect">
            <a:avLst/>
          </a:prstGeom>
          <a:noFill/>
        </p:spPr>
        <p:txBody>
          <a:bodyPr>
            <a:spAutoFit/>
          </a:bodyPr>
          <a:lstStyle/>
          <a:p>
            <a:pPr algn="ctr" eaLnBrk="1" fontAlgn="auto" hangingPunct="1">
              <a:spcBef>
                <a:spcPts val="0"/>
              </a:spcBef>
              <a:spcAft>
                <a:spcPts val="0"/>
              </a:spcAft>
              <a:defRPr/>
            </a:pPr>
            <a:r>
              <a:rPr lang="en-US" b="1" dirty="0">
                <a:solidFill>
                  <a:schemeClr val="accent3"/>
                </a:solidFill>
                <a:latin typeface="+mn-lt"/>
              </a:rPr>
              <a:t>Women</a:t>
            </a:r>
            <a:endParaRPr lang="en-US" b="1" dirty="0">
              <a:solidFill>
                <a:schemeClr val="accent3"/>
              </a:solidFill>
              <a:latin typeface="+mn-l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US" sz="4200" smtClean="0"/>
              <a:t>Nutritional Status of Children</a:t>
            </a:r>
            <a:endParaRPr lang="en-US" sz="2000" smtClean="0">
              <a:solidFill>
                <a:srgbClr val="FF0000"/>
              </a:solidFill>
            </a:endParaRPr>
          </a:p>
        </p:txBody>
      </p:sp>
      <p:graphicFrame>
        <p:nvGraphicFramePr>
          <p:cNvPr id="15363" name="Content Placeholder 10"/>
          <p:cNvGraphicFramePr>
            <a:graphicFrameLocks noGrp="1"/>
          </p:cNvGraphicFramePr>
          <p:nvPr>
            <p:ph idx="1"/>
          </p:nvPr>
        </p:nvGraphicFramePr>
        <p:xfrm>
          <a:off x="-50800" y="1614488"/>
          <a:ext cx="9245600" cy="5068887"/>
        </p:xfrm>
        <a:graphic>
          <a:graphicData uri="http://schemas.openxmlformats.org/presentationml/2006/ole">
            <p:oleObj spid="_x0000_s15363" name="Chart" r:id="rId4" imgW="9254530" imgH="5078408" progId="Excel.Chart.8">
              <p:embed/>
            </p:oleObj>
          </a:graphicData>
        </a:graphic>
      </p:graphicFrame>
      <p:sp>
        <p:nvSpPr>
          <p:cNvPr id="15364" name="TextBox 3"/>
          <p:cNvSpPr txBox="1">
            <a:spLocks noChangeArrowheads="1"/>
          </p:cNvSpPr>
          <p:nvPr/>
        </p:nvSpPr>
        <p:spPr bwMode="auto">
          <a:xfrm>
            <a:off x="0" y="1125538"/>
            <a:ext cx="9144000" cy="369887"/>
          </a:xfrm>
          <a:prstGeom prst="rect">
            <a:avLst/>
          </a:prstGeom>
          <a:noFill/>
          <a:ln w="9525">
            <a:noFill/>
            <a:miter lim="800000"/>
            <a:headEnd/>
            <a:tailEnd/>
          </a:ln>
        </p:spPr>
        <p:txBody>
          <a:bodyPr>
            <a:spAutoFit/>
          </a:bodyPr>
          <a:lstStyle/>
          <a:p>
            <a:pPr algn="ctr" eaLnBrk="1" hangingPunct="1"/>
            <a:r>
              <a:rPr lang="en-US" i="1"/>
              <a:t>Percent of children under 5</a:t>
            </a:r>
          </a:p>
        </p:txBody>
      </p:sp>
      <p:sp>
        <p:nvSpPr>
          <p:cNvPr id="15365" name="TextBox 2"/>
          <p:cNvSpPr txBox="1">
            <a:spLocks noChangeArrowheads="1"/>
          </p:cNvSpPr>
          <p:nvPr/>
        </p:nvSpPr>
        <p:spPr bwMode="auto">
          <a:xfrm>
            <a:off x="6775450" y="2774950"/>
            <a:ext cx="519113" cy="369888"/>
          </a:xfrm>
          <a:prstGeom prst="rect">
            <a:avLst/>
          </a:prstGeom>
          <a:noFill/>
          <a:ln w="9525">
            <a:noFill/>
            <a:miter lim="800000"/>
            <a:headEnd/>
            <a:tailEnd/>
          </a:ln>
        </p:spPr>
        <p:txBody>
          <a:bodyPr>
            <a:spAutoFit/>
          </a:bodyPr>
          <a:lstStyle/>
          <a:p>
            <a:pPr algn="ctr" eaLnBrk="1" hangingPunct="1"/>
            <a:r>
              <a:rPr lang="en-US" b="1"/>
              <a:t>38</a:t>
            </a:r>
          </a:p>
        </p:txBody>
      </p:sp>
      <p:sp>
        <p:nvSpPr>
          <p:cNvPr id="15366" name="TextBox 8"/>
          <p:cNvSpPr txBox="1">
            <a:spLocks noChangeArrowheads="1"/>
          </p:cNvSpPr>
          <p:nvPr/>
        </p:nvSpPr>
        <p:spPr bwMode="auto">
          <a:xfrm>
            <a:off x="3321050" y="4148138"/>
            <a:ext cx="519113" cy="369887"/>
          </a:xfrm>
          <a:prstGeom prst="rect">
            <a:avLst/>
          </a:prstGeom>
          <a:noFill/>
          <a:ln w="9525">
            <a:noFill/>
            <a:miter lim="800000"/>
            <a:headEnd/>
            <a:tailEnd/>
          </a:ln>
        </p:spPr>
        <p:txBody>
          <a:bodyPr>
            <a:spAutoFit/>
          </a:bodyPr>
          <a:lstStyle/>
          <a:p>
            <a:pPr algn="ctr" eaLnBrk="1" hangingPunct="1"/>
            <a:r>
              <a:rPr lang="en-US" b="1"/>
              <a:t>2</a:t>
            </a:r>
          </a:p>
        </p:txBody>
      </p:sp>
      <p:sp>
        <p:nvSpPr>
          <p:cNvPr id="15367" name="TextBox 9"/>
          <p:cNvSpPr txBox="1">
            <a:spLocks noChangeArrowheads="1"/>
          </p:cNvSpPr>
          <p:nvPr/>
        </p:nvSpPr>
        <p:spPr bwMode="auto">
          <a:xfrm>
            <a:off x="4052888" y="5614988"/>
            <a:ext cx="519112" cy="369887"/>
          </a:xfrm>
          <a:prstGeom prst="rect">
            <a:avLst/>
          </a:prstGeom>
          <a:noFill/>
          <a:ln w="9525">
            <a:noFill/>
            <a:miter lim="800000"/>
            <a:headEnd/>
            <a:tailEnd/>
          </a:ln>
        </p:spPr>
        <p:txBody>
          <a:bodyPr>
            <a:spAutoFit/>
          </a:bodyPr>
          <a:lstStyle/>
          <a:p>
            <a:pPr algn="ctr" eaLnBrk="1" hangingPunct="1"/>
            <a:r>
              <a:rPr lang="en-US" b="1"/>
              <a:t>9</a:t>
            </a:r>
          </a:p>
        </p:txBody>
      </p:sp>
      <p:sp>
        <p:nvSpPr>
          <p:cNvPr id="15368" name="TextBox 7"/>
          <p:cNvSpPr txBox="1">
            <a:spLocks noChangeArrowheads="1"/>
          </p:cNvSpPr>
          <p:nvPr/>
        </p:nvSpPr>
        <p:spPr bwMode="auto">
          <a:xfrm>
            <a:off x="0" y="6488113"/>
            <a:ext cx="5540375" cy="369887"/>
          </a:xfrm>
          <a:prstGeom prst="rect">
            <a:avLst/>
          </a:prstGeom>
          <a:noFill/>
          <a:ln w="9525">
            <a:noFill/>
            <a:miter lim="800000"/>
            <a:headEnd/>
            <a:tailEnd/>
          </a:ln>
        </p:spPr>
        <p:txBody>
          <a:bodyPr>
            <a:spAutoFit/>
          </a:bodyPr>
          <a:lstStyle/>
          <a:p>
            <a:pPr eaLnBrk="1" hangingPunct="1"/>
            <a:r>
              <a:rPr lang="en-US"/>
              <a:t>*Based on the 2006 WHO Child Growth Standards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sz="4200" smtClean="0"/>
              <a:t>Child Stunting by Province</a:t>
            </a:r>
          </a:p>
        </p:txBody>
      </p:sp>
      <p:sp>
        <p:nvSpPr>
          <p:cNvPr id="17411" name="Text Box 34"/>
          <p:cNvSpPr txBox="1">
            <a:spLocks noChangeArrowheads="1"/>
          </p:cNvSpPr>
          <p:nvPr/>
        </p:nvSpPr>
        <p:spPr bwMode="auto">
          <a:xfrm>
            <a:off x="88900" y="904875"/>
            <a:ext cx="9055100" cy="368300"/>
          </a:xfrm>
          <a:prstGeom prst="rect">
            <a:avLst/>
          </a:prstGeom>
          <a:noFill/>
          <a:ln w="9525">
            <a:noFill/>
            <a:miter lim="800000"/>
            <a:headEnd/>
            <a:tailEnd/>
          </a:ln>
          <a:effectLst/>
        </p:spPr>
        <p:txBody>
          <a:bodyPr>
            <a:spAutoFit/>
          </a:bodyPr>
          <a:lstStyle/>
          <a:p>
            <a:pPr algn="ctr" eaLnBrk="1" hangingPunct="1"/>
            <a:r>
              <a:rPr lang="en-US" i="1"/>
              <a:t>Percent of children under 5 stunted, or too short for age</a:t>
            </a:r>
          </a:p>
        </p:txBody>
      </p:sp>
      <p:sp>
        <p:nvSpPr>
          <p:cNvPr id="17412" name="TextBox 33"/>
          <p:cNvSpPr txBox="1">
            <a:spLocks noChangeArrowheads="1"/>
          </p:cNvSpPr>
          <p:nvPr/>
        </p:nvSpPr>
        <p:spPr bwMode="auto">
          <a:xfrm>
            <a:off x="287338" y="1441450"/>
            <a:ext cx="1595437" cy="954088"/>
          </a:xfrm>
          <a:prstGeom prst="rect">
            <a:avLst/>
          </a:prstGeom>
          <a:noFill/>
          <a:ln w="9525">
            <a:noFill/>
            <a:miter lim="800000"/>
            <a:headEnd/>
            <a:tailEnd/>
          </a:ln>
        </p:spPr>
        <p:txBody>
          <a:bodyPr>
            <a:spAutoFit/>
          </a:bodyPr>
          <a:lstStyle/>
          <a:p>
            <a:pPr algn="ctr" eaLnBrk="1" hangingPunct="1"/>
            <a:r>
              <a:rPr lang="en-US" sz="2800" b="1">
                <a:latin typeface="Calibri (Headings)"/>
              </a:rPr>
              <a:t>Rwanda</a:t>
            </a:r>
          </a:p>
          <a:p>
            <a:pPr algn="ctr" eaLnBrk="1" hangingPunct="1"/>
            <a:r>
              <a:rPr lang="en-US" sz="2800" b="1">
                <a:latin typeface="Calibri (Headings)"/>
              </a:rPr>
              <a:t>38%</a:t>
            </a:r>
          </a:p>
        </p:txBody>
      </p:sp>
      <p:grpSp>
        <p:nvGrpSpPr>
          <p:cNvPr id="17413" name="Group 34"/>
          <p:cNvGrpSpPr>
            <a:grpSpLocks noChangeAspect="1"/>
          </p:cNvGrpSpPr>
          <p:nvPr/>
        </p:nvGrpSpPr>
        <p:grpSpPr bwMode="auto">
          <a:xfrm>
            <a:off x="536575" y="1093788"/>
            <a:ext cx="7862888" cy="5965825"/>
            <a:chOff x="410" y="562"/>
            <a:chExt cx="4953" cy="3758"/>
          </a:xfrm>
        </p:grpSpPr>
        <p:sp>
          <p:nvSpPr>
            <p:cNvPr id="17419" name="AutoShape 3"/>
            <p:cNvSpPr>
              <a:spLocks noChangeAspect="1" noChangeArrowheads="1" noTextEdit="1"/>
            </p:cNvSpPr>
            <p:nvPr/>
          </p:nvSpPr>
          <p:spPr bwMode="auto">
            <a:xfrm>
              <a:off x="410" y="562"/>
              <a:ext cx="4953" cy="3758"/>
            </a:xfrm>
            <a:prstGeom prst="rect">
              <a:avLst/>
            </a:prstGeom>
            <a:noFill/>
            <a:ln w="9525">
              <a:noFill/>
              <a:miter lim="800000"/>
              <a:headEnd/>
              <a:tailEnd/>
            </a:ln>
          </p:spPr>
          <p:txBody>
            <a:bodyPr/>
            <a:lstStyle/>
            <a:p>
              <a:endParaRPr lang="en-US"/>
            </a:p>
          </p:txBody>
        </p:sp>
        <p:sp>
          <p:nvSpPr>
            <p:cNvPr id="17420" name="Freeform 5"/>
            <p:cNvSpPr>
              <a:spLocks/>
            </p:cNvSpPr>
            <p:nvPr/>
          </p:nvSpPr>
          <p:spPr bwMode="auto">
            <a:xfrm>
              <a:off x="3079" y="2131"/>
              <a:ext cx="579" cy="579"/>
            </a:xfrm>
            <a:custGeom>
              <a:avLst/>
              <a:gdLst>
                <a:gd name="T0" fmla="*/ 551 w 579"/>
                <a:gd name="T1" fmla="*/ 161 h 579"/>
                <a:gd name="T2" fmla="*/ 539 w 579"/>
                <a:gd name="T3" fmla="*/ 199 h 579"/>
                <a:gd name="T4" fmla="*/ 564 w 579"/>
                <a:gd name="T5" fmla="*/ 229 h 579"/>
                <a:gd name="T6" fmla="*/ 575 w 579"/>
                <a:gd name="T7" fmla="*/ 282 h 579"/>
                <a:gd name="T8" fmla="*/ 559 w 579"/>
                <a:gd name="T9" fmla="*/ 326 h 579"/>
                <a:gd name="T10" fmla="*/ 521 w 579"/>
                <a:gd name="T11" fmla="*/ 336 h 579"/>
                <a:gd name="T12" fmla="*/ 489 w 579"/>
                <a:gd name="T13" fmla="*/ 368 h 579"/>
                <a:gd name="T14" fmla="*/ 494 w 579"/>
                <a:gd name="T15" fmla="*/ 416 h 579"/>
                <a:gd name="T16" fmla="*/ 488 w 579"/>
                <a:gd name="T17" fmla="*/ 467 h 579"/>
                <a:gd name="T18" fmla="*/ 481 w 579"/>
                <a:gd name="T19" fmla="*/ 518 h 579"/>
                <a:gd name="T20" fmla="*/ 453 w 579"/>
                <a:gd name="T21" fmla="*/ 572 h 579"/>
                <a:gd name="T22" fmla="*/ 435 w 579"/>
                <a:gd name="T23" fmla="*/ 554 h 579"/>
                <a:gd name="T24" fmla="*/ 414 w 579"/>
                <a:gd name="T25" fmla="*/ 538 h 579"/>
                <a:gd name="T26" fmla="*/ 402 w 579"/>
                <a:gd name="T27" fmla="*/ 501 h 579"/>
                <a:gd name="T28" fmla="*/ 377 w 579"/>
                <a:gd name="T29" fmla="*/ 483 h 579"/>
                <a:gd name="T30" fmla="*/ 354 w 579"/>
                <a:gd name="T31" fmla="*/ 488 h 579"/>
                <a:gd name="T32" fmla="*/ 321 w 579"/>
                <a:gd name="T33" fmla="*/ 505 h 579"/>
                <a:gd name="T34" fmla="*/ 303 w 579"/>
                <a:gd name="T35" fmla="*/ 518 h 579"/>
                <a:gd name="T36" fmla="*/ 283 w 579"/>
                <a:gd name="T37" fmla="*/ 534 h 579"/>
                <a:gd name="T38" fmla="*/ 254 w 579"/>
                <a:gd name="T39" fmla="*/ 539 h 579"/>
                <a:gd name="T40" fmla="*/ 224 w 579"/>
                <a:gd name="T41" fmla="*/ 544 h 579"/>
                <a:gd name="T42" fmla="*/ 199 w 579"/>
                <a:gd name="T43" fmla="*/ 556 h 579"/>
                <a:gd name="T44" fmla="*/ 186 w 579"/>
                <a:gd name="T45" fmla="*/ 554 h 579"/>
                <a:gd name="T46" fmla="*/ 158 w 579"/>
                <a:gd name="T47" fmla="*/ 552 h 579"/>
                <a:gd name="T48" fmla="*/ 150 w 579"/>
                <a:gd name="T49" fmla="*/ 534 h 579"/>
                <a:gd name="T50" fmla="*/ 118 w 579"/>
                <a:gd name="T51" fmla="*/ 539 h 579"/>
                <a:gd name="T52" fmla="*/ 102 w 579"/>
                <a:gd name="T53" fmla="*/ 552 h 579"/>
                <a:gd name="T54" fmla="*/ 74 w 579"/>
                <a:gd name="T55" fmla="*/ 566 h 579"/>
                <a:gd name="T56" fmla="*/ 49 w 579"/>
                <a:gd name="T57" fmla="*/ 552 h 579"/>
                <a:gd name="T58" fmla="*/ 29 w 579"/>
                <a:gd name="T59" fmla="*/ 549 h 579"/>
                <a:gd name="T60" fmla="*/ 11 w 579"/>
                <a:gd name="T61" fmla="*/ 531 h 579"/>
                <a:gd name="T62" fmla="*/ 19 w 579"/>
                <a:gd name="T63" fmla="*/ 510 h 579"/>
                <a:gd name="T64" fmla="*/ 31 w 579"/>
                <a:gd name="T65" fmla="*/ 488 h 579"/>
                <a:gd name="T66" fmla="*/ 59 w 579"/>
                <a:gd name="T67" fmla="*/ 482 h 579"/>
                <a:gd name="T68" fmla="*/ 64 w 579"/>
                <a:gd name="T69" fmla="*/ 460 h 579"/>
                <a:gd name="T70" fmla="*/ 54 w 579"/>
                <a:gd name="T71" fmla="*/ 440 h 579"/>
                <a:gd name="T72" fmla="*/ 34 w 579"/>
                <a:gd name="T73" fmla="*/ 417 h 579"/>
                <a:gd name="T74" fmla="*/ 36 w 579"/>
                <a:gd name="T75" fmla="*/ 399 h 579"/>
                <a:gd name="T76" fmla="*/ 41 w 579"/>
                <a:gd name="T77" fmla="*/ 373 h 579"/>
                <a:gd name="T78" fmla="*/ 47 w 579"/>
                <a:gd name="T79" fmla="*/ 361 h 579"/>
                <a:gd name="T80" fmla="*/ 43 w 579"/>
                <a:gd name="T81" fmla="*/ 336 h 579"/>
                <a:gd name="T82" fmla="*/ 29 w 579"/>
                <a:gd name="T83" fmla="*/ 310 h 579"/>
                <a:gd name="T84" fmla="*/ 19 w 579"/>
                <a:gd name="T85" fmla="*/ 290 h 579"/>
                <a:gd name="T86" fmla="*/ 14 w 579"/>
                <a:gd name="T87" fmla="*/ 267 h 579"/>
                <a:gd name="T88" fmla="*/ 28 w 579"/>
                <a:gd name="T89" fmla="*/ 246 h 579"/>
                <a:gd name="T90" fmla="*/ 1 w 579"/>
                <a:gd name="T91" fmla="*/ 204 h 579"/>
                <a:gd name="T92" fmla="*/ 23 w 579"/>
                <a:gd name="T93" fmla="*/ 168 h 579"/>
                <a:gd name="T94" fmla="*/ 34 w 579"/>
                <a:gd name="T95" fmla="*/ 128 h 579"/>
                <a:gd name="T96" fmla="*/ 79 w 579"/>
                <a:gd name="T97" fmla="*/ 120 h 579"/>
                <a:gd name="T98" fmla="*/ 97 w 579"/>
                <a:gd name="T99" fmla="*/ 153 h 579"/>
                <a:gd name="T100" fmla="*/ 128 w 579"/>
                <a:gd name="T101" fmla="*/ 145 h 579"/>
                <a:gd name="T102" fmla="*/ 153 w 579"/>
                <a:gd name="T103" fmla="*/ 114 h 579"/>
                <a:gd name="T104" fmla="*/ 188 w 579"/>
                <a:gd name="T105" fmla="*/ 91 h 579"/>
                <a:gd name="T106" fmla="*/ 231 w 579"/>
                <a:gd name="T107" fmla="*/ 77 h 579"/>
                <a:gd name="T108" fmla="*/ 265 w 579"/>
                <a:gd name="T109" fmla="*/ 81 h 579"/>
                <a:gd name="T110" fmla="*/ 290 w 579"/>
                <a:gd name="T111" fmla="*/ 53 h 579"/>
                <a:gd name="T112" fmla="*/ 300 w 579"/>
                <a:gd name="T113" fmla="*/ 1 h 579"/>
                <a:gd name="T114" fmla="*/ 331 w 579"/>
                <a:gd name="T115" fmla="*/ 26 h 579"/>
                <a:gd name="T116" fmla="*/ 377 w 579"/>
                <a:gd name="T117" fmla="*/ 38 h 579"/>
                <a:gd name="T118" fmla="*/ 412 w 579"/>
                <a:gd name="T119" fmla="*/ 71 h 579"/>
                <a:gd name="T120" fmla="*/ 443 w 579"/>
                <a:gd name="T121" fmla="*/ 104 h 579"/>
                <a:gd name="T122" fmla="*/ 485 w 579"/>
                <a:gd name="T123" fmla="*/ 125 h 57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79" h="579">
                  <a:moveTo>
                    <a:pt x="521" y="128"/>
                  </a:moveTo>
                  <a:lnTo>
                    <a:pt x="521" y="132"/>
                  </a:lnTo>
                  <a:lnTo>
                    <a:pt x="522" y="133"/>
                  </a:lnTo>
                  <a:lnTo>
                    <a:pt x="522" y="135"/>
                  </a:lnTo>
                  <a:lnTo>
                    <a:pt x="522" y="137"/>
                  </a:lnTo>
                  <a:lnTo>
                    <a:pt x="522" y="138"/>
                  </a:lnTo>
                  <a:lnTo>
                    <a:pt x="522" y="140"/>
                  </a:lnTo>
                  <a:lnTo>
                    <a:pt x="524" y="142"/>
                  </a:lnTo>
                  <a:lnTo>
                    <a:pt x="522" y="143"/>
                  </a:lnTo>
                  <a:lnTo>
                    <a:pt x="522" y="145"/>
                  </a:lnTo>
                  <a:lnTo>
                    <a:pt x="522" y="147"/>
                  </a:lnTo>
                  <a:lnTo>
                    <a:pt x="522" y="148"/>
                  </a:lnTo>
                  <a:lnTo>
                    <a:pt x="521" y="148"/>
                  </a:lnTo>
                  <a:lnTo>
                    <a:pt x="521" y="150"/>
                  </a:lnTo>
                  <a:lnTo>
                    <a:pt x="522" y="150"/>
                  </a:lnTo>
                  <a:lnTo>
                    <a:pt x="524" y="150"/>
                  </a:lnTo>
                  <a:lnTo>
                    <a:pt x="526" y="150"/>
                  </a:lnTo>
                  <a:lnTo>
                    <a:pt x="527" y="150"/>
                  </a:lnTo>
                  <a:lnTo>
                    <a:pt x="529" y="152"/>
                  </a:lnTo>
                  <a:lnTo>
                    <a:pt x="531" y="153"/>
                  </a:lnTo>
                  <a:lnTo>
                    <a:pt x="532" y="153"/>
                  </a:lnTo>
                  <a:lnTo>
                    <a:pt x="534" y="155"/>
                  </a:lnTo>
                  <a:lnTo>
                    <a:pt x="536" y="155"/>
                  </a:lnTo>
                  <a:lnTo>
                    <a:pt x="537" y="157"/>
                  </a:lnTo>
                  <a:lnTo>
                    <a:pt x="541" y="157"/>
                  </a:lnTo>
                  <a:lnTo>
                    <a:pt x="542" y="158"/>
                  </a:lnTo>
                  <a:lnTo>
                    <a:pt x="544" y="158"/>
                  </a:lnTo>
                  <a:lnTo>
                    <a:pt x="546" y="158"/>
                  </a:lnTo>
                  <a:lnTo>
                    <a:pt x="547" y="160"/>
                  </a:lnTo>
                  <a:lnTo>
                    <a:pt x="549" y="160"/>
                  </a:lnTo>
                  <a:lnTo>
                    <a:pt x="551" y="161"/>
                  </a:lnTo>
                  <a:lnTo>
                    <a:pt x="552" y="161"/>
                  </a:lnTo>
                  <a:lnTo>
                    <a:pt x="552" y="163"/>
                  </a:lnTo>
                  <a:lnTo>
                    <a:pt x="554" y="163"/>
                  </a:lnTo>
                  <a:lnTo>
                    <a:pt x="554" y="165"/>
                  </a:lnTo>
                  <a:lnTo>
                    <a:pt x="554" y="166"/>
                  </a:lnTo>
                  <a:lnTo>
                    <a:pt x="552" y="166"/>
                  </a:lnTo>
                  <a:lnTo>
                    <a:pt x="552" y="168"/>
                  </a:lnTo>
                  <a:lnTo>
                    <a:pt x="551" y="168"/>
                  </a:lnTo>
                  <a:lnTo>
                    <a:pt x="551" y="170"/>
                  </a:lnTo>
                  <a:lnTo>
                    <a:pt x="549" y="170"/>
                  </a:lnTo>
                  <a:lnTo>
                    <a:pt x="549" y="171"/>
                  </a:lnTo>
                  <a:lnTo>
                    <a:pt x="547" y="171"/>
                  </a:lnTo>
                  <a:lnTo>
                    <a:pt x="546" y="173"/>
                  </a:lnTo>
                  <a:lnTo>
                    <a:pt x="546" y="175"/>
                  </a:lnTo>
                  <a:lnTo>
                    <a:pt x="546" y="176"/>
                  </a:lnTo>
                  <a:lnTo>
                    <a:pt x="546" y="178"/>
                  </a:lnTo>
                  <a:lnTo>
                    <a:pt x="546" y="180"/>
                  </a:lnTo>
                  <a:lnTo>
                    <a:pt x="546" y="181"/>
                  </a:lnTo>
                  <a:lnTo>
                    <a:pt x="544" y="183"/>
                  </a:lnTo>
                  <a:lnTo>
                    <a:pt x="542" y="183"/>
                  </a:lnTo>
                  <a:lnTo>
                    <a:pt x="542" y="185"/>
                  </a:lnTo>
                  <a:lnTo>
                    <a:pt x="542" y="186"/>
                  </a:lnTo>
                  <a:lnTo>
                    <a:pt x="541" y="186"/>
                  </a:lnTo>
                  <a:lnTo>
                    <a:pt x="541" y="188"/>
                  </a:lnTo>
                  <a:lnTo>
                    <a:pt x="541" y="190"/>
                  </a:lnTo>
                  <a:lnTo>
                    <a:pt x="541" y="191"/>
                  </a:lnTo>
                  <a:lnTo>
                    <a:pt x="541" y="193"/>
                  </a:lnTo>
                  <a:lnTo>
                    <a:pt x="541" y="194"/>
                  </a:lnTo>
                  <a:lnTo>
                    <a:pt x="541" y="196"/>
                  </a:lnTo>
                  <a:lnTo>
                    <a:pt x="541" y="198"/>
                  </a:lnTo>
                  <a:lnTo>
                    <a:pt x="539" y="199"/>
                  </a:lnTo>
                  <a:lnTo>
                    <a:pt x="541" y="199"/>
                  </a:lnTo>
                  <a:lnTo>
                    <a:pt x="541" y="201"/>
                  </a:lnTo>
                  <a:lnTo>
                    <a:pt x="541" y="203"/>
                  </a:lnTo>
                  <a:lnTo>
                    <a:pt x="541" y="204"/>
                  </a:lnTo>
                  <a:lnTo>
                    <a:pt x="541" y="206"/>
                  </a:lnTo>
                  <a:lnTo>
                    <a:pt x="541" y="208"/>
                  </a:lnTo>
                  <a:lnTo>
                    <a:pt x="541" y="209"/>
                  </a:lnTo>
                  <a:lnTo>
                    <a:pt x="541" y="211"/>
                  </a:lnTo>
                  <a:lnTo>
                    <a:pt x="541" y="213"/>
                  </a:lnTo>
                  <a:lnTo>
                    <a:pt x="541" y="214"/>
                  </a:lnTo>
                  <a:lnTo>
                    <a:pt x="541" y="216"/>
                  </a:lnTo>
                  <a:lnTo>
                    <a:pt x="541" y="218"/>
                  </a:lnTo>
                  <a:lnTo>
                    <a:pt x="541" y="219"/>
                  </a:lnTo>
                  <a:lnTo>
                    <a:pt x="541" y="221"/>
                  </a:lnTo>
                  <a:lnTo>
                    <a:pt x="541" y="223"/>
                  </a:lnTo>
                  <a:lnTo>
                    <a:pt x="541" y="224"/>
                  </a:lnTo>
                  <a:lnTo>
                    <a:pt x="542" y="224"/>
                  </a:lnTo>
                  <a:lnTo>
                    <a:pt x="542" y="226"/>
                  </a:lnTo>
                  <a:lnTo>
                    <a:pt x="544" y="226"/>
                  </a:lnTo>
                  <a:lnTo>
                    <a:pt x="546" y="224"/>
                  </a:lnTo>
                  <a:lnTo>
                    <a:pt x="547" y="226"/>
                  </a:lnTo>
                  <a:lnTo>
                    <a:pt x="549" y="226"/>
                  </a:lnTo>
                  <a:lnTo>
                    <a:pt x="551" y="224"/>
                  </a:lnTo>
                  <a:lnTo>
                    <a:pt x="552" y="226"/>
                  </a:lnTo>
                  <a:lnTo>
                    <a:pt x="554" y="226"/>
                  </a:lnTo>
                  <a:lnTo>
                    <a:pt x="555" y="226"/>
                  </a:lnTo>
                  <a:lnTo>
                    <a:pt x="557" y="226"/>
                  </a:lnTo>
                  <a:lnTo>
                    <a:pt x="559" y="227"/>
                  </a:lnTo>
                  <a:lnTo>
                    <a:pt x="560" y="227"/>
                  </a:lnTo>
                  <a:lnTo>
                    <a:pt x="562" y="229"/>
                  </a:lnTo>
                  <a:lnTo>
                    <a:pt x="564" y="229"/>
                  </a:lnTo>
                  <a:lnTo>
                    <a:pt x="565" y="231"/>
                  </a:lnTo>
                  <a:lnTo>
                    <a:pt x="567" y="232"/>
                  </a:lnTo>
                  <a:lnTo>
                    <a:pt x="569" y="232"/>
                  </a:lnTo>
                  <a:lnTo>
                    <a:pt x="569" y="234"/>
                  </a:lnTo>
                  <a:lnTo>
                    <a:pt x="569" y="236"/>
                  </a:lnTo>
                  <a:lnTo>
                    <a:pt x="567" y="237"/>
                  </a:lnTo>
                  <a:lnTo>
                    <a:pt x="565" y="239"/>
                  </a:lnTo>
                  <a:lnTo>
                    <a:pt x="565" y="241"/>
                  </a:lnTo>
                  <a:lnTo>
                    <a:pt x="565" y="242"/>
                  </a:lnTo>
                  <a:lnTo>
                    <a:pt x="565" y="247"/>
                  </a:lnTo>
                  <a:lnTo>
                    <a:pt x="565" y="249"/>
                  </a:lnTo>
                  <a:lnTo>
                    <a:pt x="565" y="251"/>
                  </a:lnTo>
                  <a:lnTo>
                    <a:pt x="565" y="252"/>
                  </a:lnTo>
                  <a:lnTo>
                    <a:pt x="565" y="254"/>
                  </a:lnTo>
                  <a:lnTo>
                    <a:pt x="567" y="256"/>
                  </a:lnTo>
                  <a:lnTo>
                    <a:pt x="567" y="257"/>
                  </a:lnTo>
                  <a:lnTo>
                    <a:pt x="569" y="257"/>
                  </a:lnTo>
                  <a:lnTo>
                    <a:pt x="569" y="259"/>
                  </a:lnTo>
                  <a:lnTo>
                    <a:pt x="569" y="260"/>
                  </a:lnTo>
                  <a:lnTo>
                    <a:pt x="569" y="262"/>
                  </a:lnTo>
                  <a:lnTo>
                    <a:pt x="570" y="265"/>
                  </a:lnTo>
                  <a:lnTo>
                    <a:pt x="570" y="267"/>
                  </a:lnTo>
                  <a:lnTo>
                    <a:pt x="570" y="269"/>
                  </a:lnTo>
                  <a:lnTo>
                    <a:pt x="572" y="270"/>
                  </a:lnTo>
                  <a:lnTo>
                    <a:pt x="572" y="272"/>
                  </a:lnTo>
                  <a:lnTo>
                    <a:pt x="572" y="274"/>
                  </a:lnTo>
                  <a:lnTo>
                    <a:pt x="574" y="275"/>
                  </a:lnTo>
                  <a:lnTo>
                    <a:pt x="574" y="277"/>
                  </a:lnTo>
                  <a:lnTo>
                    <a:pt x="574" y="279"/>
                  </a:lnTo>
                  <a:lnTo>
                    <a:pt x="575" y="280"/>
                  </a:lnTo>
                  <a:lnTo>
                    <a:pt x="575" y="282"/>
                  </a:lnTo>
                  <a:lnTo>
                    <a:pt x="575" y="284"/>
                  </a:lnTo>
                  <a:lnTo>
                    <a:pt x="577" y="284"/>
                  </a:lnTo>
                  <a:lnTo>
                    <a:pt x="577" y="285"/>
                  </a:lnTo>
                  <a:lnTo>
                    <a:pt x="577" y="287"/>
                  </a:lnTo>
                  <a:lnTo>
                    <a:pt x="577" y="289"/>
                  </a:lnTo>
                  <a:lnTo>
                    <a:pt x="577" y="290"/>
                  </a:lnTo>
                  <a:lnTo>
                    <a:pt x="577" y="292"/>
                  </a:lnTo>
                  <a:lnTo>
                    <a:pt x="577" y="293"/>
                  </a:lnTo>
                  <a:lnTo>
                    <a:pt x="579" y="295"/>
                  </a:lnTo>
                  <a:lnTo>
                    <a:pt x="579" y="297"/>
                  </a:lnTo>
                  <a:lnTo>
                    <a:pt x="579" y="298"/>
                  </a:lnTo>
                  <a:lnTo>
                    <a:pt x="577" y="300"/>
                  </a:lnTo>
                  <a:lnTo>
                    <a:pt x="577" y="302"/>
                  </a:lnTo>
                  <a:lnTo>
                    <a:pt x="577" y="303"/>
                  </a:lnTo>
                  <a:lnTo>
                    <a:pt x="575" y="305"/>
                  </a:lnTo>
                  <a:lnTo>
                    <a:pt x="574" y="305"/>
                  </a:lnTo>
                  <a:lnTo>
                    <a:pt x="574" y="307"/>
                  </a:lnTo>
                  <a:lnTo>
                    <a:pt x="572" y="308"/>
                  </a:lnTo>
                  <a:lnTo>
                    <a:pt x="570" y="310"/>
                  </a:lnTo>
                  <a:lnTo>
                    <a:pt x="569" y="312"/>
                  </a:lnTo>
                  <a:lnTo>
                    <a:pt x="567" y="313"/>
                  </a:lnTo>
                  <a:lnTo>
                    <a:pt x="567" y="315"/>
                  </a:lnTo>
                  <a:lnTo>
                    <a:pt x="567" y="317"/>
                  </a:lnTo>
                  <a:lnTo>
                    <a:pt x="565" y="318"/>
                  </a:lnTo>
                  <a:lnTo>
                    <a:pt x="565" y="320"/>
                  </a:lnTo>
                  <a:lnTo>
                    <a:pt x="564" y="322"/>
                  </a:lnTo>
                  <a:lnTo>
                    <a:pt x="564" y="323"/>
                  </a:lnTo>
                  <a:lnTo>
                    <a:pt x="562" y="323"/>
                  </a:lnTo>
                  <a:lnTo>
                    <a:pt x="560" y="325"/>
                  </a:lnTo>
                  <a:lnTo>
                    <a:pt x="559" y="325"/>
                  </a:lnTo>
                  <a:lnTo>
                    <a:pt x="559" y="326"/>
                  </a:lnTo>
                  <a:lnTo>
                    <a:pt x="557" y="328"/>
                  </a:lnTo>
                  <a:lnTo>
                    <a:pt x="557" y="330"/>
                  </a:lnTo>
                  <a:lnTo>
                    <a:pt x="557" y="331"/>
                  </a:lnTo>
                  <a:lnTo>
                    <a:pt x="555" y="333"/>
                  </a:lnTo>
                  <a:lnTo>
                    <a:pt x="555" y="335"/>
                  </a:lnTo>
                  <a:lnTo>
                    <a:pt x="554" y="335"/>
                  </a:lnTo>
                  <a:lnTo>
                    <a:pt x="554" y="336"/>
                  </a:lnTo>
                  <a:lnTo>
                    <a:pt x="552" y="336"/>
                  </a:lnTo>
                  <a:lnTo>
                    <a:pt x="552" y="335"/>
                  </a:lnTo>
                  <a:lnTo>
                    <a:pt x="551" y="335"/>
                  </a:lnTo>
                  <a:lnTo>
                    <a:pt x="549" y="335"/>
                  </a:lnTo>
                  <a:lnTo>
                    <a:pt x="547" y="335"/>
                  </a:lnTo>
                  <a:lnTo>
                    <a:pt x="546" y="335"/>
                  </a:lnTo>
                  <a:lnTo>
                    <a:pt x="544" y="335"/>
                  </a:lnTo>
                  <a:lnTo>
                    <a:pt x="542" y="333"/>
                  </a:lnTo>
                  <a:lnTo>
                    <a:pt x="541" y="333"/>
                  </a:lnTo>
                  <a:lnTo>
                    <a:pt x="539" y="333"/>
                  </a:lnTo>
                  <a:lnTo>
                    <a:pt x="537" y="333"/>
                  </a:lnTo>
                  <a:lnTo>
                    <a:pt x="536" y="333"/>
                  </a:lnTo>
                  <a:lnTo>
                    <a:pt x="534" y="333"/>
                  </a:lnTo>
                  <a:lnTo>
                    <a:pt x="534" y="331"/>
                  </a:lnTo>
                  <a:lnTo>
                    <a:pt x="532" y="331"/>
                  </a:lnTo>
                  <a:lnTo>
                    <a:pt x="532" y="333"/>
                  </a:lnTo>
                  <a:lnTo>
                    <a:pt x="531" y="333"/>
                  </a:lnTo>
                  <a:lnTo>
                    <a:pt x="529" y="333"/>
                  </a:lnTo>
                  <a:lnTo>
                    <a:pt x="527" y="333"/>
                  </a:lnTo>
                  <a:lnTo>
                    <a:pt x="527" y="335"/>
                  </a:lnTo>
                  <a:lnTo>
                    <a:pt x="526" y="335"/>
                  </a:lnTo>
                  <a:lnTo>
                    <a:pt x="524" y="335"/>
                  </a:lnTo>
                  <a:lnTo>
                    <a:pt x="522" y="335"/>
                  </a:lnTo>
                  <a:lnTo>
                    <a:pt x="521" y="336"/>
                  </a:lnTo>
                  <a:lnTo>
                    <a:pt x="519" y="336"/>
                  </a:lnTo>
                  <a:lnTo>
                    <a:pt x="518" y="338"/>
                  </a:lnTo>
                  <a:lnTo>
                    <a:pt x="516" y="338"/>
                  </a:lnTo>
                  <a:lnTo>
                    <a:pt x="514" y="338"/>
                  </a:lnTo>
                  <a:lnTo>
                    <a:pt x="513" y="338"/>
                  </a:lnTo>
                  <a:lnTo>
                    <a:pt x="513" y="340"/>
                  </a:lnTo>
                  <a:lnTo>
                    <a:pt x="511" y="340"/>
                  </a:lnTo>
                  <a:lnTo>
                    <a:pt x="508" y="341"/>
                  </a:lnTo>
                  <a:lnTo>
                    <a:pt x="508" y="343"/>
                  </a:lnTo>
                  <a:lnTo>
                    <a:pt x="506" y="343"/>
                  </a:lnTo>
                  <a:lnTo>
                    <a:pt x="504" y="343"/>
                  </a:lnTo>
                  <a:lnTo>
                    <a:pt x="503" y="345"/>
                  </a:lnTo>
                  <a:lnTo>
                    <a:pt x="501" y="345"/>
                  </a:lnTo>
                  <a:lnTo>
                    <a:pt x="501" y="346"/>
                  </a:lnTo>
                  <a:lnTo>
                    <a:pt x="499" y="346"/>
                  </a:lnTo>
                  <a:lnTo>
                    <a:pt x="499" y="348"/>
                  </a:lnTo>
                  <a:lnTo>
                    <a:pt x="498" y="348"/>
                  </a:lnTo>
                  <a:lnTo>
                    <a:pt x="496" y="348"/>
                  </a:lnTo>
                  <a:lnTo>
                    <a:pt x="496" y="350"/>
                  </a:lnTo>
                  <a:lnTo>
                    <a:pt x="494" y="351"/>
                  </a:lnTo>
                  <a:lnTo>
                    <a:pt x="493" y="353"/>
                  </a:lnTo>
                  <a:lnTo>
                    <a:pt x="493" y="354"/>
                  </a:lnTo>
                  <a:lnTo>
                    <a:pt x="493" y="356"/>
                  </a:lnTo>
                  <a:lnTo>
                    <a:pt x="493" y="358"/>
                  </a:lnTo>
                  <a:lnTo>
                    <a:pt x="491" y="359"/>
                  </a:lnTo>
                  <a:lnTo>
                    <a:pt x="491" y="361"/>
                  </a:lnTo>
                  <a:lnTo>
                    <a:pt x="491" y="363"/>
                  </a:lnTo>
                  <a:lnTo>
                    <a:pt x="489" y="363"/>
                  </a:lnTo>
                  <a:lnTo>
                    <a:pt x="489" y="364"/>
                  </a:lnTo>
                  <a:lnTo>
                    <a:pt x="489" y="366"/>
                  </a:lnTo>
                  <a:lnTo>
                    <a:pt x="489" y="368"/>
                  </a:lnTo>
                  <a:lnTo>
                    <a:pt x="491" y="369"/>
                  </a:lnTo>
                  <a:lnTo>
                    <a:pt x="491" y="371"/>
                  </a:lnTo>
                  <a:lnTo>
                    <a:pt x="491" y="373"/>
                  </a:lnTo>
                  <a:lnTo>
                    <a:pt x="491" y="374"/>
                  </a:lnTo>
                  <a:lnTo>
                    <a:pt x="491" y="376"/>
                  </a:lnTo>
                  <a:lnTo>
                    <a:pt x="491" y="378"/>
                  </a:lnTo>
                  <a:lnTo>
                    <a:pt x="491" y="379"/>
                  </a:lnTo>
                  <a:lnTo>
                    <a:pt x="491" y="381"/>
                  </a:lnTo>
                  <a:lnTo>
                    <a:pt x="493" y="381"/>
                  </a:lnTo>
                  <a:lnTo>
                    <a:pt x="493" y="383"/>
                  </a:lnTo>
                  <a:lnTo>
                    <a:pt x="494" y="384"/>
                  </a:lnTo>
                  <a:lnTo>
                    <a:pt x="494" y="386"/>
                  </a:lnTo>
                  <a:lnTo>
                    <a:pt x="496" y="386"/>
                  </a:lnTo>
                  <a:lnTo>
                    <a:pt x="496" y="387"/>
                  </a:lnTo>
                  <a:lnTo>
                    <a:pt x="498" y="387"/>
                  </a:lnTo>
                  <a:lnTo>
                    <a:pt x="498" y="389"/>
                  </a:lnTo>
                  <a:lnTo>
                    <a:pt x="498" y="391"/>
                  </a:lnTo>
                  <a:lnTo>
                    <a:pt x="498" y="392"/>
                  </a:lnTo>
                  <a:lnTo>
                    <a:pt x="499" y="392"/>
                  </a:lnTo>
                  <a:lnTo>
                    <a:pt x="499" y="394"/>
                  </a:lnTo>
                  <a:lnTo>
                    <a:pt x="498" y="396"/>
                  </a:lnTo>
                  <a:lnTo>
                    <a:pt x="498" y="397"/>
                  </a:lnTo>
                  <a:lnTo>
                    <a:pt x="498" y="399"/>
                  </a:lnTo>
                  <a:lnTo>
                    <a:pt x="498" y="401"/>
                  </a:lnTo>
                  <a:lnTo>
                    <a:pt x="498" y="402"/>
                  </a:lnTo>
                  <a:lnTo>
                    <a:pt x="498" y="406"/>
                  </a:lnTo>
                  <a:lnTo>
                    <a:pt x="496" y="407"/>
                  </a:lnTo>
                  <a:lnTo>
                    <a:pt x="496" y="409"/>
                  </a:lnTo>
                  <a:lnTo>
                    <a:pt x="496" y="412"/>
                  </a:lnTo>
                  <a:lnTo>
                    <a:pt x="494" y="414"/>
                  </a:lnTo>
                  <a:lnTo>
                    <a:pt x="494" y="416"/>
                  </a:lnTo>
                  <a:lnTo>
                    <a:pt x="494" y="417"/>
                  </a:lnTo>
                  <a:lnTo>
                    <a:pt x="494" y="419"/>
                  </a:lnTo>
                  <a:lnTo>
                    <a:pt x="494" y="420"/>
                  </a:lnTo>
                  <a:lnTo>
                    <a:pt x="494" y="422"/>
                  </a:lnTo>
                  <a:lnTo>
                    <a:pt x="494" y="424"/>
                  </a:lnTo>
                  <a:lnTo>
                    <a:pt x="494" y="425"/>
                  </a:lnTo>
                  <a:lnTo>
                    <a:pt x="494" y="427"/>
                  </a:lnTo>
                  <a:lnTo>
                    <a:pt x="494" y="429"/>
                  </a:lnTo>
                  <a:lnTo>
                    <a:pt x="493" y="430"/>
                  </a:lnTo>
                  <a:lnTo>
                    <a:pt x="491" y="432"/>
                  </a:lnTo>
                  <a:lnTo>
                    <a:pt x="491" y="434"/>
                  </a:lnTo>
                  <a:lnTo>
                    <a:pt x="489" y="435"/>
                  </a:lnTo>
                  <a:lnTo>
                    <a:pt x="489" y="437"/>
                  </a:lnTo>
                  <a:lnTo>
                    <a:pt x="488" y="439"/>
                  </a:lnTo>
                  <a:lnTo>
                    <a:pt x="488" y="440"/>
                  </a:lnTo>
                  <a:lnTo>
                    <a:pt x="488" y="442"/>
                  </a:lnTo>
                  <a:lnTo>
                    <a:pt x="486" y="444"/>
                  </a:lnTo>
                  <a:lnTo>
                    <a:pt x="486" y="445"/>
                  </a:lnTo>
                  <a:lnTo>
                    <a:pt x="486" y="447"/>
                  </a:lnTo>
                  <a:lnTo>
                    <a:pt x="486" y="449"/>
                  </a:lnTo>
                  <a:lnTo>
                    <a:pt x="486" y="450"/>
                  </a:lnTo>
                  <a:lnTo>
                    <a:pt x="486" y="452"/>
                  </a:lnTo>
                  <a:lnTo>
                    <a:pt x="486" y="453"/>
                  </a:lnTo>
                  <a:lnTo>
                    <a:pt x="486" y="455"/>
                  </a:lnTo>
                  <a:lnTo>
                    <a:pt x="486" y="458"/>
                  </a:lnTo>
                  <a:lnTo>
                    <a:pt x="486" y="460"/>
                  </a:lnTo>
                  <a:lnTo>
                    <a:pt x="486" y="462"/>
                  </a:lnTo>
                  <a:lnTo>
                    <a:pt x="486" y="463"/>
                  </a:lnTo>
                  <a:lnTo>
                    <a:pt x="486" y="465"/>
                  </a:lnTo>
                  <a:lnTo>
                    <a:pt x="486" y="467"/>
                  </a:lnTo>
                  <a:lnTo>
                    <a:pt x="488" y="467"/>
                  </a:lnTo>
                  <a:lnTo>
                    <a:pt x="488" y="468"/>
                  </a:lnTo>
                  <a:lnTo>
                    <a:pt x="488" y="470"/>
                  </a:lnTo>
                  <a:lnTo>
                    <a:pt x="488" y="472"/>
                  </a:lnTo>
                  <a:lnTo>
                    <a:pt x="488" y="473"/>
                  </a:lnTo>
                  <a:lnTo>
                    <a:pt x="486" y="475"/>
                  </a:lnTo>
                  <a:lnTo>
                    <a:pt x="488" y="475"/>
                  </a:lnTo>
                  <a:lnTo>
                    <a:pt x="486" y="477"/>
                  </a:lnTo>
                  <a:lnTo>
                    <a:pt x="486" y="478"/>
                  </a:lnTo>
                  <a:lnTo>
                    <a:pt x="486" y="480"/>
                  </a:lnTo>
                  <a:lnTo>
                    <a:pt x="486" y="482"/>
                  </a:lnTo>
                  <a:lnTo>
                    <a:pt x="485" y="483"/>
                  </a:lnTo>
                  <a:lnTo>
                    <a:pt x="485" y="485"/>
                  </a:lnTo>
                  <a:lnTo>
                    <a:pt x="485" y="486"/>
                  </a:lnTo>
                  <a:lnTo>
                    <a:pt x="485" y="488"/>
                  </a:lnTo>
                  <a:lnTo>
                    <a:pt x="485" y="491"/>
                  </a:lnTo>
                  <a:lnTo>
                    <a:pt x="485" y="493"/>
                  </a:lnTo>
                  <a:lnTo>
                    <a:pt x="485" y="495"/>
                  </a:lnTo>
                  <a:lnTo>
                    <a:pt x="485" y="496"/>
                  </a:lnTo>
                  <a:lnTo>
                    <a:pt x="485" y="498"/>
                  </a:lnTo>
                  <a:lnTo>
                    <a:pt x="485" y="500"/>
                  </a:lnTo>
                  <a:lnTo>
                    <a:pt x="485" y="501"/>
                  </a:lnTo>
                  <a:lnTo>
                    <a:pt x="485" y="503"/>
                  </a:lnTo>
                  <a:lnTo>
                    <a:pt x="485" y="505"/>
                  </a:lnTo>
                  <a:lnTo>
                    <a:pt x="485" y="506"/>
                  </a:lnTo>
                  <a:lnTo>
                    <a:pt x="485" y="508"/>
                  </a:lnTo>
                  <a:lnTo>
                    <a:pt x="483" y="511"/>
                  </a:lnTo>
                  <a:lnTo>
                    <a:pt x="483" y="513"/>
                  </a:lnTo>
                  <a:lnTo>
                    <a:pt x="483" y="515"/>
                  </a:lnTo>
                  <a:lnTo>
                    <a:pt x="483" y="516"/>
                  </a:lnTo>
                  <a:lnTo>
                    <a:pt x="483" y="518"/>
                  </a:lnTo>
                  <a:lnTo>
                    <a:pt x="481" y="518"/>
                  </a:lnTo>
                  <a:lnTo>
                    <a:pt x="481" y="521"/>
                  </a:lnTo>
                  <a:lnTo>
                    <a:pt x="481" y="523"/>
                  </a:lnTo>
                  <a:lnTo>
                    <a:pt x="480" y="524"/>
                  </a:lnTo>
                  <a:lnTo>
                    <a:pt x="480" y="526"/>
                  </a:lnTo>
                  <a:lnTo>
                    <a:pt x="478" y="528"/>
                  </a:lnTo>
                  <a:lnTo>
                    <a:pt x="478" y="529"/>
                  </a:lnTo>
                  <a:lnTo>
                    <a:pt x="476" y="529"/>
                  </a:lnTo>
                  <a:lnTo>
                    <a:pt x="476" y="531"/>
                  </a:lnTo>
                  <a:lnTo>
                    <a:pt x="476" y="533"/>
                  </a:lnTo>
                  <a:lnTo>
                    <a:pt x="475" y="534"/>
                  </a:lnTo>
                  <a:lnTo>
                    <a:pt x="473" y="536"/>
                  </a:lnTo>
                  <a:lnTo>
                    <a:pt x="473" y="538"/>
                  </a:lnTo>
                  <a:lnTo>
                    <a:pt x="471" y="539"/>
                  </a:lnTo>
                  <a:lnTo>
                    <a:pt x="470" y="541"/>
                  </a:lnTo>
                  <a:lnTo>
                    <a:pt x="468" y="543"/>
                  </a:lnTo>
                  <a:lnTo>
                    <a:pt x="466" y="544"/>
                  </a:lnTo>
                  <a:lnTo>
                    <a:pt x="466" y="546"/>
                  </a:lnTo>
                  <a:lnTo>
                    <a:pt x="465" y="548"/>
                  </a:lnTo>
                  <a:lnTo>
                    <a:pt x="463" y="549"/>
                  </a:lnTo>
                  <a:lnTo>
                    <a:pt x="461" y="551"/>
                  </a:lnTo>
                  <a:lnTo>
                    <a:pt x="461" y="552"/>
                  </a:lnTo>
                  <a:lnTo>
                    <a:pt x="460" y="554"/>
                  </a:lnTo>
                  <a:lnTo>
                    <a:pt x="458" y="557"/>
                  </a:lnTo>
                  <a:lnTo>
                    <a:pt x="458" y="561"/>
                  </a:lnTo>
                  <a:lnTo>
                    <a:pt x="458" y="564"/>
                  </a:lnTo>
                  <a:lnTo>
                    <a:pt x="458" y="566"/>
                  </a:lnTo>
                  <a:lnTo>
                    <a:pt x="458" y="567"/>
                  </a:lnTo>
                  <a:lnTo>
                    <a:pt x="458" y="571"/>
                  </a:lnTo>
                  <a:lnTo>
                    <a:pt x="456" y="571"/>
                  </a:lnTo>
                  <a:lnTo>
                    <a:pt x="455" y="571"/>
                  </a:lnTo>
                  <a:lnTo>
                    <a:pt x="453" y="572"/>
                  </a:lnTo>
                  <a:lnTo>
                    <a:pt x="452" y="572"/>
                  </a:lnTo>
                  <a:lnTo>
                    <a:pt x="452" y="574"/>
                  </a:lnTo>
                  <a:lnTo>
                    <a:pt x="450" y="574"/>
                  </a:lnTo>
                  <a:lnTo>
                    <a:pt x="448" y="574"/>
                  </a:lnTo>
                  <a:lnTo>
                    <a:pt x="447" y="574"/>
                  </a:lnTo>
                  <a:lnTo>
                    <a:pt x="448" y="576"/>
                  </a:lnTo>
                  <a:lnTo>
                    <a:pt x="448" y="577"/>
                  </a:lnTo>
                  <a:lnTo>
                    <a:pt x="447" y="577"/>
                  </a:lnTo>
                  <a:lnTo>
                    <a:pt x="445" y="579"/>
                  </a:lnTo>
                  <a:lnTo>
                    <a:pt x="443" y="579"/>
                  </a:lnTo>
                  <a:lnTo>
                    <a:pt x="443" y="577"/>
                  </a:lnTo>
                  <a:lnTo>
                    <a:pt x="443" y="576"/>
                  </a:lnTo>
                  <a:lnTo>
                    <a:pt x="442" y="574"/>
                  </a:lnTo>
                  <a:lnTo>
                    <a:pt x="442" y="572"/>
                  </a:lnTo>
                  <a:lnTo>
                    <a:pt x="442" y="571"/>
                  </a:lnTo>
                  <a:lnTo>
                    <a:pt x="440" y="571"/>
                  </a:lnTo>
                  <a:lnTo>
                    <a:pt x="438" y="569"/>
                  </a:lnTo>
                  <a:lnTo>
                    <a:pt x="437" y="569"/>
                  </a:lnTo>
                  <a:lnTo>
                    <a:pt x="437" y="567"/>
                  </a:lnTo>
                  <a:lnTo>
                    <a:pt x="437" y="566"/>
                  </a:lnTo>
                  <a:lnTo>
                    <a:pt x="437" y="564"/>
                  </a:lnTo>
                  <a:lnTo>
                    <a:pt x="438" y="564"/>
                  </a:lnTo>
                  <a:lnTo>
                    <a:pt x="438" y="562"/>
                  </a:lnTo>
                  <a:lnTo>
                    <a:pt x="440" y="559"/>
                  </a:lnTo>
                  <a:lnTo>
                    <a:pt x="440" y="557"/>
                  </a:lnTo>
                  <a:lnTo>
                    <a:pt x="440" y="556"/>
                  </a:lnTo>
                  <a:lnTo>
                    <a:pt x="438" y="557"/>
                  </a:lnTo>
                  <a:lnTo>
                    <a:pt x="437" y="557"/>
                  </a:lnTo>
                  <a:lnTo>
                    <a:pt x="435" y="557"/>
                  </a:lnTo>
                  <a:lnTo>
                    <a:pt x="435" y="556"/>
                  </a:lnTo>
                  <a:lnTo>
                    <a:pt x="435" y="554"/>
                  </a:lnTo>
                  <a:lnTo>
                    <a:pt x="437" y="552"/>
                  </a:lnTo>
                  <a:lnTo>
                    <a:pt x="435" y="552"/>
                  </a:lnTo>
                  <a:lnTo>
                    <a:pt x="433" y="552"/>
                  </a:lnTo>
                  <a:lnTo>
                    <a:pt x="432" y="554"/>
                  </a:lnTo>
                  <a:lnTo>
                    <a:pt x="430" y="554"/>
                  </a:lnTo>
                  <a:lnTo>
                    <a:pt x="430" y="552"/>
                  </a:lnTo>
                  <a:lnTo>
                    <a:pt x="428" y="552"/>
                  </a:lnTo>
                  <a:lnTo>
                    <a:pt x="428" y="551"/>
                  </a:lnTo>
                  <a:lnTo>
                    <a:pt x="428" y="549"/>
                  </a:lnTo>
                  <a:lnTo>
                    <a:pt x="430" y="548"/>
                  </a:lnTo>
                  <a:lnTo>
                    <a:pt x="428" y="546"/>
                  </a:lnTo>
                  <a:lnTo>
                    <a:pt x="427" y="546"/>
                  </a:lnTo>
                  <a:lnTo>
                    <a:pt x="425" y="546"/>
                  </a:lnTo>
                  <a:lnTo>
                    <a:pt x="425" y="544"/>
                  </a:lnTo>
                  <a:lnTo>
                    <a:pt x="425" y="543"/>
                  </a:lnTo>
                  <a:lnTo>
                    <a:pt x="425" y="541"/>
                  </a:lnTo>
                  <a:lnTo>
                    <a:pt x="427" y="541"/>
                  </a:lnTo>
                  <a:lnTo>
                    <a:pt x="427" y="539"/>
                  </a:lnTo>
                  <a:lnTo>
                    <a:pt x="427" y="538"/>
                  </a:lnTo>
                  <a:lnTo>
                    <a:pt x="425" y="538"/>
                  </a:lnTo>
                  <a:lnTo>
                    <a:pt x="424" y="539"/>
                  </a:lnTo>
                  <a:lnTo>
                    <a:pt x="424" y="541"/>
                  </a:lnTo>
                  <a:lnTo>
                    <a:pt x="422" y="543"/>
                  </a:lnTo>
                  <a:lnTo>
                    <a:pt x="420" y="544"/>
                  </a:lnTo>
                  <a:lnTo>
                    <a:pt x="419" y="546"/>
                  </a:lnTo>
                  <a:lnTo>
                    <a:pt x="417" y="544"/>
                  </a:lnTo>
                  <a:lnTo>
                    <a:pt x="415" y="544"/>
                  </a:lnTo>
                  <a:lnTo>
                    <a:pt x="414" y="543"/>
                  </a:lnTo>
                  <a:lnTo>
                    <a:pt x="414" y="541"/>
                  </a:lnTo>
                  <a:lnTo>
                    <a:pt x="414" y="539"/>
                  </a:lnTo>
                  <a:lnTo>
                    <a:pt x="414" y="538"/>
                  </a:lnTo>
                  <a:lnTo>
                    <a:pt x="412" y="538"/>
                  </a:lnTo>
                  <a:lnTo>
                    <a:pt x="412" y="536"/>
                  </a:lnTo>
                  <a:lnTo>
                    <a:pt x="410" y="534"/>
                  </a:lnTo>
                  <a:lnTo>
                    <a:pt x="410" y="533"/>
                  </a:lnTo>
                  <a:lnTo>
                    <a:pt x="412" y="531"/>
                  </a:lnTo>
                  <a:lnTo>
                    <a:pt x="414" y="531"/>
                  </a:lnTo>
                  <a:lnTo>
                    <a:pt x="415" y="529"/>
                  </a:lnTo>
                  <a:lnTo>
                    <a:pt x="415" y="528"/>
                  </a:lnTo>
                  <a:lnTo>
                    <a:pt x="414" y="528"/>
                  </a:lnTo>
                  <a:lnTo>
                    <a:pt x="412" y="528"/>
                  </a:lnTo>
                  <a:lnTo>
                    <a:pt x="412" y="526"/>
                  </a:lnTo>
                  <a:lnTo>
                    <a:pt x="412" y="524"/>
                  </a:lnTo>
                  <a:lnTo>
                    <a:pt x="410" y="523"/>
                  </a:lnTo>
                  <a:lnTo>
                    <a:pt x="410" y="521"/>
                  </a:lnTo>
                  <a:lnTo>
                    <a:pt x="410" y="519"/>
                  </a:lnTo>
                  <a:lnTo>
                    <a:pt x="410" y="518"/>
                  </a:lnTo>
                  <a:lnTo>
                    <a:pt x="410" y="516"/>
                  </a:lnTo>
                  <a:lnTo>
                    <a:pt x="409" y="516"/>
                  </a:lnTo>
                  <a:lnTo>
                    <a:pt x="409" y="515"/>
                  </a:lnTo>
                  <a:lnTo>
                    <a:pt x="407" y="515"/>
                  </a:lnTo>
                  <a:lnTo>
                    <a:pt x="405" y="513"/>
                  </a:lnTo>
                  <a:lnTo>
                    <a:pt x="405" y="511"/>
                  </a:lnTo>
                  <a:lnTo>
                    <a:pt x="407" y="511"/>
                  </a:lnTo>
                  <a:lnTo>
                    <a:pt x="407" y="510"/>
                  </a:lnTo>
                  <a:lnTo>
                    <a:pt x="409" y="510"/>
                  </a:lnTo>
                  <a:lnTo>
                    <a:pt x="407" y="508"/>
                  </a:lnTo>
                  <a:lnTo>
                    <a:pt x="405" y="508"/>
                  </a:lnTo>
                  <a:lnTo>
                    <a:pt x="404" y="506"/>
                  </a:lnTo>
                  <a:lnTo>
                    <a:pt x="402" y="505"/>
                  </a:lnTo>
                  <a:lnTo>
                    <a:pt x="402" y="503"/>
                  </a:lnTo>
                  <a:lnTo>
                    <a:pt x="402" y="501"/>
                  </a:lnTo>
                  <a:lnTo>
                    <a:pt x="400" y="501"/>
                  </a:lnTo>
                  <a:lnTo>
                    <a:pt x="399" y="501"/>
                  </a:lnTo>
                  <a:lnTo>
                    <a:pt x="397" y="500"/>
                  </a:lnTo>
                  <a:lnTo>
                    <a:pt x="397" y="501"/>
                  </a:lnTo>
                  <a:lnTo>
                    <a:pt x="395" y="501"/>
                  </a:lnTo>
                  <a:lnTo>
                    <a:pt x="395" y="500"/>
                  </a:lnTo>
                  <a:lnTo>
                    <a:pt x="394" y="498"/>
                  </a:lnTo>
                  <a:lnTo>
                    <a:pt x="395" y="496"/>
                  </a:lnTo>
                  <a:lnTo>
                    <a:pt x="394" y="495"/>
                  </a:lnTo>
                  <a:lnTo>
                    <a:pt x="392" y="493"/>
                  </a:lnTo>
                  <a:lnTo>
                    <a:pt x="391" y="493"/>
                  </a:lnTo>
                  <a:lnTo>
                    <a:pt x="391" y="491"/>
                  </a:lnTo>
                  <a:lnTo>
                    <a:pt x="389" y="491"/>
                  </a:lnTo>
                  <a:lnTo>
                    <a:pt x="389" y="493"/>
                  </a:lnTo>
                  <a:lnTo>
                    <a:pt x="387" y="495"/>
                  </a:lnTo>
                  <a:lnTo>
                    <a:pt x="387" y="496"/>
                  </a:lnTo>
                  <a:lnTo>
                    <a:pt x="386" y="496"/>
                  </a:lnTo>
                  <a:lnTo>
                    <a:pt x="384" y="496"/>
                  </a:lnTo>
                  <a:lnTo>
                    <a:pt x="382" y="495"/>
                  </a:lnTo>
                  <a:lnTo>
                    <a:pt x="381" y="495"/>
                  </a:lnTo>
                  <a:lnTo>
                    <a:pt x="381" y="493"/>
                  </a:lnTo>
                  <a:lnTo>
                    <a:pt x="379" y="493"/>
                  </a:lnTo>
                  <a:lnTo>
                    <a:pt x="379" y="491"/>
                  </a:lnTo>
                  <a:lnTo>
                    <a:pt x="381" y="491"/>
                  </a:lnTo>
                  <a:lnTo>
                    <a:pt x="382" y="490"/>
                  </a:lnTo>
                  <a:lnTo>
                    <a:pt x="381" y="490"/>
                  </a:lnTo>
                  <a:lnTo>
                    <a:pt x="379" y="490"/>
                  </a:lnTo>
                  <a:lnTo>
                    <a:pt x="379" y="488"/>
                  </a:lnTo>
                  <a:lnTo>
                    <a:pt x="379" y="486"/>
                  </a:lnTo>
                  <a:lnTo>
                    <a:pt x="379" y="485"/>
                  </a:lnTo>
                  <a:lnTo>
                    <a:pt x="377" y="483"/>
                  </a:lnTo>
                  <a:lnTo>
                    <a:pt x="377" y="482"/>
                  </a:lnTo>
                  <a:lnTo>
                    <a:pt x="376" y="482"/>
                  </a:lnTo>
                  <a:lnTo>
                    <a:pt x="374" y="483"/>
                  </a:lnTo>
                  <a:lnTo>
                    <a:pt x="374" y="485"/>
                  </a:lnTo>
                  <a:lnTo>
                    <a:pt x="376" y="486"/>
                  </a:lnTo>
                  <a:lnTo>
                    <a:pt x="374" y="486"/>
                  </a:lnTo>
                  <a:lnTo>
                    <a:pt x="374" y="488"/>
                  </a:lnTo>
                  <a:lnTo>
                    <a:pt x="374" y="486"/>
                  </a:lnTo>
                  <a:lnTo>
                    <a:pt x="372" y="486"/>
                  </a:lnTo>
                  <a:lnTo>
                    <a:pt x="371" y="486"/>
                  </a:lnTo>
                  <a:lnTo>
                    <a:pt x="369" y="485"/>
                  </a:lnTo>
                  <a:lnTo>
                    <a:pt x="367" y="485"/>
                  </a:lnTo>
                  <a:lnTo>
                    <a:pt x="366" y="485"/>
                  </a:lnTo>
                  <a:lnTo>
                    <a:pt x="364" y="485"/>
                  </a:lnTo>
                  <a:lnTo>
                    <a:pt x="364" y="488"/>
                  </a:lnTo>
                  <a:lnTo>
                    <a:pt x="364" y="490"/>
                  </a:lnTo>
                  <a:lnTo>
                    <a:pt x="362" y="490"/>
                  </a:lnTo>
                  <a:lnTo>
                    <a:pt x="361" y="490"/>
                  </a:lnTo>
                  <a:lnTo>
                    <a:pt x="359" y="490"/>
                  </a:lnTo>
                  <a:lnTo>
                    <a:pt x="359" y="488"/>
                  </a:lnTo>
                  <a:lnTo>
                    <a:pt x="358" y="486"/>
                  </a:lnTo>
                  <a:lnTo>
                    <a:pt x="358" y="485"/>
                  </a:lnTo>
                  <a:lnTo>
                    <a:pt x="359" y="483"/>
                  </a:lnTo>
                  <a:lnTo>
                    <a:pt x="358" y="483"/>
                  </a:lnTo>
                  <a:lnTo>
                    <a:pt x="356" y="483"/>
                  </a:lnTo>
                  <a:lnTo>
                    <a:pt x="354" y="482"/>
                  </a:lnTo>
                  <a:lnTo>
                    <a:pt x="354" y="483"/>
                  </a:lnTo>
                  <a:lnTo>
                    <a:pt x="356" y="485"/>
                  </a:lnTo>
                  <a:lnTo>
                    <a:pt x="356" y="486"/>
                  </a:lnTo>
                  <a:lnTo>
                    <a:pt x="356" y="488"/>
                  </a:lnTo>
                  <a:lnTo>
                    <a:pt x="354" y="488"/>
                  </a:lnTo>
                  <a:lnTo>
                    <a:pt x="353" y="488"/>
                  </a:lnTo>
                  <a:lnTo>
                    <a:pt x="351" y="486"/>
                  </a:lnTo>
                  <a:lnTo>
                    <a:pt x="349" y="486"/>
                  </a:lnTo>
                  <a:lnTo>
                    <a:pt x="349" y="485"/>
                  </a:lnTo>
                  <a:lnTo>
                    <a:pt x="348" y="486"/>
                  </a:lnTo>
                  <a:lnTo>
                    <a:pt x="348" y="488"/>
                  </a:lnTo>
                  <a:lnTo>
                    <a:pt x="348" y="490"/>
                  </a:lnTo>
                  <a:lnTo>
                    <a:pt x="348" y="491"/>
                  </a:lnTo>
                  <a:lnTo>
                    <a:pt x="348" y="493"/>
                  </a:lnTo>
                  <a:lnTo>
                    <a:pt x="348" y="495"/>
                  </a:lnTo>
                  <a:lnTo>
                    <a:pt x="346" y="495"/>
                  </a:lnTo>
                  <a:lnTo>
                    <a:pt x="344" y="495"/>
                  </a:lnTo>
                  <a:lnTo>
                    <a:pt x="343" y="495"/>
                  </a:lnTo>
                  <a:lnTo>
                    <a:pt x="341" y="493"/>
                  </a:lnTo>
                  <a:lnTo>
                    <a:pt x="339" y="491"/>
                  </a:lnTo>
                  <a:lnTo>
                    <a:pt x="338" y="491"/>
                  </a:lnTo>
                  <a:lnTo>
                    <a:pt x="336" y="493"/>
                  </a:lnTo>
                  <a:lnTo>
                    <a:pt x="336" y="495"/>
                  </a:lnTo>
                  <a:lnTo>
                    <a:pt x="334" y="496"/>
                  </a:lnTo>
                  <a:lnTo>
                    <a:pt x="334" y="498"/>
                  </a:lnTo>
                  <a:lnTo>
                    <a:pt x="333" y="498"/>
                  </a:lnTo>
                  <a:lnTo>
                    <a:pt x="331" y="500"/>
                  </a:lnTo>
                  <a:lnTo>
                    <a:pt x="329" y="501"/>
                  </a:lnTo>
                  <a:lnTo>
                    <a:pt x="329" y="503"/>
                  </a:lnTo>
                  <a:lnTo>
                    <a:pt x="328" y="503"/>
                  </a:lnTo>
                  <a:lnTo>
                    <a:pt x="328" y="505"/>
                  </a:lnTo>
                  <a:lnTo>
                    <a:pt x="326" y="505"/>
                  </a:lnTo>
                  <a:lnTo>
                    <a:pt x="326" y="503"/>
                  </a:lnTo>
                  <a:lnTo>
                    <a:pt x="325" y="501"/>
                  </a:lnTo>
                  <a:lnTo>
                    <a:pt x="323" y="503"/>
                  </a:lnTo>
                  <a:lnTo>
                    <a:pt x="321" y="505"/>
                  </a:lnTo>
                  <a:lnTo>
                    <a:pt x="320" y="505"/>
                  </a:lnTo>
                  <a:lnTo>
                    <a:pt x="318" y="505"/>
                  </a:lnTo>
                  <a:lnTo>
                    <a:pt x="318" y="503"/>
                  </a:lnTo>
                  <a:lnTo>
                    <a:pt x="318" y="501"/>
                  </a:lnTo>
                  <a:lnTo>
                    <a:pt x="316" y="501"/>
                  </a:lnTo>
                  <a:lnTo>
                    <a:pt x="316" y="500"/>
                  </a:lnTo>
                  <a:lnTo>
                    <a:pt x="315" y="501"/>
                  </a:lnTo>
                  <a:lnTo>
                    <a:pt x="315" y="503"/>
                  </a:lnTo>
                  <a:lnTo>
                    <a:pt x="313" y="503"/>
                  </a:lnTo>
                  <a:lnTo>
                    <a:pt x="313" y="505"/>
                  </a:lnTo>
                  <a:lnTo>
                    <a:pt x="311" y="505"/>
                  </a:lnTo>
                  <a:lnTo>
                    <a:pt x="310" y="503"/>
                  </a:lnTo>
                  <a:lnTo>
                    <a:pt x="308" y="501"/>
                  </a:lnTo>
                  <a:lnTo>
                    <a:pt x="306" y="503"/>
                  </a:lnTo>
                  <a:lnTo>
                    <a:pt x="308" y="505"/>
                  </a:lnTo>
                  <a:lnTo>
                    <a:pt x="308" y="506"/>
                  </a:lnTo>
                  <a:lnTo>
                    <a:pt x="310" y="508"/>
                  </a:lnTo>
                  <a:lnTo>
                    <a:pt x="310" y="510"/>
                  </a:lnTo>
                  <a:lnTo>
                    <a:pt x="308" y="511"/>
                  </a:lnTo>
                  <a:lnTo>
                    <a:pt x="308" y="510"/>
                  </a:lnTo>
                  <a:lnTo>
                    <a:pt x="306" y="510"/>
                  </a:lnTo>
                  <a:lnTo>
                    <a:pt x="305" y="508"/>
                  </a:lnTo>
                  <a:lnTo>
                    <a:pt x="303" y="508"/>
                  </a:lnTo>
                  <a:lnTo>
                    <a:pt x="303" y="510"/>
                  </a:lnTo>
                  <a:lnTo>
                    <a:pt x="303" y="511"/>
                  </a:lnTo>
                  <a:lnTo>
                    <a:pt x="305" y="511"/>
                  </a:lnTo>
                  <a:lnTo>
                    <a:pt x="306" y="513"/>
                  </a:lnTo>
                  <a:lnTo>
                    <a:pt x="308" y="515"/>
                  </a:lnTo>
                  <a:lnTo>
                    <a:pt x="306" y="516"/>
                  </a:lnTo>
                  <a:lnTo>
                    <a:pt x="305" y="516"/>
                  </a:lnTo>
                  <a:lnTo>
                    <a:pt x="303" y="518"/>
                  </a:lnTo>
                  <a:lnTo>
                    <a:pt x="301" y="516"/>
                  </a:lnTo>
                  <a:lnTo>
                    <a:pt x="301" y="515"/>
                  </a:lnTo>
                  <a:lnTo>
                    <a:pt x="301" y="513"/>
                  </a:lnTo>
                  <a:lnTo>
                    <a:pt x="301" y="511"/>
                  </a:lnTo>
                  <a:lnTo>
                    <a:pt x="300" y="511"/>
                  </a:lnTo>
                  <a:lnTo>
                    <a:pt x="298" y="511"/>
                  </a:lnTo>
                  <a:lnTo>
                    <a:pt x="297" y="513"/>
                  </a:lnTo>
                  <a:lnTo>
                    <a:pt x="297" y="515"/>
                  </a:lnTo>
                  <a:lnTo>
                    <a:pt x="295" y="515"/>
                  </a:lnTo>
                  <a:lnTo>
                    <a:pt x="295" y="516"/>
                  </a:lnTo>
                  <a:lnTo>
                    <a:pt x="293" y="518"/>
                  </a:lnTo>
                  <a:lnTo>
                    <a:pt x="292" y="519"/>
                  </a:lnTo>
                  <a:lnTo>
                    <a:pt x="292" y="521"/>
                  </a:lnTo>
                  <a:lnTo>
                    <a:pt x="293" y="521"/>
                  </a:lnTo>
                  <a:lnTo>
                    <a:pt x="293" y="523"/>
                  </a:lnTo>
                  <a:lnTo>
                    <a:pt x="292" y="524"/>
                  </a:lnTo>
                  <a:lnTo>
                    <a:pt x="290" y="526"/>
                  </a:lnTo>
                  <a:lnTo>
                    <a:pt x="290" y="528"/>
                  </a:lnTo>
                  <a:lnTo>
                    <a:pt x="288" y="528"/>
                  </a:lnTo>
                  <a:lnTo>
                    <a:pt x="288" y="526"/>
                  </a:lnTo>
                  <a:lnTo>
                    <a:pt x="287" y="523"/>
                  </a:lnTo>
                  <a:lnTo>
                    <a:pt x="285" y="523"/>
                  </a:lnTo>
                  <a:lnTo>
                    <a:pt x="283" y="523"/>
                  </a:lnTo>
                  <a:lnTo>
                    <a:pt x="282" y="523"/>
                  </a:lnTo>
                  <a:lnTo>
                    <a:pt x="280" y="526"/>
                  </a:lnTo>
                  <a:lnTo>
                    <a:pt x="280" y="528"/>
                  </a:lnTo>
                  <a:lnTo>
                    <a:pt x="282" y="529"/>
                  </a:lnTo>
                  <a:lnTo>
                    <a:pt x="282" y="531"/>
                  </a:lnTo>
                  <a:lnTo>
                    <a:pt x="283" y="533"/>
                  </a:lnTo>
                  <a:lnTo>
                    <a:pt x="285" y="533"/>
                  </a:lnTo>
                  <a:lnTo>
                    <a:pt x="283" y="534"/>
                  </a:lnTo>
                  <a:lnTo>
                    <a:pt x="282" y="534"/>
                  </a:lnTo>
                  <a:lnTo>
                    <a:pt x="280" y="534"/>
                  </a:lnTo>
                  <a:lnTo>
                    <a:pt x="278" y="534"/>
                  </a:lnTo>
                  <a:lnTo>
                    <a:pt x="277" y="534"/>
                  </a:lnTo>
                  <a:lnTo>
                    <a:pt x="275" y="536"/>
                  </a:lnTo>
                  <a:lnTo>
                    <a:pt x="273" y="538"/>
                  </a:lnTo>
                  <a:lnTo>
                    <a:pt x="273" y="539"/>
                  </a:lnTo>
                  <a:lnTo>
                    <a:pt x="273" y="541"/>
                  </a:lnTo>
                  <a:lnTo>
                    <a:pt x="272" y="541"/>
                  </a:lnTo>
                  <a:lnTo>
                    <a:pt x="270" y="539"/>
                  </a:lnTo>
                  <a:lnTo>
                    <a:pt x="270" y="538"/>
                  </a:lnTo>
                  <a:lnTo>
                    <a:pt x="272" y="538"/>
                  </a:lnTo>
                  <a:lnTo>
                    <a:pt x="272" y="536"/>
                  </a:lnTo>
                  <a:lnTo>
                    <a:pt x="272" y="533"/>
                  </a:lnTo>
                  <a:lnTo>
                    <a:pt x="270" y="533"/>
                  </a:lnTo>
                  <a:lnTo>
                    <a:pt x="268" y="534"/>
                  </a:lnTo>
                  <a:lnTo>
                    <a:pt x="268" y="536"/>
                  </a:lnTo>
                  <a:lnTo>
                    <a:pt x="268" y="538"/>
                  </a:lnTo>
                  <a:lnTo>
                    <a:pt x="267" y="539"/>
                  </a:lnTo>
                  <a:lnTo>
                    <a:pt x="265" y="539"/>
                  </a:lnTo>
                  <a:lnTo>
                    <a:pt x="264" y="541"/>
                  </a:lnTo>
                  <a:lnTo>
                    <a:pt x="260" y="541"/>
                  </a:lnTo>
                  <a:lnTo>
                    <a:pt x="260" y="539"/>
                  </a:lnTo>
                  <a:lnTo>
                    <a:pt x="259" y="541"/>
                  </a:lnTo>
                  <a:lnTo>
                    <a:pt x="257" y="541"/>
                  </a:lnTo>
                  <a:lnTo>
                    <a:pt x="257" y="539"/>
                  </a:lnTo>
                  <a:lnTo>
                    <a:pt x="259" y="536"/>
                  </a:lnTo>
                  <a:lnTo>
                    <a:pt x="257" y="536"/>
                  </a:lnTo>
                  <a:lnTo>
                    <a:pt x="255" y="534"/>
                  </a:lnTo>
                  <a:lnTo>
                    <a:pt x="254" y="538"/>
                  </a:lnTo>
                  <a:lnTo>
                    <a:pt x="254" y="539"/>
                  </a:lnTo>
                  <a:lnTo>
                    <a:pt x="252" y="539"/>
                  </a:lnTo>
                  <a:lnTo>
                    <a:pt x="250" y="538"/>
                  </a:lnTo>
                  <a:lnTo>
                    <a:pt x="249" y="538"/>
                  </a:lnTo>
                  <a:lnTo>
                    <a:pt x="247" y="538"/>
                  </a:lnTo>
                  <a:lnTo>
                    <a:pt x="245" y="538"/>
                  </a:lnTo>
                  <a:lnTo>
                    <a:pt x="245" y="541"/>
                  </a:lnTo>
                  <a:lnTo>
                    <a:pt x="244" y="541"/>
                  </a:lnTo>
                  <a:lnTo>
                    <a:pt x="244" y="539"/>
                  </a:lnTo>
                  <a:lnTo>
                    <a:pt x="244" y="538"/>
                  </a:lnTo>
                  <a:lnTo>
                    <a:pt x="244" y="536"/>
                  </a:lnTo>
                  <a:lnTo>
                    <a:pt x="244" y="534"/>
                  </a:lnTo>
                  <a:lnTo>
                    <a:pt x="242" y="534"/>
                  </a:lnTo>
                  <a:lnTo>
                    <a:pt x="240" y="534"/>
                  </a:lnTo>
                  <a:lnTo>
                    <a:pt x="239" y="534"/>
                  </a:lnTo>
                  <a:lnTo>
                    <a:pt x="239" y="536"/>
                  </a:lnTo>
                  <a:lnTo>
                    <a:pt x="239" y="538"/>
                  </a:lnTo>
                  <a:lnTo>
                    <a:pt x="237" y="538"/>
                  </a:lnTo>
                  <a:lnTo>
                    <a:pt x="235" y="538"/>
                  </a:lnTo>
                  <a:lnTo>
                    <a:pt x="234" y="538"/>
                  </a:lnTo>
                  <a:lnTo>
                    <a:pt x="234" y="541"/>
                  </a:lnTo>
                  <a:lnTo>
                    <a:pt x="232" y="544"/>
                  </a:lnTo>
                  <a:lnTo>
                    <a:pt x="232" y="546"/>
                  </a:lnTo>
                  <a:lnTo>
                    <a:pt x="231" y="548"/>
                  </a:lnTo>
                  <a:lnTo>
                    <a:pt x="229" y="549"/>
                  </a:lnTo>
                  <a:lnTo>
                    <a:pt x="227" y="551"/>
                  </a:lnTo>
                  <a:lnTo>
                    <a:pt x="227" y="549"/>
                  </a:lnTo>
                  <a:lnTo>
                    <a:pt x="227" y="548"/>
                  </a:lnTo>
                  <a:lnTo>
                    <a:pt x="227" y="546"/>
                  </a:lnTo>
                  <a:lnTo>
                    <a:pt x="227" y="544"/>
                  </a:lnTo>
                  <a:lnTo>
                    <a:pt x="226" y="544"/>
                  </a:lnTo>
                  <a:lnTo>
                    <a:pt x="224" y="544"/>
                  </a:lnTo>
                  <a:lnTo>
                    <a:pt x="226" y="546"/>
                  </a:lnTo>
                  <a:lnTo>
                    <a:pt x="226" y="548"/>
                  </a:lnTo>
                  <a:lnTo>
                    <a:pt x="224" y="549"/>
                  </a:lnTo>
                  <a:lnTo>
                    <a:pt x="222" y="549"/>
                  </a:lnTo>
                  <a:lnTo>
                    <a:pt x="221" y="549"/>
                  </a:lnTo>
                  <a:lnTo>
                    <a:pt x="219" y="549"/>
                  </a:lnTo>
                  <a:lnTo>
                    <a:pt x="219" y="548"/>
                  </a:lnTo>
                  <a:lnTo>
                    <a:pt x="221" y="544"/>
                  </a:lnTo>
                  <a:lnTo>
                    <a:pt x="221" y="543"/>
                  </a:lnTo>
                  <a:lnTo>
                    <a:pt x="219" y="541"/>
                  </a:lnTo>
                  <a:lnTo>
                    <a:pt x="217" y="541"/>
                  </a:lnTo>
                  <a:lnTo>
                    <a:pt x="216" y="543"/>
                  </a:lnTo>
                  <a:lnTo>
                    <a:pt x="214" y="543"/>
                  </a:lnTo>
                  <a:lnTo>
                    <a:pt x="212" y="544"/>
                  </a:lnTo>
                  <a:lnTo>
                    <a:pt x="211" y="544"/>
                  </a:lnTo>
                  <a:lnTo>
                    <a:pt x="211" y="546"/>
                  </a:lnTo>
                  <a:lnTo>
                    <a:pt x="209" y="546"/>
                  </a:lnTo>
                  <a:lnTo>
                    <a:pt x="207" y="546"/>
                  </a:lnTo>
                  <a:lnTo>
                    <a:pt x="206" y="548"/>
                  </a:lnTo>
                  <a:lnTo>
                    <a:pt x="206" y="549"/>
                  </a:lnTo>
                  <a:lnTo>
                    <a:pt x="207" y="549"/>
                  </a:lnTo>
                  <a:lnTo>
                    <a:pt x="207" y="551"/>
                  </a:lnTo>
                  <a:lnTo>
                    <a:pt x="209" y="551"/>
                  </a:lnTo>
                  <a:lnTo>
                    <a:pt x="209" y="552"/>
                  </a:lnTo>
                  <a:lnTo>
                    <a:pt x="209" y="554"/>
                  </a:lnTo>
                  <a:lnTo>
                    <a:pt x="207" y="554"/>
                  </a:lnTo>
                  <a:lnTo>
                    <a:pt x="206" y="554"/>
                  </a:lnTo>
                  <a:lnTo>
                    <a:pt x="204" y="556"/>
                  </a:lnTo>
                  <a:lnTo>
                    <a:pt x="202" y="556"/>
                  </a:lnTo>
                  <a:lnTo>
                    <a:pt x="201" y="556"/>
                  </a:lnTo>
                  <a:lnTo>
                    <a:pt x="199" y="556"/>
                  </a:lnTo>
                  <a:lnTo>
                    <a:pt x="198" y="556"/>
                  </a:lnTo>
                  <a:lnTo>
                    <a:pt x="198" y="554"/>
                  </a:lnTo>
                  <a:lnTo>
                    <a:pt x="196" y="554"/>
                  </a:lnTo>
                  <a:lnTo>
                    <a:pt x="196" y="552"/>
                  </a:lnTo>
                  <a:lnTo>
                    <a:pt x="198" y="551"/>
                  </a:lnTo>
                  <a:lnTo>
                    <a:pt x="199" y="551"/>
                  </a:lnTo>
                  <a:lnTo>
                    <a:pt x="199" y="549"/>
                  </a:lnTo>
                  <a:lnTo>
                    <a:pt x="199" y="548"/>
                  </a:lnTo>
                  <a:lnTo>
                    <a:pt x="198" y="548"/>
                  </a:lnTo>
                  <a:lnTo>
                    <a:pt x="196" y="548"/>
                  </a:lnTo>
                  <a:lnTo>
                    <a:pt x="194" y="548"/>
                  </a:lnTo>
                  <a:lnTo>
                    <a:pt x="194" y="546"/>
                  </a:lnTo>
                  <a:lnTo>
                    <a:pt x="193" y="546"/>
                  </a:lnTo>
                  <a:lnTo>
                    <a:pt x="193" y="548"/>
                  </a:lnTo>
                  <a:lnTo>
                    <a:pt x="193" y="549"/>
                  </a:lnTo>
                  <a:lnTo>
                    <a:pt x="194" y="549"/>
                  </a:lnTo>
                  <a:lnTo>
                    <a:pt x="194" y="551"/>
                  </a:lnTo>
                  <a:lnTo>
                    <a:pt x="193" y="551"/>
                  </a:lnTo>
                  <a:lnTo>
                    <a:pt x="193" y="552"/>
                  </a:lnTo>
                  <a:lnTo>
                    <a:pt x="191" y="552"/>
                  </a:lnTo>
                  <a:lnTo>
                    <a:pt x="193" y="554"/>
                  </a:lnTo>
                  <a:lnTo>
                    <a:pt x="193" y="556"/>
                  </a:lnTo>
                  <a:lnTo>
                    <a:pt x="191" y="556"/>
                  </a:lnTo>
                  <a:lnTo>
                    <a:pt x="191" y="557"/>
                  </a:lnTo>
                  <a:lnTo>
                    <a:pt x="191" y="559"/>
                  </a:lnTo>
                  <a:lnTo>
                    <a:pt x="189" y="559"/>
                  </a:lnTo>
                  <a:lnTo>
                    <a:pt x="188" y="559"/>
                  </a:lnTo>
                  <a:lnTo>
                    <a:pt x="188" y="557"/>
                  </a:lnTo>
                  <a:lnTo>
                    <a:pt x="186" y="557"/>
                  </a:lnTo>
                  <a:lnTo>
                    <a:pt x="186" y="556"/>
                  </a:lnTo>
                  <a:lnTo>
                    <a:pt x="186" y="554"/>
                  </a:lnTo>
                  <a:lnTo>
                    <a:pt x="186" y="552"/>
                  </a:lnTo>
                  <a:lnTo>
                    <a:pt x="186" y="551"/>
                  </a:lnTo>
                  <a:lnTo>
                    <a:pt x="186" y="549"/>
                  </a:lnTo>
                  <a:lnTo>
                    <a:pt x="184" y="549"/>
                  </a:lnTo>
                  <a:lnTo>
                    <a:pt x="183" y="549"/>
                  </a:lnTo>
                  <a:lnTo>
                    <a:pt x="183" y="551"/>
                  </a:lnTo>
                  <a:lnTo>
                    <a:pt x="181" y="551"/>
                  </a:lnTo>
                  <a:lnTo>
                    <a:pt x="181" y="552"/>
                  </a:lnTo>
                  <a:lnTo>
                    <a:pt x="181" y="554"/>
                  </a:lnTo>
                  <a:lnTo>
                    <a:pt x="181" y="556"/>
                  </a:lnTo>
                  <a:lnTo>
                    <a:pt x="181" y="557"/>
                  </a:lnTo>
                  <a:lnTo>
                    <a:pt x="179" y="557"/>
                  </a:lnTo>
                  <a:lnTo>
                    <a:pt x="178" y="557"/>
                  </a:lnTo>
                  <a:lnTo>
                    <a:pt x="176" y="557"/>
                  </a:lnTo>
                  <a:lnTo>
                    <a:pt x="174" y="556"/>
                  </a:lnTo>
                  <a:lnTo>
                    <a:pt x="174" y="557"/>
                  </a:lnTo>
                  <a:lnTo>
                    <a:pt x="174" y="559"/>
                  </a:lnTo>
                  <a:lnTo>
                    <a:pt x="173" y="559"/>
                  </a:lnTo>
                  <a:lnTo>
                    <a:pt x="173" y="561"/>
                  </a:lnTo>
                  <a:lnTo>
                    <a:pt x="171" y="561"/>
                  </a:lnTo>
                  <a:lnTo>
                    <a:pt x="170" y="561"/>
                  </a:lnTo>
                  <a:lnTo>
                    <a:pt x="168" y="561"/>
                  </a:lnTo>
                  <a:lnTo>
                    <a:pt x="166" y="562"/>
                  </a:lnTo>
                  <a:lnTo>
                    <a:pt x="165" y="562"/>
                  </a:lnTo>
                  <a:lnTo>
                    <a:pt x="165" y="561"/>
                  </a:lnTo>
                  <a:lnTo>
                    <a:pt x="163" y="559"/>
                  </a:lnTo>
                  <a:lnTo>
                    <a:pt x="161" y="557"/>
                  </a:lnTo>
                  <a:lnTo>
                    <a:pt x="161" y="556"/>
                  </a:lnTo>
                  <a:lnTo>
                    <a:pt x="161" y="554"/>
                  </a:lnTo>
                  <a:lnTo>
                    <a:pt x="160" y="552"/>
                  </a:lnTo>
                  <a:lnTo>
                    <a:pt x="158" y="552"/>
                  </a:lnTo>
                  <a:lnTo>
                    <a:pt x="156" y="552"/>
                  </a:lnTo>
                  <a:lnTo>
                    <a:pt x="155" y="552"/>
                  </a:lnTo>
                  <a:lnTo>
                    <a:pt x="153" y="552"/>
                  </a:lnTo>
                  <a:lnTo>
                    <a:pt x="151" y="552"/>
                  </a:lnTo>
                  <a:lnTo>
                    <a:pt x="150" y="552"/>
                  </a:lnTo>
                  <a:lnTo>
                    <a:pt x="148" y="552"/>
                  </a:lnTo>
                  <a:lnTo>
                    <a:pt x="148" y="551"/>
                  </a:lnTo>
                  <a:lnTo>
                    <a:pt x="146" y="551"/>
                  </a:lnTo>
                  <a:lnTo>
                    <a:pt x="146" y="549"/>
                  </a:lnTo>
                  <a:lnTo>
                    <a:pt x="145" y="548"/>
                  </a:lnTo>
                  <a:lnTo>
                    <a:pt x="145" y="546"/>
                  </a:lnTo>
                  <a:lnTo>
                    <a:pt x="145" y="544"/>
                  </a:lnTo>
                  <a:lnTo>
                    <a:pt x="146" y="544"/>
                  </a:lnTo>
                  <a:lnTo>
                    <a:pt x="146" y="543"/>
                  </a:lnTo>
                  <a:lnTo>
                    <a:pt x="148" y="543"/>
                  </a:lnTo>
                  <a:lnTo>
                    <a:pt x="148" y="544"/>
                  </a:lnTo>
                  <a:lnTo>
                    <a:pt x="150" y="544"/>
                  </a:lnTo>
                  <a:lnTo>
                    <a:pt x="150" y="543"/>
                  </a:lnTo>
                  <a:lnTo>
                    <a:pt x="151" y="543"/>
                  </a:lnTo>
                  <a:lnTo>
                    <a:pt x="151" y="541"/>
                  </a:lnTo>
                  <a:lnTo>
                    <a:pt x="151" y="539"/>
                  </a:lnTo>
                  <a:lnTo>
                    <a:pt x="153" y="539"/>
                  </a:lnTo>
                  <a:lnTo>
                    <a:pt x="153" y="538"/>
                  </a:lnTo>
                  <a:lnTo>
                    <a:pt x="153" y="536"/>
                  </a:lnTo>
                  <a:lnTo>
                    <a:pt x="153" y="534"/>
                  </a:lnTo>
                  <a:lnTo>
                    <a:pt x="153" y="533"/>
                  </a:lnTo>
                  <a:lnTo>
                    <a:pt x="151" y="533"/>
                  </a:lnTo>
                  <a:lnTo>
                    <a:pt x="151" y="531"/>
                  </a:lnTo>
                  <a:lnTo>
                    <a:pt x="150" y="531"/>
                  </a:lnTo>
                  <a:lnTo>
                    <a:pt x="150" y="533"/>
                  </a:lnTo>
                  <a:lnTo>
                    <a:pt x="150" y="534"/>
                  </a:lnTo>
                  <a:lnTo>
                    <a:pt x="148" y="534"/>
                  </a:lnTo>
                  <a:lnTo>
                    <a:pt x="148" y="536"/>
                  </a:lnTo>
                  <a:lnTo>
                    <a:pt x="146" y="534"/>
                  </a:lnTo>
                  <a:lnTo>
                    <a:pt x="146" y="533"/>
                  </a:lnTo>
                  <a:lnTo>
                    <a:pt x="146" y="531"/>
                  </a:lnTo>
                  <a:lnTo>
                    <a:pt x="145" y="531"/>
                  </a:lnTo>
                  <a:lnTo>
                    <a:pt x="143" y="531"/>
                  </a:lnTo>
                  <a:lnTo>
                    <a:pt x="141" y="533"/>
                  </a:lnTo>
                  <a:lnTo>
                    <a:pt x="140" y="533"/>
                  </a:lnTo>
                  <a:lnTo>
                    <a:pt x="138" y="533"/>
                  </a:lnTo>
                  <a:lnTo>
                    <a:pt x="138" y="531"/>
                  </a:lnTo>
                  <a:lnTo>
                    <a:pt x="137" y="531"/>
                  </a:lnTo>
                  <a:lnTo>
                    <a:pt x="135" y="531"/>
                  </a:lnTo>
                  <a:lnTo>
                    <a:pt x="133" y="531"/>
                  </a:lnTo>
                  <a:lnTo>
                    <a:pt x="132" y="531"/>
                  </a:lnTo>
                  <a:lnTo>
                    <a:pt x="132" y="533"/>
                  </a:lnTo>
                  <a:lnTo>
                    <a:pt x="130" y="533"/>
                  </a:lnTo>
                  <a:lnTo>
                    <a:pt x="130" y="534"/>
                  </a:lnTo>
                  <a:lnTo>
                    <a:pt x="128" y="534"/>
                  </a:lnTo>
                  <a:lnTo>
                    <a:pt x="128" y="536"/>
                  </a:lnTo>
                  <a:lnTo>
                    <a:pt x="130" y="536"/>
                  </a:lnTo>
                  <a:lnTo>
                    <a:pt x="130" y="538"/>
                  </a:lnTo>
                  <a:lnTo>
                    <a:pt x="130" y="539"/>
                  </a:lnTo>
                  <a:lnTo>
                    <a:pt x="130" y="541"/>
                  </a:lnTo>
                  <a:lnTo>
                    <a:pt x="128" y="539"/>
                  </a:lnTo>
                  <a:lnTo>
                    <a:pt x="127" y="539"/>
                  </a:lnTo>
                  <a:lnTo>
                    <a:pt x="125" y="538"/>
                  </a:lnTo>
                  <a:lnTo>
                    <a:pt x="123" y="538"/>
                  </a:lnTo>
                  <a:lnTo>
                    <a:pt x="122" y="538"/>
                  </a:lnTo>
                  <a:lnTo>
                    <a:pt x="120" y="538"/>
                  </a:lnTo>
                  <a:lnTo>
                    <a:pt x="118" y="539"/>
                  </a:lnTo>
                  <a:lnTo>
                    <a:pt x="118" y="541"/>
                  </a:lnTo>
                  <a:lnTo>
                    <a:pt x="117" y="543"/>
                  </a:lnTo>
                  <a:lnTo>
                    <a:pt x="117" y="544"/>
                  </a:lnTo>
                  <a:lnTo>
                    <a:pt x="118" y="544"/>
                  </a:lnTo>
                  <a:lnTo>
                    <a:pt x="118" y="546"/>
                  </a:lnTo>
                  <a:lnTo>
                    <a:pt x="118" y="548"/>
                  </a:lnTo>
                  <a:lnTo>
                    <a:pt x="117" y="548"/>
                  </a:lnTo>
                  <a:lnTo>
                    <a:pt x="117" y="549"/>
                  </a:lnTo>
                  <a:lnTo>
                    <a:pt x="115" y="549"/>
                  </a:lnTo>
                  <a:lnTo>
                    <a:pt x="115" y="551"/>
                  </a:lnTo>
                  <a:lnTo>
                    <a:pt x="117" y="551"/>
                  </a:lnTo>
                  <a:lnTo>
                    <a:pt x="118" y="551"/>
                  </a:lnTo>
                  <a:lnTo>
                    <a:pt x="120" y="551"/>
                  </a:lnTo>
                  <a:lnTo>
                    <a:pt x="122" y="551"/>
                  </a:lnTo>
                  <a:lnTo>
                    <a:pt x="122" y="552"/>
                  </a:lnTo>
                  <a:lnTo>
                    <a:pt x="122" y="554"/>
                  </a:lnTo>
                  <a:lnTo>
                    <a:pt x="120" y="554"/>
                  </a:lnTo>
                  <a:lnTo>
                    <a:pt x="120" y="556"/>
                  </a:lnTo>
                  <a:lnTo>
                    <a:pt x="120" y="557"/>
                  </a:lnTo>
                  <a:lnTo>
                    <a:pt x="118" y="557"/>
                  </a:lnTo>
                  <a:lnTo>
                    <a:pt x="117" y="557"/>
                  </a:lnTo>
                  <a:lnTo>
                    <a:pt x="115" y="556"/>
                  </a:lnTo>
                  <a:lnTo>
                    <a:pt x="113" y="556"/>
                  </a:lnTo>
                  <a:lnTo>
                    <a:pt x="112" y="554"/>
                  </a:lnTo>
                  <a:lnTo>
                    <a:pt x="110" y="554"/>
                  </a:lnTo>
                  <a:lnTo>
                    <a:pt x="108" y="554"/>
                  </a:lnTo>
                  <a:lnTo>
                    <a:pt x="107" y="554"/>
                  </a:lnTo>
                  <a:lnTo>
                    <a:pt x="105" y="554"/>
                  </a:lnTo>
                  <a:lnTo>
                    <a:pt x="105" y="552"/>
                  </a:lnTo>
                  <a:lnTo>
                    <a:pt x="104" y="552"/>
                  </a:lnTo>
                  <a:lnTo>
                    <a:pt x="102" y="552"/>
                  </a:lnTo>
                  <a:lnTo>
                    <a:pt x="100" y="551"/>
                  </a:lnTo>
                  <a:lnTo>
                    <a:pt x="99" y="551"/>
                  </a:lnTo>
                  <a:lnTo>
                    <a:pt x="97" y="551"/>
                  </a:lnTo>
                  <a:lnTo>
                    <a:pt x="95" y="551"/>
                  </a:lnTo>
                  <a:lnTo>
                    <a:pt x="95" y="552"/>
                  </a:lnTo>
                  <a:lnTo>
                    <a:pt x="94" y="552"/>
                  </a:lnTo>
                  <a:lnTo>
                    <a:pt x="94" y="554"/>
                  </a:lnTo>
                  <a:lnTo>
                    <a:pt x="95" y="556"/>
                  </a:lnTo>
                  <a:lnTo>
                    <a:pt x="95" y="557"/>
                  </a:lnTo>
                  <a:lnTo>
                    <a:pt x="95" y="559"/>
                  </a:lnTo>
                  <a:lnTo>
                    <a:pt x="94" y="559"/>
                  </a:lnTo>
                  <a:lnTo>
                    <a:pt x="94" y="557"/>
                  </a:lnTo>
                  <a:lnTo>
                    <a:pt x="92" y="557"/>
                  </a:lnTo>
                  <a:lnTo>
                    <a:pt x="90" y="557"/>
                  </a:lnTo>
                  <a:lnTo>
                    <a:pt x="89" y="559"/>
                  </a:lnTo>
                  <a:lnTo>
                    <a:pt x="89" y="561"/>
                  </a:lnTo>
                  <a:lnTo>
                    <a:pt x="87" y="561"/>
                  </a:lnTo>
                  <a:lnTo>
                    <a:pt x="87" y="562"/>
                  </a:lnTo>
                  <a:lnTo>
                    <a:pt x="85" y="564"/>
                  </a:lnTo>
                  <a:lnTo>
                    <a:pt x="84" y="566"/>
                  </a:lnTo>
                  <a:lnTo>
                    <a:pt x="82" y="567"/>
                  </a:lnTo>
                  <a:lnTo>
                    <a:pt x="80" y="569"/>
                  </a:lnTo>
                  <a:lnTo>
                    <a:pt x="79" y="571"/>
                  </a:lnTo>
                  <a:lnTo>
                    <a:pt x="79" y="569"/>
                  </a:lnTo>
                  <a:lnTo>
                    <a:pt x="77" y="567"/>
                  </a:lnTo>
                  <a:lnTo>
                    <a:pt x="75" y="567"/>
                  </a:lnTo>
                  <a:lnTo>
                    <a:pt x="75" y="569"/>
                  </a:lnTo>
                  <a:lnTo>
                    <a:pt x="74" y="569"/>
                  </a:lnTo>
                  <a:lnTo>
                    <a:pt x="74" y="567"/>
                  </a:lnTo>
                  <a:lnTo>
                    <a:pt x="72" y="566"/>
                  </a:lnTo>
                  <a:lnTo>
                    <a:pt x="74" y="566"/>
                  </a:lnTo>
                  <a:lnTo>
                    <a:pt x="74" y="564"/>
                  </a:lnTo>
                  <a:lnTo>
                    <a:pt x="74" y="562"/>
                  </a:lnTo>
                  <a:lnTo>
                    <a:pt x="72" y="561"/>
                  </a:lnTo>
                  <a:lnTo>
                    <a:pt x="71" y="562"/>
                  </a:lnTo>
                  <a:lnTo>
                    <a:pt x="69" y="562"/>
                  </a:lnTo>
                  <a:lnTo>
                    <a:pt x="67" y="562"/>
                  </a:lnTo>
                  <a:lnTo>
                    <a:pt x="67" y="564"/>
                  </a:lnTo>
                  <a:lnTo>
                    <a:pt x="66" y="566"/>
                  </a:lnTo>
                  <a:lnTo>
                    <a:pt x="64" y="567"/>
                  </a:lnTo>
                  <a:lnTo>
                    <a:pt x="62" y="567"/>
                  </a:lnTo>
                  <a:lnTo>
                    <a:pt x="62" y="566"/>
                  </a:lnTo>
                  <a:lnTo>
                    <a:pt x="62" y="564"/>
                  </a:lnTo>
                  <a:lnTo>
                    <a:pt x="64" y="564"/>
                  </a:lnTo>
                  <a:lnTo>
                    <a:pt x="62" y="562"/>
                  </a:lnTo>
                  <a:lnTo>
                    <a:pt x="61" y="562"/>
                  </a:lnTo>
                  <a:lnTo>
                    <a:pt x="59" y="562"/>
                  </a:lnTo>
                  <a:lnTo>
                    <a:pt x="57" y="562"/>
                  </a:lnTo>
                  <a:lnTo>
                    <a:pt x="56" y="562"/>
                  </a:lnTo>
                  <a:lnTo>
                    <a:pt x="56" y="564"/>
                  </a:lnTo>
                  <a:lnTo>
                    <a:pt x="56" y="566"/>
                  </a:lnTo>
                  <a:lnTo>
                    <a:pt x="54" y="566"/>
                  </a:lnTo>
                  <a:lnTo>
                    <a:pt x="54" y="564"/>
                  </a:lnTo>
                  <a:lnTo>
                    <a:pt x="52" y="564"/>
                  </a:lnTo>
                  <a:lnTo>
                    <a:pt x="51" y="562"/>
                  </a:lnTo>
                  <a:lnTo>
                    <a:pt x="51" y="561"/>
                  </a:lnTo>
                  <a:lnTo>
                    <a:pt x="51" y="559"/>
                  </a:lnTo>
                  <a:lnTo>
                    <a:pt x="52" y="557"/>
                  </a:lnTo>
                  <a:lnTo>
                    <a:pt x="52" y="556"/>
                  </a:lnTo>
                  <a:lnTo>
                    <a:pt x="51" y="556"/>
                  </a:lnTo>
                  <a:lnTo>
                    <a:pt x="49" y="554"/>
                  </a:lnTo>
                  <a:lnTo>
                    <a:pt x="49" y="552"/>
                  </a:lnTo>
                  <a:lnTo>
                    <a:pt x="47" y="552"/>
                  </a:lnTo>
                  <a:lnTo>
                    <a:pt x="47" y="554"/>
                  </a:lnTo>
                  <a:lnTo>
                    <a:pt x="46" y="554"/>
                  </a:lnTo>
                  <a:lnTo>
                    <a:pt x="46" y="556"/>
                  </a:lnTo>
                  <a:lnTo>
                    <a:pt x="46" y="557"/>
                  </a:lnTo>
                  <a:lnTo>
                    <a:pt x="44" y="557"/>
                  </a:lnTo>
                  <a:lnTo>
                    <a:pt x="44" y="559"/>
                  </a:lnTo>
                  <a:lnTo>
                    <a:pt x="44" y="561"/>
                  </a:lnTo>
                  <a:lnTo>
                    <a:pt x="43" y="561"/>
                  </a:lnTo>
                  <a:lnTo>
                    <a:pt x="43" y="559"/>
                  </a:lnTo>
                  <a:lnTo>
                    <a:pt x="41" y="559"/>
                  </a:lnTo>
                  <a:lnTo>
                    <a:pt x="39" y="557"/>
                  </a:lnTo>
                  <a:lnTo>
                    <a:pt x="39" y="556"/>
                  </a:lnTo>
                  <a:lnTo>
                    <a:pt x="38" y="556"/>
                  </a:lnTo>
                  <a:lnTo>
                    <a:pt x="36" y="554"/>
                  </a:lnTo>
                  <a:lnTo>
                    <a:pt x="34" y="554"/>
                  </a:lnTo>
                  <a:lnTo>
                    <a:pt x="34" y="556"/>
                  </a:lnTo>
                  <a:lnTo>
                    <a:pt x="36" y="557"/>
                  </a:lnTo>
                  <a:lnTo>
                    <a:pt x="34" y="559"/>
                  </a:lnTo>
                  <a:lnTo>
                    <a:pt x="33" y="559"/>
                  </a:lnTo>
                  <a:lnTo>
                    <a:pt x="33" y="557"/>
                  </a:lnTo>
                  <a:lnTo>
                    <a:pt x="31" y="557"/>
                  </a:lnTo>
                  <a:lnTo>
                    <a:pt x="33" y="556"/>
                  </a:lnTo>
                  <a:lnTo>
                    <a:pt x="33" y="554"/>
                  </a:lnTo>
                  <a:lnTo>
                    <a:pt x="33" y="552"/>
                  </a:lnTo>
                  <a:lnTo>
                    <a:pt x="31" y="552"/>
                  </a:lnTo>
                  <a:lnTo>
                    <a:pt x="31" y="554"/>
                  </a:lnTo>
                  <a:lnTo>
                    <a:pt x="29" y="554"/>
                  </a:lnTo>
                  <a:lnTo>
                    <a:pt x="28" y="552"/>
                  </a:lnTo>
                  <a:lnTo>
                    <a:pt x="29" y="551"/>
                  </a:lnTo>
                  <a:lnTo>
                    <a:pt x="29" y="549"/>
                  </a:lnTo>
                  <a:lnTo>
                    <a:pt x="29" y="548"/>
                  </a:lnTo>
                  <a:lnTo>
                    <a:pt x="28" y="548"/>
                  </a:lnTo>
                  <a:lnTo>
                    <a:pt x="26" y="549"/>
                  </a:lnTo>
                  <a:lnTo>
                    <a:pt x="26" y="548"/>
                  </a:lnTo>
                  <a:lnTo>
                    <a:pt x="24" y="548"/>
                  </a:lnTo>
                  <a:lnTo>
                    <a:pt x="24" y="546"/>
                  </a:lnTo>
                  <a:lnTo>
                    <a:pt x="24" y="544"/>
                  </a:lnTo>
                  <a:lnTo>
                    <a:pt x="26" y="544"/>
                  </a:lnTo>
                  <a:lnTo>
                    <a:pt x="26" y="543"/>
                  </a:lnTo>
                  <a:lnTo>
                    <a:pt x="24" y="543"/>
                  </a:lnTo>
                  <a:lnTo>
                    <a:pt x="24" y="544"/>
                  </a:lnTo>
                  <a:lnTo>
                    <a:pt x="23" y="544"/>
                  </a:lnTo>
                  <a:lnTo>
                    <a:pt x="21" y="544"/>
                  </a:lnTo>
                  <a:lnTo>
                    <a:pt x="21" y="543"/>
                  </a:lnTo>
                  <a:lnTo>
                    <a:pt x="21" y="541"/>
                  </a:lnTo>
                  <a:lnTo>
                    <a:pt x="21" y="539"/>
                  </a:lnTo>
                  <a:lnTo>
                    <a:pt x="21" y="538"/>
                  </a:lnTo>
                  <a:lnTo>
                    <a:pt x="19" y="536"/>
                  </a:lnTo>
                  <a:lnTo>
                    <a:pt x="18" y="536"/>
                  </a:lnTo>
                  <a:lnTo>
                    <a:pt x="16" y="538"/>
                  </a:lnTo>
                  <a:lnTo>
                    <a:pt x="16" y="539"/>
                  </a:lnTo>
                  <a:lnTo>
                    <a:pt x="16" y="538"/>
                  </a:lnTo>
                  <a:lnTo>
                    <a:pt x="14" y="538"/>
                  </a:lnTo>
                  <a:lnTo>
                    <a:pt x="14" y="536"/>
                  </a:lnTo>
                  <a:lnTo>
                    <a:pt x="13" y="536"/>
                  </a:lnTo>
                  <a:lnTo>
                    <a:pt x="13" y="534"/>
                  </a:lnTo>
                  <a:lnTo>
                    <a:pt x="11" y="534"/>
                  </a:lnTo>
                  <a:lnTo>
                    <a:pt x="11" y="533"/>
                  </a:lnTo>
                  <a:lnTo>
                    <a:pt x="10" y="533"/>
                  </a:lnTo>
                  <a:lnTo>
                    <a:pt x="10" y="531"/>
                  </a:lnTo>
                  <a:lnTo>
                    <a:pt x="11" y="531"/>
                  </a:lnTo>
                  <a:lnTo>
                    <a:pt x="11" y="529"/>
                  </a:lnTo>
                  <a:lnTo>
                    <a:pt x="13" y="529"/>
                  </a:lnTo>
                  <a:lnTo>
                    <a:pt x="13" y="531"/>
                  </a:lnTo>
                  <a:lnTo>
                    <a:pt x="14" y="533"/>
                  </a:lnTo>
                  <a:lnTo>
                    <a:pt x="16" y="533"/>
                  </a:lnTo>
                  <a:lnTo>
                    <a:pt x="18" y="533"/>
                  </a:lnTo>
                  <a:lnTo>
                    <a:pt x="18" y="531"/>
                  </a:lnTo>
                  <a:lnTo>
                    <a:pt x="19" y="529"/>
                  </a:lnTo>
                  <a:lnTo>
                    <a:pt x="18" y="528"/>
                  </a:lnTo>
                  <a:lnTo>
                    <a:pt x="16" y="528"/>
                  </a:lnTo>
                  <a:lnTo>
                    <a:pt x="16" y="526"/>
                  </a:lnTo>
                  <a:lnTo>
                    <a:pt x="14" y="526"/>
                  </a:lnTo>
                  <a:lnTo>
                    <a:pt x="16" y="526"/>
                  </a:lnTo>
                  <a:lnTo>
                    <a:pt x="16" y="524"/>
                  </a:lnTo>
                  <a:lnTo>
                    <a:pt x="18" y="523"/>
                  </a:lnTo>
                  <a:lnTo>
                    <a:pt x="19" y="523"/>
                  </a:lnTo>
                  <a:lnTo>
                    <a:pt x="19" y="521"/>
                  </a:lnTo>
                  <a:lnTo>
                    <a:pt x="18" y="519"/>
                  </a:lnTo>
                  <a:lnTo>
                    <a:pt x="16" y="518"/>
                  </a:lnTo>
                  <a:lnTo>
                    <a:pt x="14" y="518"/>
                  </a:lnTo>
                  <a:lnTo>
                    <a:pt x="13" y="516"/>
                  </a:lnTo>
                  <a:lnTo>
                    <a:pt x="14" y="516"/>
                  </a:lnTo>
                  <a:lnTo>
                    <a:pt x="14" y="515"/>
                  </a:lnTo>
                  <a:lnTo>
                    <a:pt x="14" y="513"/>
                  </a:lnTo>
                  <a:lnTo>
                    <a:pt x="13" y="513"/>
                  </a:lnTo>
                  <a:lnTo>
                    <a:pt x="13" y="510"/>
                  </a:lnTo>
                  <a:lnTo>
                    <a:pt x="13" y="508"/>
                  </a:lnTo>
                  <a:lnTo>
                    <a:pt x="16" y="506"/>
                  </a:lnTo>
                  <a:lnTo>
                    <a:pt x="18" y="506"/>
                  </a:lnTo>
                  <a:lnTo>
                    <a:pt x="19" y="508"/>
                  </a:lnTo>
                  <a:lnTo>
                    <a:pt x="19" y="510"/>
                  </a:lnTo>
                  <a:lnTo>
                    <a:pt x="19" y="511"/>
                  </a:lnTo>
                  <a:lnTo>
                    <a:pt x="21" y="510"/>
                  </a:lnTo>
                  <a:lnTo>
                    <a:pt x="21" y="508"/>
                  </a:lnTo>
                  <a:lnTo>
                    <a:pt x="21" y="506"/>
                  </a:lnTo>
                  <a:lnTo>
                    <a:pt x="21" y="505"/>
                  </a:lnTo>
                  <a:lnTo>
                    <a:pt x="19" y="505"/>
                  </a:lnTo>
                  <a:lnTo>
                    <a:pt x="18" y="505"/>
                  </a:lnTo>
                  <a:lnTo>
                    <a:pt x="18" y="503"/>
                  </a:lnTo>
                  <a:lnTo>
                    <a:pt x="18" y="501"/>
                  </a:lnTo>
                  <a:lnTo>
                    <a:pt x="18" y="500"/>
                  </a:lnTo>
                  <a:lnTo>
                    <a:pt x="18" y="498"/>
                  </a:lnTo>
                  <a:lnTo>
                    <a:pt x="19" y="498"/>
                  </a:lnTo>
                  <a:lnTo>
                    <a:pt x="19" y="500"/>
                  </a:lnTo>
                  <a:lnTo>
                    <a:pt x="21" y="500"/>
                  </a:lnTo>
                  <a:lnTo>
                    <a:pt x="21" y="501"/>
                  </a:lnTo>
                  <a:lnTo>
                    <a:pt x="23" y="501"/>
                  </a:lnTo>
                  <a:lnTo>
                    <a:pt x="24" y="500"/>
                  </a:lnTo>
                  <a:lnTo>
                    <a:pt x="24" y="498"/>
                  </a:lnTo>
                  <a:lnTo>
                    <a:pt x="24" y="496"/>
                  </a:lnTo>
                  <a:lnTo>
                    <a:pt x="23" y="496"/>
                  </a:lnTo>
                  <a:lnTo>
                    <a:pt x="23" y="495"/>
                  </a:lnTo>
                  <a:lnTo>
                    <a:pt x="23" y="493"/>
                  </a:lnTo>
                  <a:lnTo>
                    <a:pt x="24" y="493"/>
                  </a:lnTo>
                  <a:lnTo>
                    <a:pt x="24" y="495"/>
                  </a:lnTo>
                  <a:lnTo>
                    <a:pt x="26" y="496"/>
                  </a:lnTo>
                  <a:lnTo>
                    <a:pt x="28" y="495"/>
                  </a:lnTo>
                  <a:lnTo>
                    <a:pt x="26" y="493"/>
                  </a:lnTo>
                  <a:lnTo>
                    <a:pt x="28" y="491"/>
                  </a:lnTo>
                  <a:lnTo>
                    <a:pt x="29" y="490"/>
                  </a:lnTo>
                  <a:lnTo>
                    <a:pt x="31" y="490"/>
                  </a:lnTo>
                  <a:lnTo>
                    <a:pt x="31" y="488"/>
                  </a:lnTo>
                  <a:lnTo>
                    <a:pt x="33" y="488"/>
                  </a:lnTo>
                  <a:lnTo>
                    <a:pt x="33" y="490"/>
                  </a:lnTo>
                  <a:lnTo>
                    <a:pt x="34" y="490"/>
                  </a:lnTo>
                  <a:lnTo>
                    <a:pt x="36" y="490"/>
                  </a:lnTo>
                  <a:lnTo>
                    <a:pt x="36" y="488"/>
                  </a:lnTo>
                  <a:lnTo>
                    <a:pt x="38" y="486"/>
                  </a:lnTo>
                  <a:lnTo>
                    <a:pt x="38" y="485"/>
                  </a:lnTo>
                  <a:lnTo>
                    <a:pt x="39" y="483"/>
                  </a:lnTo>
                  <a:lnTo>
                    <a:pt x="41" y="483"/>
                  </a:lnTo>
                  <a:lnTo>
                    <a:pt x="43" y="483"/>
                  </a:lnTo>
                  <a:lnTo>
                    <a:pt x="44" y="483"/>
                  </a:lnTo>
                  <a:lnTo>
                    <a:pt x="46" y="482"/>
                  </a:lnTo>
                  <a:lnTo>
                    <a:pt x="47" y="480"/>
                  </a:lnTo>
                  <a:lnTo>
                    <a:pt x="49" y="480"/>
                  </a:lnTo>
                  <a:lnTo>
                    <a:pt x="51" y="482"/>
                  </a:lnTo>
                  <a:lnTo>
                    <a:pt x="49" y="483"/>
                  </a:lnTo>
                  <a:lnTo>
                    <a:pt x="47" y="485"/>
                  </a:lnTo>
                  <a:lnTo>
                    <a:pt x="47" y="486"/>
                  </a:lnTo>
                  <a:lnTo>
                    <a:pt x="47" y="488"/>
                  </a:lnTo>
                  <a:lnTo>
                    <a:pt x="49" y="486"/>
                  </a:lnTo>
                  <a:lnTo>
                    <a:pt x="49" y="485"/>
                  </a:lnTo>
                  <a:lnTo>
                    <a:pt x="51" y="483"/>
                  </a:lnTo>
                  <a:lnTo>
                    <a:pt x="52" y="483"/>
                  </a:lnTo>
                  <a:lnTo>
                    <a:pt x="52" y="482"/>
                  </a:lnTo>
                  <a:lnTo>
                    <a:pt x="52" y="480"/>
                  </a:lnTo>
                  <a:lnTo>
                    <a:pt x="54" y="480"/>
                  </a:lnTo>
                  <a:lnTo>
                    <a:pt x="54" y="482"/>
                  </a:lnTo>
                  <a:lnTo>
                    <a:pt x="56" y="483"/>
                  </a:lnTo>
                  <a:lnTo>
                    <a:pt x="57" y="483"/>
                  </a:lnTo>
                  <a:lnTo>
                    <a:pt x="59" y="483"/>
                  </a:lnTo>
                  <a:lnTo>
                    <a:pt x="59" y="482"/>
                  </a:lnTo>
                  <a:lnTo>
                    <a:pt x="57" y="482"/>
                  </a:lnTo>
                  <a:lnTo>
                    <a:pt x="57" y="480"/>
                  </a:lnTo>
                  <a:lnTo>
                    <a:pt x="59" y="480"/>
                  </a:lnTo>
                  <a:lnTo>
                    <a:pt x="59" y="478"/>
                  </a:lnTo>
                  <a:lnTo>
                    <a:pt x="59" y="477"/>
                  </a:lnTo>
                  <a:lnTo>
                    <a:pt x="59" y="475"/>
                  </a:lnTo>
                  <a:lnTo>
                    <a:pt x="57" y="475"/>
                  </a:lnTo>
                  <a:lnTo>
                    <a:pt x="57" y="473"/>
                  </a:lnTo>
                  <a:lnTo>
                    <a:pt x="56" y="473"/>
                  </a:lnTo>
                  <a:lnTo>
                    <a:pt x="54" y="473"/>
                  </a:lnTo>
                  <a:lnTo>
                    <a:pt x="54" y="472"/>
                  </a:lnTo>
                  <a:lnTo>
                    <a:pt x="54" y="470"/>
                  </a:lnTo>
                  <a:lnTo>
                    <a:pt x="52" y="468"/>
                  </a:lnTo>
                  <a:lnTo>
                    <a:pt x="54" y="467"/>
                  </a:lnTo>
                  <a:lnTo>
                    <a:pt x="54" y="465"/>
                  </a:lnTo>
                  <a:lnTo>
                    <a:pt x="56" y="465"/>
                  </a:lnTo>
                  <a:lnTo>
                    <a:pt x="56" y="463"/>
                  </a:lnTo>
                  <a:lnTo>
                    <a:pt x="57" y="463"/>
                  </a:lnTo>
                  <a:lnTo>
                    <a:pt x="59" y="463"/>
                  </a:lnTo>
                  <a:lnTo>
                    <a:pt x="59" y="465"/>
                  </a:lnTo>
                  <a:lnTo>
                    <a:pt x="61" y="465"/>
                  </a:lnTo>
                  <a:lnTo>
                    <a:pt x="61" y="467"/>
                  </a:lnTo>
                  <a:lnTo>
                    <a:pt x="62" y="467"/>
                  </a:lnTo>
                  <a:lnTo>
                    <a:pt x="62" y="465"/>
                  </a:lnTo>
                  <a:lnTo>
                    <a:pt x="61" y="465"/>
                  </a:lnTo>
                  <a:lnTo>
                    <a:pt x="61" y="463"/>
                  </a:lnTo>
                  <a:lnTo>
                    <a:pt x="59" y="463"/>
                  </a:lnTo>
                  <a:lnTo>
                    <a:pt x="59" y="462"/>
                  </a:lnTo>
                  <a:lnTo>
                    <a:pt x="61" y="460"/>
                  </a:lnTo>
                  <a:lnTo>
                    <a:pt x="62" y="460"/>
                  </a:lnTo>
                  <a:lnTo>
                    <a:pt x="64" y="460"/>
                  </a:lnTo>
                  <a:lnTo>
                    <a:pt x="66" y="462"/>
                  </a:lnTo>
                  <a:lnTo>
                    <a:pt x="67" y="460"/>
                  </a:lnTo>
                  <a:lnTo>
                    <a:pt x="69" y="460"/>
                  </a:lnTo>
                  <a:lnTo>
                    <a:pt x="69" y="462"/>
                  </a:lnTo>
                  <a:lnTo>
                    <a:pt x="71" y="462"/>
                  </a:lnTo>
                  <a:lnTo>
                    <a:pt x="71" y="460"/>
                  </a:lnTo>
                  <a:lnTo>
                    <a:pt x="69" y="458"/>
                  </a:lnTo>
                  <a:lnTo>
                    <a:pt x="71" y="457"/>
                  </a:lnTo>
                  <a:lnTo>
                    <a:pt x="71" y="455"/>
                  </a:lnTo>
                  <a:lnTo>
                    <a:pt x="72" y="453"/>
                  </a:lnTo>
                  <a:lnTo>
                    <a:pt x="72" y="452"/>
                  </a:lnTo>
                  <a:lnTo>
                    <a:pt x="72" y="450"/>
                  </a:lnTo>
                  <a:lnTo>
                    <a:pt x="71" y="450"/>
                  </a:lnTo>
                  <a:lnTo>
                    <a:pt x="71" y="449"/>
                  </a:lnTo>
                  <a:lnTo>
                    <a:pt x="67" y="449"/>
                  </a:lnTo>
                  <a:lnTo>
                    <a:pt x="67" y="450"/>
                  </a:lnTo>
                  <a:lnTo>
                    <a:pt x="66" y="450"/>
                  </a:lnTo>
                  <a:lnTo>
                    <a:pt x="64" y="450"/>
                  </a:lnTo>
                  <a:lnTo>
                    <a:pt x="62" y="450"/>
                  </a:lnTo>
                  <a:lnTo>
                    <a:pt x="62" y="449"/>
                  </a:lnTo>
                  <a:lnTo>
                    <a:pt x="62" y="447"/>
                  </a:lnTo>
                  <a:lnTo>
                    <a:pt x="61" y="447"/>
                  </a:lnTo>
                  <a:lnTo>
                    <a:pt x="61" y="445"/>
                  </a:lnTo>
                  <a:lnTo>
                    <a:pt x="59" y="445"/>
                  </a:lnTo>
                  <a:lnTo>
                    <a:pt x="59" y="444"/>
                  </a:lnTo>
                  <a:lnTo>
                    <a:pt x="57" y="444"/>
                  </a:lnTo>
                  <a:lnTo>
                    <a:pt x="57" y="442"/>
                  </a:lnTo>
                  <a:lnTo>
                    <a:pt x="57" y="440"/>
                  </a:lnTo>
                  <a:lnTo>
                    <a:pt x="57" y="439"/>
                  </a:lnTo>
                  <a:lnTo>
                    <a:pt x="56" y="440"/>
                  </a:lnTo>
                  <a:lnTo>
                    <a:pt x="54" y="440"/>
                  </a:lnTo>
                  <a:lnTo>
                    <a:pt x="52" y="440"/>
                  </a:lnTo>
                  <a:lnTo>
                    <a:pt x="51" y="439"/>
                  </a:lnTo>
                  <a:lnTo>
                    <a:pt x="51" y="437"/>
                  </a:lnTo>
                  <a:lnTo>
                    <a:pt x="51" y="435"/>
                  </a:lnTo>
                  <a:lnTo>
                    <a:pt x="52" y="435"/>
                  </a:lnTo>
                  <a:lnTo>
                    <a:pt x="51" y="435"/>
                  </a:lnTo>
                  <a:lnTo>
                    <a:pt x="49" y="435"/>
                  </a:lnTo>
                  <a:lnTo>
                    <a:pt x="49" y="434"/>
                  </a:lnTo>
                  <a:lnTo>
                    <a:pt x="47" y="434"/>
                  </a:lnTo>
                  <a:lnTo>
                    <a:pt x="47" y="432"/>
                  </a:lnTo>
                  <a:lnTo>
                    <a:pt x="47" y="430"/>
                  </a:lnTo>
                  <a:lnTo>
                    <a:pt x="49" y="430"/>
                  </a:lnTo>
                  <a:lnTo>
                    <a:pt x="49" y="429"/>
                  </a:lnTo>
                  <a:lnTo>
                    <a:pt x="47" y="429"/>
                  </a:lnTo>
                  <a:lnTo>
                    <a:pt x="46" y="430"/>
                  </a:lnTo>
                  <a:lnTo>
                    <a:pt x="44" y="429"/>
                  </a:lnTo>
                  <a:lnTo>
                    <a:pt x="43" y="429"/>
                  </a:lnTo>
                  <a:lnTo>
                    <a:pt x="43" y="427"/>
                  </a:lnTo>
                  <a:lnTo>
                    <a:pt x="41" y="427"/>
                  </a:lnTo>
                  <a:lnTo>
                    <a:pt x="43" y="427"/>
                  </a:lnTo>
                  <a:lnTo>
                    <a:pt x="43" y="425"/>
                  </a:lnTo>
                  <a:lnTo>
                    <a:pt x="44" y="424"/>
                  </a:lnTo>
                  <a:lnTo>
                    <a:pt x="43" y="422"/>
                  </a:lnTo>
                  <a:lnTo>
                    <a:pt x="41" y="422"/>
                  </a:lnTo>
                  <a:lnTo>
                    <a:pt x="39" y="422"/>
                  </a:lnTo>
                  <a:lnTo>
                    <a:pt x="38" y="422"/>
                  </a:lnTo>
                  <a:lnTo>
                    <a:pt x="38" y="420"/>
                  </a:lnTo>
                  <a:lnTo>
                    <a:pt x="36" y="420"/>
                  </a:lnTo>
                  <a:lnTo>
                    <a:pt x="34" y="420"/>
                  </a:lnTo>
                  <a:lnTo>
                    <a:pt x="34" y="419"/>
                  </a:lnTo>
                  <a:lnTo>
                    <a:pt x="34" y="417"/>
                  </a:lnTo>
                  <a:lnTo>
                    <a:pt x="36" y="417"/>
                  </a:lnTo>
                  <a:lnTo>
                    <a:pt x="36" y="416"/>
                  </a:lnTo>
                  <a:lnTo>
                    <a:pt x="38" y="414"/>
                  </a:lnTo>
                  <a:lnTo>
                    <a:pt x="36" y="414"/>
                  </a:lnTo>
                  <a:lnTo>
                    <a:pt x="36" y="412"/>
                  </a:lnTo>
                  <a:lnTo>
                    <a:pt x="34" y="414"/>
                  </a:lnTo>
                  <a:lnTo>
                    <a:pt x="33" y="414"/>
                  </a:lnTo>
                  <a:lnTo>
                    <a:pt x="31" y="414"/>
                  </a:lnTo>
                  <a:lnTo>
                    <a:pt x="29" y="412"/>
                  </a:lnTo>
                  <a:lnTo>
                    <a:pt x="29" y="411"/>
                  </a:lnTo>
                  <a:lnTo>
                    <a:pt x="31" y="411"/>
                  </a:lnTo>
                  <a:lnTo>
                    <a:pt x="33" y="411"/>
                  </a:lnTo>
                  <a:lnTo>
                    <a:pt x="33" y="409"/>
                  </a:lnTo>
                  <a:lnTo>
                    <a:pt x="34" y="409"/>
                  </a:lnTo>
                  <a:lnTo>
                    <a:pt x="34" y="407"/>
                  </a:lnTo>
                  <a:lnTo>
                    <a:pt x="36" y="407"/>
                  </a:lnTo>
                  <a:lnTo>
                    <a:pt x="34" y="407"/>
                  </a:lnTo>
                  <a:lnTo>
                    <a:pt x="33" y="407"/>
                  </a:lnTo>
                  <a:lnTo>
                    <a:pt x="31" y="406"/>
                  </a:lnTo>
                  <a:lnTo>
                    <a:pt x="31" y="404"/>
                  </a:lnTo>
                  <a:lnTo>
                    <a:pt x="31" y="402"/>
                  </a:lnTo>
                  <a:lnTo>
                    <a:pt x="33" y="402"/>
                  </a:lnTo>
                  <a:lnTo>
                    <a:pt x="33" y="401"/>
                  </a:lnTo>
                  <a:lnTo>
                    <a:pt x="33" y="399"/>
                  </a:lnTo>
                  <a:lnTo>
                    <a:pt x="33" y="397"/>
                  </a:lnTo>
                  <a:lnTo>
                    <a:pt x="33" y="396"/>
                  </a:lnTo>
                  <a:lnTo>
                    <a:pt x="34" y="396"/>
                  </a:lnTo>
                  <a:lnTo>
                    <a:pt x="36" y="396"/>
                  </a:lnTo>
                  <a:lnTo>
                    <a:pt x="34" y="397"/>
                  </a:lnTo>
                  <a:lnTo>
                    <a:pt x="34" y="399"/>
                  </a:lnTo>
                  <a:lnTo>
                    <a:pt x="36" y="399"/>
                  </a:lnTo>
                  <a:lnTo>
                    <a:pt x="36" y="397"/>
                  </a:lnTo>
                  <a:lnTo>
                    <a:pt x="36" y="396"/>
                  </a:lnTo>
                  <a:lnTo>
                    <a:pt x="36" y="394"/>
                  </a:lnTo>
                  <a:lnTo>
                    <a:pt x="38" y="394"/>
                  </a:lnTo>
                  <a:lnTo>
                    <a:pt x="39" y="394"/>
                  </a:lnTo>
                  <a:lnTo>
                    <a:pt x="41" y="396"/>
                  </a:lnTo>
                  <a:lnTo>
                    <a:pt x="43" y="396"/>
                  </a:lnTo>
                  <a:lnTo>
                    <a:pt x="44" y="396"/>
                  </a:lnTo>
                  <a:lnTo>
                    <a:pt x="46" y="396"/>
                  </a:lnTo>
                  <a:lnTo>
                    <a:pt x="46" y="394"/>
                  </a:lnTo>
                  <a:lnTo>
                    <a:pt x="47" y="394"/>
                  </a:lnTo>
                  <a:lnTo>
                    <a:pt x="47" y="392"/>
                  </a:lnTo>
                  <a:lnTo>
                    <a:pt x="46" y="392"/>
                  </a:lnTo>
                  <a:lnTo>
                    <a:pt x="44" y="392"/>
                  </a:lnTo>
                  <a:lnTo>
                    <a:pt x="44" y="391"/>
                  </a:lnTo>
                  <a:lnTo>
                    <a:pt x="44" y="389"/>
                  </a:lnTo>
                  <a:lnTo>
                    <a:pt x="44" y="387"/>
                  </a:lnTo>
                  <a:lnTo>
                    <a:pt x="43" y="386"/>
                  </a:lnTo>
                  <a:lnTo>
                    <a:pt x="43" y="384"/>
                  </a:lnTo>
                  <a:lnTo>
                    <a:pt x="43" y="383"/>
                  </a:lnTo>
                  <a:lnTo>
                    <a:pt x="41" y="381"/>
                  </a:lnTo>
                  <a:lnTo>
                    <a:pt x="41" y="379"/>
                  </a:lnTo>
                  <a:lnTo>
                    <a:pt x="41" y="378"/>
                  </a:lnTo>
                  <a:lnTo>
                    <a:pt x="41" y="376"/>
                  </a:lnTo>
                  <a:lnTo>
                    <a:pt x="43" y="376"/>
                  </a:lnTo>
                  <a:lnTo>
                    <a:pt x="43" y="378"/>
                  </a:lnTo>
                  <a:lnTo>
                    <a:pt x="44" y="376"/>
                  </a:lnTo>
                  <a:lnTo>
                    <a:pt x="43" y="376"/>
                  </a:lnTo>
                  <a:lnTo>
                    <a:pt x="43" y="374"/>
                  </a:lnTo>
                  <a:lnTo>
                    <a:pt x="41" y="374"/>
                  </a:lnTo>
                  <a:lnTo>
                    <a:pt x="41" y="373"/>
                  </a:lnTo>
                  <a:lnTo>
                    <a:pt x="39" y="373"/>
                  </a:lnTo>
                  <a:lnTo>
                    <a:pt x="39" y="371"/>
                  </a:lnTo>
                  <a:lnTo>
                    <a:pt x="41" y="369"/>
                  </a:lnTo>
                  <a:lnTo>
                    <a:pt x="43" y="369"/>
                  </a:lnTo>
                  <a:lnTo>
                    <a:pt x="44" y="371"/>
                  </a:lnTo>
                  <a:lnTo>
                    <a:pt x="46" y="371"/>
                  </a:lnTo>
                  <a:lnTo>
                    <a:pt x="47" y="369"/>
                  </a:lnTo>
                  <a:lnTo>
                    <a:pt x="49" y="369"/>
                  </a:lnTo>
                  <a:lnTo>
                    <a:pt x="49" y="368"/>
                  </a:lnTo>
                  <a:lnTo>
                    <a:pt x="51" y="368"/>
                  </a:lnTo>
                  <a:lnTo>
                    <a:pt x="51" y="366"/>
                  </a:lnTo>
                  <a:lnTo>
                    <a:pt x="49" y="366"/>
                  </a:lnTo>
                  <a:lnTo>
                    <a:pt x="49" y="364"/>
                  </a:lnTo>
                  <a:lnTo>
                    <a:pt x="47" y="364"/>
                  </a:lnTo>
                  <a:lnTo>
                    <a:pt x="47" y="363"/>
                  </a:lnTo>
                  <a:lnTo>
                    <a:pt x="46" y="361"/>
                  </a:lnTo>
                  <a:lnTo>
                    <a:pt x="44" y="361"/>
                  </a:lnTo>
                  <a:lnTo>
                    <a:pt x="43" y="361"/>
                  </a:lnTo>
                  <a:lnTo>
                    <a:pt x="43" y="359"/>
                  </a:lnTo>
                  <a:lnTo>
                    <a:pt x="41" y="359"/>
                  </a:lnTo>
                  <a:lnTo>
                    <a:pt x="41" y="358"/>
                  </a:lnTo>
                  <a:lnTo>
                    <a:pt x="39" y="358"/>
                  </a:lnTo>
                  <a:lnTo>
                    <a:pt x="41" y="356"/>
                  </a:lnTo>
                  <a:lnTo>
                    <a:pt x="43" y="356"/>
                  </a:lnTo>
                  <a:lnTo>
                    <a:pt x="43" y="354"/>
                  </a:lnTo>
                  <a:lnTo>
                    <a:pt x="44" y="354"/>
                  </a:lnTo>
                  <a:lnTo>
                    <a:pt x="44" y="356"/>
                  </a:lnTo>
                  <a:lnTo>
                    <a:pt x="46" y="356"/>
                  </a:lnTo>
                  <a:lnTo>
                    <a:pt x="46" y="358"/>
                  </a:lnTo>
                  <a:lnTo>
                    <a:pt x="46" y="359"/>
                  </a:lnTo>
                  <a:lnTo>
                    <a:pt x="47" y="361"/>
                  </a:lnTo>
                  <a:lnTo>
                    <a:pt x="49" y="363"/>
                  </a:lnTo>
                  <a:lnTo>
                    <a:pt x="49" y="361"/>
                  </a:lnTo>
                  <a:lnTo>
                    <a:pt x="49" y="359"/>
                  </a:lnTo>
                  <a:lnTo>
                    <a:pt x="49" y="358"/>
                  </a:lnTo>
                  <a:lnTo>
                    <a:pt x="49" y="356"/>
                  </a:lnTo>
                  <a:lnTo>
                    <a:pt x="49" y="354"/>
                  </a:lnTo>
                  <a:lnTo>
                    <a:pt x="51" y="353"/>
                  </a:lnTo>
                  <a:lnTo>
                    <a:pt x="49" y="353"/>
                  </a:lnTo>
                  <a:lnTo>
                    <a:pt x="49" y="351"/>
                  </a:lnTo>
                  <a:lnTo>
                    <a:pt x="49" y="350"/>
                  </a:lnTo>
                  <a:lnTo>
                    <a:pt x="49" y="348"/>
                  </a:lnTo>
                  <a:lnTo>
                    <a:pt x="49" y="346"/>
                  </a:lnTo>
                  <a:lnTo>
                    <a:pt x="51" y="346"/>
                  </a:lnTo>
                  <a:lnTo>
                    <a:pt x="49" y="345"/>
                  </a:lnTo>
                  <a:lnTo>
                    <a:pt x="49" y="343"/>
                  </a:lnTo>
                  <a:lnTo>
                    <a:pt x="49" y="341"/>
                  </a:lnTo>
                  <a:lnTo>
                    <a:pt x="49" y="340"/>
                  </a:lnTo>
                  <a:lnTo>
                    <a:pt x="47" y="340"/>
                  </a:lnTo>
                  <a:lnTo>
                    <a:pt x="47" y="341"/>
                  </a:lnTo>
                  <a:lnTo>
                    <a:pt x="46" y="343"/>
                  </a:lnTo>
                  <a:lnTo>
                    <a:pt x="44" y="343"/>
                  </a:lnTo>
                  <a:lnTo>
                    <a:pt x="44" y="345"/>
                  </a:lnTo>
                  <a:lnTo>
                    <a:pt x="43" y="345"/>
                  </a:lnTo>
                  <a:lnTo>
                    <a:pt x="43" y="343"/>
                  </a:lnTo>
                  <a:lnTo>
                    <a:pt x="41" y="343"/>
                  </a:lnTo>
                  <a:lnTo>
                    <a:pt x="41" y="341"/>
                  </a:lnTo>
                  <a:lnTo>
                    <a:pt x="39" y="341"/>
                  </a:lnTo>
                  <a:lnTo>
                    <a:pt x="41" y="340"/>
                  </a:lnTo>
                  <a:lnTo>
                    <a:pt x="41" y="338"/>
                  </a:lnTo>
                  <a:lnTo>
                    <a:pt x="43" y="338"/>
                  </a:lnTo>
                  <a:lnTo>
                    <a:pt x="43" y="336"/>
                  </a:lnTo>
                  <a:lnTo>
                    <a:pt x="43" y="335"/>
                  </a:lnTo>
                  <a:lnTo>
                    <a:pt x="41" y="333"/>
                  </a:lnTo>
                  <a:lnTo>
                    <a:pt x="41" y="331"/>
                  </a:lnTo>
                  <a:lnTo>
                    <a:pt x="41" y="330"/>
                  </a:lnTo>
                  <a:lnTo>
                    <a:pt x="39" y="328"/>
                  </a:lnTo>
                  <a:lnTo>
                    <a:pt x="38" y="328"/>
                  </a:lnTo>
                  <a:lnTo>
                    <a:pt x="38" y="326"/>
                  </a:lnTo>
                  <a:lnTo>
                    <a:pt x="38" y="325"/>
                  </a:lnTo>
                  <a:lnTo>
                    <a:pt x="38" y="323"/>
                  </a:lnTo>
                  <a:lnTo>
                    <a:pt x="36" y="323"/>
                  </a:lnTo>
                  <a:lnTo>
                    <a:pt x="36" y="322"/>
                  </a:lnTo>
                  <a:lnTo>
                    <a:pt x="34" y="322"/>
                  </a:lnTo>
                  <a:lnTo>
                    <a:pt x="34" y="320"/>
                  </a:lnTo>
                  <a:lnTo>
                    <a:pt x="36" y="320"/>
                  </a:lnTo>
                  <a:lnTo>
                    <a:pt x="38" y="320"/>
                  </a:lnTo>
                  <a:lnTo>
                    <a:pt x="39" y="318"/>
                  </a:lnTo>
                  <a:lnTo>
                    <a:pt x="39" y="317"/>
                  </a:lnTo>
                  <a:lnTo>
                    <a:pt x="39" y="315"/>
                  </a:lnTo>
                  <a:lnTo>
                    <a:pt x="39" y="313"/>
                  </a:lnTo>
                  <a:lnTo>
                    <a:pt x="39" y="312"/>
                  </a:lnTo>
                  <a:lnTo>
                    <a:pt x="38" y="313"/>
                  </a:lnTo>
                  <a:lnTo>
                    <a:pt x="36" y="313"/>
                  </a:lnTo>
                  <a:lnTo>
                    <a:pt x="34" y="313"/>
                  </a:lnTo>
                  <a:lnTo>
                    <a:pt x="34" y="312"/>
                  </a:lnTo>
                  <a:lnTo>
                    <a:pt x="34" y="310"/>
                  </a:lnTo>
                  <a:lnTo>
                    <a:pt x="34" y="308"/>
                  </a:lnTo>
                  <a:lnTo>
                    <a:pt x="33" y="308"/>
                  </a:lnTo>
                  <a:lnTo>
                    <a:pt x="33" y="310"/>
                  </a:lnTo>
                  <a:lnTo>
                    <a:pt x="31" y="312"/>
                  </a:lnTo>
                  <a:lnTo>
                    <a:pt x="29" y="312"/>
                  </a:lnTo>
                  <a:lnTo>
                    <a:pt x="29" y="310"/>
                  </a:lnTo>
                  <a:lnTo>
                    <a:pt x="28" y="310"/>
                  </a:lnTo>
                  <a:lnTo>
                    <a:pt x="28" y="308"/>
                  </a:lnTo>
                  <a:lnTo>
                    <a:pt x="28" y="307"/>
                  </a:lnTo>
                  <a:lnTo>
                    <a:pt x="26" y="305"/>
                  </a:lnTo>
                  <a:lnTo>
                    <a:pt x="24" y="305"/>
                  </a:lnTo>
                  <a:lnTo>
                    <a:pt x="23" y="303"/>
                  </a:lnTo>
                  <a:lnTo>
                    <a:pt x="23" y="302"/>
                  </a:lnTo>
                  <a:lnTo>
                    <a:pt x="24" y="302"/>
                  </a:lnTo>
                  <a:lnTo>
                    <a:pt x="26" y="302"/>
                  </a:lnTo>
                  <a:lnTo>
                    <a:pt x="28" y="303"/>
                  </a:lnTo>
                  <a:lnTo>
                    <a:pt x="29" y="303"/>
                  </a:lnTo>
                  <a:lnTo>
                    <a:pt x="29" y="302"/>
                  </a:lnTo>
                  <a:lnTo>
                    <a:pt x="29" y="300"/>
                  </a:lnTo>
                  <a:lnTo>
                    <a:pt x="29" y="298"/>
                  </a:lnTo>
                  <a:lnTo>
                    <a:pt x="28" y="297"/>
                  </a:lnTo>
                  <a:lnTo>
                    <a:pt x="28" y="298"/>
                  </a:lnTo>
                  <a:lnTo>
                    <a:pt x="26" y="298"/>
                  </a:lnTo>
                  <a:lnTo>
                    <a:pt x="26" y="300"/>
                  </a:lnTo>
                  <a:lnTo>
                    <a:pt x="24" y="300"/>
                  </a:lnTo>
                  <a:lnTo>
                    <a:pt x="23" y="300"/>
                  </a:lnTo>
                  <a:lnTo>
                    <a:pt x="21" y="298"/>
                  </a:lnTo>
                  <a:lnTo>
                    <a:pt x="19" y="298"/>
                  </a:lnTo>
                  <a:lnTo>
                    <a:pt x="19" y="297"/>
                  </a:lnTo>
                  <a:lnTo>
                    <a:pt x="19" y="295"/>
                  </a:lnTo>
                  <a:lnTo>
                    <a:pt x="18" y="295"/>
                  </a:lnTo>
                  <a:lnTo>
                    <a:pt x="18" y="293"/>
                  </a:lnTo>
                  <a:lnTo>
                    <a:pt x="19" y="293"/>
                  </a:lnTo>
                  <a:lnTo>
                    <a:pt x="21" y="293"/>
                  </a:lnTo>
                  <a:lnTo>
                    <a:pt x="21" y="292"/>
                  </a:lnTo>
                  <a:lnTo>
                    <a:pt x="21" y="290"/>
                  </a:lnTo>
                  <a:lnTo>
                    <a:pt x="19" y="290"/>
                  </a:lnTo>
                  <a:lnTo>
                    <a:pt x="18" y="290"/>
                  </a:lnTo>
                  <a:lnTo>
                    <a:pt x="16" y="290"/>
                  </a:lnTo>
                  <a:lnTo>
                    <a:pt x="14" y="290"/>
                  </a:lnTo>
                  <a:lnTo>
                    <a:pt x="14" y="289"/>
                  </a:lnTo>
                  <a:lnTo>
                    <a:pt x="16" y="289"/>
                  </a:lnTo>
                  <a:lnTo>
                    <a:pt x="16" y="287"/>
                  </a:lnTo>
                  <a:lnTo>
                    <a:pt x="18" y="285"/>
                  </a:lnTo>
                  <a:lnTo>
                    <a:pt x="18" y="284"/>
                  </a:lnTo>
                  <a:lnTo>
                    <a:pt x="19" y="284"/>
                  </a:lnTo>
                  <a:lnTo>
                    <a:pt x="19" y="282"/>
                  </a:lnTo>
                  <a:lnTo>
                    <a:pt x="21" y="282"/>
                  </a:lnTo>
                  <a:lnTo>
                    <a:pt x="21" y="280"/>
                  </a:lnTo>
                  <a:lnTo>
                    <a:pt x="19" y="280"/>
                  </a:lnTo>
                  <a:lnTo>
                    <a:pt x="19" y="279"/>
                  </a:lnTo>
                  <a:lnTo>
                    <a:pt x="21" y="277"/>
                  </a:lnTo>
                  <a:lnTo>
                    <a:pt x="21" y="275"/>
                  </a:lnTo>
                  <a:lnTo>
                    <a:pt x="19" y="275"/>
                  </a:lnTo>
                  <a:lnTo>
                    <a:pt x="19" y="274"/>
                  </a:lnTo>
                  <a:lnTo>
                    <a:pt x="18" y="274"/>
                  </a:lnTo>
                  <a:lnTo>
                    <a:pt x="16" y="275"/>
                  </a:lnTo>
                  <a:lnTo>
                    <a:pt x="14" y="275"/>
                  </a:lnTo>
                  <a:lnTo>
                    <a:pt x="14" y="274"/>
                  </a:lnTo>
                  <a:lnTo>
                    <a:pt x="14" y="272"/>
                  </a:lnTo>
                  <a:lnTo>
                    <a:pt x="14" y="270"/>
                  </a:lnTo>
                  <a:lnTo>
                    <a:pt x="16" y="269"/>
                  </a:lnTo>
                  <a:lnTo>
                    <a:pt x="18" y="269"/>
                  </a:lnTo>
                  <a:lnTo>
                    <a:pt x="18" y="267"/>
                  </a:lnTo>
                  <a:lnTo>
                    <a:pt x="19" y="267"/>
                  </a:lnTo>
                  <a:lnTo>
                    <a:pt x="18" y="267"/>
                  </a:lnTo>
                  <a:lnTo>
                    <a:pt x="16" y="267"/>
                  </a:lnTo>
                  <a:lnTo>
                    <a:pt x="14" y="267"/>
                  </a:lnTo>
                  <a:lnTo>
                    <a:pt x="13" y="267"/>
                  </a:lnTo>
                  <a:lnTo>
                    <a:pt x="13" y="265"/>
                  </a:lnTo>
                  <a:lnTo>
                    <a:pt x="13" y="264"/>
                  </a:lnTo>
                  <a:lnTo>
                    <a:pt x="11" y="264"/>
                  </a:lnTo>
                  <a:lnTo>
                    <a:pt x="10" y="262"/>
                  </a:lnTo>
                  <a:lnTo>
                    <a:pt x="10" y="260"/>
                  </a:lnTo>
                  <a:lnTo>
                    <a:pt x="8" y="260"/>
                  </a:lnTo>
                  <a:lnTo>
                    <a:pt x="6" y="260"/>
                  </a:lnTo>
                  <a:lnTo>
                    <a:pt x="5" y="260"/>
                  </a:lnTo>
                  <a:lnTo>
                    <a:pt x="3" y="260"/>
                  </a:lnTo>
                  <a:lnTo>
                    <a:pt x="3" y="259"/>
                  </a:lnTo>
                  <a:lnTo>
                    <a:pt x="5" y="259"/>
                  </a:lnTo>
                  <a:lnTo>
                    <a:pt x="6" y="259"/>
                  </a:lnTo>
                  <a:lnTo>
                    <a:pt x="8" y="257"/>
                  </a:lnTo>
                  <a:lnTo>
                    <a:pt x="8" y="256"/>
                  </a:lnTo>
                  <a:lnTo>
                    <a:pt x="11" y="256"/>
                  </a:lnTo>
                  <a:lnTo>
                    <a:pt x="13" y="256"/>
                  </a:lnTo>
                  <a:lnTo>
                    <a:pt x="14" y="256"/>
                  </a:lnTo>
                  <a:lnTo>
                    <a:pt x="16" y="256"/>
                  </a:lnTo>
                  <a:lnTo>
                    <a:pt x="18" y="254"/>
                  </a:lnTo>
                  <a:lnTo>
                    <a:pt x="19" y="254"/>
                  </a:lnTo>
                  <a:lnTo>
                    <a:pt x="21" y="254"/>
                  </a:lnTo>
                  <a:lnTo>
                    <a:pt x="21" y="252"/>
                  </a:lnTo>
                  <a:lnTo>
                    <a:pt x="23" y="252"/>
                  </a:lnTo>
                  <a:lnTo>
                    <a:pt x="24" y="251"/>
                  </a:lnTo>
                  <a:lnTo>
                    <a:pt x="26" y="251"/>
                  </a:lnTo>
                  <a:lnTo>
                    <a:pt x="26" y="249"/>
                  </a:lnTo>
                  <a:lnTo>
                    <a:pt x="28" y="249"/>
                  </a:lnTo>
                  <a:lnTo>
                    <a:pt x="29" y="249"/>
                  </a:lnTo>
                  <a:lnTo>
                    <a:pt x="28" y="247"/>
                  </a:lnTo>
                  <a:lnTo>
                    <a:pt x="28" y="246"/>
                  </a:lnTo>
                  <a:lnTo>
                    <a:pt x="26" y="246"/>
                  </a:lnTo>
                  <a:lnTo>
                    <a:pt x="26" y="244"/>
                  </a:lnTo>
                  <a:lnTo>
                    <a:pt x="24" y="242"/>
                  </a:lnTo>
                  <a:lnTo>
                    <a:pt x="23" y="241"/>
                  </a:lnTo>
                  <a:lnTo>
                    <a:pt x="23" y="239"/>
                  </a:lnTo>
                  <a:lnTo>
                    <a:pt x="21" y="237"/>
                  </a:lnTo>
                  <a:lnTo>
                    <a:pt x="19" y="236"/>
                  </a:lnTo>
                  <a:lnTo>
                    <a:pt x="19" y="234"/>
                  </a:lnTo>
                  <a:lnTo>
                    <a:pt x="18" y="232"/>
                  </a:lnTo>
                  <a:lnTo>
                    <a:pt x="16" y="229"/>
                  </a:lnTo>
                  <a:lnTo>
                    <a:pt x="14" y="229"/>
                  </a:lnTo>
                  <a:lnTo>
                    <a:pt x="14" y="227"/>
                  </a:lnTo>
                  <a:lnTo>
                    <a:pt x="13" y="227"/>
                  </a:lnTo>
                  <a:lnTo>
                    <a:pt x="13" y="226"/>
                  </a:lnTo>
                  <a:lnTo>
                    <a:pt x="11" y="226"/>
                  </a:lnTo>
                  <a:lnTo>
                    <a:pt x="11" y="224"/>
                  </a:lnTo>
                  <a:lnTo>
                    <a:pt x="10" y="224"/>
                  </a:lnTo>
                  <a:lnTo>
                    <a:pt x="10" y="223"/>
                  </a:lnTo>
                  <a:lnTo>
                    <a:pt x="10" y="221"/>
                  </a:lnTo>
                  <a:lnTo>
                    <a:pt x="8" y="221"/>
                  </a:lnTo>
                  <a:lnTo>
                    <a:pt x="8" y="219"/>
                  </a:lnTo>
                  <a:lnTo>
                    <a:pt x="6" y="218"/>
                  </a:lnTo>
                  <a:lnTo>
                    <a:pt x="6" y="216"/>
                  </a:lnTo>
                  <a:lnTo>
                    <a:pt x="5" y="214"/>
                  </a:lnTo>
                  <a:lnTo>
                    <a:pt x="5" y="213"/>
                  </a:lnTo>
                  <a:lnTo>
                    <a:pt x="5" y="211"/>
                  </a:lnTo>
                  <a:lnTo>
                    <a:pt x="3" y="211"/>
                  </a:lnTo>
                  <a:lnTo>
                    <a:pt x="3" y="209"/>
                  </a:lnTo>
                  <a:lnTo>
                    <a:pt x="3" y="208"/>
                  </a:lnTo>
                  <a:lnTo>
                    <a:pt x="1" y="206"/>
                  </a:lnTo>
                  <a:lnTo>
                    <a:pt x="1" y="204"/>
                  </a:lnTo>
                  <a:lnTo>
                    <a:pt x="1" y="203"/>
                  </a:lnTo>
                  <a:lnTo>
                    <a:pt x="1" y="201"/>
                  </a:lnTo>
                  <a:lnTo>
                    <a:pt x="0" y="199"/>
                  </a:lnTo>
                  <a:lnTo>
                    <a:pt x="0" y="198"/>
                  </a:lnTo>
                  <a:lnTo>
                    <a:pt x="0" y="196"/>
                  </a:lnTo>
                  <a:lnTo>
                    <a:pt x="0" y="194"/>
                  </a:lnTo>
                  <a:lnTo>
                    <a:pt x="0" y="193"/>
                  </a:lnTo>
                  <a:lnTo>
                    <a:pt x="0" y="191"/>
                  </a:lnTo>
                  <a:lnTo>
                    <a:pt x="1" y="191"/>
                  </a:lnTo>
                  <a:lnTo>
                    <a:pt x="1" y="190"/>
                  </a:lnTo>
                  <a:lnTo>
                    <a:pt x="1" y="188"/>
                  </a:lnTo>
                  <a:lnTo>
                    <a:pt x="3" y="188"/>
                  </a:lnTo>
                  <a:lnTo>
                    <a:pt x="3" y="186"/>
                  </a:lnTo>
                  <a:lnTo>
                    <a:pt x="3" y="185"/>
                  </a:lnTo>
                  <a:lnTo>
                    <a:pt x="3" y="183"/>
                  </a:lnTo>
                  <a:lnTo>
                    <a:pt x="3" y="181"/>
                  </a:lnTo>
                  <a:lnTo>
                    <a:pt x="3" y="180"/>
                  </a:lnTo>
                  <a:lnTo>
                    <a:pt x="5" y="180"/>
                  </a:lnTo>
                  <a:lnTo>
                    <a:pt x="6" y="178"/>
                  </a:lnTo>
                  <a:lnTo>
                    <a:pt x="8" y="176"/>
                  </a:lnTo>
                  <a:lnTo>
                    <a:pt x="10" y="175"/>
                  </a:lnTo>
                  <a:lnTo>
                    <a:pt x="11" y="175"/>
                  </a:lnTo>
                  <a:lnTo>
                    <a:pt x="13" y="173"/>
                  </a:lnTo>
                  <a:lnTo>
                    <a:pt x="14" y="173"/>
                  </a:lnTo>
                  <a:lnTo>
                    <a:pt x="16" y="171"/>
                  </a:lnTo>
                  <a:lnTo>
                    <a:pt x="18" y="171"/>
                  </a:lnTo>
                  <a:lnTo>
                    <a:pt x="19" y="171"/>
                  </a:lnTo>
                  <a:lnTo>
                    <a:pt x="21" y="171"/>
                  </a:lnTo>
                  <a:lnTo>
                    <a:pt x="23" y="171"/>
                  </a:lnTo>
                  <a:lnTo>
                    <a:pt x="23" y="170"/>
                  </a:lnTo>
                  <a:lnTo>
                    <a:pt x="23" y="168"/>
                  </a:lnTo>
                  <a:lnTo>
                    <a:pt x="23" y="166"/>
                  </a:lnTo>
                  <a:lnTo>
                    <a:pt x="24" y="166"/>
                  </a:lnTo>
                  <a:lnTo>
                    <a:pt x="24" y="165"/>
                  </a:lnTo>
                  <a:lnTo>
                    <a:pt x="24" y="163"/>
                  </a:lnTo>
                  <a:lnTo>
                    <a:pt x="24" y="161"/>
                  </a:lnTo>
                  <a:lnTo>
                    <a:pt x="24" y="160"/>
                  </a:lnTo>
                  <a:lnTo>
                    <a:pt x="26" y="158"/>
                  </a:lnTo>
                  <a:lnTo>
                    <a:pt x="26" y="157"/>
                  </a:lnTo>
                  <a:lnTo>
                    <a:pt x="26" y="155"/>
                  </a:lnTo>
                  <a:lnTo>
                    <a:pt x="28" y="155"/>
                  </a:lnTo>
                  <a:lnTo>
                    <a:pt x="28" y="153"/>
                  </a:lnTo>
                  <a:lnTo>
                    <a:pt x="28" y="152"/>
                  </a:lnTo>
                  <a:lnTo>
                    <a:pt x="29" y="150"/>
                  </a:lnTo>
                  <a:lnTo>
                    <a:pt x="29" y="148"/>
                  </a:lnTo>
                  <a:lnTo>
                    <a:pt x="29" y="147"/>
                  </a:lnTo>
                  <a:lnTo>
                    <a:pt x="28" y="145"/>
                  </a:lnTo>
                  <a:lnTo>
                    <a:pt x="28" y="143"/>
                  </a:lnTo>
                  <a:lnTo>
                    <a:pt x="28" y="142"/>
                  </a:lnTo>
                  <a:lnTo>
                    <a:pt x="28" y="140"/>
                  </a:lnTo>
                  <a:lnTo>
                    <a:pt x="28" y="138"/>
                  </a:lnTo>
                  <a:lnTo>
                    <a:pt x="28" y="137"/>
                  </a:lnTo>
                  <a:lnTo>
                    <a:pt x="26" y="135"/>
                  </a:lnTo>
                  <a:lnTo>
                    <a:pt x="28" y="133"/>
                  </a:lnTo>
                  <a:lnTo>
                    <a:pt x="26" y="133"/>
                  </a:lnTo>
                  <a:lnTo>
                    <a:pt x="26" y="132"/>
                  </a:lnTo>
                  <a:lnTo>
                    <a:pt x="28" y="132"/>
                  </a:lnTo>
                  <a:lnTo>
                    <a:pt x="29" y="132"/>
                  </a:lnTo>
                  <a:lnTo>
                    <a:pt x="31" y="132"/>
                  </a:lnTo>
                  <a:lnTo>
                    <a:pt x="31" y="130"/>
                  </a:lnTo>
                  <a:lnTo>
                    <a:pt x="33" y="130"/>
                  </a:lnTo>
                  <a:lnTo>
                    <a:pt x="34" y="128"/>
                  </a:lnTo>
                  <a:lnTo>
                    <a:pt x="36" y="127"/>
                  </a:lnTo>
                  <a:lnTo>
                    <a:pt x="36" y="124"/>
                  </a:lnTo>
                  <a:lnTo>
                    <a:pt x="38" y="122"/>
                  </a:lnTo>
                  <a:lnTo>
                    <a:pt x="39" y="122"/>
                  </a:lnTo>
                  <a:lnTo>
                    <a:pt x="41" y="120"/>
                  </a:lnTo>
                  <a:lnTo>
                    <a:pt x="43" y="120"/>
                  </a:lnTo>
                  <a:lnTo>
                    <a:pt x="46" y="119"/>
                  </a:lnTo>
                  <a:lnTo>
                    <a:pt x="47" y="119"/>
                  </a:lnTo>
                  <a:lnTo>
                    <a:pt x="49" y="117"/>
                  </a:lnTo>
                  <a:lnTo>
                    <a:pt x="51" y="117"/>
                  </a:lnTo>
                  <a:lnTo>
                    <a:pt x="54" y="115"/>
                  </a:lnTo>
                  <a:lnTo>
                    <a:pt x="57" y="115"/>
                  </a:lnTo>
                  <a:lnTo>
                    <a:pt x="57" y="114"/>
                  </a:lnTo>
                  <a:lnTo>
                    <a:pt x="59" y="115"/>
                  </a:lnTo>
                  <a:lnTo>
                    <a:pt x="61" y="115"/>
                  </a:lnTo>
                  <a:lnTo>
                    <a:pt x="62" y="114"/>
                  </a:lnTo>
                  <a:lnTo>
                    <a:pt x="66" y="114"/>
                  </a:lnTo>
                  <a:lnTo>
                    <a:pt x="67" y="114"/>
                  </a:lnTo>
                  <a:lnTo>
                    <a:pt x="69" y="114"/>
                  </a:lnTo>
                  <a:lnTo>
                    <a:pt x="71" y="112"/>
                  </a:lnTo>
                  <a:lnTo>
                    <a:pt x="72" y="112"/>
                  </a:lnTo>
                  <a:lnTo>
                    <a:pt x="72" y="110"/>
                  </a:lnTo>
                  <a:lnTo>
                    <a:pt x="74" y="110"/>
                  </a:lnTo>
                  <a:lnTo>
                    <a:pt x="74" y="112"/>
                  </a:lnTo>
                  <a:lnTo>
                    <a:pt x="74" y="114"/>
                  </a:lnTo>
                  <a:lnTo>
                    <a:pt x="75" y="114"/>
                  </a:lnTo>
                  <a:lnTo>
                    <a:pt x="75" y="115"/>
                  </a:lnTo>
                  <a:lnTo>
                    <a:pt x="77" y="115"/>
                  </a:lnTo>
                  <a:lnTo>
                    <a:pt x="77" y="117"/>
                  </a:lnTo>
                  <a:lnTo>
                    <a:pt x="79" y="119"/>
                  </a:lnTo>
                  <a:lnTo>
                    <a:pt x="79" y="120"/>
                  </a:lnTo>
                  <a:lnTo>
                    <a:pt x="79" y="122"/>
                  </a:lnTo>
                  <a:lnTo>
                    <a:pt x="80" y="122"/>
                  </a:lnTo>
                  <a:lnTo>
                    <a:pt x="80" y="124"/>
                  </a:lnTo>
                  <a:lnTo>
                    <a:pt x="80" y="125"/>
                  </a:lnTo>
                  <a:lnTo>
                    <a:pt x="82" y="125"/>
                  </a:lnTo>
                  <a:lnTo>
                    <a:pt x="82" y="127"/>
                  </a:lnTo>
                  <a:lnTo>
                    <a:pt x="82" y="128"/>
                  </a:lnTo>
                  <a:lnTo>
                    <a:pt x="82" y="130"/>
                  </a:lnTo>
                  <a:lnTo>
                    <a:pt x="82" y="132"/>
                  </a:lnTo>
                  <a:lnTo>
                    <a:pt x="84" y="132"/>
                  </a:lnTo>
                  <a:lnTo>
                    <a:pt x="82" y="132"/>
                  </a:lnTo>
                  <a:lnTo>
                    <a:pt x="82" y="133"/>
                  </a:lnTo>
                  <a:lnTo>
                    <a:pt x="84" y="133"/>
                  </a:lnTo>
                  <a:lnTo>
                    <a:pt x="84" y="135"/>
                  </a:lnTo>
                  <a:lnTo>
                    <a:pt x="82" y="135"/>
                  </a:lnTo>
                  <a:lnTo>
                    <a:pt x="82" y="137"/>
                  </a:lnTo>
                  <a:lnTo>
                    <a:pt x="84" y="137"/>
                  </a:lnTo>
                  <a:lnTo>
                    <a:pt x="84" y="138"/>
                  </a:lnTo>
                  <a:lnTo>
                    <a:pt x="84" y="140"/>
                  </a:lnTo>
                  <a:lnTo>
                    <a:pt x="84" y="142"/>
                  </a:lnTo>
                  <a:lnTo>
                    <a:pt x="85" y="142"/>
                  </a:lnTo>
                  <a:lnTo>
                    <a:pt x="87" y="142"/>
                  </a:lnTo>
                  <a:lnTo>
                    <a:pt x="87" y="143"/>
                  </a:lnTo>
                  <a:lnTo>
                    <a:pt x="89" y="143"/>
                  </a:lnTo>
                  <a:lnTo>
                    <a:pt x="90" y="145"/>
                  </a:lnTo>
                  <a:lnTo>
                    <a:pt x="90" y="147"/>
                  </a:lnTo>
                  <a:lnTo>
                    <a:pt x="92" y="147"/>
                  </a:lnTo>
                  <a:lnTo>
                    <a:pt x="94" y="148"/>
                  </a:lnTo>
                  <a:lnTo>
                    <a:pt x="95" y="150"/>
                  </a:lnTo>
                  <a:lnTo>
                    <a:pt x="95" y="152"/>
                  </a:lnTo>
                  <a:lnTo>
                    <a:pt x="97" y="153"/>
                  </a:lnTo>
                  <a:lnTo>
                    <a:pt x="97" y="155"/>
                  </a:lnTo>
                  <a:lnTo>
                    <a:pt x="97" y="157"/>
                  </a:lnTo>
                  <a:lnTo>
                    <a:pt x="97" y="158"/>
                  </a:lnTo>
                  <a:lnTo>
                    <a:pt x="97" y="160"/>
                  </a:lnTo>
                  <a:lnTo>
                    <a:pt x="97" y="161"/>
                  </a:lnTo>
                  <a:lnTo>
                    <a:pt x="97" y="163"/>
                  </a:lnTo>
                  <a:lnTo>
                    <a:pt x="99" y="163"/>
                  </a:lnTo>
                  <a:lnTo>
                    <a:pt x="99" y="165"/>
                  </a:lnTo>
                  <a:lnTo>
                    <a:pt x="99" y="166"/>
                  </a:lnTo>
                  <a:lnTo>
                    <a:pt x="100" y="166"/>
                  </a:lnTo>
                  <a:lnTo>
                    <a:pt x="100" y="165"/>
                  </a:lnTo>
                  <a:lnTo>
                    <a:pt x="102" y="165"/>
                  </a:lnTo>
                  <a:lnTo>
                    <a:pt x="102" y="163"/>
                  </a:lnTo>
                  <a:lnTo>
                    <a:pt x="104" y="161"/>
                  </a:lnTo>
                  <a:lnTo>
                    <a:pt x="105" y="161"/>
                  </a:lnTo>
                  <a:lnTo>
                    <a:pt x="107" y="160"/>
                  </a:lnTo>
                  <a:lnTo>
                    <a:pt x="108" y="158"/>
                  </a:lnTo>
                  <a:lnTo>
                    <a:pt x="110" y="157"/>
                  </a:lnTo>
                  <a:lnTo>
                    <a:pt x="112" y="157"/>
                  </a:lnTo>
                  <a:lnTo>
                    <a:pt x="113" y="157"/>
                  </a:lnTo>
                  <a:lnTo>
                    <a:pt x="115" y="155"/>
                  </a:lnTo>
                  <a:lnTo>
                    <a:pt x="117" y="155"/>
                  </a:lnTo>
                  <a:lnTo>
                    <a:pt x="118" y="155"/>
                  </a:lnTo>
                  <a:lnTo>
                    <a:pt x="120" y="155"/>
                  </a:lnTo>
                  <a:lnTo>
                    <a:pt x="120" y="153"/>
                  </a:lnTo>
                  <a:lnTo>
                    <a:pt x="122" y="150"/>
                  </a:lnTo>
                  <a:lnTo>
                    <a:pt x="123" y="148"/>
                  </a:lnTo>
                  <a:lnTo>
                    <a:pt x="125" y="147"/>
                  </a:lnTo>
                  <a:lnTo>
                    <a:pt x="127" y="147"/>
                  </a:lnTo>
                  <a:lnTo>
                    <a:pt x="127" y="145"/>
                  </a:lnTo>
                  <a:lnTo>
                    <a:pt x="128" y="145"/>
                  </a:lnTo>
                  <a:lnTo>
                    <a:pt x="130" y="145"/>
                  </a:lnTo>
                  <a:lnTo>
                    <a:pt x="130" y="143"/>
                  </a:lnTo>
                  <a:lnTo>
                    <a:pt x="132" y="143"/>
                  </a:lnTo>
                  <a:lnTo>
                    <a:pt x="133" y="142"/>
                  </a:lnTo>
                  <a:lnTo>
                    <a:pt x="135" y="142"/>
                  </a:lnTo>
                  <a:lnTo>
                    <a:pt x="135" y="140"/>
                  </a:lnTo>
                  <a:lnTo>
                    <a:pt x="137" y="140"/>
                  </a:lnTo>
                  <a:lnTo>
                    <a:pt x="137" y="138"/>
                  </a:lnTo>
                  <a:lnTo>
                    <a:pt x="138" y="137"/>
                  </a:lnTo>
                  <a:lnTo>
                    <a:pt x="138" y="133"/>
                  </a:lnTo>
                  <a:lnTo>
                    <a:pt x="138" y="132"/>
                  </a:lnTo>
                  <a:lnTo>
                    <a:pt x="138" y="130"/>
                  </a:lnTo>
                  <a:lnTo>
                    <a:pt x="140" y="130"/>
                  </a:lnTo>
                  <a:lnTo>
                    <a:pt x="140" y="128"/>
                  </a:lnTo>
                  <a:lnTo>
                    <a:pt x="141" y="128"/>
                  </a:lnTo>
                  <a:lnTo>
                    <a:pt x="143" y="127"/>
                  </a:lnTo>
                  <a:lnTo>
                    <a:pt x="145" y="125"/>
                  </a:lnTo>
                  <a:lnTo>
                    <a:pt x="146" y="125"/>
                  </a:lnTo>
                  <a:lnTo>
                    <a:pt x="146" y="127"/>
                  </a:lnTo>
                  <a:lnTo>
                    <a:pt x="148" y="127"/>
                  </a:lnTo>
                  <a:lnTo>
                    <a:pt x="150" y="127"/>
                  </a:lnTo>
                  <a:lnTo>
                    <a:pt x="151" y="127"/>
                  </a:lnTo>
                  <a:lnTo>
                    <a:pt x="153" y="125"/>
                  </a:lnTo>
                  <a:lnTo>
                    <a:pt x="153" y="124"/>
                  </a:lnTo>
                  <a:lnTo>
                    <a:pt x="151" y="124"/>
                  </a:lnTo>
                  <a:lnTo>
                    <a:pt x="151" y="122"/>
                  </a:lnTo>
                  <a:lnTo>
                    <a:pt x="151" y="120"/>
                  </a:lnTo>
                  <a:lnTo>
                    <a:pt x="151" y="119"/>
                  </a:lnTo>
                  <a:lnTo>
                    <a:pt x="151" y="117"/>
                  </a:lnTo>
                  <a:lnTo>
                    <a:pt x="151" y="115"/>
                  </a:lnTo>
                  <a:lnTo>
                    <a:pt x="153" y="114"/>
                  </a:lnTo>
                  <a:lnTo>
                    <a:pt x="153" y="112"/>
                  </a:lnTo>
                  <a:lnTo>
                    <a:pt x="155" y="112"/>
                  </a:lnTo>
                  <a:lnTo>
                    <a:pt x="155" y="110"/>
                  </a:lnTo>
                  <a:lnTo>
                    <a:pt x="155" y="109"/>
                  </a:lnTo>
                  <a:lnTo>
                    <a:pt x="155" y="107"/>
                  </a:lnTo>
                  <a:lnTo>
                    <a:pt x="156" y="107"/>
                  </a:lnTo>
                  <a:lnTo>
                    <a:pt x="156" y="105"/>
                  </a:lnTo>
                  <a:lnTo>
                    <a:pt x="158" y="104"/>
                  </a:lnTo>
                  <a:lnTo>
                    <a:pt x="158" y="102"/>
                  </a:lnTo>
                  <a:lnTo>
                    <a:pt x="158" y="100"/>
                  </a:lnTo>
                  <a:lnTo>
                    <a:pt x="160" y="100"/>
                  </a:lnTo>
                  <a:lnTo>
                    <a:pt x="161" y="100"/>
                  </a:lnTo>
                  <a:lnTo>
                    <a:pt x="161" y="99"/>
                  </a:lnTo>
                  <a:lnTo>
                    <a:pt x="163" y="99"/>
                  </a:lnTo>
                  <a:lnTo>
                    <a:pt x="165" y="99"/>
                  </a:lnTo>
                  <a:lnTo>
                    <a:pt x="165" y="97"/>
                  </a:lnTo>
                  <a:lnTo>
                    <a:pt x="166" y="96"/>
                  </a:lnTo>
                  <a:lnTo>
                    <a:pt x="170" y="96"/>
                  </a:lnTo>
                  <a:lnTo>
                    <a:pt x="171" y="94"/>
                  </a:lnTo>
                  <a:lnTo>
                    <a:pt x="173" y="94"/>
                  </a:lnTo>
                  <a:lnTo>
                    <a:pt x="174" y="94"/>
                  </a:lnTo>
                  <a:lnTo>
                    <a:pt x="174" y="92"/>
                  </a:lnTo>
                  <a:lnTo>
                    <a:pt x="176" y="92"/>
                  </a:lnTo>
                  <a:lnTo>
                    <a:pt x="178" y="92"/>
                  </a:lnTo>
                  <a:lnTo>
                    <a:pt x="179" y="92"/>
                  </a:lnTo>
                  <a:lnTo>
                    <a:pt x="181" y="92"/>
                  </a:lnTo>
                  <a:lnTo>
                    <a:pt x="183" y="92"/>
                  </a:lnTo>
                  <a:lnTo>
                    <a:pt x="184" y="92"/>
                  </a:lnTo>
                  <a:lnTo>
                    <a:pt x="186" y="92"/>
                  </a:lnTo>
                  <a:lnTo>
                    <a:pt x="186" y="91"/>
                  </a:lnTo>
                  <a:lnTo>
                    <a:pt x="188" y="91"/>
                  </a:lnTo>
                  <a:lnTo>
                    <a:pt x="189" y="91"/>
                  </a:lnTo>
                  <a:lnTo>
                    <a:pt x="191" y="91"/>
                  </a:lnTo>
                  <a:lnTo>
                    <a:pt x="193" y="91"/>
                  </a:lnTo>
                  <a:lnTo>
                    <a:pt x="194" y="91"/>
                  </a:lnTo>
                  <a:lnTo>
                    <a:pt x="196" y="91"/>
                  </a:lnTo>
                  <a:lnTo>
                    <a:pt x="198" y="91"/>
                  </a:lnTo>
                  <a:lnTo>
                    <a:pt x="199" y="91"/>
                  </a:lnTo>
                  <a:lnTo>
                    <a:pt x="201" y="91"/>
                  </a:lnTo>
                  <a:lnTo>
                    <a:pt x="202" y="89"/>
                  </a:lnTo>
                  <a:lnTo>
                    <a:pt x="204" y="89"/>
                  </a:lnTo>
                  <a:lnTo>
                    <a:pt x="206" y="89"/>
                  </a:lnTo>
                  <a:lnTo>
                    <a:pt x="206" y="87"/>
                  </a:lnTo>
                  <a:lnTo>
                    <a:pt x="207" y="87"/>
                  </a:lnTo>
                  <a:lnTo>
                    <a:pt x="209" y="87"/>
                  </a:lnTo>
                  <a:lnTo>
                    <a:pt x="211" y="86"/>
                  </a:lnTo>
                  <a:lnTo>
                    <a:pt x="212" y="86"/>
                  </a:lnTo>
                  <a:lnTo>
                    <a:pt x="212" y="84"/>
                  </a:lnTo>
                  <a:lnTo>
                    <a:pt x="214" y="84"/>
                  </a:lnTo>
                  <a:lnTo>
                    <a:pt x="216" y="84"/>
                  </a:lnTo>
                  <a:lnTo>
                    <a:pt x="216" y="82"/>
                  </a:lnTo>
                  <a:lnTo>
                    <a:pt x="217" y="82"/>
                  </a:lnTo>
                  <a:lnTo>
                    <a:pt x="219" y="82"/>
                  </a:lnTo>
                  <a:lnTo>
                    <a:pt x="219" y="81"/>
                  </a:lnTo>
                  <a:lnTo>
                    <a:pt x="221" y="81"/>
                  </a:lnTo>
                  <a:lnTo>
                    <a:pt x="222" y="81"/>
                  </a:lnTo>
                  <a:lnTo>
                    <a:pt x="224" y="81"/>
                  </a:lnTo>
                  <a:lnTo>
                    <a:pt x="226" y="81"/>
                  </a:lnTo>
                  <a:lnTo>
                    <a:pt x="226" y="79"/>
                  </a:lnTo>
                  <a:lnTo>
                    <a:pt x="227" y="77"/>
                  </a:lnTo>
                  <a:lnTo>
                    <a:pt x="229" y="77"/>
                  </a:lnTo>
                  <a:lnTo>
                    <a:pt x="231" y="77"/>
                  </a:lnTo>
                  <a:lnTo>
                    <a:pt x="231" y="76"/>
                  </a:lnTo>
                  <a:lnTo>
                    <a:pt x="231" y="74"/>
                  </a:lnTo>
                  <a:lnTo>
                    <a:pt x="232" y="74"/>
                  </a:lnTo>
                  <a:lnTo>
                    <a:pt x="232" y="72"/>
                  </a:lnTo>
                  <a:lnTo>
                    <a:pt x="232" y="71"/>
                  </a:lnTo>
                  <a:lnTo>
                    <a:pt x="232" y="69"/>
                  </a:lnTo>
                  <a:lnTo>
                    <a:pt x="234" y="69"/>
                  </a:lnTo>
                  <a:lnTo>
                    <a:pt x="234" y="67"/>
                  </a:lnTo>
                  <a:lnTo>
                    <a:pt x="234" y="66"/>
                  </a:lnTo>
                  <a:lnTo>
                    <a:pt x="235" y="66"/>
                  </a:lnTo>
                  <a:lnTo>
                    <a:pt x="235" y="64"/>
                  </a:lnTo>
                  <a:lnTo>
                    <a:pt x="237" y="64"/>
                  </a:lnTo>
                  <a:lnTo>
                    <a:pt x="237" y="66"/>
                  </a:lnTo>
                  <a:lnTo>
                    <a:pt x="239" y="66"/>
                  </a:lnTo>
                  <a:lnTo>
                    <a:pt x="240" y="66"/>
                  </a:lnTo>
                  <a:lnTo>
                    <a:pt x="240" y="67"/>
                  </a:lnTo>
                  <a:lnTo>
                    <a:pt x="242" y="67"/>
                  </a:lnTo>
                  <a:lnTo>
                    <a:pt x="244" y="67"/>
                  </a:lnTo>
                  <a:lnTo>
                    <a:pt x="245" y="69"/>
                  </a:lnTo>
                  <a:lnTo>
                    <a:pt x="247" y="69"/>
                  </a:lnTo>
                  <a:lnTo>
                    <a:pt x="249" y="71"/>
                  </a:lnTo>
                  <a:lnTo>
                    <a:pt x="250" y="71"/>
                  </a:lnTo>
                  <a:lnTo>
                    <a:pt x="252" y="72"/>
                  </a:lnTo>
                  <a:lnTo>
                    <a:pt x="254" y="74"/>
                  </a:lnTo>
                  <a:lnTo>
                    <a:pt x="255" y="76"/>
                  </a:lnTo>
                  <a:lnTo>
                    <a:pt x="257" y="77"/>
                  </a:lnTo>
                  <a:lnTo>
                    <a:pt x="259" y="79"/>
                  </a:lnTo>
                  <a:lnTo>
                    <a:pt x="260" y="79"/>
                  </a:lnTo>
                  <a:lnTo>
                    <a:pt x="262" y="81"/>
                  </a:lnTo>
                  <a:lnTo>
                    <a:pt x="264" y="81"/>
                  </a:lnTo>
                  <a:lnTo>
                    <a:pt x="265" y="81"/>
                  </a:lnTo>
                  <a:lnTo>
                    <a:pt x="265" y="79"/>
                  </a:lnTo>
                  <a:lnTo>
                    <a:pt x="267" y="79"/>
                  </a:lnTo>
                  <a:lnTo>
                    <a:pt x="268" y="79"/>
                  </a:lnTo>
                  <a:lnTo>
                    <a:pt x="270" y="79"/>
                  </a:lnTo>
                  <a:lnTo>
                    <a:pt x="272" y="79"/>
                  </a:lnTo>
                  <a:lnTo>
                    <a:pt x="272" y="77"/>
                  </a:lnTo>
                  <a:lnTo>
                    <a:pt x="273" y="77"/>
                  </a:lnTo>
                  <a:lnTo>
                    <a:pt x="273" y="76"/>
                  </a:lnTo>
                  <a:lnTo>
                    <a:pt x="275" y="74"/>
                  </a:lnTo>
                  <a:lnTo>
                    <a:pt x="275" y="72"/>
                  </a:lnTo>
                  <a:lnTo>
                    <a:pt x="275" y="71"/>
                  </a:lnTo>
                  <a:lnTo>
                    <a:pt x="277" y="71"/>
                  </a:lnTo>
                  <a:lnTo>
                    <a:pt x="277" y="69"/>
                  </a:lnTo>
                  <a:lnTo>
                    <a:pt x="278" y="69"/>
                  </a:lnTo>
                  <a:lnTo>
                    <a:pt x="278" y="67"/>
                  </a:lnTo>
                  <a:lnTo>
                    <a:pt x="280" y="67"/>
                  </a:lnTo>
                  <a:lnTo>
                    <a:pt x="280" y="66"/>
                  </a:lnTo>
                  <a:lnTo>
                    <a:pt x="280" y="64"/>
                  </a:lnTo>
                  <a:lnTo>
                    <a:pt x="282" y="64"/>
                  </a:lnTo>
                  <a:lnTo>
                    <a:pt x="282" y="63"/>
                  </a:lnTo>
                  <a:lnTo>
                    <a:pt x="283" y="63"/>
                  </a:lnTo>
                  <a:lnTo>
                    <a:pt x="285" y="63"/>
                  </a:lnTo>
                  <a:lnTo>
                    <a:pt x="287" y="63"/>
                  </a:lnTo>
                  <a:lnTo>
                    <a:pt x="287" y="61"/>
                  </a:lnTo>
                  <a:lnTo>
                    <a:pt x="288" y="61"/>
                  </a:lnTo>
                  <a:lnTo>
                    <a:pt x="288" y="59"/>
                  </a:lnTo>
                  <a:lnTo>
                    <a:pt x="290" y="59"/>
                  </a:lnTo>
                  <a:lnTo>
                    <a:pt x="290" y="58"/>
                  </a:lnTo>
                  <a:lnTo>
                    <a:pt x="290" y="56"/>
                  </a:lnTo>
                  <a:lnTo>
                    <a:pt x="290" y="54"/>
                  </a:lnTo>
                  <a:lnTo>
                    <a:pt x="290" y="53"/>
                  </a:lnTo>
                  <a:lnTo>
                    <a:pt x="290" y="49"/>
                  </a:lnTo>
                  <a:lnTo>
                    <a:pt x="292" y="49"/>
                  </a:lnTo>
                  <a:lnTo>
                    <a:pt x="292" y="48"/>
                  </a:lnTo>
                  <a:lnTo>
                    <a:pt x="292" y="46"/>
                  </a:lnTo>
                  <a:lnTo>
                    <a:pt x="293" y="44"/>
                  </a:lnTo>
                  <a:lnTo>
                    <a:pt x="293" y="43"/>
                  </a:lnTo>
                  <a:lnTo>
                    <a:pt x="295" y="41"/>
                  </a:lnTo>
                  <a:lnTo>
                    <a:pt x="295" y="39"/>
                  </a:lnTo>
                  <a:lnTo>
                    <a:pt x="295" y="38"/>
                  </a:lnTo>
                  <a:lnTo>
                    <a:pt x="295" y="36"/>
                  </a:lnTo>
                  <a:lnTo>
                    <a:pt x="295" y="34"/>
                  </a:lnTo>
                  <a:lnTo>
                    <a:pt x="295" y="33"/>
                  </a:lnTo>
                  <a:lnTo>
                    <a:pt x="295" y="31"/>
                  </a:lnTo>
                  <a:lnTo>
                    <a:pt x="295" y="30"/>
                  </a:lnTo>
                  <a:lnTo>
                    <a:pt x="295" y="28"/>
                  </a:lnTo>
                  <a:lnTo>
                    <a:pt x="295" y="26"/>
                  </a:lnTo>
                  <a:lnTo>
                    <a:pt x="295" y="25"/>
                  </a:lnTo>
                  <a:lnTo>
                    <a:pt x="295" y="23"/>
                  </a:lnTo>
                  <a:lnTo>
                    <a:pt x="295" y="21"/>
                  </a:lnTo>
                  <a:lnTo>
                    <a:pt x="295" y="20"/>
                  </a:lnTo>
                  <a:lnTo>
                    <a:pt x="297" y="18"/>
                  </a:lnTo>
                  <a:lnTo>
                    <a:pt x="297" y="16"/>
                  </a:lnTo>
                  <a:lnTo>
                    <a:pt x="298" y="15"/>
                  </a:lnTo>
                  <a:lnTo>
                    <a:pt x="298" y="13"/>
                  </a:lnTo>
                  <a:lnTo>
                    <a:pt x="298" y="11"/>
                  </a:lnTo>
                  <a:lnTo>
                    <a:pt x="300" y="10"/>
                  </a:lnTo>
                  <a:lnTo>
                    <a:pt x="300" y="8"/>
                  </a:lnTo>
                  <a:lnTo>
                    <a:pt x="300" y="6"/>
                  </a:lnTo>
                  <a:lnTo>
                    <a:pt x="300" y="5"/>
                  </a:lnTo>
                  <a:lnTo>
                    <a:pt x="300" y="3"/>
                  </a:lnTo>
                  <a:lnTo>
                    <a:pt x="300" y="1"/>
                  </a:lnTo>
                  <a:lnTo>
                    <a:pt x="303" y="1"/>
                  </a:lnTo>
                  <a:lnTo>
                    <a:pt x="305" y="0"/>
                  </a:lnTo>
                  <a:lnTo>
                    <a:pt x="305" y="1"/>
                  </a:lnTo>
                  <a:lnTo>
                    <a:pt x="306" y="1"/>
                  </a:lnTo>
                  <a:lnTo>
                    <a:pt x="308" y="1"/>
                  </a:lnTo>
                  <a:lnTo>
                    <a:pt x="310" y="1"/>
                  </a:lnTo>
                  <a:lnTo>
                    <a:pt x="311" y="1"/>
                  </a:lnTo>
                  <a:lnTo>
                    <a:pt x="313" y="1"/>
                  </a:lnTo>
                  <a:lnTo>
                    <a:pt x="315" y="1"/>
                  </a:lnTo>
                  <a:lnTo>
                    <a:pt x="316" y="1"/>
                  </a:lnTo>
                  <a:lnTo>
                    <a:pt x="318" y="3"/>
                  </a:lnTo>
                  <a:lnTo>
                    <a:pt x="320" y="5"/>
                  </a:lnTo>
                  <a:lnTo>
                    <a:pt x="320" y="6"/>
                  </a:lnTo>
                  <a:lnTo>
                    <a:pt x="320" y="8"/>
                  </a:lnTo>
                  <a:lnTo>
                    <a:pt x="321" y="10"/>
                  </a:lnTo>
                  <a:lnTo>
                    <a:pt x="321" y="13"/>
                  </a:lnTo>
                  <a:lnTo>
                    <a:pt x="323" y="13"/>
                  </a:lnTo>
                  <a:lnTo>
                    <a:pt x="323" y="15"/>
                  </a:lnTo>
                  <a:lnTo>
                    <a:pt x="323" y="16"/>
                  </a:lnTo>
                  <a:lnTo>
                    <a:pt x="323" y="18"/>
                  </a:lnTo>
                  <a:lnTo>
                    <a:pt x="325" y="18"/>
                  </a:lnTo>
                  <a:lnTo>
                    <a:pt x="325" y="20"/>
                  </a:lnTo>
                  <a:lnTo>
                    <a:pt x="325" y="21"/>
                  </a:lnTo>
                  <a:lnTo>
                    <a:pt x="323" y="23"/>
                  </a:lnTo>
                  <a:lnTo>
                    <a:pt x="325" y="23"/>
                  </a:lnTo>
                  <a:lnTo>
                    <a:pt x="325" y="25"/>
                  </a:lnTo>
                  <a:lnTo>
                    <a:pt x="325" y="26"/>
                  </a:lnTo>
                  <a:lnTo>
                    <a:pt x="326" y="26"/>
                  </a:lnTo>
                  <a:lnTo>
                    <a:pt x="328" y="28"/>
                  </a:lnTo>
                  <a:lnTo>
                    <a:pt x="329" y="28"/>
                  </a:lnTo>
                  <a:lnTo>
                    <a:pt x="331" y="26"/>
                  </a:lnTo>
                  <a:lnTo>
                    <a:pt x="333" y="26"/>
                  </a:lnTo>
                  <a:lnTo>
                    <a:pt x="334" y="26"/>
                  </a:lnTo>
                  <a:lnTo>
                    <a:pt x="336" y="25"/>
                  </a:lnTo>
                  <a:lnTo>
                    <a:pt x="338" y="25"/>
                  </a:lnTo>
                  <a:lnTo>
                    <a:pt x="339" y="25"/>
                  </a:lnTo>
                  <a:lnTo>
                    <a:pt x="341" y="25"/>
                  </a:lnTo>
                  <a:lnTo>
                    <a:pt x="343" y="25"/>
                  </a:lnTo>
                  <a:lnTo>
                    <a:pt x="344" y="26"/>
                  </a:lnTo>
                  <a:lnTo>
                    <a:pt x="346" y="25"/>
                  </a:lnTo>
                  <a:lnTo>
                    <a:pt x="348" y="25"/>
                  </a:lnTo>
                  <a:lnTo>
                    <a:pt x="349" y="23"/>
                  </a:lnTo>
                  <a:lnTo>
                    <a:pt x="351" y="21"/>
                  </a:lnTo>
                  <a:lnTo>
                    <a:pt x="353" y="21"/>
                  </a:lnTo>
                  <a:lnTo>
                    <a:pt x="354" y="21"/>
                  </a:lnTo>
                  <a:lnTo>
                    <a:pt x="356" y="21"/>
                  </a:lnTo>
                  <a:lnTo>
                    <a:pt x="358" y="21"/>
                  </a:lnTo>
                  <a:lnTo>
                    <a:pt x="359" y="23"/>
                  </a:lnTo>
                  <a:lnTo>
                    <a:pt x="361" y="23"/>
                  </a:lnTo>
                  <a:lnTo>
                    <a:pt x="362" y="25"/>
                  </a:lnTo>
                  <a:lnTo>
                    <a:pt x="364" y="26"/>
                  </a:lnTo>
                  <a:lnTo>
                    <a:pt x="366" y="28"/>
                  </a:lnTo>
                  <a:lnTo>
                    <a:pt x="367" y="30"/>
                  </a:lnTo>
                  <a:lnTo>
                    <a:pt x="367" y="31"/>
                  </a:lnTo>
                  <a:lnTo>
                    <a:pt x="369" y="31"/>
                  </a:lnTo>
                  <a:lnTo>
                    <a:pt x="371" y="33"/>
                  </a:lnTo>
                  <a:lnTo>
                    <a:pt x="372" y="33"/>
                  </a:lnTo>
                  <a:lnTo>
                    <a:pt x="374" y="33"/>
                  </a:lnTo>
                  <a:lnTo>
                    <a:pt x="374" y="34"/>
                  </a:lnTo>
                  <a:lnTo>
                    <a:pt x="376" y="34"/>
                  </a:lnTo>
                  <a:lnTo>
                    <a:pt x="377" y="36"/>
                  </a:lnTo>
                  <a:lnTo>
                    <a:pt x="377" y="38"/>
                  </a:lnTo>
                  <a:lnTo>
                    <a:pt x="379" y="39"/>
                  </a:lnTo>
                  <a:lnTo>
                    <a:pt x="379" y="41"/>
                  </a:lnTo>
                  <a:lnTo>
                    <a:pt x="379" y="43"/>
                  </a:lnTo>
                  <a:lnTo>
                    <a:pt x="381" y="44"/>
                  </a:lnTo>
                  <a:lnTo>
                    <a:pt x="382" y="44"/>
                  </a:lnTo>
                  <a:lnTo>
                    <a:pt x="384" y="46"/>
                  </a:lnTo>
                  <a:lnTo>
                    <a:pt x="386" y="46"/>
                  </a:lnTo>
                  <a:lnTo>
                    <a:pt x="387" y="48"/>
                  </a:lnTo>
                  <a:lnTo>
                    <a:pt x="389" y="48"/>
                  </a:lnTo>
                  <a:lnTo>
                    <a:pt x="391" y="49"/>
                  </a:lnTo>
                  <a:lnTo>
                    <a:pt x="392" y="49"/>
                  </a:lnTo>
                  <a:lnTo>
                    <a:pt x="394" y="51"/>
                  </a:lnTo>
                  <a:lnTo>
                    <a:pt x="395" y="53"/>
                  </a:lnTo>
                  <a:lnTo>
                    <a:pt x="397" y="53"/>
                  </a:lnTo>
                  <a:lnTo>
                    <a:pt x="397" y="54"/>
                  </a:lnTo>
                  <a:lnTo>
                    <a:pt x="397" y="56"/>
                  </a:lnTo>
                  <a:lnTo>
                    <a:pt x="399" y="56"/>
                  </a:lnTo>
                  <a:lnTo>
                    <a:pt x="399" y="58"/>
                  </a:lnTo>
                  <a:lnTo>
                    <a:pt x="400" y="58"/>
                  </a:lnTo>
                  <a:lnTo>
                    <a:pt x="400" y="59"/>
                  </a:lnTo>
                  <a:lnTo>
                    <a:pt x="402" y="59"/>
                  </a:lnTo>
                  <a:lnTo>
                    <a:pt x="402" y="61"/>
                  </a:lnTo>
                  <a:lnTo>
                    <a:pt x="404" y="63"/>
                  </a:lnTo>
                  <a:lnTo>
                    <a:pt x="405" y="63"/>
                  </a:lnTo>
                  <a:lnTo>
                    <a:pt x="405" y="64"/>
                  </a:lnTo>
                  <a:lnTo>
                    <a:pt x="407" y="64"/>
                  </a:lnTo>
                  <a:lnTo>
                    <a:pt x="407" y="66"/>
                  </a:lnTo>
                  <a:lnTo>
                    <a:pt x="409" y="66"/>
                  </a:lnTo>
                  <a:lnTo>
                    <a:pt x="410" y="67"/>
                  </a:lnTo>
                  <a:lnTo>
                    <a:pt x="412" y="69"/>
                  </a:lnTo>
                  <a:lnTo>
                    <a:pt x="412" y="71"/>
                  </a:lnTo>
                  <a:lnTo>
                    <a:pt x="412" y="72"/>
                  </a:lnTo>
                  <a:lnTo>
                    <a:pt x="414" y="74"/>
                  </a:lnTo>
                  <a:lnTo>
                    <a:pt x="414" y="76"/>
                  </a:lnTo>
                  <a:lnTo>
                    <a:pt x="415" y="76"/>
                  </a:lnTo>
                  <a:lnTo>
                    <a:pt x="417" y="77"/>
                  </a:lnTo>
                  <a:lnTo>
                    <a:pt x="419" y="77"/>
                  </a:lnTo>
                  <a:lnTo>
                    <a:pt x="419" y="79"/>
                  </a:lnTo>
                  <a:lnTo>
                    <a:pt x="420" y="79"/>
                  </a:lnTo>
                  <a:lnTo>
                    <a:pt x="422" y="81"/>
                  </a:lnTo>
                  <a:lnTo>
                    <a:pt x="424" y="81"/>
                  </a:lnTo>
                  <a:lnTo>
                    <a:pt x="424" y="82"/>
                  </a:lnTo>
                  <a:lnTo>
                    <a:pt x="425" y="84"/>
                  </a:lnTo>
                  <a:lnTo>
                    <a:pt x="427" y="86"/>
                  </a:lnTo>
                  <a:lnTo>
                    <a:pt x="428" y="87"/>
                  </a:lnTo>
                  <a:lnTo>
                    <a:pt x="430" y="89"/>
                  </a:lnTo>
                  <a:lnTo>
                    <a:pt x="430" y="91"/>
                  </a:lnTo>
                  <a:lnTo>
                    <a:pt x="432" y="91"/>
                  </a:lnTo>
                  <a:lnTo>
                    <a:pt x="432" y="92"/>
                  </a:lnTo>
                  <a:lnTo>
                    <a:pt x="432" y="94"/>
                  </a:lnTo>
                  <a:lnTo>
                    <a:pt x="433" y="94"/>
                  </a:lnTo>
                  <a:lnTo>
                    <a:pt x="433" y="96"/>
                  </a:lnTo>
                  <a:lnTo>
                    <a:pt x="433" y="97"/>
                  </a:lnTo>
                  <a:lnTo>
                    <a:pt x="435" y="97"/>
                  </a:lnTo>
                  <a:lnTo>
                    <a:pt x="435" y="99"/>
                  </a:lnTo>
                  <a:lnTo>
                    <a:pt x="435" y="100"/>
                  </a:lnTo>
                  <a:lnTo>
                    <a:pt x="437" y="100"/>
                  </a:lnTo>
                  <a:lnTo>
                    <a:pt x="438" y="100"/>
                  </a:lnTo>
                  <a:lnTo>
                    <a:pt x="438" y="102"/>
                  </a:lnTo>
                  <a:lnTo>
                    <a:pt x="440" y="102"/>
                  </a:lnTo>
                  <a:lnTo>
                    <a:pt x="442" y="104"/>
                  </a:lnTo>
                  <a:lnTo>
                    <a:pt x="443" y="104"/>
                  </a:lnTo>
                  <a:lnTo>
                    <a:pt x="445" y="105"/>
                  </a:lnTo>
                  <a:lnTo>
                    <a:pt x="447" y="105"/>
                  </a:lnTo>
                  <a:lnTo>
                    <a:pt x="448" y="107"/>
                  </a:lnTo>
                  <a:lnTo>
                    <a:pt x="450" y="107"/>
                  </a:lnTo>
                  <a:lnTo>
                    <a:pt x="452" y="107"/>
                  </a:lnTo>
                  <a:lnTo>
                    <a:pt x="453" y="109"/>
                  </a:lnTo>
                  <a:lnTo>
                    <a:pt x="455" y="109"/>
                  </a:lnTo>
                  <a:lnTo>
                    <a:pt x="456" y="110"/>
                  </a:lnTo>
                  <a:lnTo>
                    <a:pt x="456" y="112"/>
                  </a:lnTo>
                  <a:lnTo>
                    <a:pt x="458" y="114"/>
                  </a:lnTo>
                  <a:lnTo>
                    <a:pt x="458" y="115"/>
                  </a:lnTo>
                  <a:lnTo>
                    <a:pt x="460" y="117"/>
                  </a:lnTo>
                  <a:lnTo>
                    <a:pt x="461" y="119"/>
                  </a:lnTo>
                  <a:lnTo>
                    <a:pt x="463" y="119"/>
                  </a:lnTo>
                  <a:lnTo>
                    <a:pt x="463" y="120"/>
                  </a:lnTo>
                  <a:lnTo>
                    <a:pt x="465" y="120"/>
                  </a:lnTo>
                  <a:lnTo>
                    <a:pt x="466" y="120"/>
                  </a:lnTo>
                  <a:lnTo>
                    <a:pt x="466" y="122"/>
                  </a:lnTo>
                  <a:lnTo>
                    <a:pt x="468" y="122"/>
                  </a:lnTo>
                  <a:lnTo>
                    <a:pt x="470" y="122"/>
                  </a:lnTo>
                  <a:lnTo>
                    <a:pt x="471" y="122"/>
                  </a:lnTo>
                  <a:lnTo>
                    <a:pt x="473" y="122"/>
                  </a:lnTo>
                  <a:lnTo>
                    <a:pt x="475" y="122"/>
                  </a:lnTo>
                  <a:lnTo>
                    <a:pt x="475" y="124"/>
                  </a:lnTo>
                  <a:lnTo>
                    <a:pt x="476" y="124"/>
                  </a:lnTo>
                  <a:lnTo>
                    <a:pt x="478" y="124"/>
                  </a:lnTo>
                  <a:lnTo>
                    <a:pt x="480" y="124"/>
                  </a:lnTo>
                  <a:lnTo>
                    <a:pt x="481" y="124"/>
                  </a:lnTo>
                  <a:lnTo>
                    <a:pt x="481" y="125"/>
                  </a:lnTo>
                  <a:lnTo>
                    <a:pt x="483" y="125"/>
                  </a:lnTo>
                  <a:lnTo>
                    <a:pt x="485" y="125"/>
                  </a:lnTo>
                  <a:lnTo>
                    <a:pt x="486" y="125"/>
                  </a:lnTo>
                  <a:lnTo>
                    <a:pt x="488" y="125"/>
                  </a:lnTo>
                  <a:lnTo>
                    <a:pt x="488" y="127"/>
                  </a:lnTo>
                  <a:lnTo>
                    <a:pt x="489" y="127"/>
                  </a:lnTo>
                  <a:lnTo>
                    <a:pt x="491" y="127"/>
                  </a:lnTo>
                  <a:lnTo>
                    <a:pt x="493" y="127"/>
                  </a:lnTo>
                  <a:lnTo>
                    <a:pt x="494" y="127"/>
                  </a:lnTo>
                  <a:lnTo>
                    <a:pt x="496" y="128"/>
                  </a:lnTo>
                  <a:lnTo>
                    <a:pt x="498" y="128"/>
                  </a:lnTo>
                  <a:lnTo>
                    <a:pt x="499" y="128"/>
                  </a:lnTo>
                  <a:lnTo>
                    <a:pt x="501" y="128"/>
                  </a:lnTo>
                  <a:lnTo>
                    <a:pt x="503" y="128"/>
                  </a:lnTo>
                  <a:lnTo>
                    <a:pt x="504" y="128"/>
                  </a:lnTo>
                  <a:lnTo>
                    <a:pt x="504" y="130"/>
                  </a:lnTo>
                  <a:lnTo>
                    <a:pt x="506" y="130"/>
                  </a:lnTo>
                  <a:lnTo>
                    <a:pt x="508" y="130"/>
                  </a:lnTo>
                  <a:lnTo>
                    <a:pt x="509" y="130"/>
                  </a:lnTo>
                  <a:lnTo>
                    <a:pt x="511" y="130"/>
                  </a:lnTo>
                  <a:lnTo>
                    <a:pt x="514" y="130"/>
                  </a:lnTo>
                  <a:lnTo>
                    <a:pt x="518" y="130"/>
                  </a:lnTo>
                  <a:lnTo>
                    <a:pt x="519" y="128"/>
                  </a:lnTo>
                  <a:lnTo>
                    <a:pt x="521" y="128"/>
                  </a:lnTo>
                  <a:close/>
                </a:path>
              </a:pathLst>
            </a:custGeom>
            <a:solidFill>
              <a:schemeClr val="bg2"/>
            </a:solidFill>
            <a:ln w="9525">
              <a:solidFill>
                <a:srgbClr val="000000"/>
              </a:solidFill>
              <a:round/>
              <a:headEnd/>
              <a:tailEnd/>
            </a:ln>
          </p:spPr>
          <p:txBody>
            <a:bodyPr/>
            <a:lstStyle/>
            <a:p>
              <a:endParaRPr lang="en-US"/>
            </a:p>
          </p:txBody>
        </p:sp>
        <p:sp>
          <p:nvSpPr>
            <p:cNvPr id="17421" name="Freeform 6"/>
            <p:cNvSpPr>
              <a:spLocks/>
            </p:cNvSpPr>
            <p:nvPr/>
          </p:nvSpPr>
          <p:spPr bwMode="auto">
            <a:xfrm>
              <a:off x="3089" y="2259"/>
              <a:ext cx="569" cy="451"/>
            </a:xfrm>
            <a:custGeom>
              <a:avLst/>
              <a:gdLst>
                <a:gd name="T0" fmla="*/ 516 w 569"/>
                <a:gd name="T1" fmla="*/ 22 h 451"/>
                <a:gd name="T2" fmla="*/ 544 w 569"/>
                <a:gd name="T3" fmla="*/ 35 h 451"/>
                <a:gd name="T4" fmla="*/ 532 w 569"/>
                <a:gd name="T5" fmla="*/ 55 h 451"/>
                <a:gd name="T6" fmla="*/ 531 w 569"/>
                <a:gd name="T7" fmla="*/ 80 h 451"/>
                <a:gd name="T8" fmla="*/ 541 w 569"/>
                <a:gd name="T9" fmla="*/ 96 h 451"/>
                <a:gd name="T10" fmla="*/ 555 w 569"/>
                <a:gd name="T11" fmla="*/ 114 h 451"/>
                <a:gd name="T12" fmla="*/ 562 w 569"/>
                <a:gd name="T13" fmla="*/ 146 h 451"/>
                <a:gd name="T14" fmla="*/ 567 w 569"/>
                <a:gd name="T15" fmla="*/ 172 h 451"/>
                <a:gd name="T16" fmla="*/ 550 w 569"/>
                <a:gd name="T17" fmla="*/ 197 h 451"/>
                <a:gd name="T18" fmla="*/ 532 w 569"/>
                <a:gd name="T19" fmla="*/ 205 h 451"/>
                <a:gd name="T20" fmla="*/ 509 w 569"/>
                <a:gd name="T21" fmla="*/ 208 h 451"/>
                <a:gd name="T22" fmla="*/ 486 w 569"/>
                <a:gd name="T23" fmla="*/ 220 h 451"/>
                <a:gd name="T24" fmla="*/ 481 w 569"/>
                <a:gd name="T25" fmla="*/ 246 h 451"/>
                <a:gd name="T26" fmla="*/ 488 w 569"/>
                <a:gd name="T27" fmla="*/ 268 h 451"/>
                <a:gd name="T28" fmla="*/ 484 w 569"/>
                <a:gd name="T29" fmla="*/ 299 h 451"/>
                <a:gd name="T30" fmla="*/ 476 w 569"/>
                <a:gd name="T31" fmla="*/ 327 h 451"/>
                <a:gd name="T32" fmla="*/ 476 w 569"/>
                <a:gd name="T33" fmla="*/ 354 h 451"/>
                <a:gd name="T34" fmla="*/ 473 w 569"/>
                <a:gd name="T35" fmla="*/ 385 h 451"/>
                <a:gd name="T36" fmla="*/ 461 w 569"/>
                <a:gd name="T37" fmla="*/ 411 h 451"/>
                <a:gd name="T38" fmla="*/ 445 w 569"/>
                <a:gd name="T39" fmla="*/ 443 h 451"/>
                <a:gd name="T40" fmla="*/ 430 w 569"/>
                <a:gd name="T41" fmla="*/ 443 h 451"/>
                <a:gd name="T42" fmla="*/ 425 w 569"/>
                <a:gd name="T43" fmla="*/ 424 h 451"/>
                <a:gd name="T44" fmla="*/ 417 w 569"/>
                <a:gd name="T45" fmla="*/ 410 h 451"/>
                <a:gd name="T46" fmla="*/ 402 w 569"/>
                <a:gd name="T47" fmla="*/ 403 h 451"/>
                <a:gd name="T48" fmla="*/ 395 w 569"/>
                <a:gd name="T49" fmla="*/ 383 h 451"/>
                <a:gd name="T50" fmla="*/ 385 w 569"/>
                <a:gd name="T51" fmla="*/ 368 h 451"/>
                <a:gd name="T52" fmla="*/ 372 w 569"/>
                <a:gd name="T53" fmla="*/ 362 h 451"/>
                <a:gd name="T54" fmla="*/ 359 w 569"/>
                <a:gd name="T55" fmla="*/ 357 h 451"/>
                <a:gd name="T56" fmla="*/ 346 w 569"/>
                <a:gd name="T57" fmla="*/ 357 h 451"/>
                <a:gd name="T58" fmla="*/ 331 w 569"/>
                <a:gd name="T59" fmla="*/ 365 h 451"/>
                <a:gd name="T60" fmla="*/ 311 w 569"/>
                <a:gd name="T61" fmla="*/ 377 h 451"/>
                <a:gd name="T62" fmla="*/ 300 w 569"/>
                <a:gd name="T63" fmla="*/ 380 h 451"/>
                <a:gd name="T64" fmla="*/ 291 w 569"/>
                <a:gd name="T65" fmla="*/ 385 h 451"/>
                <a:gd name="T66" fmla="*/ 278 w 569"/>
                <a:gd name="T67" fmla="*/ 398 h 451"/>
                <a:gd name="T68" fmla="*/ 263 w 569"/>
                <a:gd name="T69" fmla="*/ 410 h 451"/>
                <a:gd name="T70" fmla="*/ 250 w 569"/>
                <a:gd name="T71" fmla="*/ 411 h 451"/>
                <a:gd name="T72" fmla="*/ 234 w 569"/>
                <a:gd name="T73" fmla="*/ 410 h 451"/>
                <a:gd name="T74" fmla="*/ 217 w 569"/>
                <a:gd name="T75" fmla="*/ 421 h 451"/>
                <a:gd name="T76" fmla="*/ 206 w 569"/>
                <a:gd name="T77" fmla="*/ 415 h 451"/>
                <a:gd name="T78" fmla="*/ 192 w 569"/>
                <a:gd name="T79" fmla="*/ 428 h 451"/>
                <a:gd name="T80" fmla="*/ 183 w 569"/>
                <a:gd name="T81" fmla="*/ 421 h 451"/>
                <a:gd name="T82" fmla="*/ 176 w 569"/>
                <a:gd name="T83" fmla="*/ 424 h 451"/>
                <a:gd name="T84" fmla="*/ 163 w 569"/>
                <a:gd name="T85" fmla="*/ 431 h 451"/>
                <a:gd name="T86" fmla="*/ 141 w 569"/>
                <a:gd name="T87" fmla="*/ 424 h 451"/>
                <a:gd name="T88" fmla="*/ 141 w 569"/>
                <a:gd name="T89" fmla="*/ 411 h 451"/>
                <a:gd name="T90" fmla="*/ 133 w 569"/>
                <a:gd name="T91" fmla="*/ 403 h 451"/>
                <a:gd name="T92" fmla="*/ 120 w 569"/>
                <a:gd name="T93" fmla="*/ 413 h 451"/>
                <a:gd name="T94" fmla="*/ 105 w 569"/>
                <a:gd name="T95" fmla="*/ 423 h 451"/>
                <a:gd name="T96" fmla="*/ 97 w 569"/>
                <a:gd name="T97" fmla="*/ 426 h 451"/>
                <a:gd name="T98" fmla="*/ 82 w 569"/>
                <a:gd name="T99" fmla="*/ 429 h 451"/>
                <a:gd name="T100" fmla="*/ 62 w 569"/>
                <a:gd name="T101" fmla="*/ 438 h 451"/>
                <a:gd name="T102" fmla="*/ 49 w 569"/>
                <a:gd name="T103" fmla="*/ 434 h 451"/>
                <a:gd name="T104" fmla="*/ 37 w 569"/>
                <a:gd name="T105" fmla="*/ 426 h 451"/>
                <a:gd name="T106" fmla="*/ 24 w 569"/>
                <a:gd name="T107" fmla="*/ 431 h 451"/>
                <a:gd name="T108" fmla="*/ 14 w 569"/>
                <a:gd name="T109" fmla="*/ 420 h 451"/>
                <a:gd name="T110" fmla="*/ 6 w 569"/>
                <a:gd name="T111" fmla="*/ 410 h 451"/>
                <a:gd name="T112" fmla="*/ 9 w 569"/>
                <a:gd name="T113" fmla="*/ 401 h 451"/>
                <a:gd name="T114" fmla="*/ 3 w 569"/>
                <a:gd name="T115" fmla="*/ 385 h 451"/>
                <a:gd name="T116" fmla="*/ 8 w 569"/>
                <a:gd name="T117" fmla="*/ 370 h 451"/>
                <a:gd name="T118" fmla="*/ 18 w 569"/>
                <a:gd name="T119" fmla="*/ 363 h 4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69" h="451">
                  <a:moveTo>
                    <a:pt x="511" y="0"/>
                  </a:moveTo>
                  <a:lnTo>
                    <a:pt x="511" y="4"/>
                  </a:lnTo>
                  <a:lnTo>
                    <a:pt x="512" y="5"/>
                  </a:lnTo>
                  <a:lnTo>
                    <a:pt x="512" y="7"/>
                  </a:lnTo>
                  <a:lnTo>
                    <a:pt x="512" y="9"/>
                  </a:lnTo>
                  <a:lnTo>
                    <a:pt x="512" y="10"/>
                  </a:lnTo>
                  <a:lnTo>
                    <a:pt x="512" y="12"/>
                  </a:lnTo>
                  <a:lnTo>
                    <a:pt x="514" y="14"/>
                  </a:lnTo>
                  <a:lnTo>
                    <a:pt x="512" y="15"/>
                  </a:lnTo>
                  <a:lnTo>
                    <a:pt x="512" y="17"/>
                  </a:lnTo>
                  <a:lnTo>
                    <a:pt x="512" y="19"/>
                  </a:lnTo>
                  <a:lnTo>
                    <a:pt x="512" y="20"/>
                  </a:lnTo>
                  <a:lnTo>
                    <a:pt x="511" y="20"/>
                  </a:lnTo>
                  <a:lnTo>
                    <a:pt x="511" y="22"/>
                  </a:lnTo>
                  <a:lnTo>
                    <a:pt x="512" y="22"/>
                  </a:lnTo>
                  <a:lnTo>
                    <a:pt x="514" y="22"/>
                  </a:lnTo>
                  <a:lnTo>
                    <a:pt x="516" y="22"/>
                  </a:lnTo>
                  <a:lnTo>
                    <a:pt x="517" y="22"/>
                  </a:lnTo>
                  <a:lnTo>
                    <a:pt x="519" y="24"/>
                  </a:lnTo>
                  <a:lnTo>
                    <a:pt x="521" y="25"/>
                  </a:lnTo>
                  <a:lnTo>
                    <a:pt x="522" y="25"/>
                  </a:lnTo>
                  <a:lnTo>
                    <a:pt x="524" y="27"/>
                  </a:lnTo>
                  <a:lnTo>
                    <a:pt x="526" y="27"/>
                  </a:lnTo>
                  <a:lnTo>
                    <a:pt x="527" y="29"/>
                  </a:lnTo>
                  <a:lnTo>
                    <a:pt x="531" y="29"/>
                  </a:lnTo>
                  <a:lnTo>
                    <a:pt x="532" y="30"/>
                  </a:lnTo>
                  <a:lnTo>
                    <a:pt x="534" y="30"/>
                  </a:lnTo>
                  <a:lnTo>
                    <a:pt x="536" y="30"/>
                  </a:lnTo>
                  <a:lnTo>
                    <a:pt x="537" y="32"/>
                  </a:lnTo>
                  <a:lnTo>
                    <a:pt x="539" y="32"/>
                  </a:lnTo>
                  <a:lnTo>
                    <a:pt x="541" y="33"/>
                  </a:lnTo>
                  <a:lnTo>
                    <a:pt x="542" y="33"/>
                  </a:lnTo>
                  <a:lnTo>
                    <a:pt x="542" y="35"/>
                  </a:lnTo>
                  <a:lnTo>
                    <a:pt x="544" y="35"/>
                  </a:lnTo>
                  <a:lnTo>
                    <a:pt x="544" y="37"/>
                  </a:lnTo>
                  <a:lnTo>
                    <a:pt x="544" y="38"/>
                  </a:lnTo>
                  <a:lnTo>
                    <a:pt x="542" y="38"/>
                  </a:lnTo>
                  <a:lnTo>
                    <a:pt x="542" y="40"/>
                  </a:lnTo>
                  <a:lnTo>
                    <a:pt x="541" y="40"/>
                  </a:lnTo>
                  <a:lnTo>
                    <a:pt x="541" y="42"/>
                  </a:lnTo>
                  <a:lnTo>
                    <a:pt x="539" y="42"/>
                  </a:lnTo>
                  <a:lnTo>
                    <a:pt x="539" y="43"/>
                  </a:lnTo>
                  <a:lnTo>
                    <a:pt x="537" y="43"/>
                  </a:lnTo>
                  <a:lnTo>
                    <a:pt x="536" y="45"/>
                  </a:lnTo>
                  <a:lnTo>
                    <a:pt x="536" y="47"/>
                  </a:lnTo>
                  <a:lnTo>
                    <a:pt x="536" y="48"/>
                  </a:lnTo>
                  <a:lnTo>
                    <a:pt x="536" y="50"/>
                  </a:lnTo>
                  <a:lnTo>
                    <a:pt x="536" y="52"/>
                  </a:lnTo>
                  <a:lnTo>
                    <a:pt x="536" y="53"/>
                  </a:lnTo>
                  <a:lnTo>
                    <a:pt x="534" y="55"/>
                  </a:lnTo>
                  <a:lnTo>
                    <a:pt x="532" y="55"/>
                  </a:lnTo>
                  <a:lnTo>
                    <a:pt x="532" y="57"/>
                  </a:lnTo>
                  <a:lnTo>
                    <a:pt x="532" y="58"/>
                  </a:lnTo>
                  <a:lnTo>
                    <a:pt x="531" y="58"/>
                  </a:lnTo>
                  <a:lnTo>
                    <a:pt x="531" y="60"/>
                  </a:lnTo>
                  <a:lnTo>
                    <a:pt x="531" y="62"/>
                  </a:lnTo>
                  <a:lnTo>
                    <a:pt x="531" y="63"/>
                  </a:lnTo>
                  <a:lnTo>
                    <a:pt x="531" y="65"/>
                  </a:lnTo>
                  <a:lnTo>
                    <a:pt x="531" y="66"/>
                  </a:lnTo>
                  <a:lnTo>
                    <a:pt x="531" y="68"/>
                  </a:lnTo>
                  <a:lnTo>
                    <a:pt x="531" y="70"/>
                  </a:lnTo>
                  <a:lnTo>
                    <a:pt x="529" y="71"/>
                  </a:lnTo>
                  <a:lnTo>
                    <a:pt x="531" y="71"/>
                  </a:lnTo>
                  <a:lnTo>
                    <a:pt x="531" y="73"/>
                  </a:lnTo>
                  <a:lnTo>
                    <a:pt x="531" y="75"/>
                  </a:lnTo>
                  <a:lnTo>
                    <a:pt x="531" y="76"/>
                  </a:lnTo>
                  <a:lnTo>
                    <a:pt x="531" y="78"/>
                  </a:lnTo>
                  <a:lnTo>
                    <a:pt x="531" y="80"/>
                  </a:lnTo>
                  <a:lnTo>
                    <a:pt x="531" y="81"/>
                  </a:lnTo>
                  <a:lnTo>
                    <a:pt x="531" y="83"/>
                  </a:lnTo>
                  <a:lnTo>
                    <a:pt x="531" y="85"/>
                  </a:lnTo>
                  <a:lnTo>
                    <a:pt x="531" y="86"/>
                  </a:lnTo>
                  <a:lnTo>
                    <a:pt x="531" y="88"/>
                  </a:lnTo>
                  <a:lnTo>
                    <a:pt x="531" y="90"/>
                  </a:lnTo>
                  <a:lnTo>
                    <a:pt x="531" y="91"/>
                  </a:lnTo>
                  <a:lnTo>
                    <a:pt x="531" y="93"/>
                  </a:lnTo>
                  <a:lnTo>
                    <a:pt x="531" y="95"/>
                  </a:lnTo>
                  <a:lnTo>
                    <a:pt x="531" y="96"/>
                  </a:lnTo>
                  <a:lnTo>
                    <a:pt x="532" y="96"/>
                  </a:lnTo>
                  <a:lnTo>
                    <a:pt x="532" y="98"/>
                  </a:lnTo>
                  <a:lnTo>
                    <a:pt x="534" y="98"/>
                  </a:lnTo>
                  <a:lnTo>
                    <a:pt x="536" y="96"/>
                  </a:lnTo>
                  <a:lnTo>
                    <a:pt x="537" y="98"/>
                  </a:lnTo>
                  <a:lnTo>
                    <a:pt x="539" y="98"/>
                  </a:lnTo>
                  <a:lnTo>
                    <a:pt x="541" y="96"/>
                  </a:lnTo>
                  <a:lnTo>
                    <a:pt x="542" y="98"/>
                  </a:lnTo>
                  <a:lnTo>
                    <a:pt x="544" y="98"/>
                  </a:lnTo>
                  <a:lnTo>
                    <a:pt x="545" y="98"/>
                  </a:lnTo>
                  <a:lnTo>
                    <a:pt x="547" y="98"/>
                  </a:lnTo>
                  <a:lnTo>
                    <a:pt x="549" y="99"/>
                  </a:lnTo>
                  <a:lnTo>
                    <a:pt x="550" y="99"/>
                  </a:lnTo>
                  <a:lnTo>
                    <a:pt x="552" y="101"/>
                  </a:lnTo>
                  <a:lnTo>
                    <a:pt x="554" y="101"/>
                  </a:lnTo>
                  <a:lnTo>
                    <a:pt x="555" y="103"/>
                  </a:lnTo>
                  <a:lnTo>
                    <a:pt x="557" y="104"/>
                  </a:lnTo>
                  <a:lnTo>
                    <a:pt x="559" y="104"/>
                  </a:lnTo>
                  <a:lnTo>
                    <a:pt x="559" y="106"/>
                  </a:lnTo>
                  <a:lnTo>
                    <a:pt x="559" y="108"/>
                  </a:lnTo>
                  <a:lnTo>
                    <a:pt x="557" y="109"/>
                  </a:lnTo>
                  <a:lnTo>
                    <a:pt x="555" y="111"/>
                  </a:lnTo>
                  <a:lnTo>
                    <a:pt x="555" y="113"/>
                  </a:lnTo>
                  <a:lnTo>
                    <a:pt x="555" y="114"/>
                  </a:lnTo>
                  <a:lnTo>
                    <a:pt x="555" y="119"/>
                  </a:lnTo>
                  <a:lnTo>
                    <a:pt x="555" y="121"/>
                  </a:lnTo>
                  <a:lnTo>
                    <a:pt x="555" y="123"/>
                  </a:lnTo>
                  <a:lnTo>
                    <a:pt x="555" y="124"/>
                  </a:lnTo>
                  <a:lnTo>
                    <a:pt x="555" y="126"/>
                  </a:lnTo>
                  <a:lnTo>
                    <a:pt x="557" y="128"/>
                  </a:lnTo>
                  <a:lnTo>
                    <a:pt x="557" y="129"/>
                  </a:lnTo>
                  <a:lnTo>
                    <a:pt x="559" y="129"/>
                  </a:lnTo>
                  <a:lnTo>
                    <a:pt x="559" y="131"/>
                  </a:lnTo>
                  <a:lnTo>
                    <a:pt x="559" y="132"/>
                  </a:lnTo>
                  <a:lnTo>
                    <a:pt x="559" y="134"/>
                  </a:lnTo>
                  <a:lnTo>
                    <a:pt x="560" y="137"/>
                  </a:lnTo>
                  <a:lnTo>
                    <a:pt x="560" y="139"/>
                  </a:lnTo>
                  <a:lnTo>
                    <a:pt x="560" y="141"/>
                  </a:lnTo>
                  <a:lnTo>
                    <a:pt x="562" y="142"/>
                  </a:lnTo>
                  <a:lnTo>
                    <a:pt x="562" y="144"/>
                  </a:lnTo>
                  <a:lnTo>
                    <a:pt x="562" y="146"/>
                  </a:lnTo>
                  <a:lnTo>
                    <a:pt x="564" y="147"/>
                  </a:lnTo>
                  <a:lnTo>
                    <a:pt x="564" y="149"/>
                  </a:lnTo>
                  <a:lnTo>
                    <a:pt x="564" y="151"/>
                  </a:lnTo>
                  <a:lnTo>
                    <a:pt x="565" y="152"/>
                  </a:lnTo>
                  <a:lnTo>
                    <a:pt x="565" y="154"/>
                  </a:lnTo>
                  <a:lnTo>
                    <a:pt x="565" y="156"/>
                  </a:lnTo>
                  <a:lnTo>
                    <a:pt x="567" y="156"/>
                  </a:lnTo>
                  <a:lnTo>
                    <a:pt x="567" y="157"/>
                  </a:lnTo>
                  <a:lnTo>
                    <a:pt x="567" y="159"/>
                  </a:lnTo>
                  <a:lnTo>
                    <a:pt x="567" y="161"/>
                  </a:lnTo>
                  <a:lnTo>
                    <a:pt x="567" y="162"/>
                  </a:lnTo>
                  <a:lnTo>
                    <a:pt x="567" y="164"/>
                  </a:lnTo>
                  <a:lnTo>
                    <a:pt x="567" y="165"/>
                  </a:lnTo>
                  <a:lnTo>
                    <a:pt x="569" y="167"/>
                  </a:lnTo>
                  <a:lnTo>
                    <a:pt x="569" y="169"/>
                  </a:lnTo>
                  <a:lnTo>
                    <a:pt x="569" y="170"/>
                  </a:lnTo>
                  <a:lnTo>
                    <a:pt x="567" y="172"/>
                  </a:lnTo>
                  <a:lnTo>
                    <a:pt x="567" y="174"/>
                  </a:lnTo>
                  <a:lnTo>
                    <a:pt x="567" y="175"/>
                  </a:lnTo>
                  <a:lnTo>
                    <a:pt x="565" y="177"/>
                  </a:lnTo>
                  <a:lnTo>
                    <a:pt x="564" y="177"/>
                  </a:lnTo>
                  <a:lnTo>
                    <a:pt x="564" y="179"/>
                  </a:lnTo>
                  <a:lnTo>
                    <a:pt x="562" y="180"/>
                  </a:lnTo>
                  <a:lnTo>
                    <a:pt x="560" y="182"/>
                  </a:lnTo>
                  <a:lnTo>
                    <a:pt x="559" y="184"/>
                  </a:lnTo>
                  <a:lnTo>
                    <a:pt x="557" y="185"/>
                  </a:lnTo>
                  <a:lnTo>
                    <a:pt x="557" y="187"/>
                  </a:lnTo>
                  <a:lnTo>
                    <a:pt x="557" y="189"/>
                  </a:lnTo>
                  <a:lnTo>
                    <a:pt x="555" y="190"/>
                  </a:lnTo>
                  <a:lnTo>
                    <a:pt x="555" y="192"/>
                  </a:lnTo>
                  <a:lnTo>
                    <a:pt x="554" y="194"/>
                  </a:lnTo>
                  <a:lnTo>
                    <a:pt x="554" y="195"/>
                  </a:lnTo>
                  <a:lnTo>
                    <a:pt x="552" y="195"/>
                  </a:lnTo>
                  <a:lnTo>
                    <a:pt x="550" y="197"/>
                  </a:lnTo>
                  <a:lnTo>
                    <a:pt x="549" y="197"/>
                  </a:lnTo>
                  <a:lnTo>
                    <a:pt x="549" y="198"/>
                  </a:lnTo>
                  <a:lnTo>
                    <a:pt x="547" y="200"/>
                  </a:lnTo>
                  <a:lnTo>
                    <a:pt x="547" y="202"/>
                  </a:lnTo>
                  <a:lnTo>
                    <a:pt x="547" y="203"/>
                  </a:lnTo>
                  <a:lnTo>
                    <a:pt x="545" y="205"/>
                  </a:lnTo>
                  <a:lnTo>
                    <a:pt x="545" y="207"/>
                  </a:lnTo>
                  <a:lnTo>
                    <a:pt x="544" y="207"/>
                  </a:lnTo>
                  <a:lnTo>
                    <a:pt x="544" y="208"/>
                  </a:lnTo>
                  <a:lnTo>
                    <a:pt x="542" y="208"/>
                  </a:lnTo>
                  <a:lnTo>
                    <a:pt x="542" y="207"/>
                  </a:lnTo>
                  <a:lnTo>
                    <a:pt x="541" y="207"/>
                  </a:lnTo>
                  <a:lnTo>
                    <a:pt x="539" y="207"/>
                  </a:lnTo>
                  <a:lnTo>
                    <a:pt x="537" y="207"/>
                  </a:lnTo>
                  <a:lnTo>
                    <a:pt x="536" y="207"/>
                  </a:lnTo>
                  <a:lnTo>
                    <a:pt x="534" y="207"/>
                  </a:lnTo>
                  <a:lnTo>
                    <a:pt x="532" y="205"/>
                  </a:lnTo>
                  <a:lnTo>
                    <a:pt x="531" y="205"/>
                  </a:lnTo>
                  <a:lnTo>
                    <a:pt x="529" y="205"/>
                  </a:lnTo>
                  <a:lnTo>
                    <a:pt x="527" y="205"/>
                  </a:lnTo>
                  <a:lnTo>
                    <a:pt x="526" y="205"/>
                  </a:lnTo>
                  <a:lnTo>
                    <a:pt x="524" y="205"/>
                  </a:lnTo>
                  <a:lnTo>
                    <a:pt x="524" y="203"/>
                  </a:lnTo>
                  <a:lnTo>
                    <a:pt x="522" y="203"/>
                  </a:lnTo>
                  <a:lnTo>
                    <a:pt x="522" y="205"/>
                  </a:lnTo>
                  <a:lnTo>
                    <a:pt x="521" y="205"/>
                  </a:lnTo>
                  <a:lnTo>
                    <a:pt x="519" y="205"/>
                  </a:lnTo>
                  <a:lnTo>
                    <a:pt x="517" y="205"/>
                  </a:lnTo>
                  <a:lnTo>
                    <a:pt x="517" y="207"/>
                  </a:lnTo>
                  <a:lnTo>
                    <a:pt x="516" y="207"/>
                  </a:lnTo>
                  <a:lnTo>
                    <a:pt x="514" y="207"/>
                  </a:lnTo>
                  <a:lnTo>
                    <a:pt x="512" y="207"/>
                  </a:lnTo>
                  <a:lnTo>
                    <a:pt x="511" y="208"/>
                  </a:lnTo>
                  <a:lnTo>
                    <a:pt x="509" y="208"/>
                  </a:lnTo>
                  <a:lnTo>
                    <a:pt x="508" y="210"/>
                  </a:lnTo>
                  <a:lnTo>
                    <a:pt x="506" y="210"/>
                  </a:lnTo>
                  <a:lnTo>
                    <a:pt x="504" y="210"/>
                  </a:lnTo>
                  <a:lnTo>
                    <a:pt x="503" y="210"/>
                  </a:lnTo>
                  <a:lnTo>
                    <a:pt x="503" y="212"/>
                  </a:lnTo>
                  <a:lnTo>
                    <a:pt x="501" y="212"/>
                  </a:lnTo>
                  <a:lnTo>
                    <a:pt x="498" y="213"/>
                  </a:lnTo>
                  <a:lnTo>
                    <a:pt x="498" y="215"/>
                  </a:lnTo>
                  <a:lnTo>
                    <a:pt x="496" y="215"/>
                  </a:lnTo>
                  <a:lnTo>
                    <a:pt x="494" y="215"/>
                  </a:lnTo>
                  <a:lnTo>
                    <a:pt x="493" y="217"/>
                  </a:lnTo>
                  <a:lnTo>
                    <a:pt x="491" y="217"/>
                  </a:lnTo>
                  <a:lnTo>
                    <a:pt x="491" y="218"/>
                  </a:lnTo>
                  <a:lnTo>
                    <a:pt x="489" y="218"/>
                  </a:lnTo>
                  <a:lnTo>
                    <a:pt x="489" y="220"/>
                  </a:lnTo>
                  <a:lnTo>
                    <a:pt x="488" y="220"/>
                  </a:lnTo>
                  <a:lnTo>
                    <a:pt x="486" y="220"/>
                  </a:lnTo>
                  <a:lnTo>
                    <a:pt x="486" y="222"/>
                  </a:lnTo>
                  <a:lnTo>
                    <a:pt x="484" y="223"/>
                  </a:lnTo>
                  <a:lnTo>
                    <a:pt x="483" y="225"/>
                  </a:lnTo>
                  <a:lnTo>
                    <a:pt x="483" y="226"/>
                  </a:lnTo>
                  <a:lnTo>
                    <a:pt x="483" y="228"/>
                  </a:lnTo>
                  <a:lnTo>
                    <a:pt x="483" y="230"/>
                  </a:lnTo>
                  <a:lnTo>
                    <a:pt x="481" y="231"/>
                  </a:lnTo>
                  <a:lnTo>
                    <a:pt x="481" y="233"/>
                  </a:lnTo>
                  <a:lnTo>
                    <a:pt x="481" y="235"/>
                  </a:lnTo>
                  <a:lnTo>
                    <a:pt x="479" y="235"/>
                  </a:lnTo>
                  <a:lnTo>
                    <a:pt x="479" y="236"/>
                  </a:lnTo>
                  <a:lnTo>
                    <a:pt x="479" y="238"/>
                  </a:lnTo>
                  <a:lnTo>
                    <a:pt x="479" y="240"/>
                  </a:lnTo>
                  <a:lnTo>
                    <a:pt x="481" y="241"/>
                  </a:lnTo>
                  <a:lnTo>
                    <a:pt x="481" y="243"/>
                  </a:lnTo>
                  <a:lnTo>
                    <a:pt x="481" y="245"/>
                  </a:lnTo>
                  <a:lnTo>
                    <a:pt x="481" y="246"/>
                  </a:lnTo>
                  <a:lnTo>
                    <a:pt x="481" y="248"/>
                  </a:lnTo>
                  <a:lnTo>
                    <a:pt x="481" y="250"/>
                  </a:lnTo>
                  <a:lnTo>
                    <a:pt x="481" y="251"/>
                  </a:lnTo>
                  <a:lnTo>
                    <a:pt x="481" y="253"/>
                  </a:lnTo>
                  <a:lnTo>
                    <a:pt x="483" y="253"/>
                  </a:lnTo>
                  <a:lnTo>
                    <a:pt x="483" y="255"/>
                  </a:lnTo>
                  <a:lnTo>
                    <a:pt x="484" y="256"/>
                  </a:lnTo>
                  <a:lnTo>
                    <a:pt x="484" y="258"/>
                  </a:lnTo>
                  <a:lnTo>
                    <a:pt x="486" y="258"/>
                  </a:lnTo>
                  <a:lnTo>
                    <a:pt x="486" y="259"/>
                  </a:lnTo>
                  <a:lnTo>
                    <a:pt x="488" y="259"/>
                  </a:lnTo>
                  <a:lnTo>
                    <a:pt x="488" y="261"/>
                  </a:lnTo>
                  <a:lnTo>
                    <a:pt x="488" y="263"/>
                  </a:lnTo>
                  <a:lnTo>
                    <a:pt x="488" y="264"/>
                  </a:lnTo>
                  <a:lnTo>
                    <a:pt x="489" y="264"/>
                  </a:lnTo>
                  <a:lnTo>
                    <a:pt x="489" y="266"/>
                  </a:lnTo>
                  <a:lnTo>
                    <a:pt x="488" y="268"/>
                  </a:lnTo>
                  <a:lnTo>
                    <a:pt x="488" y="269"/>
                  </a:lnTo>
                  <a:lnTo>
                    <a:pt x="488" y="271"/>
                  </a:lnTo>
                  <a:lnTo>
                    <a:pt x="488" y="273"/>
                  </a:lnTo>
                  <a:lnTo>
                    <a:pt x="488" y="274"/>
                  </a:lnTo>
                  <a:lnTo>
                    <a:pt x="488" y="278"/>
                  </a:lnTo>
                  <a:lnTo>
                    <a:pt x="486" y="279"/>
                  </a:lnTo>
                  <a:lnTo>
                    <a:pt x="486" y="281"/>
                  </a:lnTo>
                  <a:lnTo>
                    <a:pt x="486" y="284"/>
                  </a:lnTo>
                  <a:lnTo>
                    <a:pt x="484" y="286"/>
                  </a:lnTo>
                  <a:lnTo>
                    <a:pt x="484" y="288"/>
                  </a:lnTo>
                  <a:lnTo>
                    <a:pt x="484" y="289"/>
                  </a:lnTo>
                  <a:lnTo>
                    <a:pt x="484" y="291"/>
                  </a:lnTo>
                  <a:lnTo>
                    <a:pt x="484" y="292"/>
                  </a:lnTo>
                  <a:lnTo>
                    <a:pt x="484" y="294"/>
                  </a:lnTo>
                  <a:lnTo>
                    <a:pt x="484" y="296"/>
                  </a:lnTo>
                  <a:lnTo>
                    <a:pt x="484" y="297"/>
                  </a:lnTo>
                  <a:lnTo>
                    <a:pt x="484" y="299"/>
                  </a:lnTo>
                  <a:lnTo>
                    <a:pt x="484" y="301"/>
                  </a:lnTo>
                  <a:lnTo>
                    <a:pt x="483" y="302"/>
                  </a:lnTo>
                  <a:lnTo>
                    <a:pt x="481" y="304"/>
                  </a:lnTo>
                  <a:lnTo>
                    <a:pt x="481" y="306"/>
                  </a:lnTo>
                  <a:lnTo>
                    <a:pt x="479" y="307"/>
                  </a:lnTo>
                  <a:lnTo>
                    <a:pt x="479" y="309"/>
                  </a:lnTo>
                  <a:lnTo>
                    <a:pt x="478" y="311"/>
                  </a:lnTo>
                  <a:lnTo>
                    <a:pt x="478" y="312"/>
                  </a:lnTo>
                  <a:lnTo>
                    <a:pt x="478" y="314"/>
                  </a:lnTo>
                  <a:lnTo>
                    <a:pt x="476" y="316"/>
                  </a:lnTo>
                  <a:lnTo>
                    <a:pt x="476" y="317"/>
                  </a:lnTo>
                  <a:lnTo>
                    <a:pt x="476" y="319"/>
                  </a:lnTo>
                  <a:lnTo>
                    <a:pt x="476" y="321"/>
                  </a:lnTo>
                  <a:lnTo>
                    <a:pt x="476" y="322"/>
                  </a:lnTo>
                  <a:lnTo>
                    <a:pt x="476" y="324"/>
                  </a:lnTo>
                  <a:lnTo>
                    <a:pt x="476" y="325"/>
                  </a:lnTo>
                  <a:lnTo>
                    <a:pt x="476" y="327"/>
                  </a:lnTo>
                  <a:lnTo>
                    <a:pt x="476" y="330"/>
                  </a:lnTo>
                  <a:lnTo>
                    <a:pt x="476" y="332"/>
                  </a:lnTo>
                  <a:lnTo>
                    <a:pt x="476" y="334"/>
                  </a:lnTo>
                  <a:lnTo>
                    <a:pt x="476" y="335"/>
                  </a:lnTo>
                  <a:lnTo>
                    <a:pt x="476" y="337"/>
                  </a:lnTo>
                  <a:lnTo>
                    <a:pt x="476" y="339"/>
                  </a:lnTo>
                  <a:lnTo>
                    <a:pt x="478" y="339"/>
                  </a:lnTo>
                  <a:lnTo>
                    <a:pt x="478" y="340"/>
                  </a:lnTo>
                  <a:lnTo>
                    <a:pt x="478" y="342"/>
                  </a:lnTo>
                  <a:lnTo>
                    <a:pt x="478" y="344"/>
                  </a:lnTo>
                  <a:lnTo>
                    <a:pt x="478" y="345"/>
                  </a:lnTo>
                  <a:lnTo>
                    <a:pt x="476" y="347"/>
                  </a:lnTo>
                  <a:lnTo>
                    <a:pt x="478" y="347"/>
                  </a:lnTo>
                  <a:lnTo>
                    <a:pt x="476" y="349"/>
                  </a:lnTo>
                  <a:lnTo>
                    <a:pt x="476" y="350"/>
                  </a:lnTo>
                  <a:lnTo>
                    <a:pt x="476" y="352"/>
                  </a:lnTo>
                  <a:lnTo>
                    <a:pt x="476" y="354"/>
                  </a:lnTo>
                  <a:lnTo>
                    <a:pt x="475" y="355"/>
                  </a:lnTo>
                  <a:lnTo>
                    <a:pt x="475" y="357"/>
                  </a:lnTo>
                  <a:lnTo>
                    <a:pt x="475" y="358"/>
                  </a:lnTo>
                  <a:lnTo>
                    <a:pt x="475" y="360"/>
                  </a:lnTo>
                  <a:lnTo>
                    <a:pt x="475" y="363"/>
                  </a:lnTo>
                  <a:lnTo>
                    <a:pt x="475" y="365"/>
                  </a:lnTo>
                  <a:lnTo>
                    <a:pt x="475" y="367"/>
                  </a:lnTo>
                  <a:lnTo>
                    <a:pt x="475" y="368"/>
                  </a:lnTo>
                  <a:lnTo>
                    <a:pt x="475" y="370"/>
                  </a:lnTo>
                  <a:lnTo>
                    <a:pt x="475" y="372"/>
                  </a:lnTo>
                  <a:lnTo>
                    <a:pt x="475" y="373"/>
                  </a:lnTo>
                  <a:lnTo>
                    <a:pt x="475" y="375"/>
                  </a:lnTo>
                  <a:lnTo>
                    <a:pt x="475" y="377"/>
                  </a:lnTo>
                  <a:lnTo>
                    <a:pt x="475" y="378"/>
                  </a:lnTo>
                  <a:lnTo>
                    <a:pt x="475" y="380"/>
                  </a:lnTo>
                  <a:lnTo>
                    <a:pt x="473" y="383"/>
                  </a:lnTo>
                  <a:lnTo>
                    <a:pt x="473" y="385"/>
                  </a:lnTo>
                  <a:lnTo>
                    <a:pt x="473" y="387"/>
                  </a:lnTo>
                  <a:lnTo>
                    <a:pt x="473" y="388"/>
                  </a:lnTo>
                  <a:lnTo>
                    <a:pt x="473" y="390"/>
                  </a:lnTo>
                  <a:lnTo>
                    <a:pt x="471" y="390"/>
                  </a:lnTo>
                  <a:lnTo>
                    <a:pt x="471" y="393"/>
                  </a:lnTo>
                  <a:lnTo>
                    <a:pt x="471" y="395"/>
                  </a:lnTo>
                  <a:lnTo>
                    <a:pt x="470" y="396"/>
                  </a:lnTo>
                  <a:lnTo>
                    <a:pt x="470" y="398"/>
                  </a:lnTo>
                  <a:lnTo>
                    <a:pt x="468" y="400"/>
                  </a:lnTo>
                  <a:lnTo>
                    <a:pt x="468" y="401"/>
                  </a:lnTo>
                  <a:lnTo>
                    <a:pt x="466" y="401"/>
                  </a:lnTo>
                  <a:lnTo>
                    <a:pt x="466" y="403"/>
                  </a:lnTo>
                  <a:lnTo>
                    <a:pt x="466" y="405"/>
                  </a:lnTo>
                  <a:lnTo>
                    <a:pt x="465" y="406"/>
                  </a:lnTo>
                  <a:lnTo>
                    <a:pt x="463" y="408"/>
                  </a:lnTo>
                  <a:lnTo>
                    <a:pt x="463" y="410"/>
                  </a:lnTo>
                  <a:lnTo>
                    <a:pt x="461" y="411"/>
                  </a:lnTo>
                  <a:lnTo>
                    <a:pt x="460" y="413"/>
                  </a:lnTo>
                  <a:lnTo>
                    <a:pt x="458" y="415"/>
                  </a:lnTo>
                  <a:lnTo>
                    <a:pt x="456" y="416"/>
                  </a:lnTo>
                  <a:lnTo>
                    <a:pt x="456" y="418"/>
                  </a:lnTo>
                  <a:lnTo>
                    <a:pt x="455" y="420"/>
                  </a:lnTo>
                  <a:lnTo>
                    <a:pt x="453" y="421"/>
                  </a:lnTo>
                  <a:lnTo>
                    <a:pt x="451" y="423"/>
                  </a:lnTo>
                  <a:lnTo>
                    <a:pt x="451" y="424"/>
                  </a:lnTo>
                  <a:lnTo>
                    <a:pt x="450" y="426"/>
                  </a:lnTo>
                  <a:lnTo>
                    <a:pt x="448" y="429"/>
                  </a:lnTo>
                  <a:lnTo>
                    <a:pt x="448" y="433"/>
                  </a:lnTo>
                  <a:lnTo>
                    <a:pt x="448" y="436"/>
                  </a:lnTo>
                  <a:lnTo>
                    <a:pt x="448" y="438"/>
                  </a:lnTo>
                  <a:lnTo>
                    <a:pt x="448" y="439"/>
                  </a:lnTo>
                  <a:lnTo>
                    <a:pt x="448" y="443"/>
                  </a:lnTo>
                  <a:lnTo>
                    <a:pt x="446" y="443"/>
                  </a:lnTo>
                  <a:lnTo>
                    <a:pt x="445" y="443"/>
                  </a:lnTo>
                  <a:lnTo>
                    <a:pt x="443" y="444"/>
                  </a:lnTo>
                  <a:lnTo>
                    <a:pt x="442" y="444"/>
                  </a:lnTo>
                  <a:lnTo>
                    <a:pt x="442" y="446"/>
                  </a:lnTo>
                  <a:lnTo>
                    <a:pt x="440" y="446"/>
                  </a:lnTo>
                  <a:lnTo>
                    <a:pt x="438" y="446"/>
                  </a:lnTo>
                  <a:lnTo>
                    <a:pt x="437" y="446"/>
                  </a:lnTo>
                  <a:lnTo>
                    <a:pt x="438" y="448"/>
                  </a:lnTo>
                  <a:lnTo>
                    <a:pt x="438" y="449"/>
                  </a:lnTo>
                  <a:lnTo>
                    <a:pt x="437" y="449"/>
                  </a:lnTo>
                  <a:lnTo>
                    <a:pt x="435" y="451"/>
                  </a:lnTo>
                  <a:lnTo>
                    <a:pt x="433" y="451"/>
                  </a:lnTo>
                  <a:lnTo>
                    <a:pt x="433" y="449"/>
                  </a:lnTo>
                  <a:lnTo>
                    <a:pt x="433" y="448"/>
                  </a:lnTo>
                  <a:lnTo>
                    <a:pt x="432" y="446"/>
                  </a:lnTo>
                  <a:lnTo>
                    <a:pt x="432" y="444"/>
                  </a:lnTo>
                  <a:lnTo>
                    <a:pt x="432" y="443"/>
                  </a:lnTo>
                  <a:lnTo>
                    <a:pt x="430" y="443"/>
                  </a:lnTo>
                  <a:lnTo>
                    <a:pt x="428" y="441"/>
                  </a:lnTo>
                  <a:lnTo>
                    <a:pt x="427" y="441"/>
                  </a:lnTo>
                  <a:lnTo>
                    <a:pt x="427" y="439"/>
                  </a:lnTo>
                  <a:lnTo>
                    <a:pt x="427" y="438"/>
                  </a:lnTo>
                  <a:lnTo>
                    <a:pt x="427" y="436"/>
                  </a:lnTo>
                  <a:lnTo>
                    <a:pt x="428" y="436"/>
                  </a:lnTo>
                  <a:lnTo>
                    <a:pt x="428" y="434"/>
                  </a:lnTo>
                  <a:lnTo>
                    <a:pt x="430" y="431"/>
                  </a:lnTo>
                  <a:lnTo>
                    <a:pt x="430" y="429"/>
                  </a:lnTo>
                  <a:lnTo>
                    <a:pt x="430" y="428"/>
                  </a:lnTo>
                  <a:lnTo>
                    <a:pt x="428" y="429"/>
                  </a:lnTo>
                  <a:lnTo>
                    <a:pt x="427" y="429"/>
                  </a:lnTo>
                  <a:lnTo>
                    <a:pt x="425" y="429"/>
                  </a:lnTo>
                  <a:lnTo>
                    <a:pt x="425" y="428"/>
                  </a:lnTo>
                  <a:lnTo>
                    <a:pt x="425" y="426"/>
                  </a:lnTo>
                  <a:lnTo>
                    <a:pt x="427" y="424"/>
                  </a:lnTo>
                  <a:lnTo>
                    <a:pt x="425" y="424"/>
                  </a:lnTo>
                  <a:lnTo>
                    <a:pt x="423" y="424"/>
                  </a:lnTo>
                  <a:lnTo>
                    <a:pt x="422" y="426"/>
                  </a:lnTo>
                  <a:lnTo>
                    <a:pt x="420" y="426"/>
                  </a:lnTo>
                  <a:lnTo>
                    <a:pt x="420" y="424"/>
                  </a:lnTo>
                  <a:lnTo>
                    <a:pt x="418" y="424"/>
                  </a:lnTo>
                  <a:lnTo>
                    <a:pt x="418" y="423"/>
                  </a:lnTo>
                  <a:lnTo>
                    <a:pt x="418" y="421"/>
                  </a:lnTo>
                  <a:lnTo>
                    <a:pt x="420" y="420"/>
                  </a:lnTo>
                  <a:lnTo>
                    <a:pt x="418" y="418"/>
                  </a:lnTo>
                  <a:lnTo>
                    <a:pt x="417" y="418"/>
                  </a:lnTo>
                  <a:lnTo>
                    <a:pt x="415" y="418"/>
                  </a:lnTo>
                  <a:lnTo>
                    <a:pt x="415" y="416"/>
                  </a:lnTo>
                  <a:lnTo>
                    <a:pt x="415" y="415"/>
                  </a:lnTo>
                  <a:lnTo>
                    <a:pt x="415" y="413"/>
                  </a:lnTo>
                  <a:lnTo>
                    <a:pt x="417" y="413"/>
                  </a:lnTo>
                  <a:lnTo>
                    <a:pt x="417" y="411"/>
                  </a:lnTo>
                  <a:lnTo>
                    <a:pt x="417" y="410"/>
                  </a:lnTo>
                  <a:lnTo>
                    <a:pt x="415" y="410"/>
                  </a:lnTo>
                  <a:lnTo>
                    <a:pt x="414" y="411"/>
                  </a:lnTo>
                  <a:lnTo>
                    <a:pt x="414" y="413"/>
                  </a:lnTo>
                  <a:lnTo>
                    <a:pt x="412" y="415"/>
                  </a:lnTo>
                  <a:lnTo>
                    <a:pt x="410" y="416"/>
                  </a:lnTo>
                  <a:lnTo>
                    <a:pt x="409" y="418"/>
                  </a:lnTo>
                  <a:lnTo>
                    <a:pt x="407" y="416"/>
                  </a:lnTo>
                  <a:lnTo>
                    <a:pt x="405" y="416"/>
                  </a:lnTo>
                  <a:lnTo>
                    <a:pt x="404" y="415"/>
                  </a:lnTo>
                  <a:lnTo>
                    <a:pt x="404" y="413"/>
                  </a:lnTo>
                  <a:lnTo>
                    <a:pt x="404" y="411"/>
                  </a:lnTo>
                  <a:lnTo>
                    <a:pt x="404" y="410"/>
                  </a:lnTo>
                  <a:lnTo>
                    <a:pt x="402" y="410"/>
                  </a:lnTo>
                  <a:lnTo>
                    <a:pt x="402" y="408"/>
                  </a:lnTo>
                  <a:lnTo>
                    <a:pt x="400" y="406"/>
                  </a:lnTo>
                  <a:lnTo>
                    <a:pt x="400" y="405"/>
                  </a:lnTo>
                  <a:lnTo>
                    <a:pt x="402" y="403"/>
                  </a:lnTo>
                  <a:lnTo>
                    <a:pt x="404" y="403"/>
                  </a:lnTo>
                  <a:lnTo>
                    <a:pt x="405" y="401"/>
                  </a:lnTo>
                  <a:lnTo>
                    <a:pt x="405" y="400"/>
                  </a:lnTo>
                  <a:lnTo>
                    <a:pt x="404" y="400"/>
                  </a:lnTo>
                  <a:lnTo>
                    <a:pt x="402" y="400"/>
                  </a:lnTo>
                  <a:lnTo>
                    <a:pt x="402" y="398"/>
                  </a:lnTo>
                  <a:lnTo>
                    <a:pt x="402" y="396"/>
                  </a:lnTo>
                  <a:lnTo>
                    <a:pt x="400" y="395"/>
                  </a:lnTo>
                  <a:lnTo>
                    <a:pt x="400" y="393"/>
                  </a:lnTo>
                  <a:lnTo>
                    <a:pt x="400" y="391"/>
                  </a:lnTo>
                  <a:lnTo>
                    <a:pt x="400" y="390"/>
                  </a:lnTo>
                  <a:lnTo>
                    <a:pt x="400" y="388"/>
                  </a:lnTo>
                  <a:lnTo>
                    <a:pt x="399" y="388"/>
                  </a:lnTo>
                  <a:lnTo>
                    <a:pt x="399" y="387"/>
                  </a:lnTo>
                  <a:lnTo>
                    <a:pt x="397" y="387"/>
                  </a:lnTo>
                  <a:lnTo>
                    <a:pt x="395" y="385"/>
                  </a:lnTo>
                  <a:lnTo>
                    <a:pt x="395" y="383"/>
                  </a:lnTo>
                  <a:lnTo>
                    <a:pt x="397" y="383"/>
                  </a:lnTo>
                  <a:lnTo>
                    <a:pt x="397" y="382"/>
                  </a:lnTo>
                  <a:lnTo>
                    <a:pt x="399" y="382"/>
                  </a:lnTo>
                  <a:lnTo>
                    <a:pt x="397" y="380"/>
                  </a:lnTo>
                  <a:lnTo>
                    <a:pt x="395" y="380"/>
                  </a:lnTo>
                  <a:lnTo>
                    <a:pt x="394" y="378"/>
                  </a:lnTo>
                  <a:lnTo>
                    <a:pt x="392" y="377"/>
                  </a:lnTo>
                  <a:lnTo>
                    <a:pt x="392" y="375"/>
                  </a:lnTo>
                  <a:lnTo>
                    <a:pt x="392" y="373"/>
                  </a:lnTo>
                  <a:lnTo>
                    <a:pt x="390" y="373"/>
                  </a:lnTo>
                  <a:lnTo>
                    <a:pt x="389" y="373"/>
                  </a:lnTo>
                  <a:lnTo>
                    <a:pt x="387" y="372"/>
                  </a:lnTo>
                  <a:lnTo>
                    <a:pt x="387" y="373"/>
                  </a:lnTo>
                  <a:lnTo>
                    <a:pt x="385" y="373"/>
                  </a:lnTo>
                  <a:lnTo>
                    <a:pt x="385" y="372"/>
                  </a:lnTo>
                  <a:lnTo>
                    <a:pt x="384" y="370"/>
                  </a:lnTo>
                  <a:lnTo>
                    <a:pt x="385" y="368"/>
                  </a:lnTo>
                  <a:lnTo>
                    <a:pt x="384" y="367"/>
                  </a:lnTo>
                  <a:lnTo>
                    <a:pt x="382" y="365"/>
                  </a:lnTo>
                  <a:lnTo>
                    <a:pt x="381" y="365"/>
                  </a:lnTo>
                  <a:lnTo>
                    <a:pt x="381" y="363"/>
                  </a:lnTo>
                  <a:lnTo>
                    <a:pt x="379" y="363"/>
                  </a:lnTo>
                  <a:lnTo>
                    <a:pt x="379" y="365"/>
                  </a:lnTo>
                  <a:lnTo>
                    <a:pt x="377" y="367"/>
                  </a:lnTo>
                  <a:lnTo>
                    <a:pt x="377" y="368"/>
                  </a:lnTo>
                  <a:lnTo>
                    <a:pt x="376" y="368"/>
                  </a:lnTo>
                  <a:lnTo>
                    <a:pt x="374" y="368"/>
                  </a:lnTo>
                  <a:lnTo>
                    <a:pt x="372" y="367"/>
                  </a:lnTo>
                  <a:lnTo>
                    <a:pt x="371" y="367"/>
                  </a:lnTo>
                  <a:lnTo>
                    <a:pt x="371" y="365"/>
                  </a:lnTo>
                  <a:lnTo>
                    <a:pt x="369" y="365"/>
                  </a:lnTo>
                  <a:lnTo>
                    <a:pt x="369" y="363"/>
                  </a:lnTo>
                  <a:lnTo>
                    <a:pt x="371" y="363"/>
                  </a:lnTo>
                  <a:lnTo>
                    <a:pt x="372" y="362"/>
                  </a:lnTo>
                  <a:lnTo>
                    <a:pt x="371" y="362"/>
                  </a:lnTo>
                  <a:lnTo>
                    <a:pt x="369" y="362"/>
                  </a:lnTo>
                  <a:lnTo>
                    <a:pt x="369" y="360"/>
                  </a:lnTo>
                  <a:lnTo>
                    <a:pt x="369" y="358"/>
                  </a:lnTo>
                  <a:lnTo>
                    <a:pt x="369" y="357"/>
                  </a:lnTo>
                  <a:lnTo>
                    <a:pt x="367" y="355"/>
                  </a:lnTo>
                  <a:lnTo>
                    <a:pt x="367" y="354"/>
                  </a:lnTo>
                  <a:lnTo>
                    <a:pt x="366" y="354"/>
                  </a:lnTo>
                  <a:lnTo>
                    <a:pt x="364" y="355"/>
                  </a:lnTo>
                  <a:lnTo>
                    <a:pt x="364" y="357"/>
                  </a:lnTo>
                  <a:lnTo>
                    <a:pt x="366" y="358"/>
                  </a:lnTo>
                  <a:lnTo>
                    <a:pt x="364" y="358"/>
                  </a:lnTo>
                  <a:lnTo>
                    <a:pt x="364" y="360"/>
                  </a:lnTo>
                  <a:lnTo>
                    <a:pt x="364" y="358"/>
                  </a:lnTo>
                  <a:lnTo>
                    <a:pt x="362" y="358"/>
                  </a:lnTo>
                  <a:lnTo>
                    <a:pt x="361" y="358"/>
                  </a:lnTo>
                  <a:lnTo>
                    <a:pt x="359" y="357"/>
                  </a:lnTo>
                  <a:lnTo>
                    <a:pt x="357" y="357"/>
                  </a:lnTo>
                  <a:lnTo>
                    <a:pt x="356" y="357"/>
                  </a:lnTo>
                  <a:lnTo>
                    <a:pt x="354" y="357"/>
                  </a:lnTo>
                  <a:lnTo>
                    <a:pt x="354" y="360"/>
                  </a:lnTo>
                  <a:lnTo>
                    <a:pt x="354" y="362"/>
                  </a:lnTo>
                  <a:lnTo>
                    <a:pt x="352" y="362"/>
                  </a:lnTo>
                  <a:lnTo>
                    <a:pt x="351" y="362"/>
                  </a:lnTo>
                  <a:lnTo>
                    <a:pt x="349" y="362"/>
                  </a:lnTo>
                  <a:lnTo>
                    <a:pt x="349" y="360"/>
                  </a:lnTo>
                  <a:lnTo>
                    <a:pt x="348" y="358"/>
                  </a:lnTo>
                  <a:lnTo>
                    <a:pt x="348" y="357"/>
                  </a:lnTo>
                  <a:lnTo>
                    <a:pt x="349" y="355"/>
                  </a:lnTo>
                  <a:lnTo>
                    <a:pt x="348" y="355"/>
                  </a:lnTo>
                  <a:lnTo>
                    <a:pt x="346" y="355"/>
                  </a:lnTo>
                  <a:lnTo>
                    <a:pt x="344" y="354"/>
                  </a:lnTo>
                  <a:lnTo>
                    <a:pt x="344" y="355"/>
                  </a:lnTo>
                  <a:lnTo>
                    <a:pt x="346" y="357"/>
                  </a:lnTo>
                  <a:lnTo>
                    <a:pt x="346" y="358"/>
                  </a:lnTo>
                  <a:lnTo>
                    <a:pt x="346" y="360"/>
                  </a:lnTo>
                  <a:lnTo>
                    <a:pt x="344" y="360"/>
                  </a:lnTo>
                  <a:lnTo>
                    <a:pt x="343" y="360"/>
                  </a:lnTo>
                  <a:lnTo>
                    <a:pt x="341" y="358"/>
                  </a:lnTo>
                  <a:lnTo>
                    <a:pt x="339" y="358"/>
                  </a:lnTo>
                  <a:lnTo>
                    <a:pt x="339" y="357"/>
                  </a:lnTo>
                  <a:lnTo>
                    <a:pt x="338" y="358"/>
                  </a:lnTo>
                  <a:lnTo>
                    <a:pt x="338" y="360"/>
                  </a:lnTo>
                  <a:lnTo>
                    <a:pt x="338" y="362"/>
                  </a:lnTo>
                  <a:lnTo>
                    <a:pt x="338" y="363"/>
                  </a:lnTo>
                  <a:lnTo>
                    <a:pt x="338" y="365"/>
                  </a:lnTo>
                  <a:lnTo>
                    <a:pt x="338" y="367"/>
                  </a:lnTo>
                  <a:lnTo>
                    <a:pt x="336" y="367"/>
                  </a:lnTo>
                  <a:lnTo>
                    <a:pt x="334" y="367"/>
                  </a:lnTo>
                  <a:lnTo>
                    <a:pt x="333" y="367"/>
                  </a:lnTo>
                  <a:lnTo>
                    <a:pt x="331" y="365"/>
                  </a:lnTo>
                  <a:lnTo>
                    <a:pt x="329" y="363"/>
                  </a:lnTo>
                  <a:lnTo>
                    <a:pt x="328" y="363"/>
                  </a:lnTo>
                  <a:lnTo>
                    <a:pt x="326" y="365"/>
                  </a:lnTo>
                  <a:lnTo>
                    <a:pt x="326" y="367"/>
                  </a:lnTo>
                  <a:lnTo>
                    <a:pt x="324" y="368"/>
                  </a:lnTo>
                  <a:lnTo>
                    <a:pt x="324" y="370"/>
                  </a:lnTo>
                  <a:lnTo>
                    <a:pt x="323" y="370"/>
                  </a:lnTo>
                  <a:lnTo>
                    <a:pt x="321" y="372"/>
                  </a:lnTo>
                  <a:lnTo>
                    <a:pt x="319" y="373"/>
                  </a:lnTo>
                  <a:lnTo>
                    <a:pt x="319" y="375"/>
                  </a:lnTo>
                  <a:lnTo>
                    <a:pt x="318" y="375"/>
                  </a:lnTo>
                  <a:lnTo>
                    <a:pt x="318" y="377"/>
                  </a:lnTo>
                  <a:lnTo>
                    <a:pt x="316" y="377"/>
                  </a:lnTo>
                  <a:lnTo>
                    <a:pt x="316" y="375"/>
                  </a:lnTo>
                  <a:lnTo>
                    <a:pt x="315" y="373"/>
                  </a:lnTo>
                  <a:lnTo>
                    <a:pt x="313" y="375"/>
                  </a:lnTo>
                  <a:lnTo>
                    <a:pt x="311" y="377"/>
                  </a:lnTo>
                  <a:lnTo>
                    <a:pt x="310" y="377"/>
                  </a:lnTo>
                  <a:lnTo>
                    <a:pt x="308" y="377"/>
                  </a:lnTo>
                  <a:lnTo>
                    <a:pt x="308" y="375"/>
                  </a:lnTo>
                  <a:lnTo>
                    <a:pt x="308" y="373"/>
                  </a:lnTo>
                  <a:lnTo>
                    <a:pt x="306" y="373"/>
                  </a:lnTo>
                  <a:lnTo>
                    <a:pt x="306" y="372"/>
                  </a:lnTo>
                  <a:lnTo>
                    <a:pt x="305" y="373"/>
                  </a:lnTo>
                  <a:lnTo>
                    <a:pt x="305" y="375"/>
                  </a:lnTo>
                  <a:lnTo>
                    <a:pt x="303" y="375"/>
                  </a:lnTo>
                  <a:lnTo>
                    <a:pt x="303" y="377"/>
                  </a:lnTo>
                  <a:lnTo>
                    <a:pt x="301" y="377"/>
                  </a:lnTo>
                  <a:lnTo>
                    <a:pt x="300" y="375"/>
                  </a:lnTo>
                  <a:lnTo>
                    <a:pt x="298" y="373"/>
                  </a:lnTo>
                  <a:lnTo>
                    <a:pt x="296" y="375"/>
                  </a:lnTo>
                  <a:lnTo>
                    <a:pt x="298" y="377"/>
                  </a:lnTo>
                  <a:lnTo>
                    <a:pt x="298" y="378"/>
                  </a:lnTo>
                  <a:lnTo>
                    <a:pt x="300" y="380"/>
                  </a:lnTo>
                  <a:lnTo>
                    <a:pt x="300" y="382"/>
                  </a:lnTo>
                  <a:lnTo>
                    <a:pt x="298" y="383"/>
                  </a:lnTo>
                  <a:lnTo>
                    <a:pt x="298" y="382"/>
                  </a:lnTo>
                  <a:lnTo>
                    <a:pt x="296" y="382"/>
                  </a:lnTo>
                  <a:lnTo>
                    <a:pt x="295" y="380"/>
                  </a:lnTo>
                  <a:lnTo>
                    <a:pt x="293" y="380"/>
                  </a:lnTo>
                  <a:lnTo>
                    <a:pt x="293" y="382"/>
                  </a:lnTo>
                  <a:lnTo>
                    <a:pt x="293" y="383"/>
                  </a:lnTo>
                  <a:lnTo>
                    <a:pt x="295" y="383"/>
                  </a:lnTo>
                  <a:lnTo>
                    <a:pt x="296" y="385"/>
                  </a:lnTo>
                  <a:lnTo>
                    <a:pt x="298" y="387"/>
                  </a:lnTo>
                  <a:lnTo>
                    <a:pt x="296" y="388"/>
                  </a:lnTo>
                  <a:lnTo>
                    <a:pt x="295" y="388"/>
                  </a:lnTo>
                  <a:lnTo>
                    <a:pt x="293" y="390"/>
                  </a:lnTo>
                  <a:lnTo>
                    <a:pt x="291" y="388"/>
                  </a:lnTo>
                  <a:lnTo>
                    <a:pt x="291" y="387"/>
                  </a:lnTo>
                  <a:lnTo>
                    <a:pt x="291" y="385"/>
                  </a:lnTo>
                  <a:lnTo>
                    <a:pt x="291" y="383"/>
                  </a:lnTo>
                  <a:lnTo>
                    <a:pt x="290" y="383"/>
                  </a:lnTo>
                  <a:lnTo>
                    <a:pt x="288" y="383"/>
                  </a:lnTo>
                  <a:lnTo>
                    <a:pt x="287" y="385"/>
                  </a:lnTo>
                  <a:lnTo>
                    <a:pt x="287" y="387"/>
                  </a:lnTo>
                  <a:lnTo>
                    <a:pt x="285" y="387"/>
                  </a:lnTo>
                  <a:lnTo>
                    <a:pt x="285" y="388"/>
                  </a:lnTo>
                  <a:lnTo>
                    <a:pt x="283" y="390"/>
                  </a:lnTo>
                  <a:lnTo>
                    <a:pt x="282" y="391"/>
                  </a:lnTo>
                  <a:lnTo>
                    <a:pt x="282" y="393"/>
                  </a:lnTo>
                  <a:lnTo>
                    <a:pt x="283" y="393"/>
                  </a:lnTo>
                  <a:lnTo>
                    <a:pt x="283" y="395"/>
                  </a:lnTo>
                  <a:lnTo>
                    <a:pt x="282" y="396"/>
                  </a:lnTo>
                  <a:lnTo>
                    <a:pt x="280" y="398"/>
                  </a:lnTo>
                  <a:lnTo>
                    <a:pt x="280" y="400"/>
                  </a:lnTo>
                  <a:lnTo>
                    <a:pt x="278" y="400"/>
                  </a:lnTo>
                  <a:lnTo>
                    <a:pt x="278" y="398"/>
                  </a:lnTo>
                  <a:lnTo>
                    <a:pt x="277" y="395"/>
                  </a:lnTo>
                  <a:lnTo>
                    <a:pt x="275" y="395"/>
                  </a:lnTo>
                  <a:lnTo>
                    <a:pt x="273" y="395"/>
                  </a:lnTo>
                  <a:lnTo>
                    <a:pt x="272" y="395"/>
                  </a:lnTo>
                  <a:lnTo>
                    <a:pt x="270" y="398"/>
                  </a:lnTo>
                  <a:lnTo>
                    <a:pt x="270" y="400"/>
                  </a:lnTo>
                  <a:lnTo>
                    <a:pt x="272" y="401"/>
                  </a:lnTo>
                  <a:lnTo>
                    <a:pt x="272" y="403"/>
                  </a:lnTo>
                  <a:lnTo>
                    <a:pt x="273" y="405"/>
                  </a:lnTo>
                  <a:lnTo>
                    <a:pt x="275" y="405"/>
                  </a:lnTo>
                  <a:lnTo>
                    <a:pt x="273" y="406"/>
                  </a:lnTo>
                  <a:lnTo>
                    <a:pt x="272" y="406"/>
                  </a:lnTo>
                  <a:lnTo>
                    <a:pt x="270" y="406"/>
                  </a:lnTo>
                  <a:lnTo>
                    <a:pt x="268" y="406"/>
                  </a:lnTo>
                  <a:lnTo>
                    <a:pt x="267" y="406"/>
                  </a:lnTo>
                  <a:lnTo>
                    <a:pt x="265" y="408"/>
                  </a:lnTo>
                  <a:lnTo>
                    <a:pt x="263" y="410"/>
                  </a:lnTo>
                  <a:lnTo>
                    <a:pt x="263" y="411"/>
                  </a:lnTo>
                  <a:lnTo>
                    <a:pt x="263" y="413"/>
                  </a:lnTo>
                  <a:lnTo>
                    <a:pt x="262" y="413"/>
                  </a:lnTo>
                  <a:lnTo>
                    <a:pt x="260" y="411"/>
                  </a:lnTo>
                  <a:lnTo>
                    <a:pt x="260" y="410"/>
                  </a:lnTo>
                  <a:lnTo>
                    <a:pt x="262" y="410"/>
                  </a:lnTo>
                  <a:lnTo>
                    <a:pt x="262" y="408"/>
                  </a:lnTo>
                  <a:lnTo>
                    <a:pt x="262" y="405"/>
                  </a:lnTo>
                  <a:lnTo>
                    <a:pt x="260" y="405"/>
                  </a:lnTo>
                  <a:lnTo>
                    <a:pt x="258" y="406"/>
                  </a:lnTo>
                  <a:lnTo>
                    <a:pt x="258" y="408"/>
                  </a:lnTo>
                  <a:lnTo>
                    <a:pt x="258" y="410"/>
                  </a:lnTo>
                  <a:lnTo>
                    <a:pt x="257" y="411"/>
                  </a:lnTo>
                  <a:lnTo>
                    <a:pt x="255" y="411"/>
                  </a:lnTo>
                  <a:lnTo>
                    <a:pt x="254" y="413"/>
                  </a:lnTo>
                  <a:lnTo>
                    <a:pt x="250" y="413"/>
                  </a:lnTo>
                  <a:lnTo>
                    <a:pt x="250" y="411"/>
                  </a:lnTo>
                  <a:lnTo>
                    <a:pt x="249" y="413"/>
                  </a:lnTo>
                  <a:lnTo>
                    <a:pt x="247" y="413"/>
                  </a:lnTo>
                  <a:lnTo>
                    <a:pt x="247" y="411"/>
                  </a:lnTo>
                  <a:lnTo>
                    <a:pt x="249" y="408"/>
                  </a:lnTo>
                  <a:lnTo>
                    <a:pt x="247" y="408"/>
                  </a:lnTo>
                  <a:lnTo>
                    <a:pt x="245" y="406"/>
                  </a:lnTo>
                  <a:lnTo>
                    <a:pt x="244" y="410"/>
                  </a:lnTo>
                  <a:lnTo>
                    <a:pt x="244" y="411"/>
                  </a:lnTo>
                  <a:lnTo>
                    <a:pt x="242" y="411"/>
                  </a:lnTo>
                  <a:lnTo>
                    <a:pt x="240" y="410"/>
                  </a:lnTo>
                  <a:lnTo>
                    <a:pt x="239" y="410"/>
                  </a:lnTo>
                  <a:lnTo>
                    <a:pt x="237" y="410"/>
                  </a:lnTo>
                  <a:lnTo>
                    <a:pt x="235" y="410"/>
                  </a:lnTo>
                  <a:lnTo>
                    <a:pt x="235" y="413"/>
                  </a:lnTo>
                  <a:lnTo>
                    <a:pt x="234" y="413"/>
                  </a:lnTo>
                  <a:lnTo>
                    <a:pt x="234" y="411"/>
                  </a:lnTo>
                  <a:lnTo>
                    <a:pt x="234" y="410"/>
                  </a:lnTo>
                  <a:lnTo>
                    <a:pt x="234" y="408"/>
                  </a:lnTo>
                  <a:lnTo>
                    <a:pt x="234" y="406"/>
                  </a:lnTo>
                  <a:lnTo>
                    <a:pt x="232" y="406"/>
                  </a:lnTo>
                  <a:lnTo>
                    <a:pt x="230" y="406"/>
                  </a:lnTo>
                  <a:lnTo>
                    <a:pt x="229" y="406"/>
                  </a:lnTo>
                  <a:lnTo>
                    <a:pt x="229" y="408"/>
                  </a:lnTo>
                  <a:lnTo>
                    <a:pt x="229" y="410"/>
                  </a:lnTo>
                  <a:lnTo>
                    <a:pt x="227" y="410"/>
                  </a:lnTo>
                  <a:lnTo>
                    <a:pt x="225" y="410"/>
                  </a:lnTo>
                  <a:lnTo>
                    <a:pt x="224" y="410"/>
                  </a:lnTo>
                  <a:lnTo>
                    <a:pt x="224" y="413"/>
                  </a:lnTo>
                  <a:lnTo>
                    <a:pt x="222" y="416"/>
                  </a:lnTo>
                  <a:lnTo>
                    <a:pt x="222" y="418"/>
                  </a:lnTo>
                  <a:lnTo>
                    <a:pt x="221" y="420"/>
                  </a:lnTo>
                  <a:lnTo>
                    <a:pt x="219" y="421"/>
                  </a:lnTo>
                  <a:lnTo>
                    <a:pt x="217" y="423"/>
                  </a:lnTo>
                  <a:lnTo>
                    <a:pt x="217" y="421"/>
                  </a:lnTo>
                  <a:lnTo>
                    <a:pt x="217" y="420"/>
                  </a:lnTo>
                  <a:lnTo>
                    <a:pt x="217" y="418"/>
                  </a:lnTo>
                  <a:lnTo>
                    <a:pt x="217" y="416"/>
                  </a:lnTo>
                  <a:lnTo>
                    <a:pt x="216" y="416"/>
                  </a:lnTo>
                  <a:lnTo>
                    <a:pt x="214" y="416"/>
                  </a:lnTo>
                  <a:lnTo>
                    <a:pt x="216" y="418"/>
                  </a:lnTo>
                  <a:lnTo>
                    <a:pt x="216" y="420"/>
                  </a:lnTo>
                  <a:lnTo>
                    <a:pt x="214" y="421"/>
                  </a:lnTo>
                  <a:lnTo>
                    <a:pt x="212" y="421"/>
                  </a:lnTo>
                  <a:lnTo>
                    <a:pt x="211" y="421"/>
                  </a:lnTo>
                  <a:lnTo>
                    <a:pt x="209" y="421"/>
                  </a:lnTo>
                  <a:lnTo>
                    <a:pt x="209" y="420"/>
                  </a:lnTo>
                  <a:lnTo>
                    <a:pt x="211" y="416"/>
                  </a:lnTo>
                  <a:lnTo>
                    <a:pt x="211" y="415"/>
                  </a:lnTo>
                  <a:lnTo>
                    <a:pt x="209" y="413"/>
                  </a:lnTo>
                  <a:lnTo>
                    <a:pt x="207" y="413"/>
                  </a:lnTo>
                  <a:lnTo>
                    <a:pt x="206" y="415"/>
                  </a:lnTo>
                  <a:lnTo>
                    <a:pt x="204" y="415"/>
                  </a:lnTo>
                  <a:lnTo>
                    <a:pt x="202" y="416"/>
                  </a:lnTo>
                  <a:lnTo>
                    <a:pt x="201" y="416"/>
                  </a:lnTo>
                  <a:lnTo>
                    <a:pt x="201" y="418"/>
                  </a:lnTo>
                  <a:lnTo>
                    <a:pt x="199" y="418"/>
                  </a:lnTo>
                  <a:lnTo>
                    <a:pt x="197" y="418"/>
                  </a:lnTo>
                  <a:lnTo>
                    <a:pt x="196" y="420"/>
                  </a:lnTo>
                  <a:lnTo>
                    <a:pt x="196" y="421"/>
                  </a:lnTo>
                  <a:lnTo>
                    <a:pt x="197" y="421"/>
                  </a:lnTo>
                  <a:lnTo>
                    <a:pt x="197" y="423"/>
                  </a:lnTo>
                  <a:lnTo>
                    <a:pt x="199" y="423"/>
                  </a:lnTo>
                  <a:lnTo>
                    <a:pt x="199" y="424"/>
                  </a:lnTo>
                  <a:lnTo>
                    <a:pt x="199" y="426"/>
                  </a:lnTo>
                  <a:lnTo>
                    <a:pt x="197" y="426"/>
                  </a:lnTo>
                  <a:lnTo>
                    <a:pt x="196" y="426"/>
                  </a:lnTo>
                  <a:lnTo>
                    <a:pt x="194" y="428"/>
                  </a:lnTo>
                  <a:lnTo>
                    <a:pt x="192" y="428"/>
                  </a:lnTo>
                  <a:lnTo>
                    <a:pt x="191" y="428"/>
                  </a:lnTo>
                  <a:lnTo>
                    <a:pt x="189" y="428"/>
                  </a:lnTo>
                  <a:lnTo>
                    <a:pt x="188" y="428"/>
                  </a:lnTo>
                  <a:lnTo>
                    <a:pt x="188" y="426"/>
                  </a:lnTo>
                  <a:lnTo>
                    <a:pt x="186" y="426"/>
                  </a:lnTo>
                  <a:lnTo>
                    <a:pt x="186" y="424"/>
                  </a:lnTo>
                  <a:lnTo>
                    <a:pt x="188" y="423"/>
                  </a:lnTo>
                  <a:lnTo>
                    <a:pt x="189" y="423"/>
                  </a:lnTo>
                  <a:lnTo>
                    <a:pt x="189" y="421"/>
                  </a:lnTo>
                  <a:lnTo>
                    <a:pt x="189" y="420"/>
                  </a:lnTo>
                  <a:lnTo>
                    <a:pt x="188" y="420"/>
                  </a:lnTo>
                  <a:lnTo>
                    <a:pt x="186" y="420"/>
                  </a:lnTo>
                  <a:lnTo>
                    <a:pt x="184" y="420"/>
                  </a:lnTo>
                  <a:lnTo>
                    <a:pt x="184" y="418"/>
                  </a:lnTo>
                  <a:lnTo>
                    <a:pt x="183" y="418"/>
                  </a:lnTo>
                  <a:lnTo>
                    <a:pt x="183" y="420"/>
                  </a:lnTo>
                  <a:lnTo>
                    <a:pt x="183" y="421"/>
                  </a:lnTo>
                  <a:lnTo>
                    <a:pt x="184" y="421"/>
                  </a:lnTo>
                  <a:lnTo>
                    <a:pt x="184" y="423"/>
                  </a:lnTo>
                  <a:lnTo>
                    <a:pt x="183" y="423"/>
                  </a:lnTo>
                  <a:lnTo>
                    <a:pt x="183" y="424"/>
                  </a:lnTo>
                  <a:lnTo>
                    <a:pt x="181" y="424"/>
                  </a:lnTo>
                  <a:lnTo>
                    <a:pt x="183" y="426"/>
                  </a:lnTo>
                  <a:lnTo>
                    <a:pt x="183" y="428"/>
                  </a:lnTo>
                  <a:lnTo>
                    <a:pt x="181" y="428"/>
                  </a:lnTo>
                  <a:lnTo>
                    <a:pt x="181" y="429"/>
                  </a:lnTo>
                  <a:lnTo>
                    <a:pt x="181" y="431"/>
                  </a:lnTo>
                  <a:lnTo>
                    <a:pt x="179" y="431"/>
                  </a:lnTo>
                  <a:lnTo>
                    <a:pt x="178" y="431"/>
                  </a:lnTo>
                  <a:lnTo>
                    <a:pt x="178" y="429"/>
                  </a:lnTo>
                  <a:lnTo>
                    <a:pt x="176" y="429"/>
                  </a:lnTo>
                  <a:lnTo>
                    <a:pt x="176" y="428"/>
                  </a:lnTo>
                  <a:lnTo>
                    <a:pt x="176" y="426"/>
                  </a:lnTo>
                  <a:lnTo>
                    <a:pt x="176" y="424"/>
                  </a:lnTo>
                  <a:lnTo>
                    <a:pt x="176" y="423"/>
                  </a:lnTo>
                  <a:lnTo>
                    <a:pt x="176" y="421"/>
                  </a:lnTo>
                  <a:lnTo>
                    <a:pt x="174" y="421"/>
                  </a:lnTo>
                  <a:lnTo>
                    <a:pt x="173" y="421"/>
                  </a:lnTo>
                  <a:lnTo>
                    <a:pt x="173" y="423"/>
                  </a:lnTo>
                  <a:lnTo>
                    <a:pt x="171" y="423"/>
                  </a:lnTo>
                  <a:lnTo>
                    <a:pt x="171" y="424"/>
                  </a:lnTo>
                  <a:lnTo>
                    <a:pt x="171" y="426"/>
                  </a:lnTo>
                  <a:lnTo>
                    <a:pt x="171" y="428"/>
                  </a:lnTo>
                  <a:lnTo>
                    <a:pt x="171" y="429"/>
                  </a:lnTo>
                  <a:lnTo>
                    <a:pt x="169" y="429"/>
                  </a:lnTo>
                  <a:lnTo>
                    <a:pt x="168" y="429"/>
                  </a:lnTo>
                  <a:lnTo>
                    <a:pt x="166" y="429"/>
                  </a:lnTo>
                  <a:lnTo>
                    <a:pt x="164" y="428"/>
                  </a:lnTo>
                  <a:lnTo>
                    <a:pt x="164" y="429"/>
                  </a:lnTo>
                  <a:lnTo>
                    <a:pt x="164" y="431"/>
                  </a:lnTo>
                  <a:lnTo>
                    <a:pt x="163" y="431"/>
                  </a:lnTo>
                  <a:lnTo>
                    <a:pt x="163" y="433"/>
                  </a:lnTo>
                  <a:lnTo>
                    <a:pt x="161" y="433"/>
                  </a:lnTo>
                  <a:lnTo>
                    <a:pt x="160" y="433"/>
                  </a:lnTo>
                  <a:lnTo>
                    <a:pt x="158" y="433"/>
                  </a:lnTo>
                  <a:lnTo>
                    <a:pt x="156" y="434"/>
                  </a:lnTo>
                  <a:lnTo>
                    <a:pt x="155" y="434"/>
                  </a:lnTo>
                  <a:lnTo>
                    <a:pt x="155" y="433"/>
                  </a:lnTo>
                  <a:lnTo>
                    <a:pt x="153" y="431"/>
                  </a:lnTo>
                  <a:lnTo>
                    <a:pt x="151" y="429"/>
                  </a:lnTo>
                  <a:lnTo>
                    <a:pt x="151" y="428"/>
                  </a:lnTo>
                  <a:lnTo>
                    <a:pt x="151" y="426"/>
                  </a:lnTo>
                  <a:lnTo>
                    <a:pt x="150" y="424"/>
                  </a:lnTo>
                  <a:lnTo>
                    <a:pt x="148" y="424"/>
                  </a:lnTo>
                  <a:lnTo>
                    <a:pt x="146" y="424"/>
                  </a:lnTo>
                  <a:lnTo>
                    <a:pt x="145" y="424"/>
                  </a:lnTo>
                  <a:lnTo>
                    <a:pt x="143" y="424"/>
                  </a:lnTo>
                  <a:lnTo>
                    <a:pt x="141" y="424"/>
                  </a:lnTo>
                  <a:lnTo>
                    <a:pt x="140" y="424"/>
                  </a:lnTo>
                  <a:lnTo>
                    <a:pt x="138" y="424"/>
                  </a:lnTo>
                  <a:lnTo>
                    <a:pt x="138" y="423"/>
                  </a:lnTo>
                  <a:lnTo>
                    <a:pt x="136" y="423"/>
                  </a:lnTo>
                  <a:lnTo>
                    <a:pt x="136" y="421"/>
                  </a:lnTo>
                  <a:lnTo>
                    <a:pt x="135" y="420"/>
                  </a:lnTo>
                  <a:lnTo>
                    <a:pt x="135" y="418"/>
                  </a:lnTo>
                  <a:lnTo>
                    <a:pt x="135" y="416"/>
                  </a:lnTo>
                  <a:lnTo>
                    <a:pt x="136" y="416"/>
                  </a:lnTo>
                  <a:lnTo>
                    <a:pt x="136" y="415"/>
                  </a:lnTo>
                  <a:lnTo>
                    <a:pt x="138" y="415"/>
                  </a:lnTo>
                  <a:lnTo>
                    <a:pt x="138" y="416"/>
                  </a:lnTo>
                  <a:lnTo>
                    <a:pt x="140" y="416"/>
                  </a:lnTo>
                  <a:lnTo>
                    <a:pt x="140" y="415"/>
                  </a:lnTo>
                  <a:lnTo>
                    <a:pt x="141" y="415"/>
                  </a:lnTo>
                  <a:lnTo>
                    <a:pt x="141" y="413"/>
                  </a:lnTo>
                  <a:lnTo>
                    <a:pt x="141" y="411"/>
                  </a:lnTo>
                  <a:lnTo>
                    <a:pt x="143" y="411"/>
                  </a:lnTo>
                  <a:lnTo>
                    <a:pt x="143" y="410"/>
                  </a:lnTo>
                  <a:lnTo>
                    <a:pt x="143" y="408"/>
                  </a:lnTo>
                  <a:lnTo>
                    <a:pt x="143" y="406"/>
                  </a:lnTo>
                  <a:lnTo>
                    <a:pt x="143" y="405"/>
                  </a:lnTo>
                  <a:lnTo>
                    <a:pt x="141" y="405"/>
                  </a:lnTo>
                  <a:lnTo>
                    <a:pt x="141" y="403"/>
                  </a:lnTo>
                  <a:lnTo>
                    <a:pt x="140" y="403"/>
                  </a:lnTo>
                  <a:lnTo>
                    <a:pt x="140" y="405"/>
                  </a:lnTo>
                  <a:lnTo>
                    <a:pt x="140" y="406"/>
                  </a:lnTo>
                  <a:lnTo>
                    <a:pt x="138" y="406"/>
                  </a:lnTo>
                  <a:lnTo>
                    <a:pt x="138" y="408"/>
                  </a:lnTo>
                  <a:lnTo>
                    <a:pt x="136" y="406"/>
                  </a:lnTo>
                  <a:lnTo>
                    <a:pt x="136" y="405"/>
                  </a:lnTo>
                  <a:lnTo>
                    <a:pt x="136" y="403"/>
                  </a:lnTo>
                  <a:lnTo>
                    <a:pt x="135" y="403"/>
                  </a:lnTo>
                  <a:lnTo>
                    <a:pt x="133" y="403"/>
                  </a:lnTo>
                  <a:lnTo>
                    <a:pt x="131" y="405"/>
                  </a:lnTo>
                  <a:lnTo>
                    <a:pt x="130" y="405"/>
                  </a:lnTo>
                  <a:lnTo>
                    <a:pt x="128" y="405"/>
                  </a:lnTo>
                  <a:lnTo>
                    <a:pt x="128" y="403"/>
                  </a:lnTo>
                  <a:lnTo>
                    <a:pt x="127" y="403"/>
                  </a:lnTo>
                  <a:lnTo>
                    <a:pt x="125" y="403"/>
                  </a:lnTo>
                  <a:lnTo>
                    <a:pt x="123" y="403"/>
                  </a:lnTo>
                  <a:lnTo>
                    <a:pt x="122" y="403"/>
                  </a:lnTo>
                  <a:lnTo>
                    <a:pt x="122" y="405"/>
                  </a:lnTo>
                  <a:lnTo>
                    <a:pt x="120" y="405"/>
                  </a:lnTo>
                  <a:lnTo>
                    <a:pt x="120" y="406"/>
                  </a:lnTo>
                  <a:lnTo>
                    <a:pt x="118" y="406"/>
                  </a:lnTo>
                  <a:lnTo>
                    <a:pt x="118" y="408"/>
                  </a:lnTo>
                  <a:lnTo>
                    <a:pt x="120" y="408"/>
                  </a:lnTo>
                  <a:lnTo>
                    <a:pt x="120" y="410"/>
                  </a:lnTo>
                  <a:lnTo>
                    <a:pt x="120" y="411"/>
                  </a:lnTo>
                  <a:lnTo>
                    <a:pt x="120" y="413"/>
                  </a:lnTo>
                  <a:lnTo>
                    <a:pt x="118" y="411"/>
                  </a:lnTo>
                  <a:lnTo>
                    <a:pt x="117" y="411"/>
                  </a:lnTo>
                  <a:lnTo>
                    <a:pt x="115" y="410"/>
                  </a:lnTo>
                  <a:lnTo>
                    <a:pt x="113" y="410"/>
                  </a:lnTo>
                  <a:lnTo>
                    <a:pt x="112" y="410"/>
                  </a:lnTo>
                  <a:lnTo>
                    <a:pt x="110" y="410"/>
                  </a:lnTo>
                  <a:lnTo>
                    <a:pt x="108" y="411"/>
                  </a:lnTo>
                  <a:lnTo>
                    <a:pt x="108" y="413"/>
                  </a:lnTo>
                  <a:lnTo>
                    <a:pt x="107" y="415"/>
                  </a:lnTo>
                  <a:lnTo>
                    <a:pt x="107" y="416"/>
                  </a:lnTo>
                  <a:lnTo>
                    <a:pt x="108" y="416"/>
                  </a:lnTo>
                  <a:lnTo>
                    <a:pt x="108" y="418"/>
                  </a:lnTo>
                  <a:lnTo>
                    <a:pt x="108" y="420"/>
                  </a:lnTo>
                  <a:lnTo>
                    <a:pt x="107" y="420"/>
                  </a:lnTo>
                  <a:lnTo>
                    <a:pt x="107" y="421"/>
                  </a:lnTo>
                  <a:lnTo>
                    <a:pt x="105" y="421"/>
                  </a:lnTo>
                  <a:lnTo>
                    <a:pt x="105" y="423"/>
                  </a:lnTo>
                  <a:lnTo>
                    <a:pt x="107" y="423"/>
                  </a:lnTo>
                  <a:lnTo>
                    <a:pt x="108" y="423"/>
                  </a:lnTo>
                  <a:lnTo>
                    <a:pt x="110" y="423"/>
                  </a:lnTo>
                  <a:lnTo>
                    <a:pt x="112" y="423"/>
                  </a:lnTo>
                  <a:lnTo>
                    <a:pt x="112" y="424"/>
                  </a:lnTo>
                  <a:lnTo>
                    <a:pt x="112" y="426"/>
                  </a:lnTo>
                  <a:lnTo>
                    <a:pt x="110" y="426"/>
                  </a:lnTo>
                  <a:lnTo>
                    <a:pt x="110" y="428"/>
                  </a:lnTo>
                  <a:lnTo>
                    <a:pt x="110" y="429"/>
                  </a:lnTo>
                  <a:lnTo>
                    <a:pt x="108" y="429"/>
                  </a:lnTo>
                  <a:lnTo>
                    <a:pt x="107" y="429"/>
                  </a:lnTo>
                  <a:lnTo>
                    <a:pt x="105" y="428"/>
                  </a:lnTo>
                  <a:lnTo>
                    <a:pt x="103" y="428"/>
                  </a:lnTo>
                  <a:lnTo>
                    <a:pt x="102" y="426"/>
                  </a:lnTo>
                  <a:lnTo>
                    <a:pt x="100" y="426"/>
                  </a:lnTo>
                  <a:lnTo>
                    <a:pt x="98" y="426"/>
                  </a:lnTo>
                  <a:lnTo>
                    <a:pt x="97" y="426"/>
                  </a:lnTo>
                  <a:lnTo>
                    <a:pt x="95" y="426"/>
                  </a:lnTo>
                  <a:lnTo>
                    <a:pt x="95" y="424"/>
                  </a:lnTo>
                  <a:lnTo>
                    <a:pt x="94" y="424"/>
                  </a:lnTo>
                  <a:lnTo>
                    <a:pt x="92" y="424"/>
                  </a:lnTo>
                  <a:lnTo>
                    <a:pt x="90" y="423"/>
                  </a:lnTo>
                  <a:lnTo>
                    <a:pt x="89" y="423"/>
                  </a:lnTo>
                  <a:lnTo>
                    <a:pt x="87" y="423"/>
                  </a:lnTo>
                  <a:lnTo>
                    <a:pt x="85" y="423"/>
                  </a:lnTo>
                  <a:lnTo>
                    <a:pt x="85" y="424"/>
                  </a:lnTo>
                  <a:lnTo>
                    <a:pt x="84" y="424"/>
                  </a:lnTo>
                  <a:lnTo>
                    <a:pt x="84" y="426"/>
                  </a:lnTo>
                  <a:lnTo>
                    <a:pt x="85" y="428"/>
                  </a:lnTo>
                  <a:lnTo>
                    <a:pt x="85" y="429"/>
                  </a:lnTo>
                  <a:lnTo>
                    <a:pt x="85" y="431"/>
                  </a:lnTo>
                  <a:lnTo>
                    <a:pt x="84" y="431"/>
                  </a:lnTo>
                  <a:lnTo>
                    <a:pt x="84" y="429"/>
                  </a:lnTo>
                  <a:lnTo>
                    <a:pt x="82" y="429"/>
                  </a:lnTo>
                  <a:lnTo>
                    <a:pt x="80" y="429"/>
                  </a:lnTo>
                  <a:lnTo>
                    <a:pt x="79" y="431"/>
                  </a:lnTo>
                  <a:lnTo>
                    <a:pt x="79" y="433"/>
                  </a:lnTo>
                  <a:lnTo>
                    <a:pt x="77" y="433"/>
                  </a:lnTo>
                  <a:lnTo>
                    <a:pt x="77" y="434"/>
                  </a:lnTo>
                  <a:lnTo>
                    <a:pt x="75" y="436"/>
                  </a:lnTo>
                  <a:lnTo>
                    <a:pt x="74" y="438"/>
                  </a:lnTo>
                  <a:lnTo>
                    <a:pt x="72" y="439"/>
                  </a:lnTo>
                  <a:lnTo>
                    <a:pt x="70" y="441"/>
                  </a:lnTo>
                  <a:lnTo>
                    <a:pt x="69" y="443"/>
                  </a:lnTo>
                  <a:lnTo>
                    <a:pt x="69" y="441"/>
                  </a:lnTo>
                  <a:lnTo>
                    <a:pt x="67" y="439"/>
                  </a:lnTo>
                  <a:lnTo>
                    <a:pt x="65" y="439"/>
                  </a:lnTo>
                  <a:lnTo>
                    <a:pt x="65" y="441"/>
                  </a:lnTo>
                  <a:lnTo>
                    <a:pt x="64" y="441"/>
                  </a:lnTo>
                  <a:lnTo>
                    <a:pt x="64" y="439"/>
                  </a:lnTo>
                  <a:lnTo>
                    <a:pt x="62" y="438"/>
                  </a:lnTo>
                  <a:lnTo>
                    <a:pt x="64" y="438"/>
                  </a:lnTo>
                  <a:lnTo>
                    <a:pt x="64" y="436"/>
                  </a:lnTo>
                  <a:lnTo>
                    <a:pt x="64" y="434"/>
                  </a:lnTo>
                  <a:lnTo>
                    <a:pt x="62" y="433"/>
                  </a:lnTo>
                  <a:lnTo>
                    <a:pt x="61" y="434"/>
                  </a:lnTo>
                  <a:lnTo>
                    <a:pt x="59" y="434"/>
                  </a:lnTo>
                  <a:lnTo>
                    <a:pt x="57" y="434"/>
                  </a:lnTo>
                  <a:lnTo>
                    <a:pt x="57" y="436"/>
                  </a:lnTo>
                  <a:lnTo>
                    <a:pt x="56" y="438"/>
                  </a:lnTo>
                  <a:lnTo>
                    <a:pt x="54" y="439"/>
                  </a:lnTo>
                  <a:lnTo>
                    <a:pt x="52" y="439"/>
                  </a:lnTo>
                  <a:lnTo>
                    <a:pt x="52" y="438"/>
                  </a:lnTo>
                  <a:lnTo>
                    <a:pt x="52" y="436"/>
                  </a:lnTo>
                  <a:lnTo>
                    <a:pt x="54" y="436"/>
                  </a:lnTo>
                  <a:lnTo>
                    <a:pt x="52" y="434"/>
                  </a:lnTo>
                  <a:lnTo>
                    <a:pt x="51" y="434"/>
                  </a:lnTo>
                  <a:lnTo>
                    <a:pt x="49" y="434"/>
                  </a:lnTo>
                  <a:lnTo>
                    <a:pt x="47" y="434"/>
                  </a:lnTo>
                  <a:lnTo>
                    <a:pt x="46" y="434"/>
                  </a:lnTo>
                  <a:lnTo>
                    <a:pt x="46" y="436"/>
                  </a:lnTo>
                  <a:lnTo>
                    <a:pt x="46" y="438"/>
                  </a:lnTo>
                  <a:lnTo>
                    <a:pt x="44" y="438"/>
                  </a:lnTo>
                  <a:lnTo>
                    <a:pt x="44" y="436"/>
                  </a:lnTo>
                  <a:lnTo>
                    <a:pt x="42" y="436"/>
                  </a:lnTo>
                  <a:lnTo>
                    <a:pt x="41" y="434"/>
                  </a:lnTo>
                  <a:lnTo>
                    <a:pt x="41" y="433"/>
                  </a:lnTo>
                  <a:lnTo>
                    <a:pt x="41" y="431"/>
                  </a:lnTo>
                  <a:lnTo>
                    <a:pt x="42" y="429"/>
                  </a:lnTo>
                  <a:lnTo>
                    <a:pt x="42" y="428"/>
                  </a:lnTo>
                  <a:lnTo>
                    <a:pt x="41" y="428"/>
                  </a:lnTo>
                  <a:lnTo>
                    <a:pt x="39" y="426"/>
                  </a:lnTo>
                  <a:lnTo>
                    <a:pt x="39" y="424"/>
                  </a:lnTo>
                  <a:lnTo>
                    <a:pt x="37" y="424"/>
                  </a:lnTo>
                  <a:lnTo>
                    <a:pt x="37" y="426"/>
                  </a:lnTo>
                  <a:lnTo>
                    <a:pt x="36" y="426"/>
                  </a:lnTo>
                  <a:lnTo>
                    <a:pt x="36" y="428"/>
                  </a:lnTo>
                  <a:lnTo>
                    <a:pt x="36" y="429"/>
                  </a:lnTo>
                  <a:lnTo>
                    <a:pt x="34" y="429"/>
                  </a:lnTo>
                  <a:lnTo>
                    <a:pt x="34" y="431"/>
                  </a:lnTo>
                  <a:lnTo>
                    <a:pt x="34" y="433"/>
                  </a:lnTo>
                  <a:lnTo>
                    <a:pt x="33" y="433"/>
                  </a:lnTo>
                  <a:lnTo>
                    <a:pt x="33" y="431"/>
                  </a:lnTo>
                  <a:lnTo>
                    <a:pt x="31" y="431"/>
                  </a:lnTo>
                  <a:lnTo>
                    <a:pt x="29" y="429"/>
                  </a:lnTo>
                  <a:lnTo>
                    <a:pt x="29" y="428"/>
                  </a:lnTo>
                  <a:lnTo>
                    <a:pt x="28" y="428"/>
                  </a:lnTo>
                  <a:lnTo>
                    <a:pt x="26" y="426"/>
                  </a:lnTo>
                  <a:lnTo>
                    <a:pt x="24" y="426"/>
                  </a:lnTo>
                  <a:lnTo>
                    <a:pt x="24" y="428"/>
                  </a:lnTo>
                  <a:lnTo>
                    <a:pt x="26" y="429"/>
                  </a:lnTo>
                  <a:lnTo>
                    <a:pt x="24" y="431"/>
                  </a:lnTo>
                  <a:lnTo>
                    <a:pt x="23" y="431"/>
                  </a:lnTo>
                  <a:lnTo>
                    <a:pt x="23" y="429"/>
                  </a:lnTo>
                  <a:lnTo>
                    <a:pt x="21" y="429"/>
                  </a:lnTo>
                  <a:lnTo>
                    <a:pt x="23" y="428"/>
                  </a:lnTo>
                  <a:lnTo>
                    <a:pt x="23" y="426"/>
                  </a:lnTo>
                  <a:lnTo>
                    <a:pt x="23" y="424"/>
                  </a:lnTo>
                  <a:lnTo>
                    <a:pt x="21" y="424"/>
                  </a:lnTo>
                  <a:lnTo>
                    <a:pt x="21" y="426"/>
                  </a:lnTo>
                  <a:lnTo>
                    <a:pt x="19" y="426"/>
                  </a:lnTo>
                  <a:lnTo>
                    <a:pt x="18" y="424"/>
                  </a:lnTo>
                  <a:lnTo>
                    <a:pt x="19" y="423"/>
                  </a:lnTo>
                  <a:lnTo>
                    <a:pt x="19" y="421"/>
                  </a:lnTo>
                  <a:lnTo>
                    <a:pt x="19" y="420"/>
                  </a:lnTo>
                  <a:lnTo>
                    <a:pt x="18" y="420"/>
                  </a:lnTo>
                  <a:lnTo>
                    <a:pt x="16" y="421"/>
                  </a:lnTo>
                  <a:lnTo>
                    <a:pt x="16" y="420"/>
                  </a:lnTo>
                  <a:lnTo>
                    <a:pt x="14" y="420"/>
                  </a:lnTo>
                  <a:lnTo>
                    <a:pt x="14" y="418"/>
                  </a:lnTo>
                  <a:lnTo>
                    <a:pt x="14" y="416"/>
                  </a:lnTo>
                  <a:lnTo>
                    <a:pt x="16" y="416"/>
                  </a:lnTo>
                  <a:lnTo>
                    <a:pt x="16" y="415"/>
                  </a:lnTo>
                  <a:lnTo>
                    <a:pt x="14" y="415"/>
                  </a:lnTo>
                  <a:lnTo>
                    <a:pt x="14" y="416"/>
                  </a:lnTo>
                  <a:lnTo>
                    <a:pt x="13" y="416"/>
                  </a:lnTo>
                  <a:lnTo>
                    <a:pt x="11" y="416"/>
                  </a:lnTo>
                  <a:lnTo>
                    <a:pt x="11" y="415"/>
                  </a:lnTo>
                  <a:lnTo>
                    <a:pt x="11" y="413"/>
                  </a:lnTo>
                  <a:lnTo>
                    <a:pt x="11" y="411"/>
                  </a:lnTo>
                  <a:lnTo>
                    <a:pt x="11" y="410"/>
                  </a:lnTo>
                  <a:lnTo>
                    <a:pt x="9" y="408"/>
                  </a:lnTo>
                  <a:lnTo>
                    <a:pt x="8" y="408"/>
                  </a:lnTo>
                  <a:lnTo>
                    <a:pt x="6" y="410"/>
                  </a:lnTo>
                  <a:lnTo>
                    <a:pt x="6" y="411"/>
                  </a:lnTo>
                  <a:lnTo>
                    <a:pt x="6" y="410"/>
                  </a:lnTo>
                  <a:lnTo>
                    <a:pt x="4" y="410"/>
                  </a:lnTo>
                  <a:lnTo>
                    <a:pt x="4" y="408"/>
                  </a:lnTo>
                  <a:lnTo>
                    <a:pt x="3" y="408"/>
                  </a:lnTo>
                  <a:lnTo>
                    <a:pt x="3" y="406"/>
                  </a:lnTo>
                  <a:lnTo>
                    <a:pt x="1" y="406"/>
                  </a:lnTo>
                  <a:lnTo>
                    <a:pt x="1" y="405"/>
                  </a:lnTo>
                  <a:lnTo>
                    <a:pt x="0" y="405"/>
                  </a:lnTo>
                  <a:lnTo>
                    <a:pt x="0" y="403"/>
                  </a:lnTo>
                  <a:lnTo>
                    <a:pt x="1" y="403"/>
                  </a:lnTo>
                  <a:lnTo>
                    <a:pt x="1" y="401"/>
                  </a:lnTo>
                  <a:lnTo>
                    <a:pt x="3" y="401"/>
                  </a:lnTo>
                  <a:lnTo>
                    <a:pt x="3" y="403"/>
                  </a:lnTo>
                  <a:lnTo>
                    <a:pt x="4" y="405"/>
                  </a:lnTo>
                  <a:lnTo>
                    <a:pt x="6" y="405"/>
                  </a:lnTo>
                  <a:lnTo>
                    <a:pt x="8" y="405"/>
                  </a:lnTo>
                  <a:lnTo>
                    <a:pt x="8" y="403"/>
                  </a:lnTo>
                  <a:lnTo>
                    <a:pt x="9" y="401"/>
                  </a:lnTo>
                  <a:lnTo>
                    <a:pt x="8" y="400"/>
                  </a:lnTo>
                  <a:lnTo>
                    <a:pt x="6" y="400"/>
                  </a:lnTo>
                  <a:lnTo>
                    <a:pt x="6" y="398"/>
                  </a:lnTo>
                  <a:lnTo>
                    <a:pt x="4" y="398"/>
                  </a:lnTo>
                  <a:lnTo>
                    <a:pt x="6" y="398"/>
                  </a:lnTo>
                  <a:lnTo>
                    <a:pt x="6" y="396"/>
                  </a:lnTo>
                  <a:lnTo>
                    <a:pt x="8" y="395"/>
                  </a:lnTo>
                  <a:lnTo>
                    <a:pt x="9" y="395"/>
                  </a:lnTo>
                  <a:lnTo>
                    <a:pt x="9" y="393"/>
                  </a:lnTo>
                  <a:lnTo>
                    <a:pt x="8" y="391"/>
                  </a:lnTo>
                  <a:lnTo>
                    <a:pt x="6" y="390"/>
                  </a:lnTo>
                  <a:lnTo>
                    <a:pt x="4" y="390"/>
                  </a:lnTo>
                  <a:lnTo>
                    <a:pt x="3" y="388"/>
                  </a:lnTo>
                  <a:lnTo>
                    <a:pt x="4" y="388"/>
                  </a:lnTo>
                  <a:lnTo>
                    <a:pt x="4" y="387"/>
                  </a:lnTo>
                  <a:lnTo>
                    <a:pt x="4" y="385"/>
                  </a:lnTo>
                  <a:lnTo>
                    <a:pt x="3" y="385"/>
                  </a:lnTo>
                  <a:lnTo>
                    <a:pt x="3" y="382"/>
                  </a:lnTo>
                  <a:lnTo>
                    <a:pt x="3" y="380"/>
                  </a:lnTo>
                  <a:lnTo>
                    <a:pt x="6" y="378"/>
                  </a:lnTo>
                  <a:lnTo>
                    <a:pt x="8" y="378"/>
                  </a:lnTo>
                  <a:lnTo>
                    <a:pt x="9" y="380"/>
                  </a:lnTo>
                  <a:lnTo>
                    <a:pt x="9" y="382"/>
                  </a:lnTo>
                  <a:lnTo>
                    <a:pt x="9" y="383"/>
                  </a:lnTo>
                  <a:lnTo>
                    <a:pt x="11" y="382"/>
                  </a:lnTo>
                  <a:lnTo>
                    <a:pt x="11" y="380"/>
                  </a:lnTo>
                  <a:lnTo>
                    <a:pt x="11" y="378"/>
                  </a:lnTo>
                  <a:lnTo>
                    <a:pt x="11" y="377"/>
                  </a:lnTo>
                  <a:lnTo>
                    <a:pt x="9" y="377"/>
                  </a:lnTo>
                  <a:lnTo>
                    <a:pt x="8" y="377"/>
                  </a:lnTo>
                  <a:lnTo>
                    <a:pt x="8" y="375"/>
                  </a:lnTo>
                  <a:lnTo>
                    <a:pt x="8" y="373"/>
                  </a:lnTo>
                  <a:lnTo>
                    <a:pt x="8" y="372"/>
                  </a:lnTo>
                  <a:lnTo>
                    <a:pt x="8" y="370"/>
                  </a:lnTo>
                  <a:lnTo>
                    <a:pt x="9" y="370"/>
                  </a:lnTo>
                  <a:lnTo>
                    <a:pt x="9" y="372"/>
                  </a:lnTo>
                  <a:lnTo>
                    <a:pt x="11" y="372"/>
                  </a:lnTo>
                  <a:lnTo>
                    <a:pt x="11" y="373"/>
                  </a:lnTo>
                  <a:lnTo>
                    <a:pt x="13" y="373"/>
                  </a:lnTo>
                  <a:lnTo>
                    <a:pt x="14" y="372"/>
                  </a:lnTo>
                  <a:lnTo>
                    <a:pt x="14" y="370"/>
                  </a:lnTo>
                  <a:lnTo>
                    <a:pt x="14" y="368"/>
                  </a:lnTo>
                  <a:lnTo>
                    <a:pt x="13" y="368"/>
                  </a:lnTo>
                  <a:lnTo>
                    <a:pt x="13" y="367"/>
                  </a:lnTo>
                  <a:lnTo>
                    <a:pt x="13" y="365"/>
                  </a:lnTo>
                  <a:lnTo>
                    <a:pt x="14" y="365"/>
                  </a:lnTo>
                  <a:lnTo>
                    <a:pt x="14" y="367"/>
                  </a:lnTo>
                  <a:lnTo>
                    <a:pt x="16" y="368"/>
                  </a:lnTo>
                  <a:lnTo>
                    <a:pt x="18" y="367"/>
                  </a:lnTo>
                  <a:lnTo>
                    <a:pt x="16" y="365"/>
                  </a:lnTo>
                  <a:lnTo>
                    <a:pt x="18" y="363"/>
                  </a:lnTo>
                  <a:lnTo>
                    <a:pt x="19" y="362"/>
                  </a:lnTo>
                  <a:lnTo>
                    <a:pt x="21" y="362"/>
                  </a:lnTo>
                  <a:lnTo>
                    <a:pt x="21" y="360"/>
                  </a:lnTo>
                  <a:lnTo>
                    <a:pt x="23" y="360"/>
                  </a:lnTo>
                </a:path>
              </a:pathLst>
            </a:custGeom>
            <a:noFill/>
            <a:ln w="4763">
              <a:solidFill>
                <a:srgbClr val="FFFFFF"/>
              </a:solidFill>
              <a:prstDash val="solid"/>
              <a:round/>
              <a:headEnd/>
              <a:tailEnd/>
            </a:ln>
          </p:spPr>
          <p:txBody>
            <a:bodyPr/>
            <a:lstStyle/>
            <a:p>
              <a:endParaRPr lang="en-US"/>
            </a:p>
          </p:txBody>
        </p:sp>
        <p:sp>
          <p:nvSpPr>
            <p:cNvPr id="17422" name="Freeform 8"/>
            <p:cNvSpPr>
              <a:spLocks/>
            </p:cNvSpPr>
            <p:nvPr/>
          </p:nvSpPr>
          <p:spPr bwMode="auto">
            <a:xfrm>
              <a:off x="3047" y="734"/>
              <a:ext cx="1800" cy="2652"/>
            </a:xfrm>
            <a:custGeom>
              <a:avLst/>
              <a:gdLst>
                <a:gd name="T0" fmla="*/ 1049 w 1800"/>
                <a:gd name="T1" fmla="*/ 199 h 2652"/>
                <a:gd name="T2" fmla="*/ 1204 w 1800"/>
                <a:gd name="T3" fmla="*/ 557 h 2652"/>
                <a:gd name="T4" fmla="*/ 1584 w 1800"/>
                <a:gd name="T5" fmla="*/ 1004 h 2652"/>
                <a:gd name="T6" fmla="*/ 1674 w 1800"/>
                <a:gd name="T7" fmla="*/ 1488 h 2652"/>
                <a:gd name="T8" fmla="*/ 1773 w 1800"/>
                <a:gd name="T9" fmla="*/ 1930 h 2652"/>
                <a:gd name="T10" fmla="*/ 1709 w 1800"/>
                <a:gd name="T11" fmla="*/ 2316 h 2652"/>
                <a:gd name="T12" fmla="*/ 1491 w 1800"/>
                <a:gd name="T13" fmla="*/ 2519 h 2652"/>
                <a:gd name="T14" fmla="*/ 1147 w 1800"/>
                <a:gd name="T15" fmla="*/ 2591 h 2652"/>
                <a:gd name="T16" fmla="*/ 851 w 1800"/>
                <a:gd name="T17" fmla="*/ 2406 h 2652"/>
                <a:gd name="T18" fmla="*/ 510 w 1800"/>
                <a:gd name="T19" fmla="*/ 2476 h 2652"/>
                <a:gd name="T20" fmla="*/ 243 w 1800"/>
                <a:gd name="T21" fmla="*/ 2598 h 2652"/>
                <a:gd name="T22" fmla="*/ 2 w 1800"/>
                <a:gd name="T23" fmla="*/ 2393 h 2652"/>
                <a:gd name="T24" fmla="*/ 27 w 1800"/>
                <a:gd name="T25" fmla="*/ 2342 h 2652"/>
                <a:gd name="T26" fmla="*/ 45 w 1800"/>
                <a:gd name="T27" fmla="*/ 2284 h 2652"/>
                <a:gd name="T28" fmla="*/ 53 w 1800"/>
                <a:gd name="T29" fmla="*/ 2227 h 2652"/>
                <a:gd name="T30" fmla="*/ 45 w 1800"/>
                <a:gd name="T31" fmla="*/ 2172 h 2652"/>
                <a:gd name="T32" fmla="*/ 46 w 1800"/>
                <a:gd name="T33" fmla="*/ 2116 h 2652"/>
                <a:gd name="T34" fmla="*/ 91 w 1800"/>
                <a:gd name="T35" fmla="*/ 2081 h 2652"/>
                <a:gd name="T36" fmla="*/ 107 w 1800"/>
                <a:gd name="T37" fmla="*/ 2029 h 2652"/>
                <a:gd name="T38" fmla="*/ 116 w 1800"/>
                <a:gd name="T39" fmla="*/ 1963 h 2652"/>
                <a:gd name="T40" fmla="*/ 149 w 1800"/>
                <a:gd name="T41" fmla="*/ 1948 h 2652"/>
                <a:gd name="T42" fmla="*/ 180 w 1800"/>
                <a:gd name="T43" fmla="*/ 1933 h 2652"/>
                <a:gd name="T44" fmla="*/ 197 w 1800"/>
                <a:gd name="T45" fmla="*/ 1959 h 2652"/>
                <a:gd name="T46" fmla="*/ 225 w 1800"/>
                <a:gd name="T47" fmla="*/ 1946 h 2652"/>
                <a:gd name="T48" fmla="*/ 251 w 1800"/>
                <a:gd name="T49" fmla="*/ 1946 h 2652"/>
                <a:gd name="T50" fmla="*/ 289 w 1800"/>
                <a:gd name="T51" fmla="*/ 1933 h 2652"/>
                <a:gd name="T52" fmla="*/ 320 w 1800"/>
                <a:gd name="T53" fmla="*/ 1925 h 2652"/>
                <a:gd name="T54" fmla="*/ 345 w 1800"/>
                <a:gd name="T55" fmla="*/ 1902 h 2652"/>
                <a:gd name="T56" fmla="*/ 385 w 1800"/>
                <a:gd name="T57" fmla="*/ 1885 h 2652"/>
                <a:gd name="T58" fmla="*/ 411 w 1800"/>
                <a:gd name="T59" fmla="*/ 1888 h 2652"/>
                <a:gd name="T60" fmla="*/ 442 w 1800"/>
                <a:gd name="T61" fmla="*/ 1918 h 2652"/>
                <a:gd name="T62" fmla="*/ 462 w 1800"/>
                <a:gd name="T63" fmla="*/ 1951 h 2652"/>
                <a:gd name="T64" fmla="*/ 490 w 1800"/>
                <a:gd name="T65" fmla="*/ 1964 h 2652"/>
                <a:gd name="T66" fmla="*/ 517 w 1800"/>
                <a:gd name="T67" fmla="*/ 1893 h 2652"/>
                <a:gd name="T68" fmla="*/ 525 w 1800"/>
                <a:gd name="T69" fmla="*/ 1827 h 2652"/>
                <a:gd name="T70" fmla="*/ 521 w 1800"/>
                <a:gd name="T71" fmla="*/ 1765 h 2652"/>
                <a:gd name="T72" fmla="*/ 564 w 1800"/>
                <a:gd name="T73" fmla="*/ 1728 h 2652"/>
                <a:gd name="T74" fmla="*/ 609 w 1800"/>
                <a:gd name="T75" fmla="*/ 1699 h 2652"/>
                <a:gd name="T76" fmla="*/ 601 w 1800"/>
                <a:gd name="T77" fmla="*/ 1631 h 2652"/>
                <a:gd name="T78" fmla="*/ 573 w 1800"/>
                <a:gd name="T79" fmla="*/ 1588 h 2652"/>
                <a:gd name="T80" fmla="*/ 558 w 1800"/>
                <a:gd name="T81" fmla="*/ 1547 h 2652"/>
                <a:gd name="T82" fmla="*/ 573 w 1800"/>
                <a:gd name="T83" fmla="*/ 1499 h 2652"/>
                <a:gd name="T84" fmla="*/ 599 w 1800"/>
                <a:gd name="T85" fmla="*/ 1473 h 2652"/>
                <a:gd name="T86" fmla="*/ 599 w 1800"/>
                <a:gd name="T87" fmla="*/ 1423 h 2652"/>
                <a:gd name="T88" fmla="*/ 568 w 1800"/>
                <a:gd name="T89" fmla="*/ 1362 h 2652"/>
                <a:gd name="T90" fmla="*/ 558 w 1800"/>
                <a:gd name="T91" fmla="*/ 1293 h 2652"/>
                <a:gd name="T92" fmla="*/ 566 w 1800"/>
                <a:gd name="T93" fmla="*/ 1235 h 2652"/>
                <a:gd name="T94" fmla="*/ 513 w 1800"/>
                <a:gd name="T95" fmla="*/ 1184 h 2652"/>
                <a:gd name="T96" fmla="*/ 488 w 1800"/>
                <a:gd name="T97" fmla="*/ 1135 h 2652"/>
                <a:gd name="T98" fmla="*/ 460 w 1800"/>
                <a:gd name="T99" fmla="*/ 1100 h 2652"/>
                <a:gd name="T100" fmla="*/ 429 w 1800"/>
                <a:gd name="T101" fmla="*/ 1064 h 2652"/>
                <a:gd name="T102" fmla="*/ 404 w 1800"/>
                <a:gd name="T103" fmla="*/ 1016 h 2652"/>
                <a:gd name="T104" fmla="*/ 391 w 1800"/>
                <a:gd name="T105" fmla="*/ 963 h 2652"/>
                <a:gd name="T106" fmla="*/ 413 w 1800"/>
                <a:gd name="T107" fmla="*/ 923 h 2652"/>
                <a:gd name="T108" fmla="*/ 406 w 1800"/>
                <a:gd name="T109" fmla="*/ 894 h 2652"/>
                <a:gd name="T110" fmla="*/ 357 w 1800"/>
                <a:gd name="T111" fmla="*/ 913 h 2652"/>
                <a:gd name="T112" fmla="*/ 357 w 1800"/>
                <a:gd name="T113" fmla="*/ 884 h 2652"/>
                <a:gd name="T114" fmla="*/ 332 w 1800"/>
                <a:gd name="T115" fmla="*/ 833 h 2652"/>
                <a:gd name="T116" fmla="*/ 302 w 1800"/>
                <a:gd name="T117" fmla="*/ 772 h 2652"/>
                <a:gd name="T118" fmla="*/ 259 w 1800"/>
                <a:gd name="T119" fmla="*/ 716 h 2652"/>
                <a:gd name="T120" fmla="*/ 286 w 1800"/>
                <a:gd name="T121" fmla="*/ 603 h 2652"/>
                <a:gd name="T122" fmla="*/ 553 w 1800"/>
                <a:gd name="T123" fmla="*/ 364 h 2652"/>
                <a:gd name="T124" fmla="*/ 754 w 1800"/>
                <a:gd name="T125" fmla="*/ 61 h 26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00" h="2652">
                  <a:moveTo>
                    <a:pt x="940" y="1"/>
                  </a:moveTo>
                  <a:lnTo>
                    <a:pt x="952" y="3"/>
                  </a:lnTo>
                  <a:lnTo>
                    <a:pt x="963" y="1"/>
                  </a:lnTo>
                  <a:lnTo>
                    <a:pt x="975" y="3"/>
                  </a:lnTo>
                  <a:lnTo>
                    <a:pt x="985" y="6"/>
                  </a:lnTo>
                  <a:lnTo>
                    <a:pt x="995" y="9"/>
                  </a:lnTo>
                  <a:lnTo>
                    <a:pt x="1003" y="13"/>
                  </a:lnTo>
                  <a:lnTo>
                    <a:pt x="1005" y="18"/>
                  </a:lnTo>
                  <a:lnTo>
                    <a:pt x="998" y="23"/>
                  </a:lnTo>
                  <a:lnTo>
                    <a:pt x="988" y="26"/>
                  </a:lnTo>
                  <a:lnTo>
                    <a:pt x="980" y="31"/>
                  </a:lnTo>
                  <a:lnTo>
                    <a:pt x="973" y="38"/>
                  </a:lnTo>
                  <a:lnTo>
                    <a:pt x="968" y="46"/>
                  </a:lnTo>
                  <a:lnTo>
                    <a:pt x="963" y="54"/>
                  </a:lnTo>
                  <a:lnTo>
                    <a:pt x="959" y="62"/>
                  </a:lnTo>
                  <a:lnTo>
                    <a:pt x="954" y="70"/>
                  </a:lnTo>
                  <a:lnTo>
                    <a:pt x="949" y="79"/>
                  </a:lnTo>
                  <a:lnTo>
                    <a:pt x="950" y="92"/>
                  </a:lnTo>
                  <a:lnTo>
                    <a:pt x="954" y="102"/>
                  </a:lnTo>
                  <a:lnTo>
                    <a:pt x="959" y="110"/>
                  </a:lnTo>
                  <a:lnTo>
                    <a:pt x="967" y="115"/>
                  </a:lnTo>
                  <a:lnTo>
                    <a:pt x="975" y="120"/>
                  </a:lnTo>
                  <a:lnTo>
                    <a:pt x="983" y="123"/>
                  </a:lnTo>
                  <a:lnTo>
                    <a:pt x="990" y="132"/>
                  </a:lnTo>
                  <a:lnTo>
                    <a:pt x="993" y="140"/>
                  </a:lnTo>
                  <a:lnTo>
                    <a:pt x="993" y="153"/>
                  </a:lnTo>
                  <a:lnTo>
                    <a:pt x="988" y="161"/>
                  </a:lnTo>
                  <a:lnTo>
                    <a:pt x="982" y="169"/>
                  </a:lnTo>
                  <a:lnTo>
                    <a:pt x="978" y="178"/>
                  </a:lnTo>
                  <a:lnTo>
                    <a:pt x="978" y="189"/>
                  </a:lnTo>
                  <a:lnTo>
                    <a:pt x="980" y="201"/>
                  </a:lnTo>
                  <a:lnTo>
                    <a:pt x="985" y="209"/>
                  </a:lnTo>
                  <a:lnTo>
                    <a:pt x="992" y="216"/>
                  </a:lnTo>
                  <a:lnTo>
                    <a:pt x="1001" y="219"/>
                  </a:lnTo>
                  <a:lnTo>
                    <a:pt x="1013" y="216"/>
                  </a:lnTo>
                  <a:lnTo>
                    <a:pt x="1020" y="209"/>
                  </a:lnTo>
                  <a:lnTo>
                    <a:pt x="1026" y="204"/>
                  </a:lnTo>
                  <a:lnTo>
                    <a:pt x="1036" y="199"/>
                  </a:lnTo>
                  <a:lnTo>
                    <a:pt x="1039" y="199"/>
                  </a:lnTo>
                  <a:lnTo>
                    <a:pt x="1049" y="199"/>
                  </a:lnTo>
                  <a:lnTo>
                    <a:pt x="1058" y="204"/>
                  </a:lnTo>
                  <a:lnTo>
                    <a:pt x="1062" y="212"/>
                  </a:lnTo>
                  <a:lnTo>
                    <a:pt x="1066" y="222"/>
                  </a:lnTo>
                  <a:lnTo>
                    <a:pt x="1064" y="235"/>
                  </a:lnTo>
                  <a:lnTo>
                    <a:pt x="1064" y="245"/>
                  </a:lnTo>
                  <a:lnTo>
                    <a:pt x="1066" y="257"/>
                  </a:lnTo>
                  <a:lnTo>
                    <a:pt x="1069" y="268"/>
                  </a:lnTo>
                  <a:lnTo>
                    <a:pt x="1069" y="280"/>
                  </a:lnTo>
                  <a:lnTo>
                    <a:pt x="1072" y="292"/>
                  </a:lnTo>
                  <a:lnTo>
                    <a:pt x="1072" y="305"/>
                  </a:lnTo>
                  <a:lnTo>
                    <a:pt x="1076" y="315"/>
                  </a:lnTo>
                  <a:lnTo>
                    <a:pt x="1079" y="325"/>
                  </a:lnTo>
                  <a:lnTo>
                    <a:pt x="1084" y="334"/>
                  </a:lnTo>
                  <a:lnTo>
                    <a:pt x="1089" y="341"/>
                  </a:lnTo>
                  <a:lnTo>
                    <a:pt x="1095" y="348"/>
                  </a:lnTo>
                  <a:lnTo>
                    <a:pt x="1102" y="354"/>
                  </a:lnTo>
                  <a:lnTo>
                    <a:pt x="1109" y="361"/>
                  </a:lnTo>
                  <a:lnTo>
                    <a:pt x="1112" y="371"/>
                  </a:lnTo>
                  <a:lnTo>
                    <a:pt x="1115" y="381"/>
                  </a:lnTo>
                  <a:lnTo>
                    <a:pt x="1119" y="391"/>
                  </a:lnTo>
                  <a:lnTo>
                    <a:pt x="1123" y="400"/>
                  </a:lnTo>
                  <a:lnTo>
                    <a:pt x="1128" y="409"/>
                  </a:lnTo>
                  <a:lnTo>
                    <a:pt x="1135" y="415"/>
                  </a:lnTo>
                  <a:lnTo>
                    <a:pt x="1140" y="422"/>
                  </a:lnTo>
                  <a:lnTo>
                    <a:pt x="1142" y="435"/>
                  </a:lnTo>
                  <a:lnTo>
                    <a:pt x="1140" y="447"/>
                  </a:lnTo>
                  <a:lnTo>
                    <a:pt x="1137" y="457"/>
                  </a:lnTo>
                  <a:lnTo>
                    <a:pt x="1135" y="468"/>
                  </a:lnTo>
                  <a:lnTo>
                    <a:pt x="1137" y="481"/>
                  </a:lnTo>
                  <a:lnTo>
                    <a:pt x="1140" y="490"/>
                  </a:lnTo>
                  <a:lnTo>
                    <a:pt x="1145" y="498"/>
                  </a:lnTo>
                  <a:lnTo>
                    <a:pt x="1150" y="506"/>
                  </a:lnTo>
                  <a:lnTo>
                    <a:pt x="1153" y="516"/>
                  </a:lnTo>
                  <a:lnTo>
                    <a:pt x="1158" y="526"/>
                  </a:lnTo>
                  <a:lnTo>
                    <a:pt x="1163" y="532"/>
                  </a:lnTo>
                  <a:lnTo>
                    <a:pt x="1170" y="541"/>
                  </a:lnTo>
                  <a:lnTo>
                    <a:pt x="1178" y="544"/>
                  </a:lnTo>
                  <a:lnTo>
                    <a:pt x="1188" y="549"/>
                  </a:lnTo>
                  <a:lnTo>
                    <a:pt x="1196" y="554"/>
                  </a:lnTo>
                  <a:lnTo>
                    <a:pt x="1204" y="557"/>
                  </a:lnTo>
                  <a:lnTo>
                    <a:pt x="1216" y="557"/>
                  </a:lnTo>
                  <a:lnTo>
                    <a:pt x="1227" y="555"/>
                  </a:lnTo>
                  <a:lnTo>
                    <a:pt x="1237" y="559"/>
                  </a:lnTo>
                  <a:lnTo>
                    <a:pt x="1246" y="564"/>
                  </a:lnTo>
                  <a:lnTo>
                    <a:pt x="1252" y="570"/>
                  </a:lnTo>
                  <a:lnTo>
                    <a:pt x="1259" y="579"/>
                  </a:lnTo>
                  <a:lnTo>
                    <a:pt x="1262" y="587"/>
                  </a:lnTo>
                  <a:lnTo>
                    <a:pt x="1267" y="595"/>
                  </a:lnTo>
                  <a:lnTo>
                    <a:pt x="1274" y="603"/>
                  </a:lnTo>
                  <a:lnTo>
                    <a:pt x="1282" y="608"/>
                  </a:lnTo>
                  <a:lnTo>
                    <a:pt x="1288" y="613"/>
                  </a:lnTo>
                  <a:lnTo>
                    <a:pt x="1290" y="615"/>
                  </a:lnTo>
                  <a:lnTo>
                    <a:pt x="1293" y="615"/>
                  </a:lnTo>
                  <a:lnTo>
                    <a:pt x="1305" y="646"/>
                  </a:lnTo>
                  <a:lnTo>
                    <a:pt x="1396" y="641"/>
                  </a:lnTo>
                  <a:lnTo>
                    <a:pt x="1500" y="737"/>
                  </a:lnTo>
                  <a:lnTo>
                    <a:pt x="1501" y="740"/>
                  </a:lnTo>
                  <a:lnTo>
                    <a:pt x="1503" y="753"/>
                  </a:lnTo>
                  <a:lnTo>
                    <a:pt x="1504" y="767"/>
                  </a:lnTo>
                  <a:lnTo>
                    <a:pt x="1506" y="780"/>
                  </a:lnTo>
                  <a:lnTo>
                    <a:pt x="1508" y="793"/>
                  </a:lnTo>
                  <a:lnTo>
                    <a:pt x="1509" y="806"/>
                  </a:lnTo>
                  <a:lnTo>
                    <a:pt x="1511" y="819"/>
                  </a:lnTo>
                  <a:lnTo>
                    <a:pt x="1513" y="833"/>
                  </a:lnTo>
                  <a:lnTo>
                    <a:pt x="1514" y="846"/>
                  </a:lnTo>
                  <a:lnTo>
                    <a:pt x="1516" y="859"/>
                  </a:lnTo>
                  <a:lnTo>
                    <a:pt x="1518" y="872"/>
                  </a:lnTo>
                  <a:lnTo>
                    <a:pt x="1518" y="877"/>
                  </a:lnTo>
                  <a:lnTo>
                    <a:pt x="1519" y="885"/>
                  </a:lnTo>
                  <a:lnTo>
                    <a:pt x="1519" y="899"/>
                  </a:lnTo>
                  <a:lnTo>
                    <a:pt x="1521" y="900"/>
                  </a:lnTo>
                  <a:lnTo>
                    <a:pt x="1529" y="913"/>
                  </a:lnTo>
                  <a:lnTo>
                    <a:pt x="1536" y="927"/>
                  </a:lnTo>
                  <a:lnTo>
                    <a:pt x="1544" y="940"/>
                  </a:lnTo>
                  <a:lnTo>
                    <a:pt x="1552" y="951"/>
                  </a:lnTo>
                  <a:lnTo>
                    <a:pt x="1561" y="966"/>
                  </a:lnTo>
                  <a:lnTo>
                    <a:pt x="1566" y="975"/>
                  </a:lnTo>
                  <a:lnTo>
                    <a:pt x="1569" y="978"/>
                  </a:lnTo>
                  <a:lnTo>
                    <a:pt x="1575" y="991"/>
                  </a:lnTo>
                  <a:lnTo>
                    <a:pt x="1584" y="1004"/>
                  </a:lnTo>
                  <a:lnTo>
                    <a:pt x="1594" y="1017"/>
                  </a:lnTo>
                  <a:lnTo>
                    <a:pt x="1598" y="1031"/>
                  </a:lnTo>
                  <a:lnTo>
                    <a:pt x="1607" y="1042"/>
                  </a:lnTo>
                  <a:lnTo>
                    <a:pt x="1608" y="1044"/>
                  </a:lnTo>
                  <a:lnTo>
                    <a:pt x="1617" y="1057"/>
                  </a:lnTo>
                  <a:lnTo>
                    <a:pt x="1623" y="1070"/>
                  </a:lnTo>
                  <a:lnTo>
                    <a:pt x="1631" y="1083"/>
                  </a:lnTo>
                  <a:lnTo>
                    <a:pt x="1640" y="1097"/>
                  </a:lnTo>
                  <a:lnTo>
                    <a:pt x="1648" y="1110"/>
                  </a:lnTo>
                  <a:lnTo>
                    <a:pt x="1656" y="1123"/>
                  </a:lnTo>
                  <a:lnTo>
                    <a:pt x="1663" y="1135"/>
                  </a:lnTo>
                  <a:lnTo>
                    <a:pt x="1664" y="1138"/>
                  </a:lnTo>
                  <a:lnTo>
                    <a:pt x="1671" y="1149"/>
                  </a:lnTo>
                  <a:lnTo>
                    <a:pt x="1678" y="1158"/>
                  </a:lnTo>
                  <a:lnTo>
                    <a:pt x="1679" y="1161"/>
                  </a:lnTo>
                  <a:lnTo>
                    <a:pt x="1688" y="1176"/>
                  </a:lnTo>
                  <a:lnTo>
                    <a:pt x="1696" y="1187"/>
                  </a:lnTo>
                  <a:lnTo>
                    <a:pt x="1669" y="1214"/>
                  </a:lnTo>
                  <a:lnTo>
                    <a:pt x="1638" y="1245"/>
                  </a:lnTo>
                  <a:lnTo>
                    <a:pt x="1641" y="1253"/>
                  </a:lnTo>
                  <a:lnTo>
                    <a:pt x="1645" y="1267"/>
                  </a:lnTo>
                  <a:lnTo>
                    <a:pt x="1648" y="1280"/>
                  </a:lnTo>
                  <a:lnTo>
                    <a:pt x="1651" y="1293"/>
                  </a:lnTo>
                  <a:lnTo>
                    <a:pt x="1655" y="1306"/>
                  </a:lnTo>
                  <a:lnTo>
                    <a:pt x="1658" y="1319"/>
                  </a:lnTo>
                  <a:lnTo>
                    <a:pt x="1660" y="1332"/>
                  </a:lnTo>
                  <a:lnTo>
                    <a:pt x="1663" y="1346"/>
                  </a:lnTo>
                  <a:lnTo>
                    <a:pt x="1666" y="1359"/>
                  </a:lnTo>
                  <a:lnTo>
                    <a:pt x="1671" y="1372"/>
                  </a:lnTo>
                  <a:lnTo>
                    <a:pt x="1673" y="1385"/>
                  </a:lnTo>
                  <a:lnTo>
                    <a:pt x="1674" y="1387"/>
                  </a:lnTo>
                  <a:lnTo>
                    <a:pt x="1676" y="1398"/>
                  </a:lnTo>
                  <a:lnTo>
                    <a:pt x="1679" y="1412"/>
                  </a:lnTo>
                  <a:lnTo>
                    <a:pt x="1683" y="1425"/>
                  </a:lnTo>
                  <a:lnTo>
                    <a:pt x="1684" y="1438"/>
                  </a:lnTo>
                  <a:lnTo>
                    <a:pt x="1683" y="1448"/>
                  </a:lnTo>
                  <a:lnTo>
                    <a:pt x="1679" y="1461"/>
                  </a:lnTo>
                  <a:lnTo>
                    <a:pt x="1676" y="1474"/>
                  </a:lnTo>
                  <a:lnTo>
                    <a:pt x="1674" y="1484"/>
                  </a:lnTo>
                  <a:lnTo>
                    <a:pt x="1674" y="1488"/>
                  </a:lnTo>
                  <a:lnTo>
                    <a:pt x="1671" y="1501"/>
                  </a:lnTo>
                  <a:lnTo>
                    <a:pt x="1669" y="1514"/>
                  </a:lnTo>
                  <a:lnTo>
                    <a:pt x="1664" y="1527"/>
                  </a:lnTo>
                  <a:lnTo>
                    <a:pt x="1663" y="1540"/>
                  </a:lnTo>
                  <a:lnTo>
                    <a:pt x="1660" y="1554"/>
                  </a:lnTo>
                  <a:lnTo>
                    <a:pt x="1658" y="1567"/>
                  </a:lnTo>
                  <a:lnTo>
                    <a:pt x="1655" y="1580"/>
                  </a:lnTo>
                  <a:lnTo>
                    <a:pt x="1651" y="1593"/>
                  </a:lnTo>
                  <a:lnTo>
                    <a:pt x="1650" y="1606"/>
                  </a:lnTo>
                  <a:lnTo>
                    <a:pt x="1646" y="1621"/>
                  </a:lnTo>
                  <a:lnTo>
                    <a:pt x="1643" y="1634"/>
                  </a:lnTo>
                  <a:lnTo>
                    <a:pt x="1641" y="1646"/>
                  </a:lnTo>
                  <a:lnTo>
                    <a:pt x="1638" y="1657"/>
                  </a:lnTo>
                  <a:lnTo>
                    <a:pt x="1638" y="1661"/>
                  </a:lnTo>
                  <a:lnTo>
                    <a:pt x="1636" y="1674"/>
                  </a:lnTo>
                  <a:lnTo>
                    <a:pt x="1633" y="1687"/>
                  </a:lnTo>
                  <a:lnTo>
                    <a:pt x="1635" y="1689"/>
                  </a:lnTo>
                  <a:lnTo>
                    <a:pt x="1636" y="1690"/>
                  </a:lnTo>
                  <a:lnTo>
                    <a:pt x="1645" y="1704"/>
                  </a:lnTo>
                  <a:lnTo>
                    <a:pt x="1651" y="1717"/>
                  </a:lnTo>
                  <a:lnTo>
                    <a:pt x="1660" y="1730"/>
                  </a:lnTo>
                  <a:lnTo>
                    <a:pt x="1666" y="1743"/>
                  </a:lnTo>
                  <a:lnTo>
                    <a:pt x="1674" y="1755"/>
                  </a:lnTo>
                  <a:lnTo>
                    <a:pt x="1674" y="1756"/>
                  </a:lnTo>
                  <a:lnTo>
                    <a:pt x="1681" y="1770"/>
                  </a:lnTo>
                  <a:lnTo>
                    <a:pt x="1689" y="1783"/>
                  </a:lnTo>
                  <a:lnTo>
                    <a:pt x="1697" y="1796"/>
                  </a:lnTo>
                  <a:lnTo>
                    <a:pt x="1704" y="1809"/>
                  </a:lnTo>
                  <a:lnTo>
                    <a:pt x="1712" y="1822"/>
                  </a:lnTo>
                  <a:lnTo>
                    <a:pt x="1714" y="1822"/>
                  </a:lnTo>
                  <a:lnTo>
                    <a:pt x="1719" y="1834"/>
                  </a:lnTo>
                  <a:lnTo>
                    <a:pt x="1727" y="1849"/>
                  </a:lnTo>
                  <a:lnTo>
                    <a:pt x="1735" y="1860"/>
                  </a:lnTo>
                  <a:lnTo>
                    <a:pt x="1744" y="1874"/>
                  </a:lnTo>
                  <a:lnTo>
                    <a:pt x="1750" y="1887"/>
                  </a:lnTo>
                  <a:lnTo>
                    <a:pt x="1758" y="1900"/>
                  </a:lnTo>
                  <a:lnTo>
                    <a:pt x="1765" y="1913"/>
                  </a:lnTo>
                  <a:lnTo>
                    <a:pt x="1767" y="1920"/>
                  </a:lnTo>
                  <a:lnTo>
                    <a:pt x="1770" y="1925"/>
                  </a:lnTo>
                  <a:lnTo>
                    <a:pt x="1773" y="1930"/>
                  </a:lnTo>
                  <a:lnTo>
                    <a:pt x="1778" y="1936"/>
                  </a:lnTo>
                  <a:lnTo>
                    <a:pt x="1783" y="1945"/>
                  </a:lnTo>
                  <a:lnTo>
                    <a:pt x="1790" y="1953"/>
                  </a:lnTo>
                  <a:lnTo>
                    <a:pt x="1795" y="1961"/>
                  </a:lnTo>
                  <a:lnTo>
                    <a:pt x="1800" y="1969"/>
                  </a:lnTo>
                  <a:lnTo>
                    <a:pt x="1800" y="1982"/>
                  </a:lnTo>
                  <a:lnTo>
                    <a:pt x="1796" y="1994"/>
                  </a:lnTo>
                  <a:lnTo>
                    <a:pt x="1791" y="2002"/>
                  </a:lnTo>
                  <a:lnTo>
                    <a:pt x="1785" y="2010"/>
                  </a:lnTo>
                  <a:lnTo>
                    <a:pt x="1778" y="2015"/>
                  </a:lnTo>
                  <a:lnTo>
                    <a:pt x="1773" y="2022"/>
                  </a:lnTo>
                  <a:lnTo>
                    <a:pt x="1768" y="2030"/>
                  </a:lnTo>
                  <a:lnTo>
                    <a:pt x="1765" y="2039"/>
                  </a:lnTo>
                  <a:lnTo>
                    <a:pt x="1762" y="2050"/>
                  </a:lnTo>
                  <a:lnTo>
                    <a:pt x="1760" y="2062"/>
                  </a:lnTo>
                  <a:lnTo>
                    <a:pt x="1760" y="2073"/>
                  </a:lnTo>
                  <a:lnTo>
                    <a:pt x="1758" y="2086"/>
                  </a:lnTo>
                  <a:lnTo>
                    <a:pt x="1754" y="2095"/>
                  </a:lnTo>
                  <a:lnTo>
                    <a:pt x="1747" y="2100"/>
                  </a:lnTo>
                  <a:lnTo>
                    <a:pt x="1742" y="2108"/>
                  </a:lnTo>
                  <a:lnTo>
                    <a:pt x="1737" y="2116"/>
                  </a:lnTo>
                  <a:lnTo>
                    <a:pt x="1734" y="2128"/>
                  </a:lnTo>
                  <a:lnTo>
                    <a:pt x="1732" y="2138"/>
                  </a:lnTo>
                  <a:lnTo>
                    <a:pt x="1730" y="2149"/>
                  </a:lnTo>
                  <a:lnTo>
                    <a:pt x="1725" y="2157"/>
                  </a:lnTo>
                  <a:lnTo>
                    <a:pt x="1722" y="2167"/>
                  </a:lnTo>
                  <a:lnTo>
                    <a:pt x="1717" y="2175"/>
                  </a:lnTo>
                  <a:lnTo>
                    <a:pt x="1712" y="2184"/>
                  </a:lnTo>
                  <a:lnTo>
                    <a:pt x="1709" y="2194"/>
                  </a:lnTo>
                  <a:lnTo>
                    <a:pt x="1707" y="2205"/>
                  </a:lnTo>
                  <a:lnTo>
                    <a:pt x="1707" y="2218"/>
                  </a:lnTo>
                  <a:lnTo>
                    <a:pt x="1702" y="2227"/>
                  </a:lnTo>
                  <a:lnTo>
                    <a:pt x="1701" y="2238"/>
                  </a:lnTo>
                  <a:lnTo>
                    <a:pt x="1701" y="2251"/>
                  </a:lnTo>
                  <a:lnTo>
                    <a:pt x="1701" y="2261"/>
                  </a:lnTo>
                  <a:lnTo>
                    <a:pt x="1701" y="2273"/>
                  </a:lnTo>
                  <a:lnTo>
                    <a:pt x="1704" y="2283"/>
                  </a:lnTo>
                  <a:lnTo>
                    <a:pt x="1706" y="2294"/>
                  </a:lnTo>
                  <a:lnTo>
                    <a:pt x="1707" y="2306"/>
                  </a:lnTo>
                  <a:lnTo>
                    <a:pt x="1709" y="2316"/>
                  </a:lnTo>
                  <a:lnTo>
                    <a:pt x="1712" y="2326"/>
                  </a:lnTo>
                  <a:lnTo>
                    <a:pt x="1714" y="2337"/>
                  </a:lnTo>
                  <a:lnTo>
                    <a:pt x="1716" y="2349"/>
                  </a:lnTo>
                  <a:lnTo>
                    <a:pt x="1716" y="2360"/>
                  </a:lnTo>
                  <a:lnTo>
                    <a:pt x="1716" y="2372"/>
                  </a:lnTo>
                  <a:lnTo>
                    <a:pt x="1717" y="2385"/>
                  </a:lnTo>
                  <a:lnTo>
                    <a:pt x="1719" y="2398"/>
                  </a:lnTo>
                  <a:lnTo>
                    <a:pt x="1717" y="2410"/>
                  </a:lnTo>
                  <a:lnTo>
                    <a:pt x="1714" y="2421"/>
                  </a:lnTo>
                  <a:lnTo>
                    <a:pt x="1712" y="2431"/>
                  </a:lnTo>
                  <a:lnTo>
                    <a:pt x="1709" y="2441"/>
                  </a:lnTo>
                  <a:lnTo>
                    <a:pt x="1706" y="2451"/>
                  </a:lnTo>
                  <a:lnTo>
                    <a:pt x="1702" y="2461"/>
                  </a:lnTo>
                  <a:lnTo>
                    <a:pt x="1697" y="2467"/>
                  </a:lnTo>
                  <a:lnTo>
                    <a:pt x="1691" y="2476"/>
                  </a:lnTo>
                  <a:lnTo>
                    <a:pt x="1688" y="2486"/>
                  </a:lnTo>
                  <a:lnTo>
                    <a:pt x="1684" y="2497"/>
                  </a:lnTo>
                  <a:lnTo>
                    <a:pt x="1679" y="2505"/>
                  </a:lnTo>
                  <a:lnTo>
                    <a:pt x="1674" y="2512"/>
                  </a:lnTo>
                  <a:lnTo>
                    <a:pt x="1666" y="2519"/>
                  </a:lnTo>
                  <a:lnTo>
                    <a:pt x="1656" y="2520"/>
                  </a:lnTo>
                  <a:lnTo>
                    <a:pt x="1643" y="2522"/>
                  </a:lnTo>
                  <a:lnTo>
                    <a:pt x="1633" y="2525"/>
                  </a:lnTo>
                  <a:lnTo>
                    <a:pt x="1622" y="2528"/>
                  </a:lnTo>
                  <a:lnTo>
                    <a:pt x="1615" y="2533"/>
                  </a:lnTo>
                  <a:lnTo>
                    <a:pt x="1607" y="2538"/>
                  </a:lnTo>
                  <a:lnTo>
                    <a:pt x="1598" y="2545"/>
                  </a:lnTo>
                  <a:lnTo>
                    <a:pt x="1597" y="2547"/>
                  </a:lnTo>
                  <a:lnTo>
                    <a:pt x="1590" y="2552"/>
                  </a:lnTo>
                  <a:lnTo>
                    <a:pt x="1584" y="2557"/>
                  </a:lnTo>
                  <a:lnTo>
                    <a:pt x="1575" y="2553"/>
                  </a:lnTo>
                  <a:lnTo>
                    <a:pt x="1567" y="2547"/>
                  </a:lnTo>
                  <a:lnTo>
                    <a:pt x="1557" y="2543"/>
                  </a:lnTo>
                  <a:lnTo>
                    <a:pt x="1549" y="2540"/>
                  </a:lnTo>
                  <a:lnTo>
                    <a:pt x="1541" y="2535"/>
                  </a:lnTo>
                  <a:lnTo>
                    <a:pt x="1531" y="2530"/>
                  </a:lnTo>
                  <a:lnTo>
                    <a:pt x="1519" y="2528"/>
                  </a:lnTo>
                  <a:lnTo>
                    <a:pt x="1509" y="2525"/>
                  </a:lnTo>
                  <a:lnTo>
                    <a:pt x="1500" y="2522"/>
                  </a:lnTo>
                  <a:lnTo>
                    <a:pt x="1491" y="2519"/>
                  </a:lnTo>
                  <a:lnTo>
                    <a:pt x="1483" y="2514"/>
                  </a:lnTo>
                  <a:lnTo>
                    <a:pt x="1475" y="2507"/>
                  </a:lnTo>
                  <a:lnTo>
                    <a:pt x="1468" y="2502"/>
                  </a:lnTo>
                  <a:lnTo>
                    <a:pt x="1460" y="2497"/>
                  </a:lnTo>
                  <a:lnTo>
                    <a:pt x="1450" y="2494"/>
                  </a:lnTo>
                  <a:lnTo>
                    <a:pt x="1437" y="2492"/>
                  </a:lnTo>
                  <a:lnTo>
                    <a:pt x="1424" y="2492"/>
                  </a:lnTo>
                  <a:lnTo>
                    <a:pt x="1414" y="2495"/>
                  </a:lnTo>
                  <a:lnTo>
                    <a:pt x="1404" y="2500"/>
                  </a:lnTo>
                  <a:lnTo>
                    <a:pt x="1396" y="2505"/>
                  </a:lnTo>
                  <a:lnTo>
                    <a:pt x="1391" y="2514"/>
                  </a:lnTo>
                  <a:lnTo>
                    <a:pt x="1386" y="2522"/>
                  </a:lnTo>
                  <a:lnTo>
                    <a:pt x="1381" y="2530"/>
                  </a:lnTo>
                  <a:lnTo>
                    <a:pt x="1377" y="2538"/>
                  </a:lnTo>
                  <a:lnTo>
                    <a:pt x="1373" y="2548"/>
                  </a:lnTo>
                  <a:lnTo>
                    <a:pt x="1368" y="2557"/>
                  </a:lnTo>
                  <a:lnTo>
                    <a:pt x="1363" y="2565"/>
                  </a:lnTo>
                  <a:lnTo>
                    <a:pt x="1356" y="2571"/>
                  </a:lnTo>
                  <a:lnTo>
                    <a:pt x="1349" y="2576"/>
                  </a:lnTo>
                  <a:lnTo>
                    <a:pt x="1343" y="2583"/>
                  </a:lnTo>
                  <a:lnTo>
                    <a:pt x="1333" y="2588"/>
                  </a:lnTo>
                  <a:lnTo>
                    <a:pt x="1320" y="2588"/>
                  </a:lnTo>
                  <a:lnTo>
                    <a:pt x="1310" y="2585"/>
                  </a:lnTo>
                  <a:lnTo>
                    <a:pt x="1302" y="2580"/>
                  </a:lnTo>
                  <a:lnTo>
                    <a:pt x="1292" y="2576"/>
                  </a:lnTo>
                  <a:lnTo>
                    <a:pt x="1282" y="2573"/>
                  </a:lnTo>
                  <a:lnTo>
                    <a:pt x="1270" y="2571"/>
                  </a:lnTo>
                  <a:lnTo>
                    <a:pt x="1259" y="2573"/>
                  </a:lnTo>
                  <a:lnTo>
                    <a:pt x="1246" y="2573"/>
                  </a:lnTo>
                  <a:lnTo>
                    <a:pt x="1232" y="2571"/>
                  </a:lnTo>
                  <a:lnTo>
                    <a:pt x="1224" y="2568"/>
                  </a:lnTo>
                  <a:lnTo>
                    <a:pt x="1213" y="2566"/>
                  </a:lnTo>
                  <a:lnTo>
                    <a:pt x="1203" y="2571"/>
                  </a:lnTo>
                  <a:lnTo>
                    <a:pt x="1194" y="2576"/>
                  </a:lnTo>
                  <a:lnTo>
                    <a:pt x="1188" y="2583"/>
                  </a:lnTo>
                  <a:lnTo>
                    <a:pt x="1181" y="2590"/>
                  </a:lnTo>
                  <a:lnTo>
                    <a:pt x="1173" y="2594"/>
                  </a:lnTo>
                  <a:lnTo>
                    <a:pt x="1168" y="2596"/>
                  </a:lnTo>
                  <a:lnTo>
                    <a:pt x="1156" y="2594"/>
                  </a:lnTo>
                  <a:lnTo>
                    <a:pt x="1147" y="2591"/>
                  </a:lnTo>
                  <a:lnTo>
                    <a:pt x="1137" y="2588"/>
                  </a:lnTo>
                  <a:lnTo>
                    <a:pt x="1128" y="2583"/>
                  </a:lnTo>
                  <a:lnTo>
                    <a:pt x="1120" y="2580"/>
                  </a:lnTo>
                  <a:lnTo>
                    <a:pt x="1110" y="2575"/>
                  </a:lnTo>
                  <a:lnTo>
                    <a:pt x="1099" y="2573"/>
                  </a:lnTo>
                  <a:lnTo>
                    <a:pt x="1089" y="2570"/>
                  </a:lnTo>
                  <a:lnTo>
                    <a:pt x="1077" y="2570"/>
                  </a:lnTo>
                  <a:lnTo>
                    <a:pt x="1066" y="2566"/>
                  </a:lnTo>
                  <a:lnTo>
                    <a:pt x="1058" y="2563"/>
                  </a:lnTo>
                  <a:lnTo>
                    <a:pt x="1049" y="2558"/>
                  </a:lnTo>
                  <a:lnTo>
                    <a:pt x="1043" y="2552"/>
                  </a:lnTo>
                  <a:lnTo>
                    <a:pt x="1039" y="2548"/>
                  </a:lnTo>
                  <a:lnTo>
                    <a:pt x="1036" y="2545"/>
                  </a:lnTo>
                  <a:lnTo>
                    <a:pt x="1029" y="2537"/>
                  </a:lnTo>
                  <a:lnTo>
                    <a:pt x="1025" y="2528"/>
                  </a:lnTo>
                  <a:lnTo>
                    <a:pt x="1016" y="2524"/>
                  </a:lnTo>
                  <a:lnTo>
                    <a:pt x="1006" y="2520"/>
                  </a:lnTo>
                  <a:lnTo>
                    <a:pt x="998" y="2517"/>
                  </a:lnTo>
                  <a:lnTo>
                    <a:pt x="988" y="2512"/>
                  </a:lnTo>
                  <a:lnTo>
                    <a:pt x="978" y="2509"/>
                  </a:lnTo>
                  <a:lnTo>
                    <a:pt x="972" y="2502"/>
                  </a:lnTo>
                  <a:lnTo>
                    <a:pt x="965" y="2495"/>
                  </a:lnTo>
                  <a:lnTo>
                    <a:pt x="960" y="2487"/>
                  </a:lnTo>
                  <a:lnTo>
                    <a:pt x="955" y="2481"/>
                  </a:lnTo>
                  <a:lnTo>
                    <a:pt x="949" y="2472"/>
                  </a:lnTo>
                  <a:lnTo>
                    <a:pt x="942" y="2467"/>
                  </a:lnTo>
                  <a:lnTo>
                    <a:pt x="935" y="2459"/>
                  </a:lnTo>
                  <a:lnTo>
                    <a:pt x="932" y="2449"/>
                  </a:lnTo>
                  <a:lnTo>
                    <a:pt x="934" y="2436"/>
                  </a:lnTo>
                  <a:lnTo>
                    <a:pt x="934" y="2423"/>
                  </a:lnTo>
                  <a:lnTo>
                    <a:pt x="927" y="2416"/>
                  </a:lnTo>
                  <a:lnTo>
                    <a:pt x="919" y="2420"/>
                  </a:lnTo>
                  <a:lnTo>
                    <a:pt x="911" y="2425"/>
                  </a:lnTo>
                  <a:lnTo>
                    <a:pt x="902" y="2431"/>
                  </a:lnTo>
                  <a:lnTo>
                    <a:pt x="894" y="2430"/>
                  </a:lnTo>
                  <a:lnTo>
                    <a:pt x="883" y="2426"/>
                  </a:lnTo>
                  <a:lnTo>
                    <a:pt x="876" y="2421"/>
                  </a:lnTo>
                  <a:lnTo>
                    <a:pt x="868" y="2416"/>
                  </a:lnTo>
                  <a:lnTo>
                    <a:pt x="860" y="2411"/>
                  </a:lnTo>
                  <a:lnTo>
                    <a:pt x="851" y="2406"/>
                  </a:lnTo>
                  <a:lnTo>
                    <a:pt x="841" y="2403"/>
                  </a:lnTo>
                  <a:lnTo>
                    <a:pt x="833" y="2398"/>
                  </a:lnTo>
                  <a:lnTo>
                    <a:pt x="820" y="2398"/>
                  </a:lnTo>
                  <a:lnTo>
                    <a:pt x="810" y="2400"/>
                  </a:lnTo>
                  <a:lnTo>
                    <a:pt x="804" y="2406"/>
                  </a:lnTo>
                  <a:lnTo>
                    <a:pt x="797" y="2413"/>
                  </a:lnTo>
                  <a:lnTo>
                    <a:pt x="794" y="2423"/>
                  </a:lnTo>
                  <a:lnTo>
                    <a:pt x="789" y="2433"/>
                  </a:lnTo>
                  <a:lnTo>
                    <a:pt x="785" y="2443"/>
                  </a:lnTo>
                  <a:lnTo>
                    <a:pt x="780" y="2449"/>
                  </a:lnTo>
                  <a:lnTo>
                    <a:pt x="774" y="2456"/>
                  </a:lnTo>
                  <a:lnTo>
                    <a:pt x="767" y="2464"/>
                  </a:lnTo>
                  <a:lnTo>
                    <a:pt x="762" y="2471"/>
                  </a:lnTo>
                  <a:lnTo>
                    <a:pt x="757" y="2472"/>
                  </a:lnTo>
                  <a:lnTo>
                    <a:pt x="751" y="2474"/>
                  </a:lnTo>
                  <a:lnTo>
                    <a:pt x="741" y="2479"/>
                  </a:lnTo>
                  <a:lnTo>
                    <a:pt x="731" y="2481"/>
                  </a:lnTo>
                  <a:lnTo>
                    <a:pt x="721" y="2486"/>
                  </a:lnTo>
                  <a:lnTo>
                    <a:pt x="711" y="2487"/>
                  </a:lnTo>
                  <a:lnTo>
                    <a:pt x="700" y="2491"/>
                  </a:lnTo>
                  <a:lnTo>
                    <a:pt x="691" y="2495"/>
                  </a:lnTo>
                  <a:lnTo>
                    <a:pt x="680" y="2499"/>
                  </a:lnTo>
                  <a:lnTo>
                    <a:pt x="670" y="2500"/>
                  </a:lnTo>
                  <a:lnTo>
                    <a:pt x="658" y="2502"/>
                  </a:lnTo>
                  <a:lnTo>
                    <a:pt x="647" y="2505"/>
                  </a:lnTo>
                  <a:lnTo>
                    <a:pt x="637" y="2507"/>
                  </a:lnTo>
                  <a:lnTo>
                    <a:pt x="627" y="2509"/>
                  </a:lnTo>
                  <a:lnTo>
                    <a:pt x="625" y="2509"/>
                  </a:lnTo>
                  <a:lnTo>
                    <a:pt x="614" y="2509"/>
                  </a:lnTo>
                  <a:lnTo>
                    <a:pt x="601" y="2507"/>
                  </a:lnTo>
                  <a:lnTo>
                    <a:pt x="591" y="2505"/>
                  </a:lnTo>
                  <a:lnTo>
                    <a:pt x="579" y="2502"/>
                  </a:lnTo>
                  <a:lnTo>
                    <a:pt x="571" y="2499"/>
                  </a:lnTo>
                  <a:lnTo>
                    <a:pt x="563" y="2494"/>
                  </a:lnTo>
                  <a:lnTo>
                    <a:pt x="556" y="2487"/>
                  </a:lnTo>
                  <a:lnTo>
                    <a:pt x="548" y="2482"/>
                  </a:lnTo>
                  <a:lnTo>
                    <a:pt x="540" y="2476"/>
                  </a:lnTo>
                  <a:lnTo>
                    <a:pt x="530" y="2472"/>
                  </a:lnTo>
                  <a:lnTo>
                    <a:pt x="518" y="2471"/>
                  </a:lnTo>
                  <a:lnTo>
                    <a:pt x="510" y="2476"/>
                  </a:lnTo>
                  <a:lnTo>
                    <a:pt x="503" y="2482"/>
                  </a:lnTo>
                  <a:lnTo>
                    <a:pt x="498" y="2492"/>
                  </a:lnTo>
                  <a:lnTo>
                    <a:pt x="498" y="2505"/>
                  </a:lnTo>
                  <a:lnTo>
                    <a:pt x="500" y="2517"/>
                  </a:lnTo>
                  <a:lnTo>
                    <a:pt x="498" y="2527"/>
                  </a:lnTo>
                  <a:lnTo>
                    <a:pt x="492" y="2533"/>
                  </a:lnTo>
                  <a:lnTo>
                    <a:pt x="482" y="2538"/>
                  </a:lnTo>
                  <a:lnTo>
                    <a:pt x="475" y="2540"/>
                  </a:lnTo>
                  <a:lnTo>
                    <a:pt x="472" y="2542"/>
                  </a:lnTo>
                  <a:lnTo>
                    <a:pt x="462" y="2545"/>
                  </a:lnTo>
                  <a:lnTo>
                    <a:pt x="454" y="2550"/>
                  </a:lnTo>
                  <a:lnTo>
                    <a:pt x="449" y="2558"/>
                  </a:lnTo>
                  <a:lnTo>
                    <a:pt x="444" y="2566"/>
                  </a:lnTo>
                  <a:lnTo>
                    <a:pt x="442" y="2578"/>
                  </a:lnTo>
                  <a:lnTo>
                    <a:pt x="437" y="2586"/>
                  </a:lnTo>
                  <a:lnTo>
                    <a:pt x="434" y="2596"/>
                  </a:lnTo>
                  <a:lnTo>
                    <a:pt x="429" y="2604"/>
                  </a:lnTo>
                  <a:lnTo>
                    <a:pt x="423" y="2611"/>
                  </a:lnTo>
                  <a:lnTo>
                    <a:pt x="416" y="2618"/>
                  </a:lnTo>
                  <a:lnTo>
                    <a:pt x="409" y="2624"/>
                  </a:lnTo>
                  <a:lnTo>
                    <a:pt x="403" y="2631"/>
                  </a:lnTo>
                  <a:lnTo>
                    <a:pt x="396" y="2637"/>
                  </a:lnTo>
                  <a:lnTo>
                    <a:pt x="390" y="2644"/>
                  </a:lnTo>
                  <a:lnTo>
                    <a:pt x="381" y="2649"/>
                  </a:lnTo>
                  <a:lnTo>
                    <a:pt x="371" y="2652"/>
                  </a:lnTo>
                  <a:lnTo>
                    <a:pt x="363" y="2651"/>
                  </a:lnTo>
                  <a:lnTo>
                    <a:pt x="361" y="2651"/>
                  </a:lnTo>
                  <a:lnTo>
                    <a:pt x="350" y="2649"/>
                  </a:lnTo>
                  <a:lnTo>
                    <a:pt x="340" y="2646"/>
                  </a:lnTo>
                  <a:lnTo>
                    <a:pt x="329" y="2642"/>
                  </a:lnTo>
                  <a:lnTo>
                    <a:pt x="319" y="2641"/>
                  </a:lnTo>
                  <a:lnTo>
                    <a:pt x="307" y="2637"/>
                  </a:lnTo>
                  <a:lnTo>
                    <a:pt x="297" y="2636"/>
                  </a:lnTo>
                  <a:lnTo>
                    <a:pt x="287" y="2631"/>
                  </a:lnTo>
                  <a:lnTo>
                    <a:pt x="279" y="2627"/>
                  </a:lnTo>
                  <a:lnTo>
                    <a:pt x="271" y="2621"/>
                  </a:lnTo>
                  <a:lnTo>
                    <a:pt x="263" y="2618"/>
                  </a:lnTo>
                  <a:lnTo>
                    <a:pt x="256" y="2611"/>
                  </a:lnTo>
                  <a:lnTo>
                    <a:pt x="248" y="2606"/>
                  </a:lnTo>
                  <a:lnTo>
                    <a:pt x="243" y="2598"/>
                  </a:lnTo>
                  <a:lnTo>
                    <a:pt x="234" y="2591"/>
                  </a:lnTo>
                  <a:lnTo>
                    <a:pt x="230" y="2583"/>
                  </a:lnTo>
                  <a:lnTo>
                    <a:pt x="221" y="2578"/>
                  </a:lnTo>
                  <a:lnTo>
                    <a:pt x="215" y="2571"/>
                  </a:lnTo>
                  <a:lnTo>
                    <a:pt x="208" y="2565"/>
                  </a:lnTo>
                  <a:lnTo>
                    <a:pt x="202" y="2558"/>
                  </a:lnTo>
                  <a:lnTo>
                    <a:pt x="195" y="2552"/>
                  </a:lnTo>
                  <a:lnTo>
                    <a:pt x="190" y="2545"/>
                  </a:lnTo>
                  <a:lnTo>
                    <a:pt x="185" y="2537"/>
                  </a:lnTo>
                  <a:lnTo>
                    <a:pt x="178" y="2528"/>
                  </a:lnTo>
                  <a:lnTo>
                    <a:pt x="172" y="2522"/>
                  </a:lnTo>
                  <a:lnTo>
                    <a:pt x="167" y="2514"/>
                  </a:lnTo>
                  <a:lnTo>
                    <a:pt x="160" y="2507"/>
                  </a:lnTo>
                  <a:lnTo>
                    <a:pt x="152" y="2502"/>
                  </a:lnTo>
                  <a:lnTo>
                    <a:pt x="145" y="2495"/>
                  </a:lnTo>
                  <a:lnTo>
                    <a:pt x="139" y="2489"/>
                  </a:lnTo>
                  <a:lnTo>
                    <a:pt x="131" y="2486"/>
                  </a:lnTo>
                  <a:lnTo>
                    <a:pt x="122" y="2479"/>
                  </a:lnTo>
                  <a:lnTo>
                    <a:pt x="116" y="2472"/>
                  </a:lnTo>
                  <a:lnTo>
                    <a:pt x="106" y="2469"/>
                  </a:lnTo>
                  <a:lnTo>
                    <a:pt x="94" y="2467"/>
                  </a:lnTo>
                  <a:lnTo>
                    <a:pt x="83" y="2471"/>
                  </a:lnTo>
                  <a:lnTo>
                    <a:pt x="76" y="2476"/>
                  </a:lnTo>
                  <a:lnTo>
                    <a:pt x="66" y="2481"/>
                  </a:lnTo>
                  <a:lnTo>
                    <a:pt x="65" y="2482"/>
                  </a:lnTo>
                  <a:lnTo>
                    <a:pt x="30" y="2464"/>
                  </a:lnTo>
                  <a:lnTo>
                    <a:pt x="17" y="2458"/>
                  </a:lnTo>
                  <a:lnTo>
                    <a:pt x="4" y="2411"/>
                  </a:lnTo>
                  <a:lnTo>
                    <a:pt x="2" y="2410"/>
                  </a:lnTo>
                  <a:lnTo>
                    <a:pt x="2" y="2408"/>
                  </a:lnTo>
                  <a:lnTo>
                    <a:pt x="2" y="2406"/>
                  </a:lnTo>
                  <a:lnTo>
                    <a:pt x="2" y="2405"/>
                  </a:lnTo>
                  <a:lnTo>
                    <a:pt x="0" y="2403"/>
                  </a:lnTo>
                  <a:lnTo>
                    <a:pt x="0" y="2401"/>
                  </a:lnTo>
                  <a:lnTo>
                    <a:pt x="0" y="2400"/>
                  </a:lnTo>
                  <a:lnTo>
                    <a:pt x="0" y="2398"/>
                  </a:lnTo>
                  <a:lnTo>
                    <a:pt x="0" y="2397"/>
                  </a:lnTo>
                  <a:lnTo>
                    <a:pt x="0" y="2395"/>
                  </a:lnTo>
                  <a:lnTo>
                    <a:pt x="0" y="2393"/>
                  </a:lnTo>
                  <a:lnTo>
                    <a:pt x="2" y="2393"/>
                  </a:lnTo>
                  <a:lnTo>
                    <a:pt x="2" y="2392"/>
                  </a:lnTo>
                  <a:lnTo>
                    <a:pt x="2" y="2390"/>
                  </a:lnTo>
                  <a:lnTo>
                    <a:pt x="0" y="2388"/>
                  </a:lnTo>
                  <a:lnTo>
                    <a:pt x="2" y="2387"/>
                  </a:lnTo>
                  <a:lnTo>
                    <a:pt x="2" y="2385"/>
                  </a:lnTo>
                  <a:lnTo>
                    <a:pt x="2" y="2383"/>
                  </a:lnTo>
                  <a:lnTo>
                    <a:pt x="2" y="2382"/>
                  </a:lnTo>
                  <a:lnTo>
                    <a:pt x="2" y="2380"/>
                  </a:lnTo>
                  <a:lnTo>
                    <a:pt x="4" y="2380"/>
                  </a:lnTo>
                  <a:lnTo>
                    <a:pt x="4" y="2378"/>
                  </a:lnTo>
                  <a:lnTo>
                    <a:pt x="5" y="2380"/>
                  </a:lnTo>
                  <a:lnTo>
                    <a:pt x="7" y="2380"/>
                  </a:lnTo>
                  <a:lnTo>
                    <a:pt x="7" y="2378"/>
                  </a:lnTo>
                  <a:lnTo>
                    <a:pt x="9" y="2378"/>
                  </a:lnTo>
                  <a:lnTo>
                    <a:pt x="10" y="2377"/>
                  </a:lnTo>
                  <a:lnTo>
                    <a:pt x="12" y="2377"/>
                  </a:lnTo>
                  <a:lnTo>
                    <a:pt x="13" y="2377"/>
                  </a:lnTo>
                  <a:lnTo>
                    <a:pt x="12" y="2375"/>
                  </a:lnTo>
                  <a:lnTo>
                    <a:pt x="12" y="2373"/>
                  </a:lnTo>
                  <a:lnTo>
                    <a:pt x="13" y="2372"/>
                  </a:lnTo>
                  <a:lnTo>
                    <a:pt x="15" y="2370"/>
                  </a:lnTo>
                  <a:lnTo>
                    <a:pt x="15" y="2368"/>
                  </a:lnTo>
                  <a:lnTo>
                    <a:pt x="17" y="2367"/>
                  </a:lnTo>
                  <a:lnTo>
                    <a:pt x="17" y="2365"/>
                  </a:lnTo>
                  <a:lnTo>
                    <a:pt x="18" y="2365"/>
                  </a:lnTo>
                  <a:lnTo>
                    <a:pt x="18" y="2364"/>
                  </a:lnTo>
                  <a:lnTo>
                    <a:pt x="18" y="2362"/>
                  </a:lnTo>
                  <a:lnTo>
                    <a:pt x="20" y="2360"/>
                  </a:lnTo>
                  <a:lnTo>
                    <a:pt x="20" y="2359"/>
                  </a:lnTo>
                  <a:lnTo>
                    <a:pt x="20" y="2357"/>
                  </a:lnTo>
                  <a:lnTo>
                    <a:pt x="20" y="2355"/>
                  </a:lnTo>
                  <a:lnTo>
                    <a:pt x="22" y="2355"/>
                  </a:lnTo>
                  <a:lnTo>
                    <a:pt x="23" y="2354"/>
                  </a:lnTo>
                  <a:lnTo>
                    <a:pt x="25" y="2352"/>
                  </a:lnTo>
                  <a:lnTo>
                    <a:pt x="23" y="2350"/>
                  </a:lnTo>
                  <a:lnTo>
                    <a:pt x="25" y="2349"/>
                  </a:lnTo>
                  <a:lnTo>
                    <a:pt x="25" y="2347"/>
                  </a:lnTo>
                  <a:lnTo>
                    <a:pt x="25" y="2345"/>
                  </a:lnTo>
                  <a:lnTo>
                    <a:pt x="27" y="2344"/>
                  </a:lnTo>
                  <a:lnTo>
                    <a:pt x="27" y="2342"/>
                  </a:lnTo>
                  <a:lnTo>
                    <a:pt x="25" y="2340"/>
                  </a:lnTo>
                  <a:lnTo>
                    <a:pt x="25" y="2339"/>
                  </a:lnTo>
                  <a:lnTo>
                    <a:pt x="25" y="2337"/>
                  </a:lnTo>
                  <a:lnTo>
                    <a:pt x="25" y="2335"/>
                  </a:lnTo>
                  <a:lnTo>
                    <a:pt x="25" y="2334"/>
                  </a:lnTo>
                  <a:lnTo>
                    <a:pt x="25" y="2332"/>
                  </a:lnTo>
                  <a:lnTo>
                    <a:pt x="25" y="2331"/>
                  </a:lnTo>
                  <a:lnTo>
                    <a:pt x="27" y="2329"/>
                  </a:lnTo>
                  <a:lnTo>
                    <a:pt x="27" y="2327"/>
                  </a:lnTo>
                  <a:lnTo>
                    <a:pt x="28" y="2326"/>
                  </a:lnTo>
                  <a:lnTo>
                    <a:pt x="28" y="2324"/>
                  </a:lnTo>
                  <a:lnTo>
                    <a:pt x="30" y="2322"/>
                  </a:lnTo>
                  <a:lnTo>
                    <a:pt x="30" y="2319"/>
                  </a:lnTo>
                  <a:lnTo>
                    <a:pt x="33" y="2319"/>
                  </a:lnTo>
                  <a:lnTo>
                    <a:pt x="33" y="2317"/>
                  </a:lnTo>
                  <a:lnTo>
                    <a:pt x="35" y="2317"/>
                  </a:lnTo>
                  <a:lnTo>
                    <a:pt x="35" y="2316"/>
                  </a:lnTo>
                  <a:lnTo>
                    <a:pt x="35" y="2314"/>
                  </a:lnTo>
                  <a:lnTo>
                    <a:pt x="35" y="2312"/>
                  </a:lnTo>
                  <a:lnTo>
                    <a:pt x="33" y="2312"/>
                  </a:lnTo>
                  <a:lnTo>
                    <a:pt x="33" y="2311"/>
                  </a:lnTo>
                  <a:lnTo>
                    <a:pt x="33" y="2309"/>
                  </a:lnTo>
                  <a:lnTo>
                    <a:pt x="33" y="2307"/>
                  </a:lnTo>
                  <a:lnTo>
                    <a:pt x="33" y="2306"/>
                  </a:lnTo>
                  <a:lnTo>
                    <a:pt x="35" y="2304"/>
                  </a:lnTo>
                  <a:lnTo>
                    <a:pt x="35" y="2302"/>
                  </a:lnTo>
                  <a:lnTo>
                    <a:pt x="37" y="2301"/>
                  </a:lnTo>
                  <a:lnTo>
                    <a:pt x="38" y="2299"/>
                  </a:lnTo>
                  <a:lnTo>
                    <a:pt x="40" y="2299"/>
                  </a:lnTo>
                  <a:lnTo>
                    <a:pt x="40" y="2298"/>
                  </a:lnTo>
                  <a:lnTo>
                    <a:pt x="40" y="2296"/>
                  </a:lnTo>
                  <a:lnTo>
                    <a:pt x="42" y="2294"/>
                  </a:lnTo>
                  <a:lnTo>
                    <a:pt x="43" y="2294"/>
                  </a:lnTo>
                  <a:lnTo>
                    <a:pt x="45" y="2293"/>
                  </a:lnTo>
                  <a:lnTo>
                    <a:pt x="46" y="2293"/>
                  </a:lnTo>
                  <a:lnTo>
                    <a:pt x="46" y="2291"/>
                  </a:lnTo>
                  <a:lnTo>
                    <a:pt x="45" y="2289"/>
                  </a:lnTo>
                  <a:lnTo>
                    <a:pt x="45" y="2288"/>
                  </a:lnTo>
                  <a:lnTo>
                    <a:pt x="45" y="2286"/>
                  </a:lnTo>
                  <a:lnTo>
                    <a:pt x="45" y="2284"/>
                  </a:lnTo>
                  <a:lnTo>
                    <a:pt x="45" y="2283"/>
                  </a:lnTo>
                  <a:lnTo>
                    <a:pt x="46" y="2281"/>
                  </a:lnTo>
                  <a:lnTo>
                    <a:pt x="46" y="2279"/>
                  </a:lnTo>
                  <a:lnTo>
                    <a:pt x="46" y="2278"/>
                  </a:lnTo>
                  <a:lnTo>
                    <a:pt x="46" y="2276"/>
                  </a:lnTo>
                  <a:lnTo>
                    <a:pt x="45" y="2276"/>
                  </a:lnTo>
                  <a:lnTo>
                    <a:pt x="45" y="2274"/>
                  </a:lnTo>
                  <a:lnTo>
                    <a:pt x="43" y="2273"/>
                  </a:lnTo>
                  <a:lnTo>
                    <a:pt x="43" y="2271"/>
                  </a:lnTo>
                  <a:lnTo>
                    <a:pt x="45" y="2271"/>
                  </a:lnTo>
                  <a:lnTo>
                    <a:pt x="45" y="2269"/>
                  </a:lnTo>
                  <a:lnTo>
                    <a:pt x="43" y="2268"/>
                  </a:lnTo>
                  <a:lnTo>
                    <a:pt x="45" y="2266"/>
                  </a:lnTo>
                  <a:lnTo>
                    <a:pt x="45" y="2265"/>
                  </a:lnTo>
                  <a:lnTo>
                    <a:pt x="48" y="2265"/>
                  </a:lnTo>
                  <a:lnTo>
                    <a:pt x="48" y="2263"/>
                  </a:lnTo>
                  <a:lnTo>
                    <a:pt x="50" y="2263"/>
                  </a:lnTo>
                  <a:lnTo>
                    <a:pt x="50" y="2261"/>
                  </a:lnTo>
                  <a:lnTo>
                    <a:pt x="50" y="2260"/>
                  </a:lnTo>
                  <a:lnTo>
                    <a:pt x="51" y="2256"/>
                  </a:lnTo>
                  <a:lnTo>
                    <a:pt x="51" y="2255"/>
                  </a:lnTo>
                  <a:lnTo>
                    <a:pt x="51" y="2253"/>
                  </a:lnTo>
                  <a:lnTo>
                    <a:pt x="53" y="2251"/>
                  </a:lnTo>
                  <a:lnTo>
                    <a:pt x="55" y="2251"/>
                  </a:lnTo>
                  <a:lnTo>
                    <a:pt x="56" y="2250"/>
                  </a:lnTo>
                  <a:lnTo>
                    <a:pt x="56" y="2248"/>
                  </a:lnTo>
                  <a:lnTo>
                    <a:pt x="56" y="2246"/>
                  </a:lnTo>
                  <a:lnTo>
                    <a:pt x="56" y="2245"/>
                  </a:lnTo>
                  <a:lnTo>
                    <a:pt x="56" y="2243"/>
                  </a:lnTo>
                  <a:lnTo>
                    <a:pt x="56" y="2240"/>
                  </a:lnTo>
                  <a:lnTo>
                    <a:pt x="58" y="2238"/>
                  </a:lnTo>
                  <a:lnTo>
                    <a:pt x="56" y="2236"/>
                  </a:lnTo>
                  <a:lnTo>
                    <a:pt x="56" y="2235"/>
                  </a:lnTo>
                  <a:lnTo>
                    <a:pt x="56" y="2233"/>
                  </a:lnTo>
                  <a:lnTo>
                    <a:pt x="56" y="2232"/>
                  </a:lnTo>
                  <a:lnTo>
                    <a:pt x="56" y="2230"/>
                  </a:lnTo>
                  <a:lnTo>
                    <a:pt x="56" y="2228"/>
                  </a:lnTo>
                  <a:lnTo>
                    <a:pt x="55" y="2228"/>
                  </a:lnTo>
                  <a:lnTo>
                    <a:pt x="55" y="2227"/>
                  </a:lnTo>
                  <a:lnTo>
                    <a:pt x="53" y="2227"/>
                  </a:lnTo>
                  <a:lnTo>
                    <a:pt x="53" y="2225"/>
                  </a:lnTo>
                  <a:lnTo>
                    <a:pt x="53" y="2223"/>
                  </a:lnTo>
                  <a:lnTo>
                    <a:pt x="53" y="2222"/>
                  </a:lnTo>
                  <a:lnTo>
                    <a:pt x="53" y="2220"/>
                  </a:lnTo>
                  <a:lnTo>
                    <a:pt x="53" y="2218"/>
                  </a:lnTo>
                  <a:lnTo>
                    <a:pt x="53" y="2217"/>
                  </a:lnTo>
                  <a:lnTo>
                    <a:pt x="53" y="2215"/>
                  </a:lnTo>
                  <a:lnTo>
                    <a:pt x="53" y="2213"/>
                  </a:lnTo>
                  <a:lnTo>
                    <a:pt x="53" y="2212"/>
                  </a:lnTo>
                  <a:lnTo>
                    <a:pt x="51" y="2212"/>
                  </a:lnTo>
                  <a:lnTo>
                    <a:pt x="50" y="2210"/>
                  </a:lnTo>
                  <a:lnTo>
                    <a:pt x="48" y="2210"/>
                  </a:lnTo>
                  <a:lnTo>
                    <a:pt x="46" y="2210"/>
                  </a:lnTo>
                  <a:lnTo>
                    <a:pt x="46" y="2208"/>
                  </a:lnTo>
                  <a:lnTo>
                    <a:pt x="46" y="2207"/>
                  </a:lnTo>
                  <a:lnTo>
                    <a:pt x="45" y="2205"/>
                  </a:lnTo>
                  <a:lnTo>
                    <a:pt x="45" y="2204"/>
                  </a:lnTo>
                  <a:lnTo>
                    <a:pt x="46" y="2202"/>
                  </a:lnTo>
                  <a:lnTo>
                    <a:pt x="48" y="2202"/>
                  </a:lnTo>
                  <a:lnTo>
                    <a:pt x="48" y="2200"/>
                  </a:lnTo>
                  <a:lnTo>
                    <a:pt x="46" y="2200"/>
                  </a:lnTo>
                  <a:lnTo>
                    <a:pt x="46" y="2199"/>
                  </a:lnTo>
                  <a:lnTo>
                    <a:pt x="46" y="2197"/>
                  </a:lnTo>
                  <a:lnTo>
                    <a:pt x="46" y="2195"/>
                  </a:lnTo>
                  <a:lnTo>
                    <a:pt x="46" y="2194"/>
                  </a:lnTo>
                  <a:lnTo>
                    <a:pt x="48" y="2192"/>
                  </a:lnTo>
                  <a:lnTo>
                    <a:pt x="48" y="2190"/>
                  </a:lnTo>
                  <a:lnTo>
                    <a:pt x="48" y="2189"/>
                  </a:lnTo>
                  <a:lnTo>
                    <a:pt x="48" y="2187"/>
                  </a:lnTo>
                  <a:lnTo>
                    <a:pt x="46" y="2185"/>
                  </a:lnTo>
                  <a:lnTo>
                    <a:pt x="46" y="2184"/>
                  </a:lnTo>
                  <a:lnTo>
                    <a:pt x="46" y="2182"/>
                  </a:lnTo>
                  <a:lnTo>
                    <a:pt x="48" y="2182"/>
                  </a:lnTo>
                  <a:lnTo>
                    <a:pt x="48" y="2180"/>
                  </a:lnTo>
                  <a:lnTo>
                    <a:pt x="46" y="2179"/>
                  </a:lnTo>
                  <a:lnTo>
                    <a:pt x="46" y="2177"/>
                  </a:lnTo>
                  <a:lnTo>
                    <a:pt x="46" y="2175"/>
                  </a:lnTo>
                  <a:lnTo>
                    <a:pt x="46" y="2174"/>
                  </a:lnTo>
                  <a:lnTo>
                    <a:pt x="45" y="2174"/>
                  </a:lnTo>
                  <a:lnTo>
                    <a:pt x="45" y="2172"/>
                  </a:lnTo>
                  <a:lnTo>
                    <a:pt x="43" y="2171"/>
                  </a:lnTo>
                  <a:lnTo>
                    <a:pt x="43" y="2169"/>
                  </a:lnTo>
                  <a:lnTo>
                    <a:pt x="43" y="2167"/>
                  </a:lnTo>
                  <a:lnTo>
                    <a:pt x="42" y="2166"/>
                  </a:lnTo>
                  <a:lnTo>
                    <a:pt x="42" y="2164"/>
                  </a:lnTo>
                  <a:lnTo>
                    <a:pt x="43" y="2162"/>
                  </a:lnTo>
                  <a:lnTo>
                    <a:pt x="43" y="2161"/>
                  </a:lnTo>
                  <a:lnTo>
                    <a:pt x="43" y="2159"/>
                  </a:lnTo>
                  <a:lnTo>
                    <a:pt x="42" y="2157"/>
                  </a:lnTo>
                  <a:lnTo>
                    <a:pt x="42" y="2156"/>
                  </a:lnTo>
                  <a:lnTo>
                    <a:pt x="40" y="2154"/>
                  </a:lnTo>
                  <a:lnTo>
                    <a:pt x="40" y="2152"/>
                  </a:lnTo>
                  <a:lnTo>
                    <a:pt x="42" y="2152"/>
                  </a:lnTo>
                  <a:lnTo>
                    <a:pt x="42" y="2151"/>
                  </a:lnTo>
                  <a:lnTo>
                    <a:pt x="42" y="2149"/>
                  </a:lnTo>
                  <a:lnTo>
                    <a:pt x="43" y="2147"/>
                  </a:lnTo>
                  <a:lnTo>
                    <a:pt x="42" y="2147"/>
                  </a:lnTo>
                  <a:lnTo>
                    <a:pt x="43" y="2146"/>
                  </a:lnTo>
                  <a:lnTo>
                    <a:pt x="43" y="2144"/>
                  </a:lnTo>
                  <a:lnTo>
                    <a:pt x="45" y="2144"/>
                  </a:lnTo>
                  <a:lnTo>
                    <a:pt x="45" y="2142"/>
                  </a:lnTo>
                  <a:lnTo>
                    <a:pt x="43" y="2141"/>
                  </a:lnTo>
                  <a:lnTo>
                    <a:pt x="45" y="2141"/>
                  </a:lnTo>
                  <a:lnTo>
                    <a:pt x="45" y="2139"/>
                  </a:lnTo>
                  <a:lnTo>
                    <a:pt x="45" y="2138"/>
                  </a:lnTo>
                  <a:lnTo>
                    <a:pt x="43" y="2136"/>
                  </a:lnTo>
                  <a:lnTo>
                    <a:pt x="43" y="2134"/>
                  </a:lnTo>
                  <a:lnTo>
                    <a:pt x="43" y="2133"/>
                  </a:lnTo>
                  <a:lnTo>
                    <a:pt x="43" y="2131"/>
                  </a:lnTo>
                  <a:lnTo>
                    <a:pt x="43" y="2129"/>
                  </a:lnTo>
                  <a:lnTo>
                    <a:pt x="43" y="2128"/>
                  </a:lnTo>
                  <a:lnTo>
                    <a:pt x="43" y="2126"/>
                  </a:lnTo>
                  <a:lnTo>
                    <a:pt x="43" y="2124"/>
                  </a:lnTo>
                  <a:lnTo>
                    <a:pt x="43" y="2123"/>
                  </a:lnTo>
                  <a:lnTo>
                    <a:pt x="45" y="2121"/>
                  </a:lnTo>
                  <a:lnTo>
                    <a:pt x="46" y="2121"/>
                  </a:lnTo>
                  <a:lnTo>
                    <a:pt x="46" y="2119"/>
                  </a:lnTo>
                  <a:lnTo>
                    <a:pt x="48" y="2119"/>
                  </a:lnTo>
                  <a:lnTo>
                    <a:pt x="48" y="2118"/>
                  </a:lnTo>
                  <a:lnTo>
                    <a:pt x="46" y="2116"/>
                  </a:lnTo>
                  <a:lnTo>
                    <a:pt x="46" y="2114"/>
                  </a:lnTo>
                  <a:lnTo>
                    <a:pt x="46" y="2113"/>
                  </a:lnTo>
                  <a:lnTo>
                    <a:pt x="48" y="2111"/>
                  </a:lnTo>
                  <a:lnTo>
                    <a:pt x="48" y="2109"/>
                  </a:lnTo>
                  <a:lnTo>
                    <a:pt x="48" y="2108"/>
                  </a:lnTo>
                  <a:lnTo>
                    <a:pt x="48" y="2106"/>
                  </a:lnTo>
                  <a:lnTo>
                    <a:pt x="50" y="2105"/>
                  </a:lnTo>
                  <a:lnTo>
                    <a:pt x="51" y="2105"/>
                  </a:lnTo>
                  <a:lnTo>
                    <a:pt x="51" y="2103"/>
                  </a:lnTo>
                  <a:lnTo>
                    <a:pt x="53" y="2103"/>
                  </a:lnTo>
                  <a:lnTo>
                    <a:pt x="53" y="2101"/>
                  </a:lnTo>
                  <a:lnTo>
                    <a:pt x="55" y="2101"/>
                  </a:lnTo>
                  <a:lnTo>
                    <a:pt x="56" y="2101"/>
                  </a:lnTo>
                  <a:lnTo>
                    <a:pt x="58" y="2101"/>
                  </a:lnTo>
                  <a:lnTo>
                    <a:pt x="60" y="2101"/>
                  </a:lnTo>
                  <a:lnTo>
                    <a:pt x="61" y="2103"/>
                  </a:lnTo>
                  <a:lnTo>
                    <a:pt x="63" y="2103"/>
                  </a:lnTo>
                  <a:lnTo>
                    <a:pt x="63" y="2105"/>
                  </a:lnTo>
                  <a:lnTo>
                    <a:pt x="65" y="2103"/>
                  </a:lnTo>
                  <a:lnTo>
                    <a:pt x="65" y="2101"/>
                  </a:lnTo>
                  <a:lnTo>
                    <a:pt x="66" y="2100"/>
                  </a:lnTo>
                  <a:lnTo>
                    <a:pt x="68" y="2100"/>
                  </a:lnTo>
                  <a:lnTo>
                    <a:pt x="70" y="2098"/>
                  </a:lnTo>
                  <a:lnTo>
                    <a:pt x="71" y="2096"/>
                  </a:lnTo>
                  <a:lnTo>
                    <a:pt x="71" y="2095"/>
                  </a:lnTo>
                  <a:lnTo>
                    <a:pt x="73" y="2095"/>
                  </a:lnTo>
                  <a:lnTo>
                    <a:pt x="75" y="2095"/>
                  </a:lnTo>
                  <a:lnTo>
                    <a:pt x="76" y="2095"/>
                  </a:lnTo>
                  <a:lnTo>
                    <a:pt x="78" y="2095"/>
                  </a:lnTo>
                  <a:lnTo>
                    <a:pt x="78" y="2093"/>
                  </a:lnTo>
                  <a:lnTo>
                    <a:pt x="79" y="2091"/>
                  </a:lnTo>
                  <a:lnTo>
                    <a:pt x="81" y="2091"/>
                  </a:lnTo>
                  <a:lnTo>
                    <a:pt x="83" y="2091"/>
                  </a:lnTo>
                  <a:lnTo>
                    <a:pt x="83" y="2090"/>
                  </a:lnTo>
                  <a:lnTo>
                    <a:pt x="84" y="2088"/>
                  </a:lnTo>
                  <a:lnTo>
                    <a:pt x="86" y="2086"/>
                  </a:lnTo>
                  <a:lnTo>
                    <a:pt x="88" y="2085"/>
                  </a:lnTo>
                  <a:lnTo>
                    <a:pt x="89" y="2083"/>
                  </a:lnTo>
                  <a:lnTo>
                    <a:pt x="89" y="2081"/>
                  </a:lnTo>
                  <a:lnTo>
                    <a:pt x="91" y="2081"/>
                  </a:lnTo>
                  <a:lnTo>
                    <a:pt x="91" y="2080"/>
                  </a:lnTo>
                  <a:lnTo>
                    <a:pt x="93" y="2080"/>
                  </a:lnTo>
                  <a:lnTo>
                    <a:pt x="93" y="2078"/>
                  </a:lnTo>
                  <a:lnTo>
                    <a:pt x="94" y="2076"/>
                  </a:lnTo>
                  <a:lnTo>
                    <a:pt x="94" y="2075"/>
                  </a:lnTo>
                  <a:lnTo>
                    <a:pt x="93" y="2073"/>
                  </a:lnTo>
                  <a:lnTo>
                    <a:pt x="93" y="2072"/>
                  </a:lnTo>
                  <a:lnTo>
                    <a:pt x="93" y="2070"/>
                  </a:lnTo>
                  <a:lnTo>
                    <a:pt x="93" y="2068"/>
                  </a:lnTo>
                  <a:lnTo>
                    <a:pt x="94" y="2067"/>
                  </a:lnTo>
                  <a:lnTo>
                    <a:pt x="94" y="2065"/>
                  </a:lnTo>
                  <a:lnTo>
                    <a:pt x="94" y="2063"/>
                  </a:lnTo>
                  <a:lnTo>
                    <a:pt x="94" y="2062"/>
                  </a:lnTo>
                  <a:lnTo>
                    <a:pt x="96" y="2060"/>
                  </a:lnTo>
                  <a:lnTo>
                    <a:pt x="96" y="2058"/>
                  </a:lnTo>
                  <a:lnTo>
                    <a:pt x="98" y="2057"/>
                  </a:lnTo>
                  <a:lnTo>
                    <a:pt x="99" y="2055"/>
                  </a:lnTo>
                  <a:lnTo>
                    <a:pt x="101" y="2053"/>
                  </a:lnTo>
                  <a:lnTo>
                    <a:pt x="103" y="2052"/>
                  </a:lnTo>
                  <a:lnTo>
                    <a:pt x="104" y="2052"/>
                  </a:lnTo>
                  <a:lnTo>
                    <a:pt x="106" y="2052"/>
                  </a:lnTo>
                  <a:lnTo>
                    <a:pt x="107" y="2052"/>
                  </a:lnTo>
                  <a:lnTo>
                    <a:pt x="109" y="2052"/>
                  </a:lnTo>
                  <a:lnTo>
                    <a:pt x="111" y="2050"/>
                  </a:lnTo>
                  <a:lnTo>
                    <a:pt x="111" y="2048"/>
                  </a:lnTo>
                  <a:lnTo>
                    <a:pt x="111" y="2047"/>
                  </a:lnTo>
                  <a:lnTo>
                    <a:pt x="111" y="2045"/>
                  </a:lnTo>
                  <a:lnTo>
                    <a:pt x="111" y="2043"/>
                  </a:lnTo>
                  <a:lnTo>
                    <a:pt x="112" y="2042"/>
                  </a:lnTo>
                  <a:lnTo>
                    <a:pt x="114" y="2040"/>
                  </a:lnTo>
                  <a:lnTo>
                    <a:pt x="116" y="2039"/>
                  </a:lnTo>
                  <a:lnTo>
                    <a:pt x="114" y="2037"/>
                  </a:lnTo>
                  <a:lnTo>
                    <a:pt x="114" y="2035"/>
                  </a:lnTo>
                  <a:lnTo>
                    <a:pt x="114" y="2034"/>
                  </a:lnTo>
                  <a:lnTo>
                    <a:pt x="114" y="2032"/>
                  </a:lnTo>
                  <a:lnTo>
                    <a:pt x="112" y="2032"/>
                  </a:lnTo>
                  <a:lnTo>
                    <a:pt x="112" y="2030"/>
                  </a:lnTo>
                  <a:lnTo>
                    <a:pt x="111" y="2030"/>
                  </a:lnTo>
                  <a:lnTo>
                    <a:pt x="109" y="2030"/>
                  </a:lnTo>
                  <a:lnTo>
                    <a:pt x="107" y="2029"/>
                  </a:lnTo>
                  <a:lnTo>
                    <a:pt x="107" y="2027"/>
                  </a:lnTo>
                  <a:lnTo>
                    <a:pt x="107" y="2025"/>
                  </a:lnTo>
                  <a:lnTo>
                    <a:pt x="106" y="2025"/>
                  </a:lnTo>
                  <a:lnTo>
                    <a:pt x="106" y="2024"/>
                  </a:lnTo>
                  <a:lnTo>
                    <a:pt x="106" y="2022"/>
                  </a:lnTo>
                  <a:lnTo>
                    <a:pt x="104" y="2019"/>
                  </a:lnTo>
                  <a:lnTo>
                    <a:pt x="106" y="2017"/>
                  </a:lnTo>
                  <a:lnTo>
                    <a:pt x="106" y="2015"/>
                  </a:lnTo>
                  <a:lnTo>
                    <a:pt x="107" y="2015"/>
                  </a:lnTo>
                  <a:lnTo>
                    <a:pt x="107" y="2014"/>
                  </a:lnTo>
                  <a:lnTo>
                    <a:pt x="109" y="2012"/>
                  </a:lnTo>
                  <a:lnTo>
                    <a:pt x="109" y="2010"/>
                  </a:lnTo>
                  <a:lnTo>
                    <a:pt x="107" y="2009"/>
                  </a:lnTo>
                  <a:lnTo>
                    <a:pt x="106" y="2007"/>
                  </a:lnTo>
                  <a:lnTo>
                    <a:pt x="104" y="2006"/>
                  </a:lnTo>
                  <a:lnTo>
                    <a:pt x="104" y="2004"/>
                  </a:lnTo>
                  <a:lnTo>
                    <a:pt x="104" y="2002"/>
                  </a:lnTo>
                  <a:lnTo>
                    <a:pt x="104" y="2001"/>
                  </a:lnTo>
                  <a:lnTo>
                    <a:pt x="106" y="1999"/>
                  </a:lnTo>
                  <a:lnTo>
                    <a:pt x="106" y="1997"/>
                  </a:lnTo>
                  <a:lnTo>
                    <a:pt x="107" y="1996"/>
                  </a:lnTo>
                  <a:lnTo>
                    <a:pt x="109" y="1994"/>
                  </a:lnTo>
                  <a:lnTo>
                    <a:pt x="109" y="1992"/>
                  </a:lnTo>
                  <a:lnTo>
                    <a:pt x="111" y="1991"/>
                  </a:lnTo>
                  <a:lnTo>
                    <a:pt x="109" y="1989"/>
                  </a:lnTo>
                  <a:lnTo>
                    <a:pt x="109" y="1986"/>
                  </a:lnTo>
                  <a:lnTo>
                    <a:pt x="109" y="1984"/>
                  </a:lnTo>
                  <a:lnTo>
                    <a:pt x="109" y="1982"/>
                  </a:lnTo>
                  <a:lnTo>
                    <a:pt x="109" y="1981"/>
                  </a:lnTo>
                  <a:lnTo>
                    <a:pt x="111" y="1979"/>
                  </a:lnTo>
                  <a:lnTo>
                    <a:pt x="111" y="1978"/>
                  </a:lnTo>
                  <a:lnTo>
                    <a:pt x="111" y="1976"/>
                  </a:lnTo>
                  <a:lnTo>
                    <a:pt x="111" y="1974"/>
                  </a:lnTo>
                  <a:lnTo>
                    <a:pt x="111" y="1973"/>
                  </a:lnTo>
                  <a:lnTo>
                    <a:pt x="111" y="1971"/>
                  </a:lnTo>
                  <a:lnTo>
                    <a:pt x="111" y="1969"/>
                  </a:lnTo>
                  <a:lnTo>
                    <a:pt x="111" y="1968"/>
                  </a:lnTo>
                  <a:lnTo>
                    <a:pt x="112" y="1966"/>
                  </a:lnTo>
                  <a:lnTo>
                    <a:pt x="114" y="1964"/>
                  </a:lnTo>
                  <a:lnTo>
                    <a:pt x="116" y="1963"/>
                  </a:lnTo>
                  <a:lnTo>
                    <a:pt x="117" y="1961"/>
                  </a:lnTo>
                  <a:lnTo>
                    <a:pt x="119" y="1959"/>
                  </a:lnTo>
                  <a:lnTo>
                    <a:pt x="119" y="1958"/>
                  </a:lnTo>
                  <a:lnTo>
                    <a:pt x="121" y="1958"/>
                  </a:lnTo>
                  <a:lnTo>
                    <a:pt x="121" y="1956"/>
                  </a:lnTo>
                  <a:lnTo>
                    <a:pt x="122" y="1954"/>
                  </a:lnTo>
                  <a:lnTo>
                    <a:pt x="124" y="1954"/>
                  </a:lnTo>
                  <a:lnTo>
                    <a:pt x="126" y="1954"/>
                  </a:lnTo>
                  <a:lnTo>
                    <a:pt x="126" y="1956"/>
                  </a:lnTo>
                  <a:lnTo>
                    <a:pt x="127" y="1956"/>
                  </a:lnTo>
                  <a:lnTo>
                    <a:pt x="127" y="1954"/>
                  </a:lnTo>
                  <a:lnTo>
                    <a:pt x="127" y="1953"/>
                  </a:lnTo>
                  <a:lnTo>
                    <a:pt x="126" y="1951"/>
                  </a:lnTo>
                  <a:lnTo>
                    <a:pt x="126" y="1949"/>
                  </a:lnTo>
                  <a:lnTo>
                    <a:pt x="127" y="1949"/>
                  </a:lnTo>
                  <a:lnTo>
                    <a:pt x="127" y="1948"/>
                  </a:lnTo>
                  <a:lnTo>
                    <a:pt x="129" y="1948"/>
                  </a:lnTo>
                  <a:lnTo>
                    <a:pt x="131" y="1948"/>
                  </a:lnTo>
                  <a:lnTo>
                    <a:pt x="132" y="1948"/>
                  </a:lnTo>
                  <a:lnTo>
                    <a:pt x="134" y="1949"/>
                  </a:lnTo>
                  <a:lnTo>
                    <a:pt x="136" y="1949"/>
                  </a:lnTo>
                  <a:lnTo>
                    <a:pt x="137" y="1949"/>
                  </a:lnTo>
                  <a:lnTo>
                    <a:pt x="137" y="1951"/>
                  </a:lnTo>
                  <a:lnTo>
                    <a:pt x="139" y="1951"/>
                  </a:lnTo>
                  <a:lnTo>
                    <a:pt x="140" y="1951"/>
                  </a:lnTo>
                  <a:lnTo>
                    <a:pt x="142" y="1951"/>
                  </a:lnTo>
                  <a:lnTo>
                    <a:pt x="144" y="1951"/>
                  </a:lnTo>
                  <a:lnTo>
                    <a:pt x="145" y="1953"/>
                  </a:lnTo>
                  <a:lnTo>
                    <a:pt x="147" y="1953"/>
                  </a:lnTo>
                  <a:lnTo>
                    <a:pt x="149" y="1954"/>
                  </a:lnTo>
                  <a:lnTo>
                    <a:pt x="150" y="1954"/>
                  </a:lnTo>
                  <a:lnTo>
                    <a:pt x="152" y="1954"/>
                  </a:lnTo>
                  <a:lnTo>
                    <a:pt x="152" y="1953"/>
                  </a:lnTo>
                  <a:lnTo>
                    <a:pt x="152" y="1951"/>
                  </a:lnTo>
                  <a:lnTo>
                    <a:pt x="154" y="1951"/>
                  </a:lnTo>
                  <a:lnTo>
                    <a:pt x="154" y="1949"/>
                  </a:lnTo>
                  <a:lnTo>
                    <a:pt x="154" y="1948"/>
                  </a:lnTo>
                  <a:lnTo>
                    <a:pt x="152" y="1948"/>
                  </a:lnTo>
                  <a:lnTo>
                    <a:pt x="150" y="1948"/>
                  </a:lnTo>
                  <a:lnTo>
                    <a:pt x="149" y="1948"/>
                  </a:lnTo>
                  <a:lnTo>
                    <a:pt x="147" y="1948"/>
                  </a:lnTo>
                  <a:lnTo>
                    <a:pt x="147" y="1946"/>
                  </a:lnTo>
                  <a:lnTo>
                    <a:pt x="149" y="1946"/>
                  </a:lnTo>
                  <a:lnTo>
                    <a:pt x="149" y="1945"/>
                  </a:lnTo>
                  <a:lnTo>
                    <a:pt x="150" y="1945"/>
                  </a:lnTo>
                  <a:lnTo>
                    <a:pt x="150" y="1943"/>
                  </a:lnTo>
                  <a:lnTo>
                    <a:pt x="150" y="1941"/>
                  </a:lnTo>
                  <a:lnTo>
                    <a:pt x="149" y="1941"/>
                  </a:lnTo>
                  <a:lnTo>
                    <a:pt x="149" y="1940"/>
                  </a:lnTo>
                  <a:lnTo>
                    <a:pt x="150" y="1938"/>
                  </a:lnTo>
                  <a:lnTo>
                    <a:pt x="150" y="1936"/>
                  </a:lnTo>
                  <a:lnTo>
                    <a:pt x="152" y="1935"/>
                  </a:lnTo>
                  <a:lnTo>
                    <a:pt x="154" y="1935"/>
                  </a:lnTo>
                  <a:lnTo>
                    <a:pt x="155" y="1935"/>
                  </a:lnTo>
                  <a:lnTo>
                    <a:pt x="157" y="1935"/>
                  </a:lnTo>
                  <a:lnTo>
                    <a:pt x="159" y="1936"/>
                  </a:lnTo>
                  <a:lnTo>
                    <a:pt x="160" y="1936"/>
                  </a:lnTo>
                  <a:lnTo>
                    <a:pt x="162" y="1938"/>
                  </a:lnTo>
                  <a:lnTo>
                    <a:pt x="162" y="1936"/>
                  </a:lnTo>
                  <a:lnTo>
                    <a:pt x="162" y="1935"/>
                  </a:lnTo>
                  <a:lnTo>
                    <a:pt x="162" y="1933"/>
                  </a:lnTo>
                  <a:lnTo>
                    <a:pt x="160" y="1933"/>
                  </a:lnTo>
                  <a:lnTo>
                    <a:pt x="160" y="1931"/>
                  </a:lnTo>
                  <a:lnTo>
                    <a:pt x="162" y="1931"/>
                  </a:lnTo>
                  <a:lnTo>
                    <a:pt x="162" y="1930"/>
                  </a:lnTo>
                  <a:lnTo>
                    <a:pt x="164" y="1930"/>
                  </a:lnTo>
                  <a:lnTo>
                    <a:pt x="164" y="1928"/>
                  </a:lnTo>
                  <a:lnTo>
                    <a:pt x="165" y="1928"/>
                  </a:lnTo>
                  <a:lnTo>
                    <a:pt x="167" y="1928"/>
                  </a:lnTo>
                  <a:lnTo>
                    <a:pt x="169" y="1928"/>
                  </a:lnTo>
                  <a:lnTo>
                    <a:pt x="170" y="1928"/>
                  </a:lnTo>
                  <a:lnTo>
                    <a:pt x="170" y="1930"/>
                  </a:lnTo>
                  <a:lnTo>
                    <a:pt x="172" y="1930"/>
                  </a:lnTo>
                  <a:lnTo>
                    <a:pt x="173" y="1930"/>
                  </a:lnTo>
                  <a:lnTo>
                    <a:pt x="175" y="1928"/>
                  </a:lnTo>
                  <a:lnTo>
                    <a:pt x="177" y="1928"/>
                  </a:lnTo>
                  <a:lnTo>
                    <a:pt x="178" y="1928"/>
                  </a:lnTo>
                  <a:lnTo>
                    <a:pt x="178" y="1930"/>
                  </a:lnTo>
                  <a:lnTo>
                    <a:pt x="178" y="1931"/>
                  </a:lnTo>
                  <a:lnTo>
                    <a:pt x="180" y="1933"/>
                  </a:lnTo>
                  <a:lnTo>
                    <a:pt x="180" y="1931"/>
                  </a:lnTo>
                  <a:lnTo>
                    <a:pt x="182" y="1931"/>
                  </a:lnTo>
                  <a:lnTo>
                    <a:pt x="182" y="1930"/>
                  </a:lnTo>
                  <a:lnTo>
                    <a:pt x="182" y="1928"/>
                  </a:lnTo>
                  <a:lnTo>
                    <a:pt x="183" y="1928"/>
                  </a:lnTo>
                  <a:lnTo>
                    <a:pt x="183" y="1930"/>
                  </a:lnTo>
                  <a:lnTo>
                    <a:pt x="185" y="1930"/>
                  </a:lnTo>
                  <a:lnTo>
                    <a:pt x="185" y="1931"/>
                  </a:lnTo>
                  <a:lnTo>
                    <a:pt x="185" y="1933"/>
                  </a:lnTo>
                  <a:lnTo>
                    <a:pt x="185" y="1935"/>
                  </a:lnTo>
                  <a:lnTo>
                    <a:pt x="185" y="1936"/>
                  </a:lnTo>
                  <a:lnTo>
                    <a:pt x="183" y="1936"/>
                  </a:lnTo>
                  <a:lnTo>
                    <a:pt x="183" y="1938"/>
                  </a:lnTo>
                  <a:lnTo>
                    <a:pt x="183" y="1940"/>
                  </a:lnTo>
                  <a:lnTo>
                    <a:pt x="182" y="1940"/>
                  </a:lnTo>
                  <a:lnTo>
                    <a:pt x="182" y="1941"/>
                  </a:lnTo>
                  <a:lnTo>
                    <a:pt x="180" y="1941"/>
                  </a:lnTo>
                  <a:lnTo>
                    <a:pt x="180" y="1940"/>
                  </a:lnTo>
                  <a:lnTo>
                    <a:pt x="178" y="1940"/>
                  </a:lnTo>
                  <a:lnTo>
                    <a:pt x="178" y="1941"/>
                  </a:lnTo>
                  <a:lnTo>
                    <a:pt x="177" y="1941"/>
                  </a:lnTo>
                  <a:lnTo>
                    <a:pt x="177" y="1943"/>
                  </a:lnTo>
                  <a:lnTo>
                    <a:pt x="177" y="1945"/>
                  </a:lnTo>
                  <a:lnTo>
                    <a:pt x="178" y="1946"/>
                  </a:lnTo>
                  <a:lnTo>
                    <a:pt x="178" y="1948"/>
                  </a:lnTo>
                  <a:lnTo>
                    <a:pt x="180" y="1948"/>
                  </a:lnTo>
                  <a:lnTo>
                    <a:pt x="180" y="1949"/>
                  </a:lnTo>
                  <a:lnTo>
                    <a:pt x="182" y="1949"/>
                  </a:lnTo>
                  <a:lnTo>
                    <a:pt x="183" y="1949"/>
                  </a:lnTo>
                  <a:lnTo>
                    <a:pt x="185" y="1949"/>
                  </a:lnTo>
                  <a:lnTo>
                    <a:pt x="187" y="1949"/>
                  </a:lnTo>
                  <a:lnTo>
                    <a:pt x="188" y="1949"/>
                  </a:lnTo>
                  <a:lnTo>
                    <a:pt x="190" y="1949"/>
                  </a:lnTo>
                  <a:lnTo>
                    <a:pt x="192" y="1949"/>
                  </a:lnTo>
                  <a:lnTo>
                    <a:pt x="193" y="1951"/>
                  </a:lnTo>
                  <a:lnTo>
                    <a:pt x="193" y="1953"/>
                  </a:lnTo>
                  <a:lnTo>
                    <a:pt x="193" y="1954"/>
                  </a:lnTo>
                  <a:lnTo>
                    <a:pt x="195" y="1956"/>
                  </a:lnTo>
                  <a:lnTo>
                    <a:pt x="197" y="1958"/>
                  </a:lnTo>
                  <a:lnTo>
                    <a:pt x="197" y="1959"/>
                  </a:lnTo>
                  <a:lnTo>
                    <a:pt x="198" y="1959"/>
                  </a:lnTo>
                  <a:lnTo>
                    <a:pt x="200" y="1958"/>
                  </a:lnTo>
                  <a:lnTo>
                    <a:pt x="202" y="1958"/>
                  </a:lnTo>
                  <a:lnTo>
                    <a:pt x="203" y="1958"/>
                  </a:lnTo>
                  <a:lnTo>
                    <a:pt x="205" y="1958"/>
                  </a:lnTo>
                  <a:lnTo>
                    <a:pt x="205" y="1956"/>
                  </a:lnTo>
                  <a:lnTo>
                    <a:pt x="206" y="1956"/>
                  </a:lnTo>
                  <a:lnTo>
                    <a:pt x="206" y="1954"/>
                  </a:lnTo>
                  <a:lnTo>
                    <a:pt x="206" y="1953"/>
                  </a:lnTo>
                  <a:lnTo>
                    <a:pt x="208" y="1954"/>
                  </a:lnTo>
                  <a:lnTo>
                    <a:pt x="210" y="1954"/>
                  </a:lnTo>
                  <a:lnTo>
                    <a:pt x="211" y="1954"/>
                  </a:lnTo>
                  <a:lnTo>
                    <a:pt x="213" y="1954"/>
                  </a:lnTo>
                  <a:lnTo>
                    <a:pt x="213" y="1953"/>
                  </a:lnTo>
                  <a:lnTo>
                    <a:pt x="213" y="1951"/>
                  </a:lnTo>
                  <a:lnTo>
                    <a:pt x="213" y="1949"/>
                  </a:lnTo>
                  <a:lnTo>
                    <a:pt x="213" y="1948"/>
                  </a:lnTo>
                  <a:lnTo>
                    <a:pt x="215" y="1948"/>
                  </a:lnTo>
                  <a:lnTo>
                    <a:pt x="215" y="1946"/>
                  </a:lnTo>
                  <a:lnTo>
                    <a:pt x="216" y="1946"/>
                  </a:lnTo>
                  <a:lnTo>
                    <a:pt x="218" y="1946"/>
                  </a:lnTo>
                  <a:lnTo>
                    <a:pt x="218" y="1948"/>
                  </a:lnTo>
                  <a:lnTo>
                    <a:pt x="218" y="1949"/>
                  </a:lnTo>
                  <a:lnTo>
                    <a:pt x="218" y="1951"/>
                  </a:lnTo>
                  <a:lnTo>
                    <a:pt x="218" y="1953"/>
                  </a:lnTo>
                  <a:lnTo>
                    <a:pt x="218" y="1954"/>
                  </a:lnTo>
                  <a:lnTo>
                    <a:pt x="220" y="1954"/>
                  </a:lnTo>
                  <a:lnTo>
                    <a:pt x="220" y="1956"/>
                  </a:lnTo>
                  <a:lnTo>
                    <a:pt x="221" y="1956"/>
                  </a:lnTo>
                  <a:lnTo>
                    <a:pt x="223" y="1956"/>
                  </a:lnTo>
                  <a:lnTo>
                    <a:pt x="223" y="1954"/>
                  </a:lnTo>
                  <a:lnTo>
                    <a:pt x="223" y="1953"/>
                  </a:lnTo>
                  <a:lnTo>
                    <a:pt x="225" y="1953"/>
                  </a:lnTo>
                  <a:lnTo>
                    <a:pt x="225" y="1951"/>
                  </a:lnTo>
                  <a:lnTo>
                    <a:pt x="223" y="1949"/>
                  </a:lnTo>
                  <a:lnTo>
                    <a:pt x="225" y="1949"/>
                  </a:lnTo>
                  <a:lnTo>
                    <a:pt x="225" y="1948"/>
                  </a:lnTo>
                  <a:lnTo>
                    <a:pt x="226" y="1948"/>
                  </a:lnTo>
                  <a:lnTo>
                    <a:pt x="226" y="1946"/>
                  </a:lnTo>
                  <a:lnTo>
                    <a:pt x="225" y="1946"/>
                  </a:lnTo>
                  <a:lnTo>
                    <a:pt x="225" y="1945"/>
                  </a:lnTo>
                  <a:lnTo>
                    <a:pt x="225" y="1943"/>
                  </a:lnTo>
                  <a:lnTo>
                    <a:pt x="226" y="1943"/>
                  </a:lnTo>
                  <a:lnTo>
                    <a:pt x="226" y="1945"/>
                  </a:lnTo>
                  <a:lnTo>
                    <a:pt x="228" y="1945"/>
                  </a:lnTo>
                  <a:lnTo>
                    <a:pt x="230" y="1945"/>
                  </a:lnTo>
                  <a:lnTo>
                    <a:pt x="231" y="1945"/>
                  </a:lnTo>
                  <a:lnTo>
                    <a:pt x="231" y="1946"/>
                  </a:lnTo>
                  <a:lnTo>
                    <a:pt x="231" y="1948"/>
                  </a:lnTo>
                  <a:lnTo>
                    <a:pt x="230" y="1948"/>
                  </a:lnTo>
                  <a:lnTo>
                    <a:pt x="228" y="1949"/>
                  </a:lnTo>
                  <a:lnTo>
                    <a:pt x="228" y="1951"/>
                  </a:lnTo>
                  <a:lnTo>
                    <a:pt x="230" y="1951"/>
                  </a:lnTo>
                  <a:lnTo>
                    <a:pt x="230" y="1953"/>
                  </a:lnTo>
                  <a:lnTo>
                    <a:pt x="231" y="1953"/>
                  </a:lnTo>
                  <a:lnTo>
                    <a:pt x="233" y="1953"/>
                  </a:lnTo>
                  <a:lnTo>
                    <a:pt x="234" y="1953"/>
                  </a:lnTo>
                  <a:lnTo>
                    <a:pt x="236" y="1953"/>
                  </a:lnTo>
                  <a:lnTo>
                    <a:pt x="238" y="1951"/>
                  </a:lnTo>
                  <a:lnTo>
                    <a:pt x="239" y="1951"/>
                  </a:lnTo>
                  <a:lnTo>
                    <a:pt x="241" y="1951"/>
                  </a:lnTo>
                  <a:lnTo>
                    <a:pt x="241" y="1949"/>
                  </a:lnTo>
                  <a:lnTo>
                    <a:pt x="241" y="1948"/>
                  </a:lnTo>
                  <a:lnTo>
                    <a:pt x="239" y="1948"/>
                  </a:lnTo>
                  <a:lnTo>
                    <a:pt x="239" y="1946"/>
                  </a:lnTo>
                  <a:lnTo>
                    <a:pt x="238" y="1946"/>
                  </a:lnTo>
                  <a:lnTo>
                    <a:pt x="238" y="1945"/>
                  </a:lnTo>
                  <a:lnTo>
                    <a:pt x="239" y="1943"/>
                  </a:lnTo>
                  <a:lnTo>
                    <a:pt x="241" y="1943"/>
                  </a:lnTo>
                  <a:lnTo>
                    <a:pt x="243" y="1943"/>
                  </a:lnTo>
                  <a:lnTo>
                    <a:pt x="243" y="1941"/>
                  </a:lnTo>
                  <a:lnTo>
                    <a:pt x="244" y="1941"/>
                  </a:lnTo>
                  <a:lnTo>
                    <a:pt x="246" y="1940"/>
                  </a:lnTo>
                  <a:lnTo>
                    <a:pt x="248" y="1940"/>
                  </a:lnTo>
                  <a:lnTo>
                    <a:pt x="249" y="1938"/>
                  </a:lnTo>
                  <a:lnTo>
                    <a:pt x="251" y="1938"/>
                  </a:lnTo>
                  <a:lnTo>
                    <a:pt x="253" y="1940"/>
                  </a:lnTo>
                  <a:lnTo>
                    <a:pt x="253" y="1941"/>
                  </a:lnTo>
                  <a:lnTo>
                    <a:pt x="251" y="1945"/>
                  </a:lnTo>
                  <a:lnTo>
                    <a:pt x="251" y="1946"/>
                  </a:lnTo>
                  <a:lnTo>
                    <a:pt x="253" y="1946"/>
                  </a:lnTo>
                  <a:lnTo>
                    <a:pt x="254" y="1946"/>
                  </a:lnTo>
                  <a:lnTo>
                    <a:pt x="256" y="1946"/>
                  </a:lnTo>
                  <a:lnTo>
                    <a:pt x="258" y="1945"/>
                  </a:lnTo>
                  <a:lnTo>
                    <a:pt x="258" y="1943"/>
                  </a:lnTo>
                  <a:lnTo>
                    <a:pt x="256" y="1941"/>
                  </a:lnTo>
                  <a:lnTo>
                    <a:pt x="258" y="1941"/>
                  </a:lnTo>
                  <a:lnTo>
                    <a:pt x="259" y="1941"/>
                  </a:lnTo>
                  <a:lnTo>
                    <a:pt x="259" y="1943"/>
                  </a:lnTo>
                  <a:lnTo>
                    <a:pt x="259" y="1945"/>
                  </a:lnTo>
                  <a:lnTo>
                    <a:pt x="259" y="1946"/>
                  </a:lnTo>
                  <a:lnTo>
                    <a:pt x="259" y="1948"/>
                  </a:lnTo>
                  <a:lnTo>
                    <a:pt x="261" y="1946"/>
                  </a:lnTo>
                  <a:lnTo>
                    <a:pt x="263" y="1945"/>
                  </a:lnTo>
                  <a:lnTo>
                    <a:pt x="264" y="1943"/>
                  </a:lnTo>
                  <a:lnTo>
                    <a:pt x="264" y="1941"/>
                  </a:lnTo>
                  <a:lnTo>
                    <a:pt x="266" y="1938"/>
                  </a:lnTo>
                  <a:lnTo>
                    <a:pt x="266" y="1935"/>
                  </a:lnTo>
                  <a:lnTo>
                    <a:pt x="267" y="1935"/>
                  </a:lnTo>
                  <a:lnTo>
                    <a:pt x="269" y="1935"/>
                  </a:lnTo>
                  <a:lnTo>
                    <a:pt x="271" y="1935"/>
                  </a:lnTo>
                  <a:lnTo>
                    <a:pt x="271" y="1933"/>
                  </a:lnTo>
                  <a:lnTo>
                    <a:pt x="271" y="1931"/>
                  </a:lnTo>
                  <a:lnTo>
                    <a:pt x="272" y="1931"/>
                  </a:lnTo>
                  <a:lnTo>
                    <a:pt x="274" y="1931"/>
                  </a:lnTo>
                  <a:lnTo>
                    <a:pt x="276" y="1931"/>
                  </a:lnTo>
                  <a:lnTo>
                    <a:pt x="276" y="1933"/>
                  </a:lnTo>
                  <a:lnTo>
                    <a:pt x="276" y="1935"/>
                  </a:lnTo>
                  <a:lnTo>
                    <a:pt x="276" y="1936"/>
                  </a:lnTo>
                  <a:lnTo>
                    <a:pt x="276" y="1938"/>
                  </a:lnTo>
                  <a:lnTo>
                    <a:pt x="277" y="1938"/>
                  </a:lnTo>
                  <a:lnTo>
                    <a:pt x="277" y="1935"/>
                  </a:lnTo>
                  <a:lnTo>
                    <a:pt x="279" y="1935"/>
                  </a:lnTo>
                  <a:lnTo>
                    <a:pt x="281" y="1935"/>
                  </a:lnTo>
                  <a:lnTo>
                    <a:pt x="282" y="1935"/>
                  </a:lnTo>
                  <a:lnTo>
                    <a:pt x="284" y="1936"/>
                  </a:lnTo>
                  <a:lnTo>
                    <a:pt x="286" y="1936"/>
                  </a:lnTo>
                  <a:lnTo>
                    <a:pt x="286" y="1935"/>
                  </a:lnTo>
                  <a:lnTo>
                    <a:pt x="287" y="1931"/>
                  </a:lnTo>
                  <a:lnTo>
                    <a:pt x="289" y="1933"/>
                  </a:lnTo>
                  <a:lnTo>
                    <a:pt x="291" y="1933"/>
                  </a:lnTo>
                  <a:lnTo>
                    <a:pt x="289" y="1936"/>
                  </a:lnTo>
                  <a:lnTo>
                    <a:pt x="289" y="1938"/>
                  </a:lnTo>
                  <a:lnTo>
                    <a:pt x="291" y="1938"/>
                  </a:lnTo>
                  <a:lnTo>
                    <a:pt x="292" y="1936"/>
                  </a:lnTo>
                  <a:lnTo>
                    <a:pt x="292" y="1938"/>
                  </a:lnTo>
                  <a:lnTo>
                    <a:pt x="296" y="1938"/>
                  </a:lnTo>
                  <a:lnTo>
                    <a:pt x="297" y="1936"/>
                  </a:lnTo>
                  <a:lnTo>
                    <a:pt x="299" y="1936"/>
                  </a:lnTo>
                  <a:lnTo>
                    <a:pt x="300" y="1935"/>
                  </a:lnTo>
                  <a:lnTo>
                    <a:pt x="300" y="1933"/>
                  </a:lnTo>
                  <a:lnTo>
                    <a:pt x="300" y="1931"/>
                  </a:lnTo>
                  <a:lnTo>
                    <a:pt x="302" y="1930"/>
                  </a:lnTo>
                  <a:lnTo>
                    <a:pt x="304" y="1930"/>
                  </a:lnTo>
                  <a:lnTo>
                    <a:pt x="304" y="1933"/>
                  </a:lnTo>
                  <a:lnTo>
                    <a:pt x="304" y="1935"/>
                  </a:lnTo>
                  <a:lnTo>
                    <a:pt x="302" y="1935"/>
                  </a:lnTo>
                  <a:lnTo>
                    <a:pt x="302" y="1936"/>
                  </a:lnTo>
                  <a:lnTo>
                    <a:pt x="304" y="1938"/>
                  </a:lnTo>
                  <a:lnTo>
                    <a:pt x="305" y="1938"/>
                  </a:lnTo>
                  <a:lnTo>
                    <a:pt x="305" y="1936"/>
                  </a:lnTo>
                  <a:lnTo>
                    <a:pt x="305" y="1935"/>
                  </a:lnTo>
                  <a:lnTo>
                    <a:pt x="307" y="1933"/>
                  </a:lnTo>
                  <a:lnTo>
                    <a:pt x="309" y="1931"/>
                  </a:lnTo>
                  <a:lnTo>
                    <a:pt x="310" y="1931"/>
                  </a:lnTo>
                  <a:lnTo>
                    <a:pt x="312" y="1931"/>
                  </a:lnTo>
                  <a:lnTo>
                    <a:pt x="314" y="1931"/>
                  </a:lnTo>
                  <a:lnTo>
                    <a:pt x="315" y="1931"/>
                  </a:lnTo>
                  <a:lnTo>
                    <a:pt x="317" y="1930"/>
                  </a:lnTo>
                  <a:lnTo>
                    <a:pt x="315" y="1930"/>
                  </a:lnTo>
                  <a:lnTo>
                    <a:pt x="314" y="1928"/>
                  </a:lnTo>
                  <a:lnTo>
                    <a:pt x="314" y="1926"/>
                  </a:lnTo>
                  <a:lnTo>
                    <a:pt x="312" y="1925"/>
                  </a:lnTo>
                  <a:lnTo>
                    <a:pt x="312" y="1923"/>
                  </a:lnTo>
                  <a:lnTo>
                    <a:pt x="314" y="1920"/>
                  </a:lnTo>
                  <a:lnTo>
                    <a:pt x="315" y="1920"/>
                  </a:lnTo>
                  <a:lnTo>
                    <a:pt x="317" y="1920"/>
                  </a:lnTo>
                  <a:lnTo>
                    <a:pt x="319" y="1920"/>
                  </a:lnTo>
                  <a:lnTo>
                    <a:pt x="320" y="1923"/>
                  </a:lnTo>
                  <a:lnTo>
                    <a:pt x="320" y="1925"/>
                  </a:lnTo>
                  <a:lnTo>
                    <a:pt x="322" y="1925"/>
                  </a:lnTo>
                  <a:lnTo>
                    <a:pt x="322" y="1923"/>
                  </a:lnTo>
                  <a:lnTo>
                    <a:pt x="324" y="1921"/>
                  </a:lnTo>
                  <a:lnTo>
                    <a:pt x="325" y="1920"/>
                  </a:lnTo>
                  <a:lnTo>
                    <a:pt x="325" y="1918"/>
                  </a:lnTo>
                  <a:lnTo>
                    <a:pt x="324" y="1918"/>
                  </a:lnTo>
                  <a:lnTo>
                    <a:pt x="324" y="1916"/>
                  </a:lnTo>
                  <a:lnTo>
                    <a:pt x="325" y="1915"/>
                  </a:lnTo>
                  <a:lnTo>
                    <a:pt x="327" y="1913"/>
                  </a:lnTo>
                  <a:lnTo>
                    <a:pt x="327" y="1912"/>
                  </a:lnTo>
                  <a:lnTo>
                    <a:pt x="329" y="1912"/>
                  </a:lnTo>
                  <a:lnTo>
                    <a:pt x="329" y="1910"/>
                  </a:lnTo>
                  <a:lnTo>
                    <a:pt x="330" y="1908"/>
                  </a:lnTo>
                  <a:lnTo>
                    <a:pt x="332" y="1908"/>
                  </a:lnTo>
                  <a:lnTo>
                    <a:pt x="333" y="1908"/>
                  </a:lnTo>
                  <a:lnTo>
                    <a:pt x="333" y="1910"/>
                  </a:lnTo>
                  <a:lnTo>
                    <a:pt x="333" y="1912"/>
                  </a:lnTo>
                  <a:lnTo>
                    <a:pt x="333" y="1913"/>
                  </a:lnTo>
                  <a:lnTo>
                    <a:pt x="335" y="1915"/>
                  </a:lnTo>
                  <a:lnTo>
                    <a:pt x="337" y="1913"/>
                  </a:lnTo>
                  <a:lnTo>
                    <a:pt x="338" y="1913"/>
                  </a:lnTo>
                  <a:lnTo>
                    <a:pt x="340" y="1912"/>
                  </a:lnTo>
                  <a:lnTo>
                    <a:pt x="338" y="1910"/>
                  </a:lnTo>
                  <a:lnTo>
                    <a:pt x="337" y="1908"/>
                  </a:lnTo>
                  <a:lnTo>
                    <a:pt x="335" y="1908"/>
                  </a:lnTo>
                  <a:lnTo>
                    <a:pt x="335" y="1907"/>
                  </a:lnTo>
                  <a:lnTo>
                    <a:pt x="335" y="1905"/>
                  </a:lnTo>
                  <a:lnTo>
                    <a:pt x="337" y="1905"/>
                  </a:lnTo>
                  <a:lnTo>
                    <a:pt x="338" y="1907"/>
                  </a:lnTo>
                  <a:lnTo>
                    <a:pt x="340" y="1907"/>
                  </a:lnTo>
                  <a:lnTo>
                    <a:pt x="340" y="1908"/>
                  </a:lnTo>
                  <a:lnTo>
                    <a:pt x="342" y="1907"/>
                  </a:lnTo>
                  <a:lnTo>
                    <a:pt x="342" y="1905"/>
                  </a:lnTo>
                  <a:lnTo>
                    <a:pt x="340" y="1903"/>
                  </a:lnTo>
                  <a:lnTo>
                    <a:pt x="340" y="1902"/>
                  </a:lnTo>
                  <a:lnTo>
                    <a:pt x="338" y="1900"/>
                  </a:lnTo>
                  <a:lnTo>
                    <a:pt x="340" y="1898"/>
                  </a:lnTo>
                  <a:lnTo>
                    <a:pt x="342" y="1900"/>
                  </a:lnTo>
                  <a:lnTo>
                    <a:pt x="343" y="1902"/>
                  </a:lnTo>
                  <a:lnTo>
                    <a:pt x="345" y="1902"/>
                  </a:lnTo>
                  <a:lnTo>
                    <a:pt x="345" y="1900"/>
                  </a:lnTo>
                  <a:lnTo>
                    <a:pt x="347" y="1900"/>
                  </a:lnTo>
                  <a:lnTo>
                    <a:pt x="347" y="1898"/>
                  </a:lnTo>
                  <a:lnTo>
                    <a:pt x="348" y="1897"/>
                  </a:lnTo>
                  <a:lnTo>
                    <a:pt x="348" y="1898"/>
                  </a:lnTo>
                  <a:lnTo>
                    <a:pt x="350" y="1898"/>
                  </a:lnTo>
                  <a:lnTo>
                    <a:pt x="350" y="1900"/>
                  </a:lnTo>
                  <a:lnTo>
                    <a:pt x="350" y="1902"/>
                  </a:lnTo>
                  <a:lnTo>
                    <a:pt x="352" y="1902"/>
                  </a:lnTo>
                  <a:lnTo>
                    <a:pt x="353" y="1902"/>
                  </a:lnTo>
                  <a:lnTo>
                    <a:pt x="355" y="1900"/>
                  </a:lnTo>
                  <a:lnTo>
                    <a:pt x="357" y="1898"/>
                  </a:lnTo>
                  <a:lnTo>
                    <a:pt x="358" y="1900"/>
                  </a:lnTo>
                  <a:lnTo>
                    <a:pt x="358" y="1902"/>
                  </a:lnTo>
                  <a:lnTo>
                    <a:pt x="360" y="1902"/>
                  </a:lnTo>
                  <a:lnTo>
                    <a:pt x="360" y="1900"/>
                  </a:lnTo>
                  <a:lnTo>
                    <a:pt x="361" y="1900"/>
                  </a:lnTo>
                  <a:lnTo>
                    <a:pt x="361" y="1898"/>
                  </a:lnTo>
                  <a:lnTo>
                    <a:pt x="363" y="1897"/>
                  </a:lnTo>
                  <a:lnTo>
                    <a:pt x="365" y="1895"/>
                  </a:lnTo>
                  <a:lnTo>
                    <a:pt x="366" y="1895"/>
                  </a:lnTo>
                  <a:lnTo>
                    <a:pt x="366" y="1893"/>
                  </a:lnTo>
                  <a:lnTo>
                    <a:pt x="368" y="1892"/>
                  </a:lnTo>
                  <a:lnTo>
                    <a:pt x="368" y="1890"/>
                  </a:lnTo>
                  <a:lnTo>
                    <a:pt x="370" y="1888"/>
                  </a:lnTo>
                  <a:lnTo>
                    <a:pt x="371" y="1888"/>
                  </a:lnTo>
                  <a:lnTo>
                    <a:pt x="373" y="1890"/>
                  </a:lnTo>
                  <a:lnTo>
                    <a:pt x="375" y="1892"/>
                  </a:lnTo>
                  <a:lnTo>
                    <a:pt x="376" y="1892"/>
                  </a:lnTo>
                  <a:lnTo>
                    <a:pt x="378" y="1892"/>
                  </a:lnTo>
                  <a:lnTo>
                    <a:pt x="380" y="1892"/>
                  </a:lnTo>
                  <a:lnTo>
                    <a:pt x="380" y="1890"/>
                  </a:lnTo>
                  <a:lnTo>
                    <a:pt x="380" y="1888"/>
                  </a:lnTo>
                  <a:lnTo>
                    <a:pt x="380" y="1887"/>
                  </a:lnTo>
                  <a:lnTo>
                    <a:pt x="380" y="1885"/>
                  </a:lnTo>
                  <a:lnTo>
                    <a:pt x="380" y="1883"/>
                  </a:lnTo>
                  <a:lnTo>
                    <a:pt x="381" y="1882"/>
                  </a:lnTo>
                  <a:lnTo>
                    <a:pt x="381" y="1883"/>
                  </a:lnTo>
                  <a:lnTo>
                    <a:pt x="383" y="1883"/>
                  </a:lnTo>
                  <a:lnTo>
                    <a:pt x="385" y="1885"/>
                  </a:lnTo>
                  <a:lnTo>
                    <a:pt x="386" y="1885"/>
                  </a:lnTo>
                  <a:lnTo>
                    <a:pt x="388" y="1885"/>
                  </a:lnTo>
                  <a:lnTo>
                    <a:pt x="388" y="1883"/>
                  </a:lnTo>
                  <a:lnTo>
                    <a:pt x="388" y="1882"/>
                  </a:lnTo>
                  <a:lnTo>
                    <a:pt x="386" y="1880"/>
                  </a:lnTo>
                  <a:lnTo>
                    <a:pt x="386" y="1879"/>
                  </a:lnTo>
                  <a:lnTo>
                    <a:pt x="388" y="1880"/>
                  </a:lnTo>
                  <a:lnTo>
                    <a:pt x="390" y="1880"/>
                  </a:lnTo>
                  <a:lnTo>
                    <a:pt x="391" y="1880"/>
                  </a:lnTo>
                  <a:lnTo>
                    <a:pt x="390" y="1882"/>
                  </a:lnTo>
                  <a:lnTo>
                    <a:pt x="390" y="1883"/>
                  </a:lnTo>
                  <a:lnTo>
                    <a:pt x="391" y="1885"/>
                  </a:lnTo>
                  <a:lnTo>
                    <a:pt x="391" y="1887"/>
                  </a:lnTo>
                  <a:lnTo>
                    <a:pt x="393" y="1887"/>
                  </a:lnTo>
                  <a:lnTo>
                    <a:pt x="394" y="1887"/>
                  </a:lnTo>
                  <a:lnTo>
                    <a:pt x="396" y="1887"/>
                  </a:lnTo>
                  <a:lnTo>
                    <a:pt x="396" y="1885"/>
                  </a:lnTo>
                  <a:lnTo>
                    <a:pt x="396" y="1882"/>
                  </a:lnTo>
                  <a:lnTo>
                    <a:pt x="398" y="1882"/>
                  </a:lnTo>
                  <a:lnTo>
                    <a:pt x="399" y="1882"/>
                  </a:lnTo>
                  <a:lnTo>
                    <a:pt x="401" y="1882"/>
                  </a:lnTo>
                  <a:lnTo>
                    <a:pt x="403" y="1883"/>
                  </a:lnTo>
                  <a:lnTo>
                    <a:pt x="404" y="1883"/>
                  </a:lnTo>
                  <a:lnTo>
                    <a:pt x="406" y="1883"/>
                  </a:lnTo>
                  <a:lnTo>
                    <a:pt x="406" y="1885"/>
                  </a:lnTo>
                  <a:lnTo>
                    <a:pt x="406" y="1883"/>
                  </a:lnTo>
                  <a:lnTo>
                    <a:pt x="408" y="1883"/>
                  </a:lnTo>
                  <a:lnTo>
                    <a:pt x="406" y="1882"/>
                  </a:lnTo>
                  <a:lnTo>
                    <a:pt x="406" y="1880"/>
                  </a:lnTo>
                  <a:lnTo>
                    <a:pt x="408" y="1879"/>
                  </a:lnTo>
                  <a:lnTo>
                    <a:pt x="409" y="1879"/>
                  </a:lnTo>
                  <a:lnTo>
                    <a:pt x="409" y="1880"/>
                  </a:lnTo>
                  <a:lnTo>
                    <a:pt x="411" y="1882"/>
                  </a:lnTo>
                  <a:lnTo>
                    <a:pt x="411" y="1883"/>
                  </a:lnTo>
                  <a:lnTo>
                    <a:pt x="411" y="1885"/>
                  </a:lnTo>
                  <a:lnTo>
                    <a:pt x="411" y="1887"/>
                  </a:lnTo>
                  <a:lnTo>
                    <a:pt x="413" y="1887"/>
                  </a:lnTo>
                  <a:lnTo>
                    <a:pt x="414" y="1887"/>
                  </a:lnTo>
                  <a:lnTo>
                    <a:pt x="413" y="1888"/>
                  </a:lnTo>
                  <a:lnTo>
                    <a:pt x="411" y="1888"/>
                  </a:lnTo>
                  <a:lnTo>
                    <a:pt x="411" y="1890"/>
                  </a:lnTo>
                  <a:lnTo>
                    <a:pt x="413" y="1890"/>
                  </a:lnTo>
                  <a:lnTo>
                    <a:pt x="413" y="1892"/>
                  </a:lnTo>
                  <a:lnTo>
                    <a:pt x="414" y="1892"/>
                  </a:lnTo>
                  <a:lnTo>
                    <a:pt x="416" y="1893"/>
                  </a:lnTo>
                  <a:lnTo>
                    <a:pt x="418" y="1893"/>
                  </a:lnTo>
                  <a:lnTo>
                    <a:pt x="419" y="1893"/>
                  </a:lnTo>
                  <a:lnTo>
                    <a:pt x="419" y="1892"/>
                  </a:lnTo>
                  <a:lnTo>
                    <a:pt x="421" y="1890"/>
                  </a:lnTo>
                  <a:lnTo>
                    <a:pt x="421" y="1888"/>
                  </a:lnTo>
                  <a:lnTo>
                    <a:pt x="423" y="1888"/>
                  </a:lnTo>
                  <a:lnTo>
                    <a:pt x="423" y="1890"/>
                  </a:lnTo>
                  <a:lnTo>
                    <a:pt x="424" y="1890"/>
                  </a:lnTo>
                  <a:lnTo>
                    <a:pt x="426" y="1892"/>
                  </a:lnTo>
                  <a:lnTo>
                    <a:pt x="427" y="1893"/>
                  </a:lnTo>
                  <a:lnTo>
                    <a:pt x="426" y="1895"/>
                  </a:lnTo>
                  <a:lnTo>
                    <a:pt x="427" y="1897"/>
                  </a:lnTo>
                  <a:lnTo>
                    <a:pt x="427" y="1898"/>
                  </a:lnTo>
                  <a:lnTo>
                    <a:pt x="429" y="1898"/>
                  </a:lnTo>
                  <a:lnTo>
                    <a:pt x="429" y="1897"/>
                  </a:lnTo>
                  <a:lnTo>
                    <a:pt x="431" y="1898"/>
                  </a:lnTo>
                  <a:lnTo>
                    <a:pt x="432" y="1898"/>
                  </a:lnTo>
                  <a:lnTo>
                    <a:pt x="434" y="1898"/>
                  </a:lnTo>
                  <a:lnTo>
                    <a:pt x="434" y="1900"/>
                  </a:lnTo>
                  <a:lnTo>
                    <a:pt x="434" y="1902"/>
                  </a:lnTo>
                  <a:lnTo>
                    <a:pt x="436" y="1903"/>
                  </a:lnTo>
                  <a:lnTo>
                    <a:pt x="437" y="1905"/>
                  </a:lnTo>
                  <a:lnTo>
                    <a:pt x="439" y="1905"/>
                  </a:lnTo>
                  <a:lnTo>
                    <a:pt x="441" y="1907"/>
                  </a:lnTo>
                  <a:lnTo>
                    <a:pt x="439" y="1907"/>
                  </a:lnTo>
                  <a:lnTo>
                    <a:pt x="439" y="1908"/>
                  </a:lnTo>
                  <a:lnTo>
                    <a:pt x="437" y="1908"/>
                  </a:lnTo>
                  <a:lnTo>
                    <a:pt x="437" y="1910"/>
                  </a:lnTo>
                  <a:lnTo>
                    <a:pt x="439" y="1912"/>
                  </a:lnTo>
                  <a:lnTo>
                    <a:pt x="441" y="1912"/>
                  </a:lnTo>
                  <a:lnTo>
                    <a:pt x="441" y="1913"/>
                  </a:lnTo>
                  <a:lnTo>
                    <a:pt x="442" y="1913"/>
                  </a:lnTo>
                  <a:lnTo>
                    <a:pt x="442" y="1915"/>
                  </a:lnTo>
                  <a:lnTo>
                    <a:pt x="442" y="1916"/>
                  </a:lnTo>
                  <a:lnTo>
                    <a:pt x="442" y="1918"/>
                  </a:lnTo>
                  <a:lnTo>
                    <a:pt x="442" y="1920"/>
                  </a:lnTo>
                  <a:lnTo>
                    <a:pt x="444" y="1921"/>
                  </a:lnTo>
                  <a:lnTo>
                    <a:pt x="444" y="1923"/>
                  </a:lnTo>
                  <a:lnTo>
                    <a:pt x="444" y="1925"/>
                  </a:lnTo>
                  <a:lnTo>
                    <a:pt x="446" y="1925"/>
                  </a:lnTo>
                  <a:lnTo>
                    <a:pt x="447" y="1925"/>
                  </a:lnTo>
                  <a:lnTo>
                    <a:pt x="447" y="1926"/>
                  </a:lnTo>
                  <a:lnTo>
                    <a:pt x="446" y="1928"/>
                  </a:lnTo>
                  <a:lnTo>
                    <a:pt x="444" y="1928"/>
                  </a:lnTo>
                  <a:lnTo>
                    <a:pt x="442" y="1930"/>
                  </a:lnTo>
                  <a:lnTo>
                    <a:pt x="442" y="1931"/>
                  </a:lnTo>
                  <a:lnTo>
                    <a:pt x="444" y="1933"/>
                  </a:lnTo>
                  <a:lnTo>
                    <a:pt x="444" y="1935"/>
                  </a:lnTo>
                  <a:lnTo>
                    <a:pt x="446" y="1935"/>
                  </a:lnTo>
                  <a:lnTo>
                    <a:pt x="446" y="1936"/>
                  </a:lnTo>
                  <a:lnTo>
                    <a:pt x="446" y="1938"/>
                  </a:lnTo>
                  <a:lnTo>
                    <a:pt x="446" y="1940"/>
                  </a:lnTo>
                  <a:lnTo>
                    <a:pt x="447" y="1941"/>
                  </a:lnTo>
                  <a:lnTo>
                    <a:pt x="449" y="1941"/>
                  </a:lnTo>
                  <a:lnTo>
                    <a:pt x="451" y="1943"/>
                  </a:lnTo>
                  <a:lnTo>
                    <a:pt x="452" y="1941"/>
                  </a:lnTo>
                  <a:lnTo>
                    <a:pt x="454" y="1940"/>
                  </a:lnTo>
                  <a:lnTo>
                    <a:pt x="456" y="1938"/>
                  </a:lnTo>
                  <a:lnTo>
                    <a:pt x="456" y="1936"/>
                  </a:lnTo>
                  <a:lnTo>
                    <a:pt x="457" y="1935"/>
                  </a:lnTo>
                  <a:lnTo>
                    <a:pt x="459" y="1935"/>
                  </a:lnTo>
                  <a:lnTo>
                    <a:pt x="459" y="1936"/>
                  </a:lnTo>
                  <a:lnTo>
                    <a:pt x="459" y="1938"/>
                  </a:lnTo>
                  <a:lnTo>
                    <a:pt x="457" y="1938"/>
                  </a:lnTo>
                  <a:lnTo>
                    <a:pt x="457" y="1940"/>
                  </a:lnTo>
                  <a:lnTo>
                    <a:pt x="457" y="1941"/>
                  </a:lnTo>
                  <a:lnTo>
                    <a:pt x="457" y="1943"/>
                  </a:lnTo>
                  <a:lnTo>
                    <a:pt x="459" y="1943"/>
                  </a:lnTo>
                  <a:lnTo>
                    <a:pt x="460" y="1943"/>
                  </a:lnTo>
                  <a:lnTo>
                    <a:pt x="462" y="1945"/>
                  </a:lnTo>
                  <a:lnTo>
                    <a:pt x="460" y="1946"/>
                  </a:lnTo>
                  <a:lnTo>
                    <a:pt x="460" y="1948"/>
                  </a:lnTo>
                  <a:lnTo>
                    <a:pt x="460" y="1949"/>
                  </a:lnTo>
                  <a:lnTo>
                    <a:pt x="462" y="1949"/>
                  </a:lnTo>
                  <a:lnTo>
                    <a:pt x="462" y="1951"/>
                  </a:lnTo>
                  <a:lnTo>
                    <a:pt x="464" y="1951"/>
                  </a:lnTo>
                  <a:lnTo>
                    <a:pt x="465" y="1949"/>
                  </a:lnTo>
                  <a:lnTo>
                    <a:pt x="467" y="1949"/>
                  </a:lnTo>
                  <a:lnTo>
                    <a:pt x="469" y="1949"/>
                  </a:lnTo>
                  <a:lnTo>
                    <a:pt x="467" y="1951"/>
                  </a:lnTo>
                  <a:lnTo>
                    <a:pt x="467" y="1953"/>
                  </a:lnTo>
                  <a:lnTo>
                    <a:pt x="467" y="1954"/>
                  </a:lnTo>
                  <a:lnTo>
                    <a:pt x="469" y="1954"/>
                  </a:lnTo>
                  <a:lnTo>
                    <a:pt x="470" y="1954"/>
                  </a:lnTo>
                  <a:lnTo>
                    <a:pt x="472" y="1953"/>
                  </a:lnTo>
                  <a:lnTo>
                    <a:pt x="472" y="1954"/>
                  </a:lnTo>
                  <a:lnTo>
                    <a:pt x="472" y="1956"/>
                  </a:lnTo>
                  <a:lnTo>
                    <a:pt x="470" y="1959"/>
                  </a:lnTo>
                  <a:lnTo>
                    <a:pt x="470" y="1961"/>
                  </a:lnTo>
                  <a:lnTo>
                    <a:pt x="469" y="1961"/>
                  </a:lnTo>
                  <a:lnTo>
                    <a:pt x="469" y="1963"/>
                  </a:lnTo>
                  <a:lnTo>
                    <a:pt x="469" y="1964"/>
                  </a:lnTo>
                  <a:lnTo>
                    <a:pt x="469" y="1966"/>
                  </a:lnTo>
                  <a:lnTo>
                    <a:pt x="470" y="1966"/>
                  </a:lnTo>
                  <a:lnTo>
                    <a:pt x="472" y="1968"/>
                  </a:lnTo>
                  <a:lnTo>
                    <a:pt x="474" y="1968"/>
                  </a:lnTo>
                  <a:lnTo>
                    <a:pt x="474" y="1969"/>
                  </a:lnTo>
                  <a:lnTo>
                    <a:pt x="474" y="1971"/>
                  </a:lnTo>
                  <a:lnTo>
                    <a:pt x="475" y="1973"/>
                  </a:lnTo>
                  <a:lnTo>
                    <a:pt x="475" y="1974"/>
                  </a:lnTo>
                  <a:lnTo>
                    <a:pt x="475" y="1976"/>
                  </a:lnTo>
                  <a:lnTo>
                    <a:pt x="477" y="1976"/>
                  </a:lnTo>
                  <a:lnTo>
                    <a:pt x="479" y="1974"/>
                  </a:lnTo>
                  <a:lnTo>
                    <a:pt x="480" y="1974"/>
                  </a:lnTo>
                  <a:lnTo>
                    <a:pt x="480" y="1973"/>
                  </a:lnTo>
                  <a:lnTo>
                    <a:pt x="479" y="1971"/>
                  </a:lnTo>
                  <a:lnTo>
                    <a:pt x="480" y="1971"/>
                  </a:lnTo>
                  <a:lnTo>
                    <a:pt x="482" y="1971"/>
                  </a:lnTo>
                  <a:lnTo>
                    <a:pt x="484" y="1971"/>
                  </a:lnTo>
                  <a:lnTo>
                    <a:pt x="484" y="1969"/>
                  </a:lnTo>
                  <a:lnTo>
                    <a:pt x="485" y="1969"/>
                  </a:lnTo>
                  <a:lnTo>
                    <a:pt x="487" y="1968"/>
                  </a:lnTo>
                  <a:lnTo>
                    <a:pt x="488" y="1968"/>
                  </a:lnTo>
                  <a:lnTo>
                    <a:pt x="490" y="1968"/>
                  </a:lnTo>
                  <a:lnTo>
                    <a:pt x="490" y="1964"/>
                  </a:lnTo>
                  <a:lnTo>
                    <a:pt x="490" y="1963"/>
                  </a:lnTo>
                  <a:lnTo>
                    <a:pt x="490" y="1961"/>
                  </a:lnTo>
                  <a:lnTo>
                    <a:pt x="490" y="1958"/>
                  </a:lnTo>
                  <a:lnTo>
                    <a:pt x="490" y="1954"/>
                  </a:lnTo>
                  <a:lnTo>
                    <a:pt x="492" y="1951"/>
                  </a:lnTo>
                  <a:lnTo>
                    <a:pt x="493" y="1949"/>
                  </a:lnTo>
                  <a:lnTo>
                    <a:pt x="493" y="1948"/>
                  </a:lnTo>
                  <a:lnTo>
                    <a:pt x="495" y="1946"/>
                  </a:lnTo>
                  <a:lnTo>
                    <a:pt x="497" y="1945"/>
                  </a:lnTo>
                  <a:lnTo>
                    <a:pt x="498" y="1943"/>
                  </a:lnTo>
                  <a:lnTo>
                    <a:pt x="498" y="1941"/>
                  </a:lnTo>
                  <a:lnTo>
                    <a:pt x="500" y="1940"/>
                  </a:lnTo>
                  <a:lnTo>
                    <a:pt x="502" y="1938"/>
                  </a:lnTo>
                  <a:lnTo>
                    <a:pt x="503" y="1936"/>
                  </a:lnTo>
                  <a:lnTo>
                    <a:pt x="505" y="1935"/>
                  </a:lnTo>
                  <a:lnTo>
                    <a:pt x="505" y="1933"/>
                  </a:lnTo>
                  <a:lnTo>
                    <a:pt x="507" y="1931"/>
                  </a:lnTo>
                  <a:lnTo>
                    <a:pt x="508" y="1930"/>
                  </a:lnTo>
                  <a:lnTo>
                    <a:pt x="508" y="1928"/>
                  </a:lnTo>
                  <a:lnTo>
                    <a:pt x="508" y="1926"/>
                  </a:lnTo>
                  <a:lnTo>
                    <a:pt x="510" y="1926"/>
                  </a:lnTo>
                  <a:lnTo>
                    <a:pt x="510" y="1925"/>
                  </a:lnTo>
                  <a:lnTo>
                    <a:pt x="512" y="1923"/>
                  </a:lnTo>
                  <a:lnTo>
                    <a:pt x="512" y="1921"/>
                  </a:lnTo>
                  <a:lnTo>
                    <a:pt x="513" y="1920"/>
                  </a:lnTo>
                  <a:lnTo>
                    <a:pt x="513" y="1918"/>
                  </a:lnTo>
                  <a:lnTo>
                    <a:pt x="513" y="1915"/>
                  </a:lnTo>
                  <a:lnTo>
                    <a:pt x="515" y="1915"/>
                  </a:lnTo>
                  <a:lnTo>
                    <a:pt x="515" y="1913"/>
                  </a:lnTo>
                  <a:lnTo>
                    <a:pt x="515" y="1912"/>
                  </a:lnTo>
                  <a:lnTo>
                    <a:pt x="515" y="1910"/>
                  </a:lnTo>
                  <a:lnTo>
                    <a:pt x="515" y="1908"/>
                  </a:lnTo>
                  <a:lnTo>
                    <a:pt x="517" y="1905"/>
                  </a:lnTo>
                  <a:lnTo>
                    <a:pt x="517" y="1903"/>
                  </a:lnTo>
                  <a:lnTo>
                    <a:pt x="517" y="1902"/>
                  </a:lnTo>
                  <a:lnTo>
                    <a:pt x="517" y="1900"/>
                  </a:lnTo>
                  <a:lnTo>
                    <a:pt x="517" y="1898"/>
                  </a:lnTo>
                  <a:lnTo>
                    <a:pt x="517" y="1897"/>
                  </a:lnTo>
                  <a:lnTo>
                    <a:pt x="517" y="1895"/>
                  </a:lnTo>
                  <a:lnTo>
                    <a:pt x="517" y="1893"/>
                  </a:lnTo>
                  <a:lnTo>
                    <a:pt x="517" y="1892"/>
                  </a:lnTo>
                  <a:lnTo>
                    <a:pt x="517" y="1890"/>
                  </a:lnTo>
                  <a:lnTo>
                    <a:pt x="517" y="1888"/>
                  </a:lnTo>
                  <a:lnTo>
                    <a:pt x="517" y="1885"/>
                  </a:lnTo>
                  <a:lnTo>
                    <a:pt x="517" y="1883"/>
                  </a:lnTo>
                  <a:lnTo>
                    <a:pt x="517" y="1882"/>
                  </a:lnTo>
                  <a:lnTo>
                    <a:pt x="517" y="1880"/>
                  </a:lnTo>
                  <a:lnTo>
                    <a:pt x="518" y="1879"/>
                  </a:lnTo>
                  <a:lnTo>
                    <a:pt x="518" y="1877"/>
                  </a:lnTo>
                  <a:lnTo>
                    <a:pt x="518" y="1875"/>
                  </a:lnTo>
                  <a:lnTo>
                    <a:pt x="518" y="1874"/>
                  </a:lnTo>
                  <a:lnTo>
                    <a:pt x="520" y="1872"/>
                  </a:lnTo>
                  <a:lnTo>
                    <a:pt x="518" y="1872"/>
                  </a:lnTo>
                  <a:lnTo>
                    <a:pt x="520" y="1870"/>
                  </a:lnTo>
                  <a:lnTo>
                    <a:pt x="520" y="1869"/>
                  </a:lnTo>
                  <a:lnTo>
                    <a:pt x="520" y="1867"/>
                  </a:lnTo>
                  <a:lnTo>
                    <a:pt x="520" y="1865"/>
                  </a:lnTo>
                  <a:lnTo>
                    <a:pt x="520" y="1864"/>
                  </a:lnTo>
                  <a:lnTo>
                    <a:pt x="518" y="1864"/>
                  </a:lnTo>
                  <a:lnTo>
                    <a:pt x="518" y="1862"/>
                  </a:lnTo>
                  <a:lnTo>
                    <a:pt x="518" y="1860"/>
                  </a:lnTo>
                  <a:lnTo>
                    <a:pt x="518" y="1859"/>
                  </a:lnTo>
                  <a:lnTo>
                    <a:pt x="518" y="1857"/>
                  </a:lnTo>
                  <a:lnTo>
                    <a:pt x="518" y="1855"/>
                  </a:lnTo>
                  <a:lnTo>
                    <a:pt x="518" y="1852"/>
                  </a:lnTo>
                  <a:lnTo>
                    <a:pt x="518" y="1850"/>
                  </a:lnTo>
                  <a:lnTo>
                    <a:pt x="518" y="1849"/>
                  </a:lnTo>
                  <a:lnTo>
                    <a:pt x="518" y="1847"/>
                  </a:lnTo>
                  <a:lnTo>
                    <a:pt x="518" y="1846"/>
                  </a:lnTo>
                  <a:lnTo>
                    <a:pt x="518" y="1844"/>
                  </a:lnTo>
                  <a:lnTo>
                    <a:pt x="518" y="1842"/>
                  </a:lnTo>
                  <a:lnTo>
                    <a:pt x="518" y="1841"/>
                  </a:lnTo>
                  <a:lnTo>
                    <a:pt x="520" y="1839"/>
                  </a:lnTo>
                  <a:lnTo>
                    <a:pt x="520" y="1837"/>
                  </a:lnTo>
                  <a:lnTo>
                    <a:pt x="520" y="1836"/>
                  </a:lnTo>
                  <a:lnTo>
                    <a:pt x="521" y="1834"/>
                  </a:lnTo>
                  <a:lnTo>
                    <a:pt x="521" y="1832"/>
                  </a:lnTo>
                  <a:lnTo>
                    <a:pt x="523" y="1831"/>
                  </a:lnTo>
                  <a:lnTo>
                    <a:pt x="523" y="1829"/>
                  </a:lnTo>
                  <a:lnTo>
                    <a:pt x="525" y="1827"/>
                  </a:lnTo>
                  <a:lnTo>
                    <a:pt x="526" y="1826"/>
                  </a:lnTo>
                  <a:lnTo>
                    <a:pt x="526" y="1824"/>
                  </a:lnTo>
                  <a:lnTo>
                    <a:pt x="526" y="1822"/>
                  </a:lnTo>
                  <a:lnTo>
                    <a:pt x="526" y="1821"/>
                  </a:lnTo>
                  <a:lnTo>
                    <a:pt x="526" y="1819"/>
                  </a:lnTo>
                  <a:lnTo>
                    <a:pt x="526" y="1817"/>
                  </a:lnTo>
                  <a:lnTo>
                    <a:pt x="526" y="1816"/>
                  </a:lnTo>
                  <a:lnTo>
                    <a:pt x="526" y="1814"/>
                  </a:lnTo>
                  <a:lnTo>
                    <a:pt x="526" y="1813"/>
                  </a:lnTo>
                  <a:lnTo>
                    <a:pt x="526" y="1811"/>
                  </a:lnTo>
                  <a:lnTo>
                    <a:pt x="528" y="1809"/>
                  </a:lnTo>
                  <a:lnTo>
                    <a:pt x="528" y="1806"/>
                  </a:lnTo>
                  <a:lnTo>
                    <a:pt x="528" y="1804"/>
                  </a:lnTo>
                  <a:lnTo>
                    <a:pt x="530" y="1803"/>
                  </a:lnTo>
                  <a:lnTo>
                    <a:pt x="530" y="1799"/>
                  </a:lnTo>
                  <a:lnTo>
                    <a:pt x="530" y="1798"/>
                  </a:lnTo>
                  <a:lnTo>
                    <a:pt x="530" y="1796"/>
                  </a:lnTo>
                  <a:lnTo>
                    <a:pt x="530" y="1794"/>
                  </a:lnTo>
                  <a:lnTo>
                    <a:pt x="530" y="1793"/>
                  </a:lnTo>
                  <a:lnTo>
                    <a:pt x="531" y="1791"/>
                  </a:lnTo>
                  <a:lnTo>
                    <a:pt x="531" y="1789"/>
                  </a:lnTo>
                  <a:lnTo>
                    <a:pt x="530" y="1789"/>
                  </a:lnTo>
                  <a:lnTo>
                    <a:pt x="530" y="1788"/>
                  </a:lnTo>
                  <a:lnTo>
                    <a:pt x="530" y="1786"/>
                  </a:lnTo>
                  <a:lnTo>
                    <a:pt x="530" y="1784"/>
                  </a:lnTo>
                  <a:lnTo>
                    <a:pt x="528" y="1784"/>
                  </a:lnTo>
                  <a:lnTo>
                    <a:pt x="528" y="1783"/>
                  </a:lnTo>
                  <a:lnTo>
                    <a:pt x="526" y="1783"/>
                  </a:lnTo>
                  <a:lnTo>
                    <a:pt x="526" y="1781"/>
                  </a:lnTo>
                  <a:lnTo>
                    <a:pt x="525" y="1780"/>
                  </a:lnTo>
                  <a:lnTo>
                    <a:pt x="525" y="1778"/>
                  </a:lnTo>
                  <a:lnTo>
                    <a:pt x="523" y="1778"/>
                  </a:lnTo>
                  <a:lnTo>
                    <a:pt x="523" y="1776"/>
                  </a:lnTo>
                  <a:lnTo>
                    <a:pt x="523" y="1775"/>
                  </a:lnTo>
                  <a:lnTo>
                    <a:pt x="523" y="1773"/>
                  </a:lnTo>
                  <a:lnTo>
                    <a:pt x="523" y="1771"/>
                  </a:lnTo>
                  <a:lnTo>
                    <a:pt x="523" y="1770"/>
                  </a:lnTo>
                  <a:lnTo>
                    <a:pt x="523" y="1768"/>
                  </a:lnTo>
                  <a:lnTo>
                    <a:pt x="523" y="1766"/>
                  </a:lnTo>
                  <a:lnTo>
                    <a:pt x="521" y="1765"/>
                  </a:lnTo>
                  <a:lnTo>
                    <a:pt x="521" y="1763"/>
                  </a:lnTo>
                  <a:lnTo>
                    <a:pt x="521" y="1761"/>
                  </a:lnTo>
                  <a:lnTo>
                    <a:pt x="521" y="1760"/>
                  </a:lnTo>
                  <a:lnTo>
                    <a:pt x="523" y="1760"/>
                  </a:lnTo>
                  <a:lnTo>
                    <a:pt x="523" y="1758"/>
                  </a:lnTo>
                  <a:lnTo>
                    <a:pt x="523" y="1756"/>
                  </a:lnTo>
                  <a:lnTo>
                    <a:pt x="525" y="1755"/>
                  </a:lnTo>
                  <a:lnTo>
                    <a:pt x="525" y="1753"/>
                  </a:lnTo>
                  <a:lnTo>
                    <a:pt x="525" y="1751"/>
                  </a:lnTo>
                  <a:lnTo>
                    <a:pt x="525" y="1750"/>
                  </a:lnTo>
                  <a:lnTo>
                    <a:pt x="526" y="1748"/>
                  </a:lnTo>
                  <a:lnTo>
                    <a:pt x="528" y="1747"/>
                  </a:lnTo>
                  <a:lnTo>
                    <a:pt x="528" y="1745"/>
                  </a:lnTo>
                  <a:lnTo>
                    <a:pt x="530" y="1745"/>
                  </a:lnTo>
                  <a:lnTo>
                    <a:pt x="531" y="1745"/>
                  </a:lnTo>
                  <a:lnTo>
                    <a:pt x="531" y="1743"/>
                  </a:lnTo>
                  <a:lnTo>
                    <a:pt x="533" y="1743"/>
                  </a:lnTo>
                  <a:lnTo>
                    <a:pt x="533" y="1742"/>
                  </a:lnTo>
                  <a:lnTo>
                    <a:pt x="535" y="1742"/>
                  </a:lnTo>
                  <a:lnTo>
                    <a:pt x="536" y="1740"/>
                  </a:lnTo>
                  <a:lnTo>
                    <a:pt x="538" y="1740"/>
                  </a:lnTo>
                  <a:lnTo>
                    <a:pt x="540" y="1740"/>
                  </a:lnTo>
                  <a:lnTo>
                    <a:pt x="540" y="1738"/>
                  </a:lnTo>
                  <a:lnTo>
                    <a:pt x="543" y="1737"/>
                  </a:lnTo>
                  <a:lnTo>
                    <a:pt x="545" y="1737"/>
                  </a:lnTo>
                  <a:lnTo>
                    <a:pt x="545" y="1735"/>
                  </a:lnTo>
                  <a:lnTo>
                    <a:pt x="546" y="1735"/>
                  </a:lnTo>
                  <a:lnTo>
                    <a:pt x="548" y="1735"/>
                  </a:lnTo>
                  <a:lnTo>
                    <a:pt x="550" y="1735"/>
                  </a:lnTo>
                  <a:lnTo>
                    <a:pt x="551" y="1733"/>
                  </a:lnTo>
                  <a:lnTo>
                    <a:pt x="553" y="1733"/>
                  </a:lnTo>
                  <a:lnTo>
                    <a:pt x="554" y="1732"/>
                  </a:lnTo>
                  <a:lnTo>
                    <a:pt x="556" y="1732"/>
                  </a:lnTo>
                  <a:lnTo>
                    <a:pt x="558" y="1732"/>
                  </a:lnTo>
                  <a:lnTo>
                    <a:pt x="559" y="1732"/>
                  </a:lnTo>
                  <a:lnTo>
                    <a:pt x="559" y="1730"/>
                  </a:lnTo>
                  <a:lnTo>
                    <a:pt x="561" y="1730"/>
                  </a:lnTo>
                  <a:lnTo>
                    <a:pt x="563" y="1730"/>
                  </a:lnTo>
                  <a:lnTo>
                    <a:pt x="564" y="1730"/>
                  </a:lnTo>
                  <a:lnTo>
                    <a:pt x="564" y="1728"/>
                  </a:lnTo>
                  <a:lnTo>
                    <a:pt x="566" y="1728"/>
                  </a:lnTo>
                  <a:lnTo>
                    <a:pt x="566" y="1730"/>
                  </a:lnTo>
                  <a:lnTo>
                    <a:pt x="568" y="1730"/>
                  </a:lnTo>
                  <a:lnTo>
                    <a:pt x="569" y="1730"/>
                  </a:lnTo>
                  <a:lnTo>
                    <a:pt x="571" y="1730"/>
                  </a:lnTo>
                  <a:lnTo>
                    <a:pt x="573" y="1730"/>
                  </a:lnTo>
                  <a:lnTo>
                    <a:pt x="574" y="1730"/>
                  </a:lnTo>
                  <a:lnTo>
                    <a:pt x="576" y="1732"/>
                  </a:lnTo>
                  <a:lnTo>
                    <a:pt x="578" y="1732"/>
                  </a:lnTo>
                  <a:lnTo>
                    <a:pt x="579" y="1732"/>
                  </a:lnTo>
                  <a:lnTo>
                    <a:pt x="581" y="1732"/>
                  </a:lnTo>
                  <a:lnTo>
                    <a:pt x="583" y="1732"/>
                  </a:lnTo>
                  <a:lnTo>
                    <a:pt x="584" y="1732"/>
                  </a:lnTo>
                  <a:lnTo>
                    <a:pt x="584" y="1733"/>
                  </a:lnTo>
                  <a:lnTo>
                    <a:pt x="586" y="1733"/>
                  </a:lnTo>
                  <a:lnTo>
                    <a:pt x="586" y="1732"/>
                  </a:lnTo>
                  <a:lnTo>
                    <a:pt x="587" y="1732"/>
                  </a:lnTo>
                  <a:lnTo>
                    <a:pt x="587" y="1730"/>
                  </a:lnTo>
                  <a:lnTo>
                    <a:pt x="589" y="1728"/>
                  </a:lnTo>
                  <a:lnTo>
                    <a:pt x="589" y="1727"/>
                  </a:lnTo>
                  <a:lnTo>
                    <a:pt x="589" y="1725"/>
                  </a:lnTo>
                  <a:lnTo>
                    <a:pt x="591" y="1723"/>
                  </a:lnTo>
                  <a:lnTo>
                    <a:pt x="591" y="1722"/>
                  </a:lnTo>
                  <a:lnTo>
                    <a:pt x="592" y="1722"/>
                  </a:lnTo>
                  <a:lnTo>
                    <a:pt x="594" y="1720"/>
                  </a:lnTo>
                  <a:lnTo>
                    <a:pt x="596" y="1720"/>
                  </a:lnTo>
                  <a:lnTo>
                    <a:pt x="596" y="1719"/>
                  </a:lnTo>
                  <a:lnTo>
                    <a:pt x="597" y="1717"/>
                  </a:lnTo>
                  <a:lnTo>
                    <a:pt x="597" y="1715"/>
                  </a:lnTo>
                  <a:lnTo>
                    <a:pt x="599" y="1714"/>
                  </a:lnTo>
                  <a:lnTo>
                    <a:pt x="599" y="1712"/>
                  </a:lnTo>
                  <a:lnTo>
                    <a:pt x="599" y="1710"/>
                  </a:lnTo>
                  <a:lnTo>
                    <a:pt x="601" y="1709"/>
                  </a:lnTo>
                  <a:lnTo>
                    <a:pt x="602" y="1707"/>
                  </a:lnTo>
                  <a:lnTo>
                    <a:pt x="604" y="1705"/>
                  </a:lnTo>
                  <a:lnTo>
                    <a:pt x="606" y="1704"/>
                  </a:lnTo>
                  <a:lnTo>
                    <a:pt x="606" y="1702"/>
                  </a:lnTo>
                  <a:lnTo>
                    <a:pt x="607" y="1702"/>
                  </a:lnTo>
                  <a:lnTo>
                    <a:pt x="609" y="1700"/>
                  </a:lnTo>
                  <a:lnTo>
                    <a:pt x="609" y="1699"/>
                  </a:lnTo>
                  <a:lnTo>
                    <a:pt x="609" y="1697"/>
                  </a:lnTo>
                  <a:lnTo>
                    <a:pt x="611" y="1695"/>
                  </a:lnTo>
                  <a:lnTo>
                    <a:pt x="611" y="1694"/>
                  </a:lnTo>
                  <a:lnTo>
                    <a:pt x="611" y="1692"/>
                  </a:lnTo>
                  <a:lnTo>
                    <a:pt x="609" y="1690"/>
                  </a:lnTo>
                  <a:lnTo>
                    <a:pt x="609" y="1689"/>
                  </a:lnTo>
                  <a:lnTo>
                    <a:pt x="609" y="1687"/>
                  </a:lnTo>
                  <a:lnTo>
                    <a:pt x="609" y="1686"/>
                  </a:lnTo>
                  <a:lnTo>
                    <a:pt x="609" y="1684"/>
                  </a:lnTo>
                  <a:lnTo>
                    <a:pt x="609" y="1682"/>
                  </a:lnTo>
                  <a:lnTo>
                    <a:pt x="609" y="1681"/>
                  </a:lnTo>
                  <a:lnTo>
                    <a:pt x="607" y="1681"/>
                  </a:lnTo>
                  <a:lnTo>
                    <a:pt x="607" y="1679"/>
                  </a:lnTo>
                  <a:lnTo>
                    <a:pt x="607" y="1677"/>
                  </a:lnTo>
                  <a:lnTo>
                    <a:pt x="606" y="1676"/>
                  </a:lnTo>
                  <a:lnTo>
                    <a:pt x="606" y="1674"/>
                  </a:lnTo>
                  <a:lnTo>
                    <a:pt x="606" y="1672"/>
                  </a:lnTo>
                  <a:lnTo>
                    <a:pt x="604" y="1671"/>
                  </a:lnTo>
                  <a:lnTo>
                    <a:pt x="604" y="1669"/>
                  </a:lnTo>
                  <a:lnTo>
                    <a:pt x="604" y="1667"/>
                  </a:lnTo>
                  <a:lnTo>
                    <a:pt x="602" y="1666"/>
                  </a:lnTo>
                  <a:lnTo>
                    <a:pt x="602" y="1664"/>
                  </a:lnTo>
                  <a:lnTo>
                    <a:pt x="602" y="1662"/>
                  </a:lnTo>
                  <a:lnTo>
                    <a:pt x="601" y="1659"/>
                  </a:lnTo>
                  <a:lnTo>
                    <a:pt x="601" y="1657"/>
                  </a:lnTo>
                  <a:lnTo>
                    <a:pt x="601" y="1656"/>
                  </a:lnTo>
                  <a:lnTo>
                    <a:pt x="601" y="1654"/>
                  </a:lnTo>
                  <a:lnTo>
                    <a:pt x="599" y="1654"/>
                  </a:lnTo>
                  <a:lnTo>
                    <a:pt x="599" y="1653"/>
                  </a:lnTo>
                  <a:lnTo>
                    <a:pt x="597" y="1651"/>
                  </a:lnTo>
                  <a:lnTo>
                    <a:pt x="597" y="1649"/>
                  </a:lnTo>
                  <a:lnTo>
                    <a:pt x="597" y="1648"/>
                  </a:lnTo>
                  <a:lnTo>
                    <a:pt x="597" y="1646"/>
                  </a:lnTo>
                  <a:lnTo>
                    <a:pt x="597" y="1644"/>
                  </a:lnTo>
                  <a:lnTo>
                    <a:pt x="597" y="1639"/>
                  </a:lnTo>
                  <a:lnTo>
                    <a:pt x="597" y="1638"/>
                  </a:lnTo>
                  <a:lnTo>
                    <a:pt x="597" y="1636"/>
                  </a:lnTo>
                  <a:lnTo>
                    <a:pt x="599" y="1634"/>
                  </a:lnTo>
                  <a:lnTo>
                    <a:pt x="601" y="1633"/>
                  </a:lnTo>
                  <a:lnTo>
                    <a:pt x="601" y="1631"/>
                  </a:lnTo>
                  <a:lnTo>
                    <a:pt x="601" y="1629"/>
                  </a:lnTo>
                  <a:lnTo>
                    <a:pt x="599" y="1629"/>
                  </a:lnTo>
                  <a:lnTo>
                    <a:pt x="597" y="1628"/>
                  </a:lnTo>
                  <a:lnTo>
                    <a:pt x="596" y="1626"/>
                  </a:lnTo>
                  <a:lnTo>
                    <a:pt x="594" y="1626"/>
                  </a:lnTo>
                  <a:lnTo>
                    <a:pt x="592" y="1624"/>
                  </a:lnTo>
                  <a:lnTo>
                    <a:pt x="591" y="1624"/>
                  </a:lnTo>
                  <a:lnTo>
                    <a:pt x="589" y="1623"/>
                  </a:lnTo>
                  <a:lnTo>
                    <a:pt x="587" y="1623"/>
                  </a:lnTo>
                  <a:lnTo>
                    <a:pt x="586" y="1623"/>
                  </a:lnTo>
                  <a:lnTo>
                    <a:pt x="584" y="1623"/>
                  </a:lnTo>
                  <a:lnTo>
                    <a:pt x="583" y="1621"/>
                  </a:lnTo>
                  <a:lnTo>
                    <a:pt x="581" y="1623"/>
                  </a:lnTo>
                  <a:lnTo>
                    <a:pt x="579" y="1623"/>
                  </a:lnTo>
                  <a:lnTo>
                    <a:pt x="578" y="1621"/>
                  </a:lnTo>
                  <a:lnTo>
                    <a:pt x="576" y="1623"/>
                  </a:lnTo>
                  <a:lnTo>
                    <a:pt x="574" y="1623"/>
                  </a:lnTo>
                  <a:lnTo>
                    <a:pt x="574" y="1621"/>
                  </a:lnTo>
                  <a:lnTo>
                    <a:pt x="573" y="1621"/>
                  </a:lnTo>
                  <a:lnTo>
                    <a:pt x="573" y="1620"/>
                  </a:lnTo>
                  <a:lnTo>
                    <a:pt x="573" y="1618"/>
                  </a:lnTo>
                  <a:lnTo>
                    <a:pt x="573" y="1616"/>
                  </a:lnTo>
                  <a:lnTo>
                    <a:pt x="573" y="1615"/>
                  </a:lnTo>
                  <a:lnTo>
                    <a:pt x="573" y="1613"/>
                  </a:lnTo>
                  <a:lnTo>
                    <a:pt x="573" y="1611"/>
                  </a:lnTo>
                  <a:lnTo>
                    <a:pt x="573" y="1610"/>
                  </a:lnTo>
                  <a:lnTo>
                    <a:pt x="573" y="1608"/>
                  </a:lnTo>
                  <a:lnTo>
                    <a:pt x="573" y="1606"/>
                  </a:lnTo>
                  <a:lnTo>
                    <a:pt x="573" y="1605"/>
                  </a:lnTo>
                  <a:lnTo>
                    <a:pt x="573" y="1603"/>
                  </a:lnTo>
                  <a:lnTo>
                    <a:pt x="573" y="1601"/>
                  </a:lnTo>
                  <a:lnTo>
                    <a:pt x="573" y="1600"/>
                  </a:lnTo>
                  <a:lnTo>
                    <a:pt x="573" y="1598"/>
                  </a:lnTo>
                  <a:lnTo>
                    <a:pt x="573" y="1596"/>
                  </a:lnTo>
                  <a:lnTo>
                    <a:pt x="571" y="1596"/>
                  </a:lnTo>
                  <a:lnTo>
                    <a:pt x="573" y="1595"/>
                  </a:lnTo>
                  <a:lnTo>
                    <a:pt x="573" y="1593"/>
                  </a:lnTo>
                  <a:lnTo>
                    <a:pt x="573" y="1591"/>
                  </a:lnTo>
                  <a:lnTo>
                    <a:pt x="573" y="1590"/>
                  </a:lnTo>
                  <a:lnTo>
                    <a:pt x="573" y="1588"/>
                  </a:lnTo>
                  <a:lnTo>
                    <a:pt x="573" y="1587"/>
                  </a:lnTo>
                  <a:lnTo>
                    <a:pt x="573" y="1585"/>
                  </a:lnTo>
                  <a:lnTo>
                    <a:pt x="573" y="1583"/>
                  </a:lnTo>
                  <a:lnTo>
                    <a:pt x="574" y="1583"/>
                  </a:lnTo>
                  <a:lnTo>
                    <a:pt x="574" y="1582"/>
                  </a:lnTo>
                  <a:lnTo>
                    <a:pt x="574" y="1580"/>
                  </a:lnTo>
                  <a:lnTo>
                    <a:pt x="576" y="1580"/>
                  </a:lnTo>
                  <a:lnTo>
                    <a:pt x="578" y="1578"/>
                  </a:lnTo>
                  <a:lnTo>
                    <a:pt x="578" y="1577"/>
                  </a:lnTo>
                  <a:lnTo>
                    <a:pt x="578" y="1575"/>
                  </a:lnTo>
                  <a:lnTo>
                    <a:pt x="578" y="1573"/>
                  </a:lnTo>
                  <a:lnTo>
                    <a:pt x="578" y="1572"/>
                  </a:lnTo>
                  <a:lnTo>
                    <a:pt x="578" y="1570"/>
                  </a:lnTo>
                  <a:lnTo>
                    <a:pt x="579" y="1568"/>
                  </a:lnTo>
                  <a:lnTo>
                    <a:pt x="581" y="1568"/>
                  </a:lnTo>
                  <a:lnTo>
                    <a:pt x="581" y="1567"/>
                  </a:lnTo>
                  <a:lnTo>
                    <a:pt x="583" y="1567"/>
                  </a:lnTo>
                  <a:lnTo>
                    <a:pt x="583" y="1565"/>
                  </a:lnTo>
                  <a:lnTo>
                    <a:pt x="584" y="1565"/>
                  </a:lnTo>
                  <a:lnTo>
                    <a:pt x="584" y="1563"/>
                  </a:lnTo>
                  <a:lnTo>
                    <a:pt x="586" y="1563"/>
                  </a:lnTo>
                  <a:lnTo>
                    <a:pt x="586" y="1562"/>
                  </a:lnTo>
                  <a:lnTo>
                    <a:pt x="586" y="1560"/>
                  </a:lnTo>
                  <a:lnTo>
                    <a:pt x="584" y="1560"/>
                  </a:lnTo>
                  <a:lnTo>
                    <a:pt x="584" y="1558"/>
                  </a:lnTo>
                  <a:lnTo>
                    <a:pt x="583" y="1558"/>
                  </a:lnTo>
                  <a:lnTo>
                    <a:pt x="581" y="1557"/>
                  </a:lnTo>
                  <a:lnTo>
                    <a:pt x="579" y="1557"/>
                  </a:lnTo>
                  <a:lnTo>
                    <a:pt x="578" y="1555"/>
                  </a:lnTo>
                  <a:lnTo>
                    <a:pt x="576" y="1555"/>
                  </a:lnTo>
                  <a:lnTo>
                    <a:pt x="574" y="1555"/>
                  </a:lnTo>
                  <a:lnTo>
                    <a:pt x="573" y="1554"/>
                  </a:lnTo>
                  <a:lnTo>
                    <a:pt x="569" y="1554"/>
                  </a:lnTo>
                  <a:lnTo>
                    <a:pt x="568" y="1552"/>
                  </a:lnTo>
                  <a:lnTo>
                    <a:pt x="566" y="1552"/>
                  </a:lnTo>
                  <a:lnTo>
                    <a:pt x="564" y="1550"/>
                  </a:lnTo>
                  <a:lnTo>
                    <a:pt x="563" y="1550"/>
                  </a:lnTo>
                  <a:lnTo>
                    <a:pt x="561" y="1549"/>
                  </a:lnTo>
                  <a:lnTo>
                    <a:pt x="559" y="1547"/>
                  </a:lnTo>
                  <a:lnTo>
                    <a:pt x="558" y="1547"/>
                  </a:lnTo>
                  <a:lnTo>
                    <a:pt x="556" y="1547"/>
                  </a:lnTo>
                  <a:lnTo>
                    <a:pt x="554" y="1547"/>
                  </a:lnTo>
                  <a:lnTo>
                    <a:pt x="553" y="1547"/>
                  </a:lnTo>
                  <a:lnTo>
                    <a:pt x="553" y="1545"/>
                  </a:lnTo>
                  <a:lnTo>
                    <a:pt x="554" y="1545"/>
                  </a:lnTo>
                  <a:lnTo>
                    <a:pt x="554" y="1544"/>
                  </a:lnTo>
                  <a:lnTo>
                    <a:pt x="554" y="1542"/>
                  </a:lnTo>
                  <a:lnTo>
                    <a:pt x="554" y="1540"/>
                  </a:lnTo>
                  <a:lnTo>
                    <a:pt x="556" y="1539"/>
                  </a:lnTo>
                  <a:lnTo>
                    <a:pt x="554" y="1537"/>
                  </a:lnTo>
                  <a:lnTo>
                    <a:pt x="554" y="1535"/>
                  </a:lnTo>
                  <a:lnTo>
                    <a:pt x="554" y="1534"/>
                  </a:lnTo>
                  <a:lnTo>
                    <a:pt x="554" y="1532"/>
                  </a:lnTo>
                  <a:lnTo>
                    <a:pt x="554" y="1530"/>
                  </a:lnTo>
                  <a:lnTo>
                    <a:pt x="553" y="1529"/>
                  </a:lnTo>
                  <a:lnTo>
                    <a:pt x="553" y="1525"/>
                  </a:lnTo>
                  <a:lnTo>
                    <a:pt x="554" y="1525"/>
                  </a:lnTo>
                  <a:lnTo>
                    <a:pt x="556" y="1524"/>
                  </a:lnTo>
                  <a:lnTo>
                    <a:pt x="558" y="1524"/>
                  </a:lnTo>
                  <a:lnTo>
                    <a:pt x="559" y="1524"/>
                  </a:lnTo>
                  <a:lnTo>
                    <a:pt x="559" y="1522"/>
                  </a:lnTo>
                  <a:lnTo>
                    <a:pt x="561" y="1522"/>
                  </a:lnTo>
                  <a:lnTo>
                    <a:pt x="563" y="1522"/>
                  </a:lnTo>
                  <a:lnTo>
                    <a:pt x="563" y="1521"/>
                  </a:lnTo>
                  <a:lnTo>
                    <a:pt x="564" y="1521"/>
                  </a:lnTo>
                  <a:lnTo>
                    <a:pt x="566" y="1519"/>
                  </a:lnTo>
                  <a:lnTo>
                    <a:pt x="568" y="1519"/>
                  </a:lnTo>
                  <a:lnTo>
                    <a:pt x="568" y="1517"/>
                  </a:lnTo>
                  <a:lnTo>
                    <a:pt x="569" y="1517"/>
                  </a:lnTo>
                  <a:lnTo>
                    <a:pt x="569" y="1516"/>
                  </a:lnTo>
                  <a:lnTo>
                    <a:pt x="571" y="1514"/>
                  </a:lnTo>
                  <a:lnTo>
                    <a:pt x="571" y="1512"/>
                  </a:lnTo>
                  <a:lnTo>
                    <a:pt x="571" y="1511"/>
                  </a:lnTo>
                  <a:lnTo>
                    <a:pt x="571" y="1509"/>
                  </a:lnTo>
                  <a:lnTo>
                    <a:pt x="571" y="1507"/>
                  </a:lnTo>
                  <a:lnTo>
                    <a:pt x="571" y="1506"/>
                  </a:lnTo>
                  <a:lnTo>
                    <a:pt x="573" y="1504"/>
                  </a:lnTo>
                  <a:lnTo>
                    <a:pt x="573" y="1502"/>
                  </a:lnTo>
                  <a:lnTo>
                    <a:pt x="573" y="1501"/>
                  </a:lnTo>
                  <a:lnTo>
                    <a:pt x="573" y="1499"/>
                  </a:lnTo>
                  <a:lnTo>
                    <a:pt x="574" y="1497"/>
                  </a:lnTo>
                  <a:lnTo>
                    <a:pt x="574" y="1496"/>
                  </a:lnTo>
                  <a:lnTo>
                    <a:pt x="574" y="1494"/>
                  </a:lnTo>
                  <a:lnTo>
                    <a:pt x="576" y="1494"/>
                  </a:lnTo>
                  <a:lnTo>
                    <a:pt x="578" y="1493"/>
                  </a:lnTo>
                  <a:lnTo>
                    <a:pt x="579" y="1493"/>
                  </a:lnTo>
                  <a:lnTo>
                    <a:pt x="581" y="1491"/>
                  </a:lnTo>
                  <a:lnTo>
                    <a:pt x="583" y="1491"/>
                  </a:lnTo>
                  <a:lnTo>
                    <a:pt x="584" y="1491"/>
                  </a:lnTo>
                  <a:lnTo>
                    <a:pt x="586" y="1493"/>
                  </a:lnTo>
                  <a:lnTo>
                    <a:pt x="587" y="1493"/>
                  </a:lnTo>
                  <a:lnTo>
                    <a:pt x="589" y="1494"/>
                  </a:lnTo>
                  <a:lnTo>
                    <a:pt x="591" y="1496"/>
                  </a:lnTo>
                  <a:lnTo>
                    <a:pt x="592" y="1496"/>
                  </a:lnTo>
                  <a:lnTo>
                    <a:pt x="594" y="1497"/>
                  </a:lnTo>
                  <a:lnTo>
                    <a:pt x="596" y="1497"/>
                  </a:lnTo>
                  <a:lnTo>
                    <a:pt x="597" y="1497"/>
                  </a:lnTo>
                  <a:lnTo>
                    <a:pt x="599" y="1497"/>
                  </a:lnTo>
                  <a:lnTo>
                    <a:pt x="601" y="1499"/>
                  </a:lnTo>
                  <a:lnTo>
                    <a:pt x="602" y="1497"/>
                  </a:lnTo>
                  <a:lnTo>
                    <a:pt x="604" y="1497"/>
                  </a:lnTo>
                  <a:lnTo>
                    <a:pt x="606" y="1497"/>
                  </a:lnTo>
                  <a:lnTo>
                    <a:pt x="606" y="1496"/>
                  </a:lnTo>
                  <a:lnTo>
                    <a:pt x="607" y="1496"/>
                  </a:lnTo>
                  <a:lnTo>
                    <a:pt x="606" y="1496"/>
                  </a:lnTo>
                  <a:lnTo>
                    <a:pt x="606" y="1494"/>
                  </a:lnTo>
                  <a:lnTo>
                    <a:pt x="606" y="1493"/>
                  </a:lnTo>
                  <a:lnTo>
                    <a:pt x="604" y="1491"/>
                  </a:lnTo>
                  <a:lnTo>
                    <a:pt x="604" y="1489"/>
                  </a:lnTo>
                  <a:lnTo>
                    <a:pt x="602" y="1488"/>
                  </a:lnTo>
                  <a:lnTo>
                    <a:pt x="602" y="1486"/>
                  </a:lnTo>
                  <a:lnTo>
                    <a:pt x="602" y="1484"/>
                  </a:lnTo>
                  <a:lnTo>
                    <a:pt x="602" y="1483"/>
                  </a:lnTo>
                  <a:lnTo>
                    <a:pt x="601" y="1481"/>
                  </a:lnTo>
                  <a:lnTo>
                    <a:pt x="601" y="1479"/>
                  </a:lnTo>
                  <a:lnTo>
                    <a:pt x="601" y="1478"/>
                  </a:lnTo>
                  <a:lnTo>
                    <a:pt x="601" y="1476"/>
                  </a:lnTo>
                  <a:lnTo>
                    <a:pt x="599" y="1476"/>
                  </a:lnTo>
                  <a:lnTo>
                    <a:pt x="599" y="1474"/>
                  </a:lnTo>
                  <a:lnTo>
                    <a:pt x="599" y="1473"/>
                  </a:lnTo>
                  <a:lnTo>
                    <a:pt x="599" y="1471"/>
                  </a:lnTo>
                  <a:lnTo>
                    <a:pt x="599" y="1469"/>
                  </a:lnTo>
                  <a:lnTo>
                    <a:pt x="599" y="1468"/>
                  </a:lnTo>
                  <a:lnTo>
                    <a:pt x="599" y="1466"/>
                  </a:lnTo>
                  <a:lnTo>
                    <a:pt x="601" y="1464"/>
                  </a:lnTo>
                  <a:lnTo>
                    <a:pt x="601" y="1463"/>
                  </a:lnTo>
                  <a:lnTo>
                    <a:pt x="601" y="1461"/>
                  </a:lnTo>
                  <a:lnTo>
                    <a:pt x="602" y="1461"/>
                  </a:lnTo>
                  <a:lnTo>
                    <a:pt x="602" y="1460"/>
                  </a:lnTo>
                  <a:lnTo>
                    <a:pt x="602" y="1458"/>
                  </a:lnTo>
                  <a:lnTo>
                    <a:pt x="604" y="1458"/>
                  </a:lnTo>
                  <a:lnTo>
                    <a:pt x="604" y="1456"/>
                  </a:lnTo>
                  <a:lnTo>
                    <a:pt x="604" y="1455"/>
                  </a:lnTo>
                  <a:lnTo>
                    <a:pt x="604" y="1453"/>
                  </a:lnTo>
                  <a:lnTo>
                    <a:pt x="606" y="1453"/>
                  </a:lnTo>
                  <a:lnTo>
                    <a:pt x="606" y="1451"/>
                  </a:lnTo>
                  <a:lnTo>
                    <a:pt x="606" y="1450"/>
                  </a:lnTo>
                  <a:lnTo>
                    <a:pt x="606" y="1448"/>
                  </a:lnTo>
                  <a:lnTo>
                    <a:pt x="607" y="1448"/>
                  </a:lnTo>
                  <a:lnTo>
                    <a:pt x="607" y="1446"/>
                  </a:lnTo>
                  <a:lnTo>
                    <a:pt x="607" y="1445"/>
                  </a:lnTo>
                  <a:lnTo>
                    <a:pt x="607" y="1443"/>
                  </a:lnTo>
                  <a:lnTo>
                    <a:pt x="607" y="1441"/>
                  </a:lnTo>
                  <a:lnTo>
                    <a:pt x="607" y="1440"/>
                  </a:lnTo>
                  <a:lnTo>
                    <a:pt x="606" y="1440"/>
                  </a:lnTo>
                  <a:lnTo>
                    <a:pt x="606" y="1438"/>
                  </a:lnTo>
                  <a:lnTo>
                    <a:pt x="606" y="1436"/>
                  </a:lnTo>
                  <a:lnTo>
                    <a:pt x="606" y="1435"/>
                  </a:lnTo>
                  <a:lnTo>
                    <a:pt x="604" y="1435"/>
                  </a:lnTo>
                  <a:lnTo>
                    <a:pt x="604" y="1433"/>
                  </a:lnTo>
                  <a:lnTo>
                    <a:pt x="604" y="1431"/>
                  </a:lnTo>
                  <a:lnTo>
                    <a:pt x="604" y="1430"/>
                  </a:lnTo>
                  <a:lnTo>
                    <a:pt x="602" y="1430"/>
                  </a:lnTo>
                  <a:lnTo>
                    <a:pt x="602" y="1428"/>
                  </a:lnTo>
                  <a:lnTo>
                    <a:pt x="602" y="1430"/>
                  </a:lnTo>
                  <a:lnTo>
                    <a:pt x="602" y="1428"/>
                  </a:lnTo>
                  <a:lnTo>
                    <a:pt x="602" y="1427"/>
                  </a:lnTo>
                  <a:lnTo>
                    <a:pt x="601" y="1427"/>
                  </a:lnTo>
                  <a:lnTo>
                    <a:pt x="601" y="1425"/>
                  </a:lnTo>
                  <a:lnTo>
                    <a:pt x="599" y="1423"/>
                  </a:lnTo>
                  <a:lnTo>
                    <a:pt x="597" y="1422"/>
                  </a:lnTo>
                  <a:lnTo>
                    <a:pt x="597" y="1420"/>
                  </a:lnTo>
                  <a:lnTo>
                    <a:pt x="596" y="1420"/>
                  </a:lnTo>
                  <a:lnTo>
                    <a:pt x="596" y="1418"/>
                  </a:lnTo>
                  <a:lnTo>
                    <a:pt x="594" y="1417"/>
                  </a:lnTo>
                  <a:lnTo>
                    <a:pt x="592" y="1415"/>
                  </a:lnTo>
                  <a:lnTo>
                    <a:pt x="591" y="1413"/>
                  </a:lnTo>
                  <a:lnTo>
                    <a:pt x="591" y="1412"/>
                  </a:lnTo>
                  <a:lnTo>
                    <a:pt x="589" y="1412"/>
                  </a:lnTo>
                  <a:lnTo>
                    <a:pt x="589" y="1410"/>
                  </a:lnTo>
                  <a:lnTo>
                    <a:pt x="587" y="1408"/>
                  </a:lnTo>
                  <a:lnTo>
                    <a:pt x="586" y="1407"/>
                  </a:lnTo>
                  <a:lnTo>
                    <a:pt x="584" y="1405"/>
                  </a:lnTo>
                  <a:lnTo>
                    <a:pt x="584" y="1403"/>
                  </a:lnTo>
                  <a:lnTo>
                    <a:pt x="584" y="1402"/>
                  </a:lnTo>
                  <a:lnTo>
                    <a:pt x="583" y="1402"/>
                  </a:lnTo>
                  <a:lnTo>
                    <a:pt x="583" y="1400"/>
                  </a:lnTo>
                  <a:lnTo>
                    <a:pt x="583" y="1398"/>
                  </a:lnTo>
                  <a:lnTo>
                    <a:pt x="583" y="1397"/>
                  </a:lnTo>
                  <a:lnTo>
                    <a:pt x="581" y="1397"/>
                  </a:lnTo>
                  <a:lnTo>
                    <a:pt x="583" y="1395"/>
                  </a:lnTo>
                  <a:lnTo>
                    <a:pt x="581" y="1394"/>
                  </a:lnTo>
                  <a:lnTo>
                    <a:pt x="579" y="1390"/>
                  </a:lnTo>
                  <a:lnTo>
                    <a:pt x="578" y="1389"/>
                  </a:lnTo>
                  <a:lnTo>
                    <a:pt x="578" y="1387"/>
                  </a:lnTo>
                  <a:lnTo>
                    <a:pt x="576" y="1385"/>
                  </a:lnTo>
                  <a:lnTo>
                    <a:pt x="576" y="1384"/>
                  </a:lnTo>
                  <a:lnTo>
                    <a:pt x="574" y="1382"/>
                  </a:lnTo>
                  <a:lnTo>
                    <a:pt x="574" y="1380"/>
                  </a:lnTo>
                  <a:lnTo>
                    <a:pt x="574" y="1379"/>
                  </a:lnTo>
                  <a:lnTo>
                    <a:pt x="573" y="1377"/>
                  </a:lnTo>
                  <a:lnTo>
                    <a:pt x="573" y="1375"/>
                  </a:lnTo>
                  <a:lnTo>
                    <a:pt x="573" y="1374"/>
                  </a:lnTo>
                  <a:lnTo>
                    <a:pt x="571" y="1372"/>
                  </a:lnTo>
                  <a:lnTo>
                    <a:pt x="571" y="1370"/>
                  </a:lnTo>
                  <a:lnTo>
                    <a:pt x="569" y="1369"/>
                  </a:lnTo>
                  <a:lnTo>
                    <a:pt x="569" y="1367"/>
                  </a:lnTo>
                  <a:lnTo>
                    <a:pt x="568" y="1365"/>
                  </a:lnTo>
                  <a:lnTo>
                    <a:pt x="568" y="1364"/>
                  </a:lnTo>
                  <a:lnTo>
                    <a:pt x="568" y="1362"/>
                  </a:lnTo>
                  <a:lnTo>
                    <a:pt x="568" y="1361"/>
                  </a:lnTo>
                  <a:lnTo>
                    <a:pt x="566" y="1359"/>
                  </a:lnTo>
                  <a:lnTo>
                    <a:pt x="566" y="1357"/>
                  </a:lnTo>
                  <a:lnTo>
                    <a:pt x="566" y="1356"/>
                  </a:lnTo>
                  <a:lnTo>
                    <a:pt x="566" y="1354"/>
                  </a:lnTo>
                  <a:lnTo>
                    <a:pt x="566" y="1352"/>
                  </a:lnTo>
                  <a:lnTo>
                    <a:pt x="566" y="1351"/>
                  </a:lnTo>
                  <a:lnTo>
                    <a:pt x="564" y="1349"/>
                  </a:lnTo>
                  <a:lnTo>
                    <a:pt x="564" y="1347"/>
                  </a:lnTo>
                  <a:lnTo>
                    <a:pt x="566" y="1341"/>
                  </a:lnTo>
                  <a:lnTo>
                    <a:pt x="564" y="1339"/>
                  </a:lnTo>
                  <a:lnTo>
                    <a:pt x="564" y="1337"/>
                  </a:lnTo>
                  <a:lnTo>
                    <a:pt x="564" y="1336"/>
                  </a:lnTo>
                  <a:lnTo>
                    <a:pt x="564" y="1334"/>
                  </a:lnTo>
                  <a:lnTo>
                    <a:pt x="564" y="1332"/>
                  </a:lnTo>
                  <a:lnTo>
                    <a:pt x="564" y="1331"/>
                  </a:lnTo>
                  <a:lnTo>
                    <a:pt x="566" y="1331"/>
                  </a:lnTo>
                  <a:lnTo>
                    <a:pt x="566" y="1329"/>
                  </a:lnTo>
                  <a:lnTo>
                    <a:pt x="566" y="1328"/>
                  </a:lnTo>
                  <a:lnTo>
                    <a:pt x="566" y="1326"/>
                  </a:lnTo>
                  <a:lnTo>
                    <a:pt x="566" y="1324"/>
                  </a:lnTo>
                  <a:lnTo>
                    <a:pt x="568" y="1323"/>
                  </a:lnTo>
                  <a:lnTo>
                    <a:pt x="568" y="1321"/>
                  </a:lnTo>
                  <a:lnTo>
                    <a:pt x="568" y="1319"/>
                  </a:lnTo>
                  <a:lnTo>
                    <a:pt x="568" y="1318"/>
                  </a:lnTo>
                  <a:lnTo>
                    <a:pt x="566" y="1316"/>
                  </a:lnTo>
                  <a:lnTo>
                    <a:pt x="566" y="1314"/>
                  </a:lnTo>
                  <a:lnTo>
                    <a:pt x="564" y="1313"/>
                  </a:lnTo>
                  <a:lnTo>
                    <a:pt x="564" y="1311"/>
                  </a:lnTo>
                  <a:lnTo>
                    <a:pt x="564" y="1309"/>
                  </a:lnTo>
                  <a:lnTo>
                    <a:pt x="563" y="1308"/>
                  </a:lnTo>
                  <a:lnTo>
                    <a:pt x="563" y="1304"/>
                  </a:lnTo>
                  <a:lnTo>
                    <a:pt x="563" y="1303"/>
                  </a:lnTo>
                  <a:lnTo>
                    <a:pt x="563" y="1301"/>
                  </a:lnTo>
                  <a:lnTo>
                    <a:pt x="563" y="1299"/>
                  </a:lnTo>
                  <a:lnTo>
                    <a:pt x="563" y="1296"/>
                  </a:lnTo>
                  <a:lnTo>
                    <a:pt x="561" y="1296"/>
                  </a:lnTo>
                  <a:lnTo>
                    <a:pt x="559" y="1295"/>
                  </a:lnTo>
                  <a:lnTo>
                    <a:pt x="559" y="1293"/>
                  </a:lnTo>
                  <a:lnTo>
                    <a:pt x="558" y="1293"/>
                  </a:lnTo>
                  <a:lnTo>
                    <a:pt x="556" y="1291"/>
                  </a:lnTo>
                  <a:lnTo>
                    <a:pt x="556" y="1290"/>
                  </a:lnTo>
                  <a:lnTo>
                    <a:pt x="553" y="1286"/>
                  </a:lnTo>
                  <a:lnTo>
                    <a:pt x="553" y="1283"/>
                  </a:lnTo>
                  <a:lnTo>
                    <a:pt x="553" y="1281"/>
                  </a:lnTo>
                  <a:lnTo>
                    <a:pt x="553" y="1280"/>
                  </a:lnTo>
                  <a:lnTo>
                    <a:pt x="554" y="1280"/>
                  </a:lnTo>
                  <a:lnTo>
                    <a:pt x="556" y="1278"/>
                  </a:lnTo>
                  <a:lnTo>
                    <a:pt x="558" y="1276"/>
                  </a:lnTo>
                  <a:lnTo>
                    <a:pt x="561" y="1276"/>
                  </a:lnTo>
                  <a:lnTo>
                    <a:pt x="563" y="1276"/>
                  </a:lnTo>
                  <a:lnTo>
                    <a:pt x="563" y="1275"/>
                  </a:lnTo>
                  <a:lnTo>
                    <a:pt x="564" y="1273"/>
                  </a:lnTo>
                  <a:lnTo>
                    <a:pt x="566" y="1271"/>
                  </a:lnTo>
                  <a:lnTo>
                    <a:pt x="569" y="1270"/>
                  </a:lnTo>
                  <a:lnTo>
                    <a:pt x="571" y="1270"/>
                  </a:lnTo>
                  <a:lnTo>
                    <a:pt x="573" y="1268"/>
                  </a:lnTo>
                  <a:lnTo>
                    <a:pt x="574" y="1268"/>
                  </a:lnTo>
                  <a:lnTo>
                    <a:pt x="574" y="1267"/>
                  </a:lnTo>
                  <a:lnTo>
                    <a:pt x="576" y="1267"/>
                  </a:lnTo>
                  <a:lnTo>
                    <a:pt x="578" y="1265"/>
                  </a:lnTo>
                  <a:lnTo>
                    <a:pt x="579" y="1263"/>
                  </a:lnTo>
                  <a:lnTo>
                    <a:pt x="581" y="1262"/>
                  </a:lnTo>
                  <a:lnTo>
                    <a:pt x="583" y="1262"/>
                  </a:lnTo>
                  <a:lnTo>
                    <a:pt x="581" y="1260"/>
                  </a:lnTo>
                  <a:lnTo>
                    <a:pt x="579" y="1258"/>
                  </a:lnTo>
                  <a:lnTo>
                    <a:pt x="579" y="1257"/>
                  </a:lnTo>
                  <a:lnTo>
                    <a:pt x="578" y="1255"/>
                  </a:lnTo>
                  <a:lnTo>
                    <a:pt x="576" y="1253"/>
                  </a:lnTo>
                  <a:lnTo>
                    <a:pt x="576" y="1252"/>
                  </a:lnTo>
                  <a:lnTo>
                    <a:pt x="576" y="1250"/>
                  </a:lnTo>
                  <a:lnTo>
                    <a:pt x="574" y="1248"/>
                  </a:lnTo>
                  <a:lnTo>
                    <a:pt x="573" y="1247"/>
                  </a:lnTo>
                  <a:lnTo>
                    <a:pt x="573" y="1245"/>
                  </a:lnTo>
                  <a:lnTo>
                    <a:pt x="571" y="1243"/>
                  </a:lnTo>
                  <a:lnTo>
                    <a:pt x="571" y="1242"/>
                  </a:lnTo>
                  <a:lnTo>
                    <a:pt x="571" y="1240"/>
                  </a:lnTo>
                  <a:lnTo>
                    <a:pt x="569" y="1238"/>
                  </a:lnTo>
                  <a:lnTo>
                    <a:pt x="568" y="1235"/>
                  </a:lnTo>
                  <a:lnTo>
                    <a:pt x="566" y="1235"/>
                  </a:lnTo>
                  <a:lnTo>
                    <a:pt x="563" y="1232"/>
                  </a:lnTo>
                  <a:lnTo>
                    <a:pt x="563" y="1229"/>
                  </a:lnTo>
                  <a:lnTo>
                    <a:pt x="561" y="1227"/>
                  </a:lnTo>
                  <a:lnTo>
                    <a:pt x="561" y="1225"/>
                  </a:lnTo>
                  <a:lnTo>
                    <a:pt x="561" y="1224"/>
                  </a:lnTo>
                  <a:lnTo>
                    <a:pt x="561" y="1222"/>
                  </a:lnTo>
                  <a:lnTo>
                    <a:pt x="561" y="1220"/>
                  </a:lnTo>
                  <a:lnTo>
                    <a:pt x="563" y="1219"/>
                  </a:lnTo>
                  <a:lnTo>
                    <a:pt x="561" y="1219"/>
                  </a:lnTo>
                  <a:lnTo>
                    <a:pt x="559" y="1217"/>
                  </a:lnTo>
                  <a:lnTo>
                    <a:pt x="559" y="1215"/>
                  </a:lnTo>
                  <a:lnTo>
                    <a:pt x="558" y="1215"/>
                  </a:lnTo>
                  <a:lnTo>
                    <a:pt x="556" y="1214"/>
                  </a:lnTo>
                  <a:lnTo>
                    <a:pt x="556" y="1212"/>
                  </a:lnTo>
                  <a:lnTo>
                    <a:pt x="554" y="1210"/>
                  </a:lnTo>
                  <a:lnTo>
                    <a:pt x="553" y="1210"/>
                  </a:lnTo>
                  <a:lnTo>
                    <a:pt x="553" y="1209"/>
                  </a:lnTo>
                  <a:lnTo>
                    <a:pt x="551" y="1207"/>
                  </a:lnTo>
                  <a:lnTo>
                    <a:pt x="550" y="1207"/>
                  </a:lnTo>
                  <a:lnTo>
                    <a:pt x="548" y="1205"/>
                  </a:lnTo>
                  <a:lnTo>
                    <a:pt x="548" y="1204"/>
                  </a:lnTo>
                  <a:lnTo>
                    <a:pt x="546" y="1202"/>
                  </a:lnTo>
                  <a:lnTo>
                    <a:pt x="545" y="1199"/>
                  </a:lnTo>
                  <a:lnTo>
                    <a:pt x="545" y="1197"/>
                  </a:lnTo>
                  <a:lnTo>
                    <a:pt x="543" y="1196"/>
                  </a:lnTo>
                  <a:lnTo>
                    <a:pt x="541" y="1194"/>
                  </a:lnTo>
                  <a:lnTo>
                    <a:pt x="538" y="1192"/>
                  </a:lnTo>
                  <a:lnTo>
                    <a:pt x="536" y="1192"/>
                  </a:lnTo>
                  <a:lnTo>
                    <a:pt x="535" y="1191"/>
                  </a:lnTo>
                  <a:lnTo>
                    <a:pt x="531" y="1191"/>
                  </a:lnTo>
                  <a:lnTo>
                    <a:pt x="530" y="1191"/>
                  </a:lnTo>
                  <a:lnTo>
                    <a:pt x="528" y="1191"/>
                  </a:lnTo>
                  <a:lnTo>
                    <a:pt x="526" y="1189"/>
                  </a:lnTo>
                  <a:lnTo>
                    <a:pt x="525" y="1187"/>
                  </a:lnTo>
                  <a:lnTo>
                    <a:pt x="523" y="1187"/>
                  </a:lnTo>
                  <a:lnTo>
                    <a:pt x="520" y="1187"/>
                  </a:lnTo>
                  <a:lnTo>
                    <a:pt x="518" y="1186"/>
                  </a:lnTo>
                  <a:lnTo>
                    <a:pt x="517" y="1186"/>
                  </a:lnTo>
                  <a:lnTo>
                    <a:pt x="515" y="1186"/>
                  </a:lnTo>
                  <a:lnTo>
                    <a:pt x="513" y="1184"/>
                  </a:lnTo>
                  <a:lnTo>
                    <a:pt x="513" y="1182"/>
                  </a:lnTo>
                  <a:lnTo>
                    <a:pt x="513" y="1181"/>
                  </a:lnTo>
                  <a:lnTo>
                    <a:pt x="513" y="1179"/>
                  </a:lnTo>
                  <a:lnTo>
                    <a:pt x="512" y="1177"/>
                  </a:lnTo>
                  <a:lnTo>
                    <a:pt x="512" y="1174"/>
                  </a:lnTo>
                  <a:lnTo>
                    <a:pt x="513" y="1172"/>
                  </a:lnTo>
                  <a:lnTo>
                    <a:pt x="512" y="1171"/>
                  </a:lnTo>
                  <a:lnTo>
                    <a:pt x="512" y="1169"/>
                  </a:lnTo>
                  <a:lnTo>
                    <a:pt x="510" y="1168"/>
                  </a:lnTo>
                  <a:lnTo>
                    <a:pt x="510" y="1166"/>
                  </a:lnTo>
                  <a:lnTo>
                    <a:pt x="508" y="1164"/>
                  </a:lnTo>
                  <a:lnTo>
                    <a:pt x="507" y="1163"/>
                  </a:lnTo>
                  <a:lnTo>
                    <a:pt x="507" y="1161"/>
                  </a:lnTo>
                  <a:lnTo>
                    <a:pt x="507" y="1159"/>
                  </a:lnTo>
                  <a:lnTo>
                    <a:pt x="507" y="1158"/>
                  </a:lnTo>
                  <a:lnTo>
                    <a:pt x="505" y="1156"/>
                  </a:lnTo>
                  <a:lnTo>
                    <a:pt x="505" y="1154"/>
                  </a:lnTo>
                  <a:lnTo>
                    <a:pt x="505" y="1153"/>
                  </a:lnTo>
                  <a:lnTo>
                    <a:pt x="507" y="1151"/>
                  </a:lnTo>
                  <a:lnTo>
                    <a:pt x="505" y="1151"/>
                  </a:lnTo>
                  <a:lnTo>
                    <a:pt x="503" y="1153"/>
                  </a:lnTo>
                  <a:lnTo>
                    <a:pt x="502" y="1153"/>
                  </a:lnTo>
                  <a:lnTo>
                    <a:pt x="500" y="1153"/>
                  </a:lnTo>
                  <a:lnTo>
                    <a:pt x="498" y="1153"/>
                  </a:lnTo>
                  <a:lnTo>
                    <a:pt x="497" y="1153"/>
                  </a:lnTo>
                  <a:lnTo>
                    <a:pt x="495" y="1151"/>
                  </a:lnTo>
                  <a:lnTo>
                    <a:pt x="493" y="1149"/>
                  </a:lnTo>
                  <a:lnTo>
                    <a:pt x="492" y="1149"/>
                  </a:lnTo>
                  <a:lnTo>
                    <a:pt x="492" y="1148"/>
                  </a:lnTo>
                  <a:lnTo>
                    <a:pt x="493" y="1146"/>
                  </a:lnTo>
                  <a:lnTo>
                    <a:pt x="493" y="1144"/>
                  </a:lnTo>
                  <a:lnTo>
                    <a:pt x="492" y="1144"/>
                  </a:lnTo>
                  <a:lnTo>
                    <a:pt x="492" y="1143"/>
                  </a:lnTo>
                  <a:lnTo>
                    <a:pt x="492" y="1141"/>
                  </a:lnTo>
                  <a:lnTo>
                    <a:pt x="492" y="1139"/>
                  </a:lnTo>
                  <a:lnTo>
                    <a:pt x="492" y="1138"/>
                  </a:lnTo>
                  <a:lnTo>
                    <a:pt x="490" y="1138"/>
                  </a:lnTo>
                  <a:lnTo>
                    <a:pt x="490" y="1136"/>
                  </a:lnTo>
                  <a:lnTo>
                    <a:pt x="488" y="1136"/>
                  </a:lnTo>
                  <a:lnTo>
                    <a:pt x="488" y="1135"/>
                  </a:lnTo>
                  <a:lnTo>
                    <a:pt x="487" y="1135"/>
                  </a:lnTo>
                  <a:lnTo>
                    <a:pt x="485" y="1135"/>
                  </a:lnTo>
                  <a:lnTo>
                    <a:pt x="485" y="1133"/>
                  </a:lnTo>
                  <a:lnTo>
                    <a:pt x="485" y="1131"/>
                  </a:lnTo>
                  <a:lnTo>
                    <a:pt x="484" y="1130"/>
                  </a:lnTo>
                  <a:lnTo>
                    <a:pt x="484" y="1128"/>
                  </a:lnTo>
                  <a:lnTo>
                    <a:pt x="482" y="1128"/>
                  </a:lnTo>
                  <a:lnTo>
                    <a:pt x="482" y="1126"/>
                  </a:lnTo>
                  <a:lnTo>
                    <a:pt x="482" y="1125"/>
                  </a:lnTo>
                  <a:lnTo>
                    <a:pt x="482" y="1123"/>
                  </a:lnTo>
                  <a:lnTo>
                    <a:pt x="482" y="1121"/>
                  </a:lnTo>
                  <a:lnTo>
                    <a:pt x="484" y="1121"/>
                  </a:lnTo>
                  <a:lnTo>
                    <a:pt x="484" y="1120"/>
                  </a:lnTo>
                  <a:lnTo>
                    <a:pt x="482" y="1120"/>
                  </a:lnTo>
                  <a:lnTo>
                    <a:pt x="482" y="1118"/>
                  </a:lnTo>
                  <a:lnTo>
                    <a:pt x="482" y="1116"/>
                  </a:lnTo>
                  <a:lnTo>
                    <a:pt x="482" y="1115"/>
                  </a:lnTo>
                  <a:lnTo>
                    <a:pt x="480" y="1113"/>
                  </a:lnTo>
                  <a:lnTo>
                    <a:pt x="480" y="1111"/>
                  </a:lnTo>
                  <a:lnTo>
                    <a:pt x="480" y="1110"/>
                  </a:lnTo>
                  <a:lnTo>
                    <a:pt x="480" y="1108"/>
                  </a:lnTo>
                  <a:lnTo>
                    <a:pt x="479" y="1108"/>
                  </a:lnTo>
                  <a:lnTo>
                    <a:pt x="479" y="1106"/>
                  </a:lnTo>
                  <a:lnTo>
                    <a:pt x="477" y="1106"/>
                  </a:lnTo>
                  <a:lnTo>
                    <a:pt x="477" y="1105"/>
                  </a:lnTo>
                  <a:lnTo>
                    <a:pt x="475" y="1105"/>
                  </a:lnTo>
                  <a:lnTo>
                    <a:pt x="475" y="1103"/>
                  </a:lnTo>
                  <a:lnTo>
                    <a:pt x="474" y="1103"/>
                  </a:lnTo>
                  <a:lnTo>
                    <a:pt x="472" y="1103"/>
                  </a:lnTo>
                  <a:lnTo>
                    <a:pt x="470" y="1103"/>
                  </a:lnTo>
                  <a:lnTo>
                    <a:pt x="470" y="1105"/>
                  </a:lnTo>
                  <a:lnTo>
                    <a:pt x="469" y="1105"/>
                  </a:lnTo>
                  <a:lnTo>
                    <a:pt x="467" y="1105"/>
                  </a:lnTo>
                  <a:lnTo>
                    <a:pt x="465" y="1105"/>
                  </a:lnTo>
                  <a:lnTo>
                    <a:pt x="464" y="1105"/>
                  </a:lnTo>
                  <a:lnTo>
                    <a:pt x="464" y="1103"/>
                  </a:lnTo>
                  <a:lnTo>
                    <a:pt x="462" y="1103"/>
                  </a:lnTo>
                  <a:lnTo>
                    <a:pt x="462" y="1102"/>
                  </a:lnTo>
                  <a:lnTo>
                    <a:pt x="460" y="1102"/>
                  </a:lnTo>
                  <a:lnTo>
                    <a:pt x="460" y="1100"/>
                  </a:lnTo>
                  <a:lnTo>
                    <a:pt x="459" y="1100"/>
                  </a:lnTo>
                  <a:lnTo>
                    <a:pt x="457" y="1100"/>
                  </a:lnTo>
                  <a:lnTo>
                    <a:pt x="457" y="1098"/>
                  </a:lnTo>
                  <a:lnTo>
                    <a:pt x="456" y="1098"/>
                  </a:lnTo>
                  <a:lnTo>
                    <a:pt x="454" y="1098"/>
                  </a:lnTo>
                  <a:lnTo>
                    <a:pt x="452" y="1098"/>
                  </a:lnTo>
                  <a:lnTo>
                    <a:pt x="452" y="1100"/>
                  </a:lnTo>
                  <a:lnTo>
                    <a:pt x="451" y="1100"/>
                  </a:lnTo>
                  <a:lnTo>
                    <a:pt x="449" y="1100"/>
                  </a:lnTo>
                  <a:lnTo>
                    <a:pt x="449" y="1098"/>
                  </a:lnTo>
                  <a:lnTo>
                    <a:pt x="447" y="1098"/>
                  </a:lnTo>
                  <a:lnTo>
                    <a:pt x="447" y="1097"/>
                  </a:lnTo>
                  <a:lnTo>
                    <a:pt x="447" y="1095"/>
                  </a:lnTo>
                  <a:lnTo>
                    <a:pt x="447" y="1093"/>
                  </a:lnTo>
                  <a:lnTo>
                    <a:pt x="446" y="1093"/>
                  </a:lnTo>
                  <a:lnTo>
                    <a:pt x="446" y="1092"/>
                  </a:lnTo>
                  <a:lnTo>
                    <a:pt x="446" y="1090"/>
                  </a:lnTo>
                  <a:lnTo>
                    <a:pt x="446" y="1088"/>
                  </a:lnTo>
                  <a:lnTo>
                    <a:pt x="444" y="1088"/>
                  </a:lnTo>
                  <a:lnTo>
                    <a:pt x="444" y="1087"/>
                  </a:lnTo>
                  <a:lnTo>
                    <a:pt x="444" y="1085"/>
                  </a:lnTo>
                  <a:lnTo>
                    <a:pt x="442" y="1085"/>
                  </a:lnTo>
                  <a:lnTo>
                    <a:pt x="442" y="1083"/>
                  </a:lnTo>
                  <a:lnTo>
                    <a:pt x="442" y="1082"/>
                  </a:lnTo>
                  <a:lnTo>
                    <a:pt x="441" y="1082"/>
                  </a:lnTo>
                  <a:lnTo>
                    <a:pt x="441" y="1080"/>
                  </a:lnTo>
                  <a:lnTo>
                    <a:pt x="441" y="1078"/>
                  </a:lnTo>
                  <a:lnTo>
                    <a:pt x="441" y="1077"/>
                  </a:lnTo>
                  <a:lnTo>
                    <a:pt x="439" y="1075"/>
                  </a:lnTo>
                  <a:lnTo>
                    <a:pt x="437" y="1075"/>
                  </a:lnTo>
                  <a:lnTo>
                    <a:pt x="437" y="1073"/>
                  </a:lnTo>
                  <a:lnTo>
                    <a:pt x="436" y="1073"/>
                  </a:lnTo>
                  <a:lnTo>
                    <a:pt x="436" y="1072"/>
                  </a:lnTo>
                  <a:lnTo>
                    <a:pt x="434" y="1072"/>
                  </a:lnTo>
                  <a:lnTo>
                    <a:pt x="434" y="1070"/>
                  </a:lnTo>
                  <a:lnTo>
                    <a:pt x="434" y="1069"/>
                  </a:lnTo>
                  <a:lnTo>
                    <a:pt x="432" y="1069"/>
                  </a:lnTo>
                  <a:lnTo>
                    <a:pt x="431" y="1067"/>
                  </a:lnTo>
                  <a:lnTo>
                    <a:pt x="429" y="1065"/>
                  </a:lnTo>
                  <a:lnTo>
                    <a:pt x="429" y="1064"/>
                  </a:lnTo>
                  <a:lnTo>
                    <a:pt x="427" y="1062"/>
                  </a:lnTo>
                  <a:lnTo>
                    <a:pt x="427" y="1060"/>
                  </a:lnTo>
                  <a:lnTo>
                    <a:pt x="426" y="1060"/>
                  </a:lnTo>
                  <a:lnTo>
                    <a:pt x="426" y="1059"/>
                  </a:lnTo>
                  <a:lnTo>
                    <a:pt x="426" y="1057"/>
                  </a:lnTo>
                  <a:lnTo>
                    <a:pt x="424" y="1057"/>
                  </a:lnTo>
                  <a:lnTo>
                    <a:pt x="424" y="1055"/>
                  </a:lnTo>
                  <a:lnTo>
                    <a:pt x="424" y="1054"/>
                  </a:lnTo>
                  <a:lnTo>
                    <a:pt x="424" y="1052"/>
                  </a:lnTo>
                  <a:lnTo>
                    <a:pt x="423" y="1052"/>
                  </a:lnTo>
                  <a:lnTo>
                    <a:pt x="423" y="1050"/>
                  </a:lnTo>
                  <a:lnTo>
                    <a:pt x="421" y="1049"/>
                  </a:lnTo>
                  <a:lnTo>
                    <a:pt x="421" y="1047"/>
                  </a:lnTo>
                  <a:lnTo>
                    <a:pt x="419" y="1047"/>
                  </a:lnTo>
                  <a:lnTo>
                    <a:pt x="419" y="1045"/>
                  </a:lnTo>
                  <a:lnTo>
                    <a:pt x="418" y="1044"/>
                  </a:lnTo>
                  <a:lnTo>
                    <a:pt x="418" y="1042"/>
                  </a:lnTo>
                  <a:lnTo>
                    <a:pt x="416" y="1042"/>
                  </a:lnTo>
                  <a:lnTo>
                    <a:pt x="416" y="1040"/>
                  </a:lnTo>
                  <a:lnTo>
                    <a:pt x="416" y="1039"/>
                  </a:lnTo>
                  <a:lnTo>
                    <a:pt x="416" y="1037"/>
                  </a:lnTo>
                  <a:lnTo>
                    <a:pt x="416" y="1036"/>
                  </a:lnTo>
                  <a:lnTo>
                    <a:pt x="414" y="1036"/>
                  </a:lnTo>
                  <a:lnTo>
                    <a:pt x="414" y="1034"/>
                  </a:lnTo>
                  <a:lnTo>
                    <a:pt x="413" y="1034"/>
                  </a:lnTo>
                  <a:lnTo>
                    <a:pt x="413" y="1032"/>
                  </a:lnTo>
                  <a:lnTo>
                    <a:pt x="411" y="1032"/>
                  </a:lnTo>
                  <a:lnTo>
                    <a:pt x="411" y="1031"/>
                  </a:lnTo>
                  <a:lnTo>
                    <a:pt x="411" y="1029"/>
                  </a:lnTo>
                  <a:lnTo>
                    <a:pt x="409" y="1029"/>
                  </a:lnTo>
                  <a:lnTo>
                    <a:pt x="409" y="1027"/>
                  </a:lnTo>
                  <a:lnTo>
                    <a:pt x="408" y="1026"/>
                  </a:lnTo>
                  <a:lnTo>
                    <a:pt x="408" y="1024"/>
                  </a:lnTo>
                  <a:lnTo>
                    <a:pt x="406" y="1024"/>
                  </a:lnTo>
                  <a:lnTo>
                    <a:pt x="406" y="1022"/>
                  </a:lnTo>
                  <a:lnTo>
                    <a:pt x="404" y="1022"/>
                  </a:lnTo>
                  <a:lnTo>
                    <a:pt x="404" y="1021"/>
                  </a:lnTo>
                  <a:lnTo>
                    <a:pt x="404" y="1019"/>
                  </a:lnTo>
                  <a:lnTo>
                    <a:pt x="404" y="1017"/>
                  </a:lnTo>
                  <a:lnTo>
                    <a:pt x="404" y="1016"/>
                  </a:lnTo>
                  <a:lnTo>
                    <a:pt x="406" y="1016"/>
                  </a:lnTo>
                  <a:lnTo>
                    <a:pt x="404" y="1014"/>
                  </a:lnTo>
                  <a:lnTo>
                    <a:pt x="404" y="1012"/>
                  </a:lnTo>
                  <a:lnTo>
                    <a:pt x="403" y="1012"/>
                  </a:lnTo>
                  <a:lnTo>
                    <a:pt x="403" y="1011"/>
                  </a:lnTo>
                  <a:lnTo>
                    <a:pt x="403" y="1009"/>
                  </a:lnTo>
                  <a:lnTo>
                    <a:pt x="403" y="1008"/>
                  </a:lnTo>
                  <a:lnTo>
                    <a:pt x="403" y="1006"/>
                  </a:lnTo>
                  <a:lnTo>
                    <a:pt x="403" y="1004"/>
                  </a:lnTo>
                  <a:lnTo>
                    <a:pt x="403" y="1003"/>
                  </a:lnTo>
                  <a:lnTo>
                    <a:pt x="403" y="1001"/>
                  </a:lnTo>
                  <a:lnTo>
                    <a:pt x="403" y="999"/>
                  </a:lnTo>
                  <a:lnTo>
                    <a:pt x="403" y="998"/>
                  </a:lnTo>
                  <a:lnTo>
                    <a:pt x="403" y="996"/>
                  </a:lnTo>
                  <a:lnTo>
                    <a:pt x="403" y="994"/>
                  </a:lnTo>
                  <a:lnTo>
                    <a:pt x="403" y="993"/>
                  </a:lnTo>
                  <a:lnTo>
                    <a:pt x="403" y="991"/>
                  </a:lnTo>
                  <a:lnTo>
                    <a:pt x="403" y="989"/>
                  </a:lnTo>
                  <a:lnTo>
                    <a:pt x="401" y="989"/>
                  </a:lnTo>
                  <a:lnTo>
                    <a:pt x="401" y="988"/>
                  </a:lnTo>
                  <a:lnTo>
                    <a:pt x="401" y="986"/>
                  </a:lnTo>
                  <a:lnTo>
                    <a:pt x="399" y="986"/>
                  </a:lnTo>
                  <a:lnTo>
                    <a:pt x="399" y="984"/>
                  </a:lnTo>
                  <a:lnTo>
                    <a:pt x="399" y="983"/>
                  </a:lnTo>
                  <a:lnTo>
                    <a:pt x="399" y="981"/>
                  </a:lnTo>
                  <a:lnTo>
                    <a:pt x="398" y="981"/>
                  </a:lnTo>
                  <a:lnTo>
                    <a:pt x="398" y="979"/>
                  </a:lnTo>
                  <a:lnTo>
                    <a:pt x="398" y="978"/>
                  </a:lnTo>
                  <a:lnTo>
                    <a:pt x="396" y="978"/>
                  </a:lnTo>
                  <a:lnTo>
                    <a:pt x="396" y="976"/>
                  </a:lnTo>
                  <a:lnTo>
                    <a:pt x="394" y="976"/>
                  </a:lnTo>
                  <a:lnTo>
                    <a:pt x="393" y="975"/>
                  </a:lnTo>
                  <a:lnTo>
                    <a:pt x="393" y="973"/>
                  </a:lnTo>
                  <a:lnTo>
                    <a:pt x="393" y="971"/>
                  </a:lnTo>
                  <a:lnTo>
                    <a:pt x="391" y="971"/>
                  </a:lnTo>
                  <a:lnTo>
                    <a:pt x="391" y="970"/>
                  </a:lnTo>
                  <a:lnTo>
                    <a:pt x="391" y="968"/>
                  </a:lnTo>
                  <a:lnTo>
                    <a:pt x="391" y="966"/>
                  </a:lnTo>
                  <a:lnTo>
                    <a:pt x="391" y="965"/>
                  </a:lnTo>
                  <a:lnTo>
                    <a:pt x="391" y="963"/>
                  </a:lnTo>
                  <a:lnTo>
                    <a:pt x="391" y="961"/>
                  </a:lnTo>
                  <a:lnTo>
                    <a:pt x="391" y="960"/>
                  </a:lnTo>
                  <a:lnTo>
                    <a:pt x="391" y="958"/>
                  </a:lnTo>
                  <a:lnTo>
                    <a:pt x="391" y="956"/>
                  </a:lnTo>
                  <a:lnTo>
                    <a:pt x="391" y="955"/>
                  </a:lnTo>
                  <a:lnTo>
                    <a:pt x="391" y="953"/>
                  </a:lnTo>
                  <a:lnTo>
                    <a:pt x="391" y="951"/>
                  </a:lnTo>
                  <a:lnTo>
                    <a:pt x="391" y="950"/>
                  </a:lnTo>
                  <a:lnTo>
                    <a:pt x="393" y="948"/>
                  </a:lnTo>
                  <a:lnTo>
                    <a:pt x="393" y="946"/>
                  </a:lnTo>
                  <a:lnTo>
                    <a:pt x="391" y="946"/>
                  </a:lnTo>
                  <a:lnTo>
                    <a:pt x="391" y="945"/>
                  </a:lnTo>
                  <a:lnTo>
                    <a:pt x="390" y="945"/>
                  </a:lnTo>
                  <a:lnTo>
                    <a:pt x="390" y="943"/>
                  </a:lnTo>
                  <a:lnTo>
                    <a:pt x="390" y="942"/>
                  </a:lnTo>
                  <a:lnTo>
                    <a:pt x="391" y="940"/>
                  </a:lnTo>
                  <a:lnTo>
                    <a:pt x="390" y="940"/>
                  </a:lnTo>
                  <a:lnTo>
                    <a:pt x="390" y="938"/>
                  </a:lnTo>
                  <a:lnTo>
                    <a:pt x="391" y="938"/>
                  </a:lnTo>
                  <a:lnTo>
                    <a:pt x="391" y="937"/>
                  </a:lnTo>
                  <a:lnTo>
                    <a:pt x="391" y="935"/>
                  </a:lnTo>
                  <a:lnTo>
                    <a:pt x="391" y="933"/>
                  </a:lnTo>
                  <a:lnTo>
                    <a:pt x="393" y="933"/>
                  </a:lnTo>
                  <a:lnTo>
                    <a:pt x="393" y="932"/>
                  </a:lnTo>
                  <a:lnTo>
                    <a:pt x="393" y="930"/>
                  </a:lnTo>
                  <a:lnTo>
                    <a:pt x="394" y="930"/>
                  </a:lnTo>
                  <a:lnTo>
                    <a:pt x="396" y="928"/>
                  </a:lnTo>
                  <a:lnTo>
                    <a:pt x="396" y="927"/>
                  </a:lnTo>
                  <a:lnTo>
                    <a:pt x="398" y="927"/>
                  </a:lnTo>
                  <a:lnTo>
                    <a:pt x="399" y="927"/>
                  </a:lnTo>
                  <a:lnTo>
                    <a:pt x="401" y="927"/>
                  </a:lnTo>
                  <a:lnTo>
                    <a:pt x="401" y="925"/>
                  </a:lnTo>
                  <a:lnTo>
                    <a:pt x="403" y="925"/>
                  </a:lnTo>
                  <a:lnTo>
                    <a:pt x="403" y="923"/>
                  </a:lnTo>
                  <a:lnTo>
                    <a:pt x="404" y="923"/>
                  </a:lnTo>
                  <a:lnTo>
                    <a:pt x="406" y="923"/>
                  </a:lnTo>
                  <a:lnTo>
                    <a:pt x="408" y="923"/>
                  </a:lnTo>
                  <a:lnTo>
                    <a:pt x="409" y="923"/>
                  </a:lnTo>
                  <a:lnTo>
                    <a:pt x="411" y="923"/>
                  </a:lnTo>
                  <a:lnTo>
                    <a:pt x="413" y="923"/>
                  </a:lnTo>
                  <a:lnTo>
                    <a:pt x="413" y="922"/>
                  </a:lnTo>
                  <a:lnTo>
                    <a:pt x="414" y="922"/>
                  </a:lnTo>
                  <a:lnTo>
                    <a:pt x="416" y="922"/>
                  </a:lnTo>
                  <a:lnTo>
                    <a:pt x="416" y="920"/>
                  </a:lnTo>
                  <a:lnTo>
                    <a:pt x="418" y="920"/>
                  </a:lnTo>
                  <a:lnTo>
                    <a:pt x="419" y="920"/>
                  </a:lnTo>
                  <a:lnTo>
                    <a:pt x="419" y="918"/>
                  </a:lnTo>
                  <a:lnTo>
                    <a:pt x="421" y="918"/>
                  </a:lnTo>
                  <a:lnTo>
                    <a:pt x="421" y="917"/>
                  </a:lnTo>
                  <a:lnTo>
                    <a:pt x="421" y="915"/>
                  </a:lnTo>
                  <a:lnTo>
                    <a:pt x="421" y="913"/>
                  </a:lnTo>
                  <a:lnTo>
                    <a:pt x="423" y="913"/>
                  </a:lnTo>
                  <a:lnTo>
                    <a:pt x="423" y="912"/>
                  </a:lnTo>
                  <a:lnTo>
                    <a:pt x="423" y="910"/>
                  </a:lnTo>
                  <a:lnTo>
                    <a:pt x="424" y="910"/>
                  </a:lnTo>
                  <a:lnTo>
                    <a:pt x="424" y="909"/>
                  </a:lnTo>
                  <a:lnTo>
                    <a:pt x="423" y="909"/>
                  </a:lnTo>
                  <a:lnTo>
                    <a:pt x="423" y="907"/>
                  </a:lnTo>
                  <a:lnTo>
                    <a:pt x="423" y="905"/>
                  </a:lnTo>
                  <a:lnTo>
                    <a:pt x="423" y="904"/>
                  </a:lnTo>
                  <a:lnTo>
                    <a:pt x="423" y="902"/>
                  </a:lnTo>
                  <a:lnTo>
                    <a:pt x="423" y="900"/>
                  </a:lnTo>
                  <a:lnTo>
                    <a:pt x="424" y="900"/>
                  </a:lnTo>
                  <a:lnTo>
                    <a:pt x="424" y="899"/>
                  </a:lnTo>
                  <a:lnTo>
                    <a:pt x="424" y="897"/>
                  </a:lnTo>
                  <a:lnTo>
                    <a:pt x="426" y="895"/>
                  </a:lnTo>
                  <a:lnTo>
                    <a:pt x="427" y="895"/>
                  </a:lnTo>
                  <a:lnTo>
                    <a:pt x="426" y="895"/>
                  </a:lnTo>
                  <a:lnTo>
                    <a:pt x="424" y="895"/>
                  </a:lnTo>
                  <a:lnTo>
                    <a:pt x="423" y="894"/>
                  </a:lnTo>
                  <a:lnTo>
                    <a:pt x="421" y="894"/>
                  </a:lnTo>
                  <a:lnTo>
                    <a:pt x="419" y="894"/>
                  </a:lnTo>
                  <a:lnTo>
                    <a:pt x="418" y="894"/>
                  </a:lnTo>
                  <a:lnTo>
                    <a:pt x="416" y="894"/>
                  </a:lnTo>
                  <a:lnTo>
                    <a:pt x="414" y="894"/>
                  </a:lnTo>
                  <a:lnTo>
                    <a:pt x="413" y="894"/>
                  </a:lnTo>
                  <a:lnTo>
                    <a:pt x="411" y="894"/>
                  </a:lnTo>
                  <a:lnTo>
                    <a:pt x="409" y="894"/>
                  </a:lnTo>
                  <a:lnTo>
                    <a:pt x="408" y="894"/>
                  </a:lnTo>
                  <a:lnTo>
                    <a:pt x="406" y="894"/>
                  </a:lnTo>
                  <a:lnTo>
                    <a:pt x="404" y="894"/>
                  </a:lnTo>
                  <a:lnTo>
                    <a:pt x="403" y="894"/>
                  </a:lnTo>
                  <a:lnTo>
                    <a:pt x="401" y="894"/>
                  </a:lnTo>
                  <a:lnTo>
                    <a:pt x="399" y="894"/>
                  </a:lnTo>
                  <a:lnTo>
                    <a:pt x="399" y="895"/>
                  </a:lnTo>
                  <a:lnTo>
                    <a:pt x="398" y="895"/>
                  </a:lnTo>
                  <a:lnTo>
                    <a:pt x="396" y="895"/>
                  </a:lnTo>
                  <a:lnTo>
                    <a:pt x="394" y="895"/>
                  </a:lnTo>
                  <a:lnTo>
                    <a:pt x="393" y="895"/>
                  </a:lnTo>
                  <a:lnTo>
                    <a:pt x="391" y="897"/>
                  </a:lnTo>
                  <a:lnTo>
                    <a:pt x="390" y="895"/>
                  </a:lnTo>
                  <a:lnTo>
                    <a:pt x="390" y="897"/>
                  </a:lnTo>
                  <a:lnTo>
                    <a:pt x="388" y="897"/>
                  </a:lnTo>
                  <a:lnTo>
                    <a:pt x="386" y="897"/>
                  </a:lnTo>
                  <a:lnTo>
                    <a:pt x="385" y="897"/>
                  </a:lnTo>
                  <a:lnTo>
                    <a:pt x="383" y="897"/>
                  </a:lnTo>
                  <a:lnTo>
                    <a:pt x="381" y="897"/>
                  </a:lnTo>
                  <a:lnTo>
                    <a:pt x="380" y="895"/>
                  </a:lnTo>
                  <a:lnTo>
                    <a:pt x="380" y="897"/>
                  </a:lnTo>
                  <a:lnTo>
                    <a:pt x="378" y="897"/>
                  </a:lnTo>
                  <a:lnTo>
                    <a:pt x="376" y="897"/>
                  </a:lnTo>
                  <a:lnTo>
                    <a:pt x="375" y="897"/>
                  </a:lnTo>
                  <a:lnTo>
                    <a:pt x="373" y="897"/>
                  </a:lnTo>
                  <a:lnTo>
                    <a:pt x="373" y="899"/>
                  </a:lnTo>
                  <a:lnTo>
                    <a:pt x="371" y="899"/>
                  </a:lnTo>
                  <a:lnTo>
                    <a:pt x="370" y="899"/>
                  </a:lnTo>
                  <a:lnTo>
                    <a:pt x="368" y="900"/>
                  </a:lnTo>
                  <a:lnTo>
                    <a:pt x="368" y="902"/>
                  </a:lnTo>
                  <a:lnTo>
                    <a:pt x="366" y="902"/>
                  </a:lnTo>
                  <a:lnTo>
                    <a:pt x="365" y="902"/>
                  </a:lnTo>
                  <a:lnTo>
                    <a:pt x="365" y="904"/>
                  </a:lnTo>
                  <a:lnTo>
                    <a:pt x="365" y="905"/>
                  </a:lnTo>
                  <a:lnTo>
                    <a:pt x="365" y="907"/>
                  </a:lnTo>
                  <a:lnTo>
                    <a:pt x="363" y="909"/>
                  </a:lnTo>
                  <a:lnTo>
                    <a:pt x="361" y="909"/>
                  </a:lnTo>
                  <a:lnTo>
                    <a:pt x="361" y="910"/>
                  </a:lnTo>
                  <a:lnTo>
                    <a:pt x="361" y="912"/>
                  </a:lnTo>
                  <a:lnTo>
                    <a:pt x="360" y="912"/>
                  </a:lnTo>
                  <a:lnTo>
                    <a:pt x="358" y="912"/>
                  </a:lnTo>
                  <a:lnTo>
                    <a:pt x="357" y="913"/>
                  </a:lnTo>
                  <a:lnTo>
                    <a:pt x="355" y="913"/>
                  </a:lnTo>
                  <a:lnTo>
                    <a:pt x="355" y="915"/>
                  </a:lnTo>
                  <a:lnTo>
                    <a:pt x="353" y="915"/>
                  </a:lnTo>
                  <a:lnTo>
                    <a:pt x="352" y="915"/>
                  </a:lnTo>
                  <a:lnTo>
                    <a:pt x="350" y="915"/>
                  </a:lnTo>
                  <a:lnTo>
                    <a:pt x="350" y="913"/>
                  </a:lnTo>
                  <a:lnTo>
                    <a:pt x="348" y="913"/>
                  </a:lnTo>
                  <a:lnTo>
                    <a:pt x="350" y="913"/>
                  </a:lnTo>
                  <a:lnTo>
                    <a:pt x="348" y="913"/>
                  </a:lnTo>
                  <a:lnTo>
                    <a:pt x="348" y="912"/>
                  </a:lnTo>
                  <a:lnTo>
                    <a:pt x="347" y="912"/>
                  </a:lnTo>
                  <a:lnTo>
                    <a:pt x="345" y="910"/>
                  </a:lnTo>
                  <a:lnTo>
                    <a:pt x="345" y="909"/>
                  </a:lnTo>
                  <a:lnTo>
                    <a:pt x="343" y="907"/>
                  </a:lnTo>
                  <a:lnTo>
                    <a:pt x="345" y="907"/>
                  </a:lnTo>
                  <a:lnTo>
                    <a:pt x="345" y="905"/>
                  </a:lnTo>
                  <a:lnTo>
                    <a:pt x="345" y="904"/>
                  </a:lnTo>
                  <a:lnTo>
                    <a:pt x="345" y="902"/>
                  </a:lnTo>
                  <a:lnTo>
                    <a:pt x="345" y="900"/>
                  </a:lnTo>
                  <a:lnTo>
                    <a:pt x="343" y="900"/>
                  </a:lnTo>
                  <a:lnTo>
                    <a:pt x="343" y="899"/>
                  </a:lnTo>
                  <a:lnTo>
                    <a:pt x="343" y="897"/>
                  </a:lnTo>
                  <a:lnTo>
                    <a:pt x="345" y="897"/>
                  </a:lnTo>
                  <a:lnTo>
                    <a:pt x="345" y="895"/>
                  </a:lnTo>
                  <a:lnTo>
                    <a:pt x="347" y="895"/>
                  </a:lnTo>
                  <a:lnTo>
                    <a:pt x="348" y="895"/>
                  </a:lnTo>
                  <a:lnTo>
                    <a:pt x="350" y="895"/>
                  </a:lnTo>
                  <a:lnTo>
                    <a:pt x="350" y="894"/>
                  </a:lnTo>
                  <a:lnTo>
                    <a:pt x="352" y="894"/>
                  </a:lnTo>
                  <a:lnTo>
                    <a:pt x="353" y="894"/>
                  </a:lnTo>
                  <a:lnTo>
                    <a:pt x="353" y="892"/>
                  </a:lnTo>
                  <a:lnTo>
                    <a:pt x="355" y="892"/>
                  </a:lnTo>
                  <a:lnTo>
                    <a:pt x="355" y="890"/>
                  </a:lnTo>
                  <a:lnTo>
                    <a:pt x="357" y="890"/>
                  </a:lnTo>
                  <a:lnTo>
                    <a:pt x="357" y="889"/>
                  </a:lnTo>
                  <a:lnTo>
                    <a:pt x="355" y="889"/>
                  </a:lnTo>
                  <a:lnTo>
                    <a:pt x="355" y="887"/>
                  </a:lnTo>
                  <a:lnTo>
                    <a:pt x="355" y="885"/>
                  </a:lnTo>
                  <a:lnTo>
                    <a:pt x="357" y="885"/>
                  </a:lnTo>
                  <a:lnTo>
                    <a:pt x="357" y="884"/>
                  </a:lnTo>
                  <a:lnTo>
                    <a:pt x="355" y="884"/>
                  </a:lnTo>
                  <a:lnTo>
                    <a:pt x="355" y="882"/>
                  </a:lnTo>
                  <a:lnTo>
                    <a:pt x="355" y="880"/>
                  </a:lnTo>
                  <a:lnTo>
                    <a:pt x="353" y="880"/>
                  </a:lnTo>
                  <a:lnTo>
                    <a:pt x="353" y="879"/>
                  </a:lnTo>
                  <a:lnTo>
                    <a:pt x="355" y="879"/>
                  </a:lnTo>
                  <a:lnTo>
                    <a:pt x="353" y="877"/>
                  </a:lnTo>
                  <a:lnTo>
                    <a:pt x="353" y="876"/>
                  </a:lnTo>
                  <a:lnTo>
                    <a:pt x="352" y="874"/>
                  </a:lnTo>
                  <a:lnTo>
                    <a:pt x="352" y="872"/>
                  </a:lnTo>
                  <a:lnTo>
                    <a:pt x="352" y="871"/>
                  </a:lnTo>
                  <a:lnTo>
                    <a:pt x="352" y="869"/>
                  </a:lnTo>
                  <a:lnTo>
                    <a:pt x="352" y="867"/>
                  </a:lnTo>
                  <a:lnTo>
                    <a:pt x="350" y="867"/>
                  </a:lnTo>
                  <a:lnTo>
                    <a:pt x="350" y="866"/>
                  </a:lnTo>
                  <a:lnTo>
                    <a:pt x="350" y="864"/>
                  </a:lnTo>
                  <a:lnTo>
                    <a:pt x="348" y="862"/>
                  </a:lnTo>
                  <a:lnTo>
                    <a:pt x="348" y="861"/>
                  </a:lnTo>
                  <a:lnTo>
                    <a:pt x="347" y="861"/>
                  </a:lnTo>
                  <a:lnTo>
                    <a:pt x="345" y="859"/>
                  </a:lnTo>
                  <a:lnTo>
                    <a:pt x="343" y="857"/>
                  </a:lnTo>
                  <a:lnTo>
                    <a:pt x="342" y="856"/>
                  </a:lnTo>
                  <a:lnTo>
                    <a:pt x="340" y="854"/>
                  </a:lnTo>
                  <a:lnTo>
                    <a:pt x="338" y="854"/>
                  </a:lnTo>
                  <a:lnTo>
                    <a:pt x="337" y="852"/>
                  </a:lnTo>
                  <a:lnTo>
                    <a:pt x="335" y="852"/>
                  </a:lnTo>
                  <a:lnTo>
                    <a:pt x="335" y="851"/>
                  </a:lnTo>
                  <a:lnTo>
                    <a:pt x="333" y="851"/>
                  </a:lnTo>
                  <a:lnTo>
                    <a:pt x="333" y="849"/>
                  </a:lnTo>
                  <a:lnTo>
                    <a:pt x="335" y="847"/>
                  </a:lnTo>
                  <a:lnTo>
                    <a:pt x="337" y="847"/>
                  </a:lnTo>
                  <a:lnTo>
                    <a:pt x="338" y="846"/>
                  </a:lnTo>
                  <a:lnTo>
                    <a:pt x="338" y="844"/>
                  </a:lnTo>
                  <a:lnTo>
                    <a:pt x="340" y="844"/>
                  </a:lnTo>
                  <a:lnTo>
                    <a:pt x="342" y="843"/>
                  </a:lnTo>
                  <a:lnTo>
                    <a:pt x="335" y="843"/>
                  </a:lnTo>
                  <a:lnTo>
                    <a:pt x="333" y="839"/>
                  </a:lnTo>
                  <a:lnTo>
                    <a:pt x="333" y="838"/>
                  </a:lnTo>
                  <a:lnTo>
                    <a:pt x="333" y="836"/>
                  </a:lnTo>
                  <a:lnTo>
                    <a:pt x="332" y="833"/>
                  </a:lnTo>
                  <a:lnTo>
                    <a:pt x="332" y="831"/>
                  </a:lnTo>
                  <a:lnTo>
                    <a:pt x="332" y="829"/>
                  </a:lnTo>
                  <a:lnTo>
                    <a:pt x="330" y="828"/>
                  </a:lnTo>
                  <a:lnTo>
                    <a:pt x="330" y="826"/>
                  </a:lnTo>
                  <a:lnTo>
                    <a:pt x="329" y="824"/>
                  </a:lnTo>
                  <a:lnTo>
                    <a:pt x="329" y="823"/>
                  </a:lnTo>
                  <a:lnTo>
                    <a:pt x="327" y="821"/>
                  </a:lnTo>
                  <a:lnTo>
                    <a:pt x="325" y="821"/>
                  </a:lnTo>
                  <a:lnTo>
                    <a:pt x="324" y="821"/>
                  </a:lnTo>
                  <a:lnTo>
                    <a:pt x="322" y="819"/>
                  </a:lnTo>
                  <a:lnTo>
                    <a:pt x="320" y="818"/>
                  </a:lnTo>
                  <a:lnTo>
                    <a:pt x="320" y="816"/>
                  </a:lnTo>
                  <a:lnTo>
                    <a:pt x="319" y="814"/>
                  </a:lnTo>
                  <a:lnTo>
                    <a:pt x="319" y="813"/>
                  </a:lnTo>
                  <a:lnTo>
                    <a:pt x="319" y="811"/>
                  </a:lnTo>
                  <a:lnTo>
                    <a:pt x="319" y="810"/>
                  </a:lnTo>
                  <a:lnTo>
                    <a:pt x="319" y="808"/>
                  </a:lnTo>
                  <a:lnTo>
                    <a:pt x="317" y="806"/>
                  </a:lnTo>
                  <a:lnTo>
                    <a:pt x="315" y="805"/>
                  </a:lnTo>
                  <a:lnTo>
                    <a:pt x="315" y="803"/>
                  </a:lnTo>
                  <a:lnTo>
                    <a:pt x="314" y="801"/>
                  </a:lnTo>
                  <a:lnTo>
                    <a:pt x="312" y="800"/>
                  </a:lnTo>
                  <a:lnTo>
                    <a:pt x="312" y="798"/>
                  </a:lnTo>
                  <a:lnTo>
                    <a:pt x="312" y="796"/>
                  </a:lnTo>
                  <a:lnTo>
                    <a:pt x="314" y="795"/>
                  </a:lnTo>
                  <a:lnTo>
                    <a:pt x="314" y="793"/>
                  </a:lnTo>
                  <a:lnTo>
                    <a:pt x="312" y="791"/>
                  </a:lnTo>
                  <a:lnTo>
                    <a:pt x="310" y="790"/>
                  </a:lnTo>
                  <a:lnTo>
                    <a:pt x="309" y="788"/>
                  </a:lnTo>
                  <a:lnTo>
                    <a:pt x="309" y="786"/>
                  </a:lnTo>
                  <a:lnTo>
                    <a:pt x="307" y="786"/>
                  </a:lnTo>
                  <a:lnTo>
                    <a:pt x="307" y="785"/>
                  </a:lnTo>
                  <a:lnTo>
                    <a:pt x="307" y="783"/>
                  </a:lnTo>
                  <a:lnTo>
                    <a:pt x="307" y="782"/>
                  </a:lnTo>
                  <a:lnTo>
                    <a:pt x="307" y="780"/>
                  </a:lnTo>
                  <a:lnTo>
                    <a:pt x="305" y="778"/>
                  </a:lnTo>
                  <a:lnTo>
                    <a:pt x="305" y="777"/>
                  </a:lnTo>
                  <a:lnTo>
                    <a:pt x="304" y="775"/>
                  </a:lnTo>
                  <a:lnTo>
                    <a:pt x="304" y="773"/>
                  </a:lnTo>
                  <a:lnTo>
                    <a:pt x="302" y="772"/>
                  </a:lnTo>
                  <a:lnTo>
                    <a:pt x="300" y="770"/>
                  </a:lnTo>
                  <a:lnTo>
                    <a:pt x="300" y="768"/>
                  </a:lnTo>
                  <a:lnTo>
                    <a:pt x="299" y="767"/>
                  </a:lnTo>
                  <a:lnTo>
                    <a:pt x="297" y="765"/>
                  </a:lnTo>
                  <a:lnTo>
                    <a:pt x="297" y="763"/>
                  </a:lnTo>
                  <a:lnTo>
                    <a:pt x="296" y="762"/>
                  </a:lnTo>
                  <a:lnTo>
                    <a:pt x="294" y="760"/>
                  </a:lnTo>
                  <a:lnTo>
                    <a:pt x="294" y="758"/>
                  </a:lnTo>
                  <a:lnTo>
                    <a:pt x="292" y="758"/>
                  </a:lnTo>
                  <a:lnTo>
                    <a:pt x="291" y="757"/>
                  </a:lnTo>
                  <a:lnTo>
                    <a:pt x="289" y="755"/>
                  </a:lnTo>
                  <a:lnTo>
                    <a:pt x="287" y="755"/>
                  </a:lnTo>
                  <a:lnTo>
                    <a:pt x="286" y="755"/>
                  </a:lnTo>
                  <a:lnTo>
                    <a:pt x="284" y="753"/>
                  </a:lnTo>
                  <a:lnTo>
                    <a:pt x="284" y="752"/>
                  </a:lnTo>
                  <a:lnTo>
                    <a:pt x="284" y="750"/>
                  </a:lnTo>
                  <a:lnTo>
                    <a:pt x="284" y="749"/>
                  </a:lnTo>
                  <a:lnTo>
                    <a:pt x="282" y="747"/>
                  </a:lnTo>
                  <a:lnTo>
                    <a:pt x="281" y="745"/>
                  </a:lnTo>
                  <a:lnTo>
                    <a:pt x="281" y="744"/>
                  </a:lnTo>
                  <a:lnTo>
                    <a:pt x="282" y="742"/>
                  </a:lnTo>
                  <a:lnTo>
                    <a:pt x="282" y="740"/>
                  </a:lnTo>
                  <a:lnTo>
                    <a:pt x="281" y="739"/>
                  </a:lnTo>
                  <a:lnTo>
                    <a:pt x="279" y="739"/>
                  </a:lnTo>
                  <a:lnTo>
                    <a:pt x="277" y="737"/>
                  </a:lnTo>
                  <a:lnTo>
                    <a:pt x="277" y="734"/>
                  </a:lnTo>
                  <a:lnTo>
                    <a:pt x="276" y="734"/>
                  </a:lnTo>
                  <a:lnTo>
                    <a:pt x="276" y="730"/>
                  </a:lnTo>
                  <a:lnTo>
                    <a:pt x="274" y="729"/>
                  </a:lnTo>
                  <a:lnTo>
                    <a:pt x="272" y="727"/>
                  </a:lnTo>
                  <a:lnTo>
                    <a:pt x="272" y="725"/>
                  </a:lnTo>
                  <a:lnTo>
                    <a:pt x="272" y="724"/>
                  </a:lnTo>
                  <a:lnTo>
                    <a:pt x="271" y="722"/>
                  </a:lnTo>
                  <a:lnTo>
                    <a:pt x="271" y="720"/>
                  </a:lnTo>
                  <a:lnTo>
                    <a:pt x="269" y="719"/>
                  </a:lnTo>
                  <a:lnTo>
                    <a:pt x="269" y="717"/>
                  </a:lnTo>
                  <a:lnTo>
                    <a:pt x="267" y="716"/>
                  </a:lnTo>
                  <a:lnTo>
                    <a:pt x="266" y="716"/>
                  </a:lnTo>
                  <a:lnTo>
                    <a:pt x="264" y="717"/>
                  </a:lnTo>
                  <a:lnTo>
                    <a:pt x="259" y="716"/>
                  </a:lnTo>
                  <a:lnTo>
                    <a:pt x="259" y="714"/>
                  </a:lnTo>
                  <a:lnTo>
                    <a:pt x="258" y="712"/>
                  </a:lnTo>
                  <a:lnTo>
                    <a:pt x="256" y="709"/>
                  </a:lnTo>
                  <a:lnTo>
                    <a:pt x="254" y="709"/>
                  </a:lnTo>
                  <a:lnTo>
                    <a:pt x="254" y="707"/>
                  </a:lnTo>
                  <a:lnTo>
                    <a:pt x="254" y="706"/>
                  </a:lnTo>
                  <a:lnTo>
                    <a:pt x="254" y="704"/>
                  </a:lnTo>
                  <a:lnTo>
                    <a:pt x="254" y="702"/>
                  </a:lnTo>
                  <a:lnTo>
                    <a:pt x="254" y="699"/>
                  </a:lnTo>
                  <a:lnTo>
                    <a:pt x="256" y="697"/>
                  </a:lnTo>
                  <a:lnTo>
                    <a:pt x="258" y="696"/>
                  </a:lnTo>
                  <a:lnTo>
                    <a:pt x="258" y="692"/>
                  </a:lnTo>
                  <a:lnTo>
                    <a:pt x="254" y="691"/>
                  </a:lnTo>
                  <a:lnTo>
                    <a:pt x="253" y="691"/>
                  </a:lnTo>
                  <a:lnTo>
                    <a:pt x="251" y="691"/>
                  </a:lnTo>
                  <a:lnTo>
                    <a:pt x="249" y="691"/>
                  </a:lnTo>
                  <a:lnTo>
                    <a:pt x="248" y="692"/>
                  </a:lnTo>
                  <a:lnTo>
                    <a:pt x="246" y="692"/>
                  </a:lnTo>
                  <a:lnTo>
                    <a:pt x="244" y="692"/>
                  </a:lnTo>
                  <a:lnTo>
                    <a:pt x="243" y="692"/>
                  </a:lnTo>
                  <a:lnTo>
                    <a:pt x="241" y="692"/>
                  </a:lnTo>
                  <a:lnTo>
                    <a:pt x="239" y="692"/>
                  </a:lnTo>
                  <a:lnTo>
                    <a:pt x="238" y="692"/>
                  </a:lnTo>
                  <a:lnTo>
                    <a:pt x="236" y="692"/>
                  </a:lnTo>
                  <a:lnTo>
                    <a:pt x="236" y="691"/>
                  </a:lnTo>
                  <a:lnTo>
                    <a:pt x="234" y="691"/>
                  </a:lnTo>
                  <a:lnTo>
                    <a:pt x="236" y="684"/>
                  </a:lnTo>
                  <a:lnTo>
                    <a:pt x="238" y="676"/>
                  </a:lnTo>
                  <a:lnTo>
                    <a:pt x="233" y="668"/>
                  </a:lnTo>
                  <a:lnTo>
                    <a:pt x="230" y="661"/>
                  </a:lnTo>
                  <a:lnTo>
                    <a:pt x="221" y="651"/>
                  </a:lnTo>
                  <a:lnTo>
                    <a:pt x="226" y="650"/>
                  </a:lnTo>
                  <a:lnTo>
                    <a:pt x="234" y="645"/>
                  </a:lnTo>
                  <a:lnTo>
                    <a:pt x="241" y="638"/>
                  </a:lnTo>
                  <a:lnTo>
                    <a:pt x="244" y="628"/>
                  </a:lnTo>
                  <a:lnTo>
                    <a:pt x="246" y="618"/>
                  </a:lnTo>
                  <a:lnTo>
                    <a:pt x="251" y="610"/>
                  </a:lnTo>
                  <a:lnTo>
                    <a:pt x="261" y="605"/>
                  </a:lnTo>
                  <a:lnTo>
                    <a:pt x="272" y="603"/>
                  </a:lnTo>
                  <a:lnTo>
                    <a:pt x="286" y="603"/>
                  </a:lnTo>
                  <a:lnTo>
                    <a:pt x="297" y="605"/>
                  </a:lnTo>
                  <a:lnTo>
                    <a:pt x="307" y="608"/>
                  </a:lnTo>
                  <a:lnTo>
                    <a:pt x="319" y="610"/>
                  </a:lnTo>
                  <a:lnTo>
                    <a:pt x="332" y="610"/>
                  </a:lnTo>
                  <a:lnTo>
                    <a:pt x="340" y="607"/>
                  </a:lnTo>
                  <a:lnTo>
                    <a:pt x="345" y="598"/>
                  </a:lnTo>
                  <a:lnTo>
                    <a:pt x="348" y="588"/>
                  </a:lnTo>
                  <a:lnTo>
                    <a:pt x="350" y="577"/>
                  </a:lnTo>
                  <a:lnTo>
                    <a:pt x="357" y="570"/>
                  </a:lnTo>
                  <a:lnTo>
                    <a:pt x="365" y="565"/>
                  </a:lnTo>
                  <a:lnTo>
                    <a:pt x="375" y="562"/>
                  </a:lnTo>
                  <a:lnTo>
                    <a:pt x="386" y="559"/>
                  </a:lnTo>
                  <a:lnTo>
                    <a:pt x="396" y="555"/>
                  </a:lnTo>
                  <a:lnTo>
                    <a:pt x="404" y="551"/>
                  </a:lnTo>
                  <a:lnTo>
                    <a:pt x="408" y="539"/>
                  </a:lnTo>
                  <a:lnTo>
                    <a:pt x="406" y="527"/>
                  </a:lnTo>
                  <a:lnTo>
                    <a:pt x="404" y="514"/>
                  </a:lnTo>
                  <a:lnTo>
                    <a:pt x="406" y="503"/>
                  </a:lnTo>
                  <a:lnTo>
                    <a:pt x="411" y="494"/>
                  </a:lnTo>
                  <a:lnTo>
                    <a:pt x="418" y="488"/>
                  </a:lnTo>
                  <a:lnTo>
                    <a:pt x="423" y="480"/>
                  </a:lnTo>
                  <a:lnTo>
                    <a:pt x="426" y="470"/>
                  </a:lnTo>
                  <a:lnTo>
                    <a:pt x="426" y="457"/>
                  </a:lnTo>
                  <a:lnTo>
                    <a:pt x="424" y="443"/>
                  </a:lnTo>
                  <a:lnTo>
                    <a:pt x="426" y="433"/>
                  </a:lnTo>
                  <a:lnTo>
                    <a:pt x="431" y="425"/>
                  </a:lnTo>
                  <a:lnTo>
                    <a:pt x="439" y="420"/>
                  </a:lnTo>
                  <a:lnTo>
                    <a:pt x="449" y="415"/>
                  </a:lnTo>
                  <a:lnTo>
                    <a:pt x="457" y="412"/>
                  </a:lnTo>
                  <a:lnTo>
                    <a:pt x="469" y="409"/>
                  </a:lnTo>
                  <a:lnTo>
                    <a:pt x="480" y="407"/>
                  </a:lnTo>
                  <a:lnTo>
                    <a:pt x="492" y="409"/>
                  </a:lnTo>
                  <a:lnTo>
                    <a:pt x="503" y="409"/>
                  </a:lnTo>
                  <a:lnTo>
                    <a:pt x="517" y="409"/>
                  </a:lnTo>
                  <a:lnTo>
                    <a:pt x="523" y="402"/>
                  </a:lnTo>
                  <a:lnTo>
                    <a:pt x="528" y="394"/>
                  </a:lnTo>
                  <a:lnTo>
                    <a:pt x="531" y="384"/>
                  </a:lnTo>
                  <a:lnTo>
                    <a:pt x="538" y="377"/>
                  </a:lnTo>
                  <a:lnTo>
                    <a:pt x="546" y="372"/>
                  </a:lnTo>
                  <a:lnTo>
                    <a:pt x="553" y="364"/>
                  </a:lnTo>
                  <a:lnTo>
                    <a:pt x="556" y="356"/>
                  </a:lnTo>
                  <a:lnTo>
                    <a:pt x="559" y="346"/>
                  </a:lnTo>
                  <a:lnTo>
                    <a:pt x="563" y="338"/>
                  </a:lnTo>
                  <a:lnTo>
                    <a:pt x="569" y="331"/>
                  </a:lnTo>
                  <a:lnTo>
                    <a:pt x="579" y="326"/>
                  </a:lnTo>
                  <a:lnTo>
                    <a:pt x="589" y="323"/>
                  </a:lnTo>
                  <a:lnTo>
                    <a:pt x="597" y="318"/>
                  </a:lnTo>
                  <a:lnTo>
                    <a:pt x="607" y="315"/>
                  </a:lnTo>
                  <a:lnTo>
                    <a:pt x="614" y="308"/>
                  </a:lnTo>
                  <a:lnTo>
                    <a:pt x="620" y="301"/>
                  </a:lnTo>
                  <a:lnTo>
                    <a:pt x="625" y="293"/>
                  </a:lnTo>
                  <a:lnTo>
                    <a:pt x="629" y="283"/>
                  </a:lnTo>
                  <a:lnTo>
                    <a:pt x="632" y="273"/>
                  </a:lnTo>
                  <a:lnTo>
                    <a:pt x="637" y="265"/>
                  </a:lnTo>
                  <a:lnTo>
                    <a:pt x="644" y="259"/>
                  </a:lnTo>
                  <a:lnTo>
                    <a:pt x="650" y="252"/>
                  </a:lnTo>
                  <a:lnTo>
                    <a:pt x="653" y="242"/>
                  </a:lnTo>
                  <a:lnTo>
                    <a:pt x="655" y="231"/>
                  </a:lnTo>
                  <a:lnTo>
                    <a:pt x="658" y="221"/>
                  </a:lnTo>
                  <a:lnTo>
                    <a:pt x="660" y="211"/>
                  </a:lnTo>
                  <a:lnTo>
                    <a:pt x="663" y="199"/>
                  </a:lnTo>
                  <a:lnTo>
                    <a:pt x="667" y="189"/>
                  </a:lnTo>
                  <a:lnTo>
                    <a:pt x="672" y="181"/>
                  </a:lnTo>
                  <a:lnTo>
                    <a:pt x="678" y="174"/>
                  </a:lnTo>
                  <a:lnTo>
                    <a:pt x="683" y="173"/>
                  </a:lnTo>
                  <a:lnTo>
                    <a:pt x="686" y="169"/>
                  </a:lnTo>
                  <a:lnTo>
                    <a:pt x="696" y="166"/>
                  </a:lnTo>
                  <a:lnTo>
                    <a:pt x="706" y="163"/>
                  </a:lnTo>
                  <a:lnTo>
                    <a:pt x="716" y="158"/>
                  </a:lnTo>
                  <a:lnTo>
                    <a:pt x="724" y="155"/>
                  </a:lnTo>
                  <a:lnTo>
                    <a:pt x="734" y="151"/>
                  </a:lnTo>
                  <a:lnTo>
                    <a:pt x="741" y="145"/>
                  </a:lnTo>
                  <a:lnTo>
                    <a:pt x="742" y="135"/>
                  </a:lnTo>
                  <a:lnTo>
                    <a:pt x="741" y="123"/>
                  </a:lnTo>
                  <a:lnTo>
                    <a:pt x="739" y="112"/>
                  </a:lnTo>
                  <a:lnTo>
                    <a:pt x="739" y="99"/>
                  </a:lnTo>
                  <a:lnTo>
                    <a:pt x="741" y="87"/>
                  </a:lnTo>
                  <a:lnTo>
                    <a:pt x="744" y="77"/>
                  </a:lnTo>
                  <a:lnTo>
                    <a:pt x="747" y="69"/>
                  </a:lnTo>
                  <a:lnTo>
                    <a:pt x="754" y="61"/>
                  </a:lnTo>
                  <a:lnTo>
                    <a:pt x="754" y="49"/>
                  </a:lnTo>
                  <a:lnTo>
                    <a:pt x="756" y="36"/>
                  </a:lnTo>
                  <a:lnTo>
                    <a:pt x="757" y="26"/>
                  </a:lnTo>
                  <a:lnTo>
                    <a:pt x="762" y="18"/>
                  </a:lnTo>
                  <a:lnTo>
                    <a:pt x="769" y="11"/>
                  </a:lnTo>
                  <a:lnTo>
                    <a:pt x="779" y="8"/>
                  </a:lnTo>
                  <a:lnTo>
                    <a:pt x="792" y="6"/>
                  </a:lnTo>
                  <a:lnTo>
                    <a:pt x="804" y="8"/>
                  </a:lnTo>
                  <a:lnTo>
                    <a:pt x="815" y="11"/>
                  </a:lnTo>
                  <a:lnTo>
                    <a:pt x="825" y="13"/>
                  </a:lnTo>
                  <a:lnTo>
                    <a:pt x="835" y="16"/>
                  </a:lnTo>
                  <a:lnTo>
                    <a:pt x="843" y="21"/>
                  </a:lnTo>
                  <a:lnTo>
                    <a:pt x="856" y="21"/>
                  </a:lnTo>
                  <a:lnTo>
                    <a:pt x="866" y="24"/>
                  </a:lnTo>
                  <a:lnTo>
                    <a:pt x="878" y="24"/>
                  </a:lnTo>
                  <a:lnTo>
                    <a:pt x="889" y="26"/>
                  </a:lnTo>
                  <a:lnTo>
                    <a:pt x="902" y="24"/>
                  </a:lnTo>
                  <a:lnTo>
                    <a:pt x="911" y="21"/>
                  </a:lnTo>
                  <a:lnTo>
                    <a:pt x="917" y="13"/>
                  </a:lnTo>
                  <a:lnTo>
                    <a:pt x="922" y="6"/>
                  </a:lnTo>
                  <a:lnTo>
                    <a:pt x="929" y="0"/>
                  </a:lnTo>
                  <a:lnTo>
                    <a:pt x="940" y="1"/>
                  </a:lnTo>
                  <a:close/>
                </a:path>
              </a:pathLst>
            </a:custGeom>
            <a:solidFill>
              <a:schemeClr val="tx2"/>
            </a:solidFill>
            <a:ln w="9525">
              <a:solidFill>
                <a:schemeClr val="bg1"/>
              </a:solidFill>
              <a:round/>
              <a:headEnd/>
              <a:tailEnd/>
            </a:ln>
          </p:spPr>
          <p:txBody>
            <a:bodyPr/>
            <a:lstStyle/>
            <a:p>
              <a:endParaRPr lang="en-US"/>
            </a:p>
          </p:txBody>
        </p:sp>
        <p:sp>
          <p:nvSpPr>
            <p:cNvPr id="17423" name="Freeform 9"/>
            <p:cNvSpPr>
              <a:spLocks/>
            </p:cNvSpPr>
            <p:nvPr/>
          </p:nvSpPr>
          <p:spPr bwMode="auto">
            <a:xfrm>
              <a:off x="3047" y="735"/>
              <a:ext cx="1800" cy="2651"/>
            </a:xfrm>
            <a:custGeom>
              <a:avLst/>
              <a:gdLst>
                <a:gd name="T0" fmla="*/ 949 w 1800"/>
                <a:gd name="T1" fmla="*/ 78 h 2651"/>
                <a:gd name="T2" fmla="*/ 1001 w 1800"/>
                <a:gd name="T3" fmla="*/ 218 h 2651"/>
                <a:gd name="T4" fmla="*/ 1076 w 1800"/>
                <a:gd name="T5" fmla="*/ 314 h 2651"/>
                <a:gd name="T6" fmla="*/ 1135 w 1800"/>
                <a:gd name="T7" fmla="*/ 467 h 2651"/>
                <a:gd name="T8" fmla="*/ 1252 w 1800"/>
                <a:gd name="T9" fmla="*/ 569 h 2651"/>
                <a:gd name="T10" fmla="*/ 1509 w 1800"/>
                <a:gd name="T11" fmla="*/ 805 h 2651"/>
                <a:gd name="T12" fmla="*/ 1575 w 1800"/>
                <a:gd name="T13" fmla="*/ 990 h 2651"/>
                <a:gd name="T14" fmla="*/ 1688 w 1800"/>
                <a:gd name="T15" fmla="*/ 1175 h 2651"/>
                <a:gd name="T16" fmla="*/ 1679 w 1800"/>
                <a:gd name="T17" fmla="*/ 1411 h 2651"/>
                <a:gd name="T18" fmla="*/ 1646 w 1800"/>
                <a:gd name="T19" fmla="*/ 1620 h 2651"/>
                <a:gd name="T20" fmla="*/ 1697 w 1800"/>
                <a:gd name="T21" fmla="*/ 1795 h 2651"/>
                <a:gd name="T22" fmla="*/ 1795 w 1800"/>
                <a:gd name="T23" fmla="*/ 1960 h 2651"/>
                <a:gd name="T24" fmla="*/ 1737 w 1800"/>
                <a:gd name="T25" fmla="*/ 2115 h 2651"/>
                <a:gd name="T26" fmla="*/ 1706 w 1800"/>
                <a:gd name="T27" fmla="*/ 2293 h 2651"/>
                <a:gd name="T28" fmla="*/ 1691 w 1800"/>
                <a:gd name="T29" fmla="*/ 2475 h 2651"/>
                <a:gd name="T30" fmla="*/ 1567 w 1800"/>
                <a:gd name="T31" fmla="*/ 2546 h 2651"/>
                <a:gd name="T32" fmla="*/ 1404 w 1800"/>
                <a:gd name="T33" fmla="*/ 2499 h 2651"/>
                <a:gd name="T34" fmla="*/ 1282 w 1800"/>
                <a:gd name="T35" fmla="*/ 2572 h 2651"/>
                <a:gd name="T36" fmla="*/ 1120 w 1800"/>
                <a:gd name="T37" fmla="*/ 2579 h 2651"/>
                <a:gd name="T38" fmla="*/ 978 w 1800"/>
                <a:gd name="T39" fmla="*/ 2508 h 2651"/>
                <a:gd name="T40" fmla="*/ 876 w 1800"/>
                <a:gd name="T41" fmla="*/ 2420 h 2651"/>
                <a:gd name="T42" fmla="*/ 757 w 1800"/>
                <a:gd name="T43" fmla="*/ 2471 h 2651"/>
                <a:gd name="T44" fmla="*/ 591 w 1800"/>
                <a:gd name="T45" fmla="*/ 2504 h 2651"/>
                <a:gd name="T46" fmla="*/ 475 w 1800"/>
                <a:gd name="T47" fmla="*/ 2539 h 2651"/>
                <a:gd name="T48" fmla="*/ 371 w 1800"/>
                <a:gd name="T49" fmla="*/ 2651 h 2651"/>
                <a:gd name="T50" fmla="*/ 230 w 1800"/>
                <a:gd name="T51" fmla="*/ 2582 h 2651"/>
                <a:gd name="T52" fmla="*/ 116 w 1800"/>
                <a:gd name="T53" fmla="*/ 2471 h 2651"/>
                <a:gd name="T54" fmla="*/ 0 w 1800"/>
                <a:gd name="T55" fmla="*/ 2397 h 2651"/>
                <a:gd name="T56" fmla="*/ 7 w 1800"/>
                <a:gd name="T57" fmla="*/ 2377 h 2651"/>
                <a:gd name="T58" fmla="*/ 20 w 1800"/>
                <a:gd name="T59" fmla="*/ 2356 h 2651"/>
                <a:gd name="T60" fmla="*/ 25 w 1800"/>
                <a:gd name="T61" fmla="*/ 2330 h 2651"/>
                <a:gd name="T62" fmla="*/ 33 w 1800"/>
                <a:gd name="T63" fmla="*/ 2305 h 2651"/>
                <a:gd name="T64" fmla="*/ 45 w 1800"/>
                <a:gd name="T65" fmla="*/ 2282 h 2651"/>
                <a:gd name="T66" fmla="*/ 50 w 1800"/>
                <a:gd name="T67" fmla="*/ 2260 h 2651"/>
                <a:gd name="T68" fmla="*/ 56 w 1800"/>
                <a:gd name="T69" fmla="*/ 2231 h 2651"/>
                <a:gd name="T70" fmla="*/ 48 w 1800"/>
                <a:gd name="T71" fmla="*/ 2209 h 2651"/>
                <a:gd name="T72" fmla="*/ 48 w 1800"/>
                <a:gd name="T73" fmla="*/ 2186 h 2651"/>
                <a:gd name="T74" fmla="*/ 43 w 1800"/>
                <a:gd name="T75" fmla="*/ 2161 h 2651"/>
                <a:gd name="T76" fmla="*/ 45 w 1800"/>
                <a:gd name="T77" fmla="*/ 2140 h 2651"/>
                <a:gd name="T78" fmla="*/ 46 w 1800"/>
                <a:gd name="T79" fmla="*/ 2115 h 2651"/>
                <a:gd name="T80" fmla="*/ 63 w 1800"/>
                <a:gd name="T81" fmla="*/ 2102 h 2651"/>
                <a:gd name="T82" fmla="*/ 83 w 1800"/>
                <a:gd name="T83" fmla="*/ 2089 h 2651"/>
                <a:gd name="T84" fmla="*/ 94 w 1800"/>
                <a:gd name="T85" fmla="*/ 2064 h 2651"/>
                <a:gd name="T86" fmla="*/ 111 w 1800"/>
                <a:gd name="T87" fmla="*/ 2042 h 2651"/>
                <a:gd name="T88" fmla="*/ 106 w 1800"/>
                <a:gd name="T89" fmla="*/ 2021 h 2651"/>
                <a:gd name="T90" fmla="*/ 109 w 1800"/>
                <a:gd name="T91" fmla="*/ 1993 h 2651"/>
                <a:gd name="T92" fmla="*/ 114 w 1800"/>
                <a:gd name="T93" fmla="*/ 1963 h 2651"/>
                <a:gd name="T94" fmla="*/ 127 w 1800"/>
                <a:gd name="T95" fmla="*/ 1947 h 2651"/>
                <a:gd name="T96" fmla="*/ 152 w 1800"/>
                <a:gd name="T97" fmla="*/ 1952 h 2651"/>
                <a:gd name="T98" fmla="*/ 150 w 1800"/>
                <a:gd name="T99" fmla="*/ 1937 h 2651"/>
                <a:gd name="T100" fmla="*/ 164 w 1800"/>
                <a:gd name="T101" fmla="*/ 1927 h 2651"/>
                <a:gd name="T102" fmla="*/ 182 w 1800"/>
                <a:gd name="T103" fmla="*/ 1927 h 2651"/>
                <a:gd name="T104" fmla="*/ 177 w 1800"/>
                <a:gd name="T105" fmla="*/ 1940 h 2651"/>
                <a:gd name="T106" fmla="*/ 195 w 1800"/>
                <a:gd name="T107" fmla="*/ 1955 h 2651"/>
                <a:gd name="T108" fmla="*/ 213 w 1800"/>
                <a:gd name="T109" fmla="*/ 1950 h 2651"/>
                <a:gd name="T110" fmla="*/ 223 w 1800"/>
                <a:gd name="T111" fmla="*/ 1952 h 2651"/>
                <a:gd name="T112" fmla="*/ 231 w 1800"/>
                <a:gd name="T113" fmla="*/ 1947 h 2651"/>
                <a:gd name="T114" fmla="*/ 238 w 1800"/>
                <a:gd name="T115" fmla="*/ 1945 h 2651"/>
                <a:gd name="T116" fmla="*/ 256 w 1800"/>
                <a:gd name="T117" fmla="*/ 1945 h 2651"/>
                <a:gd name="T118" fmla="*/ 269 w 1800"/>
                <a:gd name="T119" fmla="*/ 1934 h 26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800" h="2651">
                  <a:moveTo>
                    <a:pt x="940" y="0"/>
                  </a:moveTo>
                  <a:lnTo>
                    <a:pt x="952" y="2"/>
                  </a:lnTo>
                  <a:lnTo>
                    <a:pt x="963" y="0"/>
                  </a:lnTo>
                  <a:lnTo>
                    <a:pt x="975" y="2"/>
                  </a:lnTo>
                  <a:lnTo>
                    <a:pt x="985" y="5"/>
                  </a:lnTo>
                  <a:lnTo>
                    <a:pt x="995" y="8"/>
                  </a:lnTo>
                  <a:lnTo>
                    <a:pt x="1003" y="12"/>
                  </a:lnTo>
                  <a:lnTo>
                    <a:pt x="1005" y="17"/>
                  </a:lnTo>
                  <a:lnTo>
                    <a:pt x="998" y="22"/>
                  </a:lnTo>
                  <a:lnTo>
                    <a:pt x="988" y="25"/>
                  </a:lnTo>
                  <a:lnTo>
                    <a:pt x="980" y="30"/>
                  </a:lnTo>
                  <a:lnTo>
                    <a:pt x="973" y="37"/>
                  </a:lnTo>
                  <a:lnTo>
                    <a:pt x="968" y="45"/>
                  </a:lnTo>
                  <a:lnTo>
                    <a:pt x="963" y="53"/>
                  </a:lnTo>
                  <a:lnTo>
                    <a:pt x="959" y="61"/>
                  </a:lnTo>
                  <a:lnTo>
                    <a:pt x="954" y="69"/>
                  </a:lnTo>
                  <a:lnTo>
                    <a:pt x="949" y="78"/>
                  </a:lnTo>
                  <a:lnTo>
                    <a:pt x="950" y="91"/>
                  </a:lnTo>
                  <a:lnTo>
                    <a:pt x="954" y="101"/>
                  </a:lnTo>
                  <a:lnTo>
                    <a:pt x="959" y="109"/>
                  </a:lnTo>
                  <a:lnTo>
                    <a:pt x="967" y="114"/>
                  </a:lnTo>
                  <a:lnTo>
                    <a:pt x="975" y="119"/>
                  </a:lnTo>
                  <a:lnTo>
                    <a:pt x="983" y="122"/>
                  </a:lnTo>
                  <a:lnTo>
                    <a:pt x="990" y="131"/>
                  </a:lnTo>
                  <a:lnTo>
                    <a:pt x="993" y="139"/>
                  </a:lnTo>
                  <a:lnTo>
                    <a:pt x="993" y="152"/>
                  </a:lnTo>
                  <a:lnTo>
                    <a:pt x="988" y="160"/>
                  </a:lnTo>
                  <a:lnTo>
                    <a:pt x="982" y="168"/>
                  </a:lnTo>
                  <a:lnTo>
                    <a:pt x="978" y="177"/>
                  </a:lnTo>
                  <a:lnTo>
                    <a:pt x="978" y="188"/>
                  </a:lnTo>
                  <a:lnTo>
                    <a:pt x="980" y="200"/>
                  </a:lnTo>
                  <a:lnTo>
                    <a:pt x="985" y="208"/>
                  </a:lnTo>
                  <a:lnTo>
                    <a:pt x="992" y="215"/>
                  </a:lnTo>
                  <a:lnTo>
                    <a:pt x="1001" y="218"/>
                  </a:lnTo>
                  <a:lnTo>
                    <a:pt x="1013" y="215"/>
                  </a:lnTo>
                  <a:lnTo>
                    <a:pt x="1020" y="208"/>
                  </a:lnTo>
                  <a:lnTo>
                    <a:pt x="1026" y="203"/>
                  </a:lnTo>
                  <a:lnTo>
                    <a:pt x="1036" y="198"/>
                  </a:lnTo>
                  <a:lnTo>
                    <a:pt x="1039" y="198"/>
                  </a:lnTo>
                  <a:lnTo>
                    <a:pt x="1049" y="198"/>
                  </a:lnTo>
                  <a:lnTo>
                    <a:pt x="1058" y="203"/>
                  </a:lnTo>
                  <a:lnTo>
                    <a:pt x="1062" y="211"/>
                  </a:lnTo>
                  <a:lnTo>
                    <a:pt x="1066" y="221"/>
                  </a:lnTo>
                  <a:lnTo>
                    <a:pt x="1064" y="234"/>
                  </a:lnTo>
                  <a:lnTo>
                    <a:pt x="1064" y="244"/>
                  </a:lnTo>
                  <a:lnTo>
                    <a:pt x="1066" y="256"/>
                  </a:lnTo>
                  <a:lnTo>
                    <a:pt x="1069" y="267"/>
                  </a:lnTo>
                  <a:lnTo>
                    <a:pt x="1069" y="279"/>
                  </a:lnTo>
                  <a:lnTo>
                    <a:pt x="1072" y="291"/>
                  </a:lnTo>
                  <a:lnTo>
                    <a:pt x="1072" y="304"/>
                  </a:lnTo>
                  <a:lnTo>
                    <a:pt x="1076" y="314"/>
                  </a:lnTo>
                  <a:lnTo>
                    <a:pt x="1079" y="324"/>
                  </a:lnTo>
                  <a:lnTo>
                    <a:pt x="1084" y="333"/>
                  </a:lnTo>
                  <a:lnTo>
                    <a:pt x="1089" y="340"/>
                  </a:lnTo>
                  <a:lnTo>
                    <a:pt x="1095" y="347"/>
                  </a:lnTo>
                  <a:lnTo>
                    <a:pt x="1102" y="353"/>
                  </a:lnTo>
                  <a:lnTo>
                    <a:pt x="1109" y="360"/>
                  </a:lnTo>
                  <a:lnTo>
                    <a:pt x="1112" y="370"/>
                  </a:lnTo>
                  <a:lnTo>
                    <a:pt x="1115" y="380"/>
                  </a:lnTo>
                  <a:lnTo>
                    <a:pt x="1119" y="390"/>
                  </a:lnTo>
                  <a:lnTo>
                    <a:pt x="1123" y="399"/>
                  </a:lnTo>
                  <a:lnTo>
                    <a:pt x="1128" y="408"/>
                  </a:lnTo>
                  <a:lnTo>
                    <a:pt x="1135" y="414"/>
                  </a:lnTo>
                  <a:lnTo>
                    <a:pt x="1140" y="421"/>
                  </a:lnTo>
                  <a:lnTo>
                    <a:pt x="1142" y="434"/>
                  </a:lnTo>
                  <a:lnTo>
                    <a:pt x="1140" y="446"/>
                  </a:lnTo>
                  <a:lnTo>
                    <a:pt x="1137" y="456"/>
                  </a:lnTo>
                  <a:lnTo>
                    <a:pt x="1135" y="467"/>
                  </a:lnTo>
                  <a:lnTo>
                    <a:pt x="1137" y="480"/>
                  </a:lnTo>
                  <a:lnTo>
                    <a:pt x="1140" y="489"/>
                  </a:lnTo>
                  <a:lnTo>
                    <a:pt x="1145" y="497"/>
                  </a:lnTo>
                  <a:lnTo>
                    <a:pt x="1150" y="505"/>
                  </a:lnTo>
                  <a:lnTo>
                    <a:pt x="1153" y="515"/>
                  </a:lnTo>
                  <a:lnTo>
                    <a:pt x="1158" y="525"/>
                  </a:lnTo>
                  <a:lnTo>
                    <a:pt x="1163" y="531"/>
                  </a:lnTo>
                  <a:lnTo>
                    <a:pt x="1170" y="540"/>
                  </a:lnTo>
                  <a:lnTo>
                    <a:pt x="1178" y="543"/>
                  </a:lnTo>
                  <a:lnTo>
                    <a:pt x="1188" y="548"/>
                  </a:lnTo>
                  <a:lnTo>
                    <a:pt x="1196" y="553"/>
                  </a:lnTo>
                  <a:lnTo>
                    <a:pt x="1204" y="556"/>
                  </a:lnTo>
                  <a:lnTo>
                    <a:pt x="1216" y="556"/>
                  </a:lnTo>
                  <a:lnTo>
                    <a:pt x="1227" y="554"/>
                  </a:lnTo>
                  <a:lnTo>
                    <a:pt x="1237" y="558"/>
                  </a:lnTo>
                  <a:lnTo>
                    <a:pt x="1246" y="563"/>
                  </a:lnTo>
                  <a:lnTo>
                    <a:pt x="1252" y="569"/>
                  </a:lnTo>
                  <a:lnTo>
                    <a:pt x="1259" y="578"/>
                  </a:lnTo>
                  <a:lnTo>
                    <a:pt x="1262" y="586"/>
                  </a:lnTo>
                  <a:lnTo>
                    <a:pt x="1267" y="594"/>
                  </a:lnTo>
                  <a:lnTo>
                    <a:pt x="1274" y="602"/>
                  </a:lnTo>
                  <a:lnTo>
                    <a:pt x="1282" y="607"/>
                  </a:lnTo>
                  <a:lnTo>
                    <a:pt x="1288" y="612"/>
                  </a:lnTo>
                  <a:lnTo>
                    <a:pt x="1290" y="614"/>
                  </a:lnTo>
                  <a:lnTo>
                    <a:pt x="1293" y="614"/>
                  </a:lnTo>
                  <a:lnTo>
                    <a:pt x="1305" y="645"/>
                  </a:lnTo>
                  <a:lnTo>
                    <a:pt x="1396" y="640"/>
                  </a:lnTo>
                  <a:lnTo>
                    <a:pt x="1500" y="736"/>
                  </a:lnTo>
                  <a:lnTo>
                    <a:pt x="1501" y="739"/>
                  </a:lnTo>
                  <a:lnTo>
                    <a:pt x="1503" y="752"/>
                  </a:lnTo>
                  <a:lnTo>
                    <a:pt x="1504" y="766"/>
                  </a:lnTo>
                  <a:lnTo>
                    <a:pt x="1506" y="779"/>
                  </a:lnTo>
                  <a:lnTo>
                    <a:pt x="1508" y="792"/>
                  </a:lnTo>
                  <a:lnTo>
                    <a:pt x="1509" y="805"/>
                  </a:lnTo>
                  <a:lnTo>
                    <a:pt x="1511" y="818"/>
                  </a:lnTo>
                  <a:lnTo>
                    <a:pt x="1513" y="832"/>
                  </a:lnTo>
                  <a:lnTo>
                    <a:pt x="1514" y="845"/>
                  </a:lnTo>
                  <a:lnTo>
                    <a:pt x="1516" y="858"/>
                  </a:lnTo>
                  <a:lnTo>
                    <a:pt x="1518" y="871"/>
                  </a:lnTo>
                  <a:lnTo>
                    <a:pt x="1518" y="876"/>
                  </a:lnTo>
                  <a:lnTo>
                    <a:pt x="1519" y="884"/>
                  </a:lnTo>
                  <a:lnTo>
                    <a:pt x="1519" y="898"/>
                  </a:lnTo>
                  <a:lnTo>
                    <a:pt x="1521" y="899"/>
                  </a:lnTo>
                  <a:lnTo>
                    <a:pt x="1529" y="912"/>
                  </a:lnTo>
                  <a:lnTo>
                    <a:pt x="1536" y="926"/>
                  </a:lnTo>
                  <a:lnTo>
                    <a:pt x="1544" y="939"/>
                  </a:lnTo>
                  <a:lnTo>
                    <a:pt x="1552" y="950"/>
                  </a:lnTo>
                  <a:lnTo>
                    <a:pt x="1561" y="965"/>
                  </a:lnTo>
                  <a:lnTo>
                    <a:pt x="1566" y="974"/>
                  </a:lnTo>
                  <a:lnTo>
                    <a:pt x="1569" y="977"/>
                  </a:lnTo>
                  <a:lnTo>
                    <a:pt x="1575" y="990"/>
                  </a:lnTo>
                  <a:lnTo>
                    <a:pt x="1584" y="1003"/>
                  </a:lnTo>
                  <a:lnTo>
                    <a:pt x="1594" y="1016"/>
                  </a:lnTo>
                  <a:lnTo>
                    <a:pt x="1598" y="1030"/>
                  </a:lnTo>
                  <a:lnTo>
                    <a:pt x="1607" y="1041"/>
                  </a:lnTo>
                  <a:lnTo>
                    <a:pt x="1608" y="1043"/>
                  </a:lnTo>
                  <a:lnTo>
                    <a:pt x="1617" y="1056"/>
                  </a:lnTo>
                  <a:lnTo>
                    <a:pt x="1623" y="1069"/>
                  </a:lnTo>
                  <a:lnTo>
                    <a:pt x="1631" y="1082"/>
                  </a:lnTo>
                  <a:lnTo>
                    <a:pt x="1640" y="1096"/>
                  </a:lnTo>
                  <a:lnTo>
                    <a:pt x="1648" y="1109"/>
                  </a:lnTo>
                  <a:lnTo>
                    <a:pt x="1656" y="1122"/>
                  </a:lnTo>
                  <a:lnTo>
                    <a:pt x="1663" y="1134"/>
                  </a:lnTo>
                  <a:lnTo>
                    <a:pt x="1664" y="1137"/>
                  </a:lnTo>
                  <a:lnTo>
                    <a:pt x="1671" y="1148"/>
                  </a:lnTo>
                  <a:lnTo>
                    <a:pt x="1678" y="1157"/>
                  </a:lnTo>
                  <a:lnTo>
                    <a:pt x="1679" y="1160"/>
                  </a:lnTo>
                  <a:lnTo>
                    <a:pt x="1688" y="1175"/>
                  </a:lnTo>
                  <a:lnTo>
                    <a:pt x="1696" y="1186"/>
                  </a:lnTo>
                  <a:lnTo>
                    <a:pt x="1669" y="1213"/>
                  </a:lnTo>
                  <a:lnTo>
                    <a:pt x="1638" y="1244"/>
                  </a:lnTo>
                  <a:lnTo>
                    <a:pt x="1641" y="1252"/>
                  </a:lnTo>
                  <a:lnTo>
                    <a:pt x="1645" y="1266"/>
                  </a:lnTo>
                  <a:lnTo>
                    <a:pt x="1648" y="1279"/>
                  </a:lnTo>
                  <a:lnTo>
                    <a:pt x="1651" y="1292"/>
                  </a:lnTo>
                  <a:lnTo>
                    <a:pt x="1655" y="1305"/>
                  </a:lnTo>
                  <a:lnTo>
                    <a:pt x="1658" y="1318"/>
                  </a:lnTo>
                  <a:lnTo>
                    <a:pt x="1660" y="1331"/>
                  </a:lnTo>
                  <a:lnTo>
                    <a:pt x="1663" y="1345"/>
                  </a:lnTo>
                  <a:lnTo>
                    <a:pt x="1666" y="1358"/>
                  </a:lnTo>
                  <a:lnTo>
                    <a:pt x="1671" y="1371"/>
                  </a:lnTo>
                  <a:lnTo>
                    <a:pt x="1673" y="1384"/>
                  </a:lnTo>
                  <a:lnTo>
                    <a:pt x="1674" y="1386"/>
                  </a:lnTo>
                  <a:lnTo>
                    <a:pt x="1676" y="1397"/>
                  </a:lnTo>
                  <a:lnTo>
                    <a:pt x="1679" y="1411"/>
                  </a:lnTo>
                  <a:lnTo>
                    <a:pt x="1683" y="1424"/>
                  </a:lnTo>
                  <a:lnTo>
                    <a:pt x="1684" y="1437"/>
                  </a:lnTo>
                  <a:lnTo>
                    <a:pt x="1683" y="1447"/>
                  </a:lnTo>
                  <a:lnTo>
                    <a:pt x="1679" y="1460"/>
                  </a:lnTo>
                  <a:lnTo>
                    <a:pt x="1676" y="1473"/>
                  </a:lnTo>
                  <a:lnTo>
                    <a:pt x="1674" y="1483"/>
                  </a:lnTo>
                  <a:lnTo>
                    <a:pt x="1674" y="1487"/>
                  </a:lnTo>
                  <a:lnTo>
                    <a:pt x="1671" y="1500"/>
                  </a:lnTo>
                  <a:lnTo>
                    <a:pt x="1669" y="1513"/>
                  </a:lnTo>
                  <a:lnTo>
                    <a:pt x="1664" y="1526"/>
                  </a:lnTo>
                  <a:lnTo>
                    <a:pt x="1663" y="1539"/>
                  </a:lnTo>
                  <a:lnTo>
                    <a:pt x="1660" y="1553"/>
                  </a:lnTo>
                  <a:lnTo>
                    <a:pt x="1658" y="1566"/>
                  </a:lnTo>
                  <a:lnTo>
                    <a:pt x="1655" y="1579"/>
                  </a:lnTo>
                  <a:lnTo>
                    <a:pt x="1651" y="1592"/>
                  </a:lnTo>
                  <a:lnTo>
                    <a:pt x="1650" y="1605"/>
                  </a:lnTo>
                  <a:lnTo>
                    <a:pt x="1646" y="1620"/>
                  </a:lnTo>
                  <a:lnTo>
                    <a:pt x="1643" y="1633"/>
                  </a:lnTo>
                  <a:lnTo>
                    <a:pt x="1641" y="1645"/>
                  </a:lnTo>
                  <a:lnTo>
                    <a:pt x="1638" y="1656"/>
                  </a:lnTo>
                  <a:lnTo>
                    <a:pt x="1638" y="1660"/>
                  </a:lnTo>
                  <a:lnTo>
                    <a:pt x="1636" y="1673"/>
                  </a:lnTo>
                  <a:lnTo>
                    <a:pt x="1633" y="1686"/>
                  </a:lnTo>
                  <a:lnTo>
                    <a:pt x="1635" y="1688"/>
                  </a:lnTo>
                  <a:lnTo>
                    <a:pt x="1636" y="1689"/>
                  </a:lnTo>
                  <a:lnTo>
                    <a:pt x="1645" y="1703"/>
                  </a:lnTo>
                  <a:lnTo>
                    <a:pt x="1651" y="1716"/>
                  </a:lnTo>
                  <a:lnTo>
                    <a:pt x="1660" y="1729"/>
                  </a:lnTo>
                  <a:lnTo>
                    <a:pt x="1666" y="1742"/>
                  </a:lnTo>
                  <a:lnTo>
                    <a:pt x="1674" y="1754"/>
                  </a:lnTo>
                  <a:lnTo>
                    <a:pt x="1674" y="1755"/>
                  </a:lnTo>
                  <a:lnTo>
                    <a:pt x="1681" y="1769"/>
                  </a:lnTo>
                  <a:lnTo>
                    <a:pt x="1689" y="1782"/>
                  </a:lnTo>
                  <a:lnTo>
                    <a:pt x="1697" y="1795"/>
                  </a:lnTo>
                  <a:lnTo>
                    <a:pt x="1704" y="1808"/>
                  </a:lnTo>
                  <a:lnTo>
                    <a:pt x="1712" y="1821"/>
                  </a:lnTo>
                  <a:lnTo>
                    <a:pt x="1714" y="1821"/>
                  </a:lnTo>
                  <a:lnTo>
                    <a:pt x="1719" y="1833"/>
                  </a:lnTo>
                  <a:lnTo>
                    <a:pt x="1727" y="1848"/>
                  </a:lnTo>
                  <a:lnTo>
                    <a:pt x="1735" y="1859"/>
                  </a:lnTo>
                  <a:lnTo>
                    <a:pt x="1744" y="1873"/>
                  </a:lnTo>
                  <a:lnTo>
                    <a:pt x="1750" y="1886"/>
                  </a:lnTo>
                  <a:lnTo>
                    <a:pt x="1758" y="1899"/>
                  </a:lnTo>
                  <a:lnTo>
                    <a:pt x="1765" y="1912"/>
                  </a:lnTo>
                  <a:lnTo>
                    <a:pt x="1767" y="1919"/>
                  </a:lnTo>
                  <a:lnTo>
                    <a:pt x="1770" y="1924"/>
                  </a:lnTo>
                  <a:lnTo>
                    <a:pt x="1773" y="1929"/>
                  </a:lnTo>
                  <a:lnTo>
                    <a:pt x="1778" y="1935"/>
                  </a:lnTo>
                  <a:lnTo>
                    <a:pt x="1783" y="1944"/>
                  </a:lnTo>
                  <a:lnTo>
                    <a:pt x="1790" y="1952"/>
                  </a:lnTo>
                  <a:lnTo>
                    <a:pt x="1795" y="1960"/>
                  </a:lnTo>
                  <a:lnTo>
                    <a:pt x="1800" y="1968"/>
                  </a:lnTo>
                  <a:lnTo>
                    <a:pt x="1800" y="1981"/>
                  </a:lnTo>
                  <a:lnTo>
                    <a:pt x="1796" y="1993"/>
                  </a:lnTo>
                  <a:lnTo>
                    <a:pt x="1791" y="2001"/>
                  </a:lnTo>
                  <a:lnTo>
                    <a:pt x="1785" y="2009"/>
                  </a:lnTo>
                  <a:lnTo>
                    <a:pt x="1778" y="2014"/>
                  </a:lnTo>
                  <a:lnTo>
                    <a:pt x="1773" y="2021"/>
                  </a:lnTo>
                  <a:lnTo>
                    <a:pt x="1768" y="2029"/>
                  </a:lnTo>
                  <a:lnTo>
                    <a:pt x="1765" y="2038"/>
                  </a:lnTo>
                  <a:lnTo>
                    <a:pt x="1762" y="2049"/>
                  </a:lnTo>
                  <a:lnTo>
                    <a:pt x="1760" y="2061"/>
                  </a:lnTo>
                  <a:lnTo>
                    <a:pt x="1760" y="2072"/>
                  </a:lnTo>
                  <a:lnTo>
                    <a:pt x="1758" y="2085"/>
                  </a:lnTo>
                  <a:lnTo>
                    <a:pt x="1754" y="2094"/>
                  </a:lnTo>
                  <a:lnTo>
                    <a:pt x="1747" y="2099"/>
                  </a:lnTo>
                  <a:lnTo>
                    <a:pt x="1742" y="2107"/>
                  </a:lnTo>
                  <a:lnTo>
                    <a:pt x="1737" y="2115"/>
                  </a:lnTo>
                  <a:lnTo>
                    <a:pt x="1734" y="2127"/>
                  </a:lnTo>
                  <a:lnTo>
                    <a:pt x="1732" y="2137"/>
                  </a:lnTo>
                  <a:lnTo>
                    <a:pt x="1730" y="2148"/>
                  </a:lnTo>
                  <a:lnTo>
                    <a:pt x="1725" y="2156"/>
                  </a:lnTo>
                  <a:lnTo>
                    <a:pt x="1722" y="2166"/>
                  </a:lnTo>
                  <a:lnTo>
                    <a:pt x="1717" y="2174"/>
                  </a:lnTo>
                  <a:lnTo>
                    <a:pt x="1712" y="2183"/>
                  </a:lnTo>
                  <a:lnTo>
                    <a:pt x="1709" y="2193"/>
                  </a:lnTo>
                  <a:lnTo>
                    <a:pt x="1707" y="2204"/>
                  </a:lnTo>
                  <a:lnTo>
                    <a:pt x="1707" y="2217"/>
                  </a:lnTo>
                  <a:lnTo>
                    <a:pt x="1702" y="2226"/>
                  </a:lnTo>
                  <a:lnTo>
                    <a:pt x="1701" y="2237"/>
                  </a:lnTo>
                  <a:lnTo>
                    <a:pt x="1701" y="2250"/>
                  </a:lnTo>
                  <a:lnTo>
                    <a:pt x="1701" y="2260"/>
                  </a:lnTo>
                  <a:lnTo>
                    <a:pt x="1701" y="2272"/>
                  </a:lnTo>
                  <a:lnTo>
                    <a:pt x="1704" y="2282"/>
                  </a:lnTo>
                  <a:lnTo>
                    <a:pt x="1706" y="2293"/>
                  </a:lnTo>
                  <a:lnTo>
                    <a:pt x="1707" y="2305"/>
                  </a:lnTo>
                  <a:lnTo>
                    <a:pt x="1709" y="2315"/>
                  </a:lnTo>
                  <a:lnTo>
                    <a:pt x="1712" y="2325"/>
                  </a:lnTo>
                  <a:lnTo>
                    <a:pt x="1714" y="2336"/>
                  </a:lnTo>
                  <a:lnTo>
                    <a:pt x="1716" y="2348"/>
                  </a:lnTo>
                  <a:lnTo>
                    <a:pt x="1716" y="2359"/>
                  </a:lnTo>
                  <a:lnTo>
                    <a:pt x="1716" y="2371"/>
                  </a:lnTo>
                  <a:lnTo>
                    <a:pt x="1717" y="2384"/>
                  </a:lnTo>
                  <a:lnTo>
                    <a:pt x="1719" y="2397"/>
                  </a:lnTo>
                  <a:lnTo>
                    <a:pt x="1717" y="2409"/>
                  </a:lnTo>
                  <a:lnTo>
                    <a:pt x="1714" y="2420"/>
                  </a:lnTo>
                  <a:lnTo>
                    <a:pt x="1712" y="2430"/>
                  </a:lnTo>
                  <a:lnTo>
                    <a:pt x="1709" y="2440"/>
                  </a:lnTo>
                  <a:lnTo>
                    <a:pt x="1706" y="2450"/>
                  </a:lnTo>
                  <a:lnTo>
                    <a:pt x="1702" y="2460"/>
                  </a:lnTo>
                  <a:lnTo>
                    <a:pt x="1697" y="2466"/>
                  </a:lnTo>
                  <a:lnTo>
                    <a:pt x="1691" y="2475"/>
                  </a:lnTo>
                  <a:lnTo>
                    <a:pt x="1688" y="2485"/>
                  </a:lnTo>
                  <a:lnTo>
                    <a:pt x="1684" y="2496"/>
                  </a:lnTo>
                  <a:lnTo>
                    <a:pt x="1679" y="2504"/>
                  </a:lnTo>
                  <a:lnTo>
                    <a:pt x="1674" y="2511"/>
                  </a:lnTo>
                  <a:lnTo>
                    <a:pt x="1666" y="2518"/>
                  </a:lnTo>
                  <a:lnTo>
                    <a:pt x="1656" y="2519"/>
                  </a:lnTo>
                  <a:lnTo>
                    <a:pt x="1643" y="2521"/>
                  </a:lnTo>
                  <a:lnTo>
                    <a:pt x="1633" y="2524"/>
                  </a:lnTo>
                  <a:lnTo>
                    <a:pt x="1622" y="2527"/>
                  </a:lnTo>
                  <a:lnTo>
                    <a:pt x="1615" y="2532"/>
                  </a:lnTo>
                  <a:lnTo>
                    <a:pt x="1607" y="2537"/>
                  </a:lnTo>
                  <a:lnTo>
                    <a:pt x="1598" y="2544"/>
                  </a:lnTo>
                  <a:lnTo>
                    <a:pt x="1597" y="2546"/>
                  </a:lnTo>
                  <a:lnTo>
                    <a:pt x="1590" y="2551"/>
                  </a:lnTo>
                  <a:lnTo>
                    <a:pt x="1584" y="2556"/>
                  </a:lnTo>
                  <a:lnTo>
                    <a:pt x="1575" y="2552"/>
                  </a:lnTo>
                  <a:lnTo>
                    <a:pt x="1567" y="2546"/>
                  </a:lnTo>
                  <a:lnTo>
                    <a:pt x="1557" y="2542"/>
                  </a:lnTo>
                  <a:lnTo>
                    <a:pt x="1549" y="2539"/>
                  </a:lnTo>
                  <a:lnTo>
                    <a:pt x="1541" y="2534"/>
                  </a:lnTo>
                  <a:lnTo>
                    <a:pt x="1531" y="2529"/>
                  </a:lnTo>
                  <a:lnTo>
                    <a:pt x="1519" y="2527"/>
                  </a:lnTo>
                  <a:lnTo>
                    <a:pt x="1509" y="2524"/>
                  </a:lnTo>
                  <a:lnTo>
                    <a:pt x="1500" y="2521"/>
                  </a:lnTo>
                  <a:lnTo>
                    <a:pt x="1491" y="2518"/>
                  </a:lnTo>
                  <a:lnTo>
                    <a:pt x="1483" y="2513"/>
                  </a:lnTo>
                  <a:lnTo>
                    <a:pt x="1475" y="2506"/>
                  </a:lnTo>
                  <a:lnTo>
                    <a:pt x="1468" y="2501"/>
                  </a:lnTo>
                  <a:lnTo>
                    <a:pt x="1460" y="2496"/>
                  </a:lnTo>
                  <a:lnTo>
                    <a:pt x="1450" y="2493"/>
                  </a:lnTo>
                  <a:lnTo>
                    <a:pt x="1437" y="2491"/>
                  </a:lnTo>
                  <a:lnTo>
                    <a:pt x="1424" y="2491"/>
                  </a:lnTo>
                  <a:lnTo>
                    <a:pt x="1414" y="2494"/>
                  </a:lnTo>
                  <a:lnTo>
                    <a:pt x="1404" y="2499"/>
                  </a:lnTo>
                  <a:lnTo>
                    <a:pt x="1396" y="2504"/>
                  </a:lnTo>
                  <a:lnTo>
                    <a:pt x="1391" y="2513"/>
                  </a:lnTo>
                  <a:lnTo>
                    <a:pt x="1386" y="2521"/>
                  </a:lnTo>
                  <a:lnTo>
                    <a:pt x="1381" y="2529"/>
                  </a:lnTo>
                  <a:lnTo>
                    <a:pt x="1377" y="2537"/>
                  </a:lnTo>
                  <a:lnTo>
                    <a:pt x="1373" y="2547"/>
                  </a:lnTo>
                  <a:lnTo>
                    <a:pt x="1368" y="2556"/>
                  </a:lnTo>
                  <a:lnTo>
                    <a:pt x="1363" y="2564"/>
                  </a:lnTo>
                  <a:lnTo>
                    <a:pt x="1356" y="2570"/>
                  </a:lnTo>
                  <a:lnTo>
                    <a:pt x="1349" y="2575"/>
                  </a:lnTo>
                  <a:lnTo>
                    <a:pt x="1343" y="2582"/>
                  </a:lnTo>
                  <a:lnTo>
                    <a:pt x="1333" y="2587"/>
                  </a:lnTo>
                  <a:lnTo>
                    <a:pt x="1320" y="2587"/>
                  </a:lnTo>
                  <a:lnTo>
                    <a:pt x="1310" y="2584"/>
                  </a:lnTo>
                  <a:lnTo>
                    <a:pt x="1302" y="2579"/>
                  </a:lnTo>
                  <a:lnTo>
                    <a:pt x="1292" y="2575"/>
                  </a:lnTo>
                  <a:lnTo>
                    <a:pt x="1282" y="2572"/>
                  </a:lnTo>
                  <a:lnTo>
                    <a:pt x="1270" y="2570"/>
                  </a:lnTo>
                  <a:lnTo>
                    <a:pt x="1259" y="2572"/>
                  </a:lnTo>
                  <a:lnTo>
                    <a:pt x="1246" y="2572"/>
                  </a:lnTo>
                  <a:lnTo>
                    <a:pt x="1232" y="2570"/>
                  </a:lnTo>
                  <a:lnTo>
                    <a:pt x="1224" y="2567"/>
                  </a:lnTo>
                  <a:lnTo>
                    <a:pt x="1213" y="2565"/>
                  </a:lnTo>
                  <a:lnTo>
                    <a:pt x="1203" y="2570"/>
                  </a:lnTo>
                  <a:lnTo>
                    <a:pt x="1194" y="2575"/>
                  </a:lnTo>
                  <a:lnTo>
                    <a:pt x="1188" y="2582"/>
                  </a:lnTo>
                  <a:lnTo>
                    <a:pt x="1181" y="2589"/>
                  </a:lnTo>
                  <a:lnTo>
                    <a:pt x="1173" y="2593"/>
                  </a:lnTo>
                  <a:lnTo>
                    <a:pt x="1168" y="2595"/>
                  </a:lnTo>
                  <a:lnTo>
                    <a:pt x="1156" y="2593"/>
                  </a:lnTo>
                  <a:lnTo>
                    <a:pt x="1147" y="2590"/>
                  </a:lnTo>
                  <a:lnTo>
                    <a:pt x="1137" y="2587"/>
                  </a:lnTo>
                  <a:lnTo>
                    <a:pt x="1128" y="2582"/>
                  </a:lnTo>
                  <a:lnTo>
                    <a:pt x="1120" y="2579"/>
                  </a:lnTo>
                  <a:lnTo>
                    <a:pt x="1110" y="2574"/>
                  </a:lnTo>
                  <a:lnTo>
                    <a:pt x="1099" y="2572"/>
                  </a:lnTo>
                  <a:lnTo>
                    <a:pt x="1089" y="2569"/>
                  </a:lnTo>
                  <a:lnTo>
                    <a:pt x="1077" y="2569"/>
                  </a:lnTo>
                  <a:lnTo>
                    <a:pt x="1066" y="2565"/>
                  </a:lnTo>
                  <a:lnTo>
                    <a:pt x="1058" y="2562"/>
                  </a:lnTo>
                  <a:lnTo>
                    <a:pt x="1049" y="2557"/>
                  </a:lnTo>
                  <a:lnTo>
                    <a:pt x="1043" y="2551"/>
                  </a:lnTo>
                  <a:lnTo>
                    <a:pt x="1039" y="2547"/>
                  </a:lnTo>
                  <a:lnTo>
                    <a:pt x="1036" y="2544"/>
                  </a:lnTo>
                  <a:lnTo>
                    <a:pt x="1029" y="2536"/>
                  </a:lnTo>
                  <a:lnTo>
                    <a:pt x="1025" y="2527"/>
                  </a:lnTo>
                  <a:lnTo>
                    <a:pt x="1016" y="2523"/>
                  </a:lnTo>
                  <a:lnTo>
                    <a:pt x="1006" y="2519"/>
                  </a:lnTo>
                  <a:lnTo>
                    <a:pt x="998" y="2516"/>
                  </a:lnTo>
                  <a:lnTo>
                    <a:pt x="988" y="2511"/>
                  </a:lnTo>
                  <a:lnTo>
                    <a:pt x="978" y="2508"/>
                  </a:lnTo>
                  <a:lnTo>
                    <a:pt x="972" y="2501"/>
                  </a:lnTo>
                  <a:lnTo>
                    <a:pt x="965" y="2494"/>
                  </a:lnTo>
                  <a:lnTo>
                    <a:pt x="960" y="2486"/>
                  </a:lnTo>
                  <a:lnTo>
                    <a:pt x="955" y="2480"/>
                  </a:lnTo>
                  <a:lnTo>
                    <a:pt x="949" y="2471"/>
                  </a:lnTo>
                  <a:lnTo>
                    <a:pt x="942" y="2466"/>
                  </a:lnTo>
                  <a:lnTo>
                    <a:pt x="935" y="2458"/>
                  </a:lnTo>
                  <a:lnTo>
                    <a:pt x="932" y="2448"/>
                  </a:lnTo>
                  <a:lnTo>
                    <a:pt x="934" y="2435"/>
                  </a:lnTo>
                  <a:lnTo>
                    <a:pt x="934" y="2422"/>
                  </a:lnTo>
                  <a:lnTo>
                    <a:pt x="927" y="2415"/>
                  </a:lnTo>
                  <a:lnTo>
                    <a:pt x="919" y="2419"/>
                  </a:lnTo>
                  <a:lnTo>
                    <a:pt x="911" y="2424"/>
                  </a:lnTo>
                  <a:lnTo>
                    <a:pt x="902" y="2430"/>
                  </a:lnTo>
                  <a:lnTo>
                    <a:pt x="894" y="2429"/>
                  </a:lnTo>
                  <a:lnTo>
                    <a:pt x="883" y="2425"/>
                  </a:lnTo>
                  <a:lnTo>
                    <a:pt x="876" y="2420"/>
                  </a:lnTo>
                  <a:lnTo>
                    <a:pt x="868" y="2415"/>
                  </a:lnTo>
                  <a:lnTo>
                    <a:pt x="860" y="2410"/>
                  </a:lnTo>
                  <a:lnTo>
                    <a:pt x="851" y="2405"/>
                  </a:lnTo>
                  <a:lnTo>
                    <a:pt x="841" y="2402"/>
                  </a:lnTo>
                  <a:lnTo>
                    <a:pt x="833" y="2397"/>
                  </a:lnTo>
                  <a:lnTo>
                    <a:pt x="820" y="2397"/>
                  </a:lnTo>
                  <a:lnTo>
                    <a:pt x="810" y="2399"/>
                  </a:lnTo>
                  <a:lnTo>
                    <a:pt x="804" y="2405"/>
                  </a:lnTo>
                  <a:lnTo>
                    <a:pt x="797" y="2412"/>
                  </a:lnTo>
                  <a:lnTo>
                    <a:pt x="794" y="2422"/>
                  </a:lnTo>
                  <a:lnTo>
                    <a:pt x="789" y="2432"/>
                  </a:lnTo>
                  <a:lnTo>
                    <a:pt x="785" y="2442"/>
                  </a:lnTo>
                  <a:lnTo>
                    <a:pt x="780" y="2448"/>
                  </a:lnTo>
                  <a:lnTo>
                    <a:pt x="774" y="2455"/>
                  </a:lnTo>
                  <a:lnTo>
                    <a:pt x="767" y="2463"/>
                  </a:lnTo>
                  <a:lnTo>
                    <a:pt x="762" y="2470"/>
                  </a:lnTo>
                  <a:lnTo>
                    <a:pt x="757" y="2471"/>
                  </a:lnTo>
                  <a:lnTo>
                    <a:pt x="751" y="2473"/>
                  </a:lnTo>
                  <a:lnTo>
                    <a:pt x="741" y="2478"/>
                  </a:lnTo>
                  <a:lnTo>
                    <a:pt x="731" y="2480"/>
                  </a:lnTo>
                  <a:lnTo>
                    <a:pt x="721" y="2485"/>
                  </a:lnTo>
                  <a:lnTo>
                    <a:pt x="711" y="2486"/>
                  </a:lnTo>
                  <a:lnTo>
                    <a:pt x="700" y="2490"/>
                  </a:lnTo>
                  <a:lnTo>
                    <a:pt x="691" y="2494"/>
                  </a:lnTo>
                  <a:lnTo>
                    <a:pt x="680" y="2498"/>
                  </a:lnTo>
                  <a:lnTo>
                    <a:pt x="670" y="2499"/>
                  </a:lnTo>
                  <a:lnTo>
                    <a:pt x="658" y="2501"/>
                  </a:lnTo>
                  <a:lnTo>
                    <a:pt x="647" y="2504"/>
                  </a:lnTo>
                  <a:lnTo>
                    <a:pt x="637" y="2506"/>
                  </a:lnTo>
                  <a:lnTo>
                    <a:pt x="627" y="2508"/>
                  </a:lnTo>
                  <a:lnTo>
                    <a:pt x="625" y="2508"/>
                  </a:lnTo>
                  <a:lnTo>
                    <a:pt x="614" y="2508"/>
                  </a:lnTo>
                  <a:lnTo>
                    <a:pt x="601" y="2506"/>
                  </a:lnTo>
                  <a:lnTo>
                    <a:pt x="591" y="2504"/>
                  </a:lnTo>
                  <a:lnTo>
                    <a:pt x="579" y="2501"/>
                  </a:lnTo>
                  <a:lnTo>
                    <a:pt x="571" y="2498"/>
                  </a:lnTo>
                  <a:lnTo>
                    <a:pt x="563" y="2493"/>
                  </a:lnTo>
                  <a:lnTo>
                    <a:pt x="556" y="2486"/>
                  </a:lnTo>
                  <a:lnTo>
                    <a:pt x="548" y="2481"/>
                  </a:lnTo>
                  <a:lnTo>
                    <a:pt x="540" y="2475"/>
                  </a:lnTo>
                  <a:lnTo>
                    <a:pt x="530" y="2471"/>
                  </a:lnTo>
                  <a:lnTo>
                    <a:pt x="518" y="2470"/>
                  </a:lnTo>
                  <a:lnTo>
                    <a:pt x="510" y="2475"/>
                  </a:lnTo>
                  <a:lnTo>
                    <a:pt x="503" y="2481"/>
                  </a:lnTo>
                  <a:lnTo>
                    <a:pt x="498" y="2491"/>
                  </a:lnTo>
                  <a:lnTo>
                    <a:pt x="498" y="2504"/>
                  </a:lnTo>
                  <a:lnTo>
                    <a:pt x="500" y="2516"/>
                  </a:lnTo>
                  <a:lnTo>
                    <a:pt x="498" y="2526"/>
                  </a:lnTo>
                  <a:lnTo>
                    <a:pt x="492" y="2532"/>
                  </a:lnTo>
                  <a:lnTo>
                    <a:pt x="482" y="2537"/>
                  </a:lnTo>
                  <a:lnTo>
                    <a:pt x="475" y="2539"/>
                  </a:lnTo>
                  <a:lnTo>
                    <a:pt x="472" y="2541"/>
                  </a:lnTo>
                  <a:lnTo>
                    <a:pt x="462" y="2544"/>
                  </a:lnTo>
                  <a:lnTo>
                    <a:pt x="454" y="2549"/>
                  </a:lnTo>
                  <a:lnTo>
                    <a:pt x="449" y="2557"/>
                  </a:lnTo>
                  <a:lnTo>
                    <a:pt x="444" y="2565"/>
                  </a:lnTo>
                  <a:lnTo>
                    <a:pt x="442" y="2577"/>
                  </a:lnTo>
                  <a:lnTo>
                    <a:pt x="437" y="2585"/>
                  </a:lnTo>
                  <a:lnTo>
                    <a:pt x="434" y="2595"/>
                  </a:lnTo>
                  <a:lnTo>
                    <a:pt x="429" y="2603"/>
                  </a:lnTo>
                  <a:lnTo>
                    <a:pt x="423" y="2610"/>
                  </a:lnTo>
                  <a:lnTo>
                    <a:pt x="416" y="2617"/>
                  </a:lnTo>
                  <a:lnTo>
                    <a:pt x="409" y="2623"/>
                  </a:lnTo>
                  <a:lnTo>
                    <a:pt x="403" y="2630"/>
                  </a:lnTo>
                  <a:lnTo>
                    <a:pt x="396" y="2636"/>
                  </a:lnTo>
                  <a:lnTo>
                    <a:pt x="390" y="2643"/>
                  </a:lnTo>
                  <a:lnTo>
                    <a:pt x="381" y="2648"/>
                  </a:lnTo>
                  <a:lnTo>
                    <a:pt x="371" y="2651"/>
                  </a:lnTo>
                  <a:lnTo>
                    <a:pt x="363" y="2650"/>
                  </a:lnTo>
                  <a:lnTo>
                    <a:pt x="361" y="2650"/>
                  </a:lnTo>
                  <a:lnTo>
                    <a:pt x="350" y="2648"/>
                  </a:lnTo>
                  <a:lnTo>
                    <a:pt x="340" y="2645"/>
                  </a:lnTo>
                  <a:lnTo>
                    <a:pt x="329" y="2641"/>
                  </a:lnTo>
                  <a:lnTo>
                    <a:pt x="319" y="2640"/>
                  </a:lnTo>
                  <a:lnTo>
                    <a:pt x="307" y="2636"/>
                  </a:lnTo>
                  <a:lnTo>
                    <a:pt x="297" y="2635"/>
                  </a:lnTo>
                  <a:lnTo>
                    <a:pt x="287" y="2630"/>
                  </a:lnTo>
                  <a:lnTo>
                    <a:pt x="279" y="2626"/>
                  </a:lnTo>
                  <a:lnTo>
                    <a:pt x="271" y="2620"/>
                  </a:lnTo>
                  <a:lnTo>
                    <a:pt x="263" y="2617"/>
                  </a:lnTo>
                  <a:lnTo>
                    <a:pt x="256" y="2610"/>
                  </a:lnTo>
                  <a:lnTo>
                    <a:pt x="248" y="2605"/>
                  </a:lnTo>
                  <a:lnTo>
                    <a:pt x="243" y="2597"/>
                  </a:lnTo>
                  <a:lnTo>
                    <a:pt x="234" y="2590"/>
                  </a:lnTo>
                  <a:lnTo>
                    <a:pt x="230" y="2582"/>
                  </a:lnTo>
                  <a:lnTo>
                    <a:pt x="221" y="2577"/>
                  </a:lnTo>
                  <a:lnTo>
                    <a:pt x="215" y="2570"/>
                  </a:lnTo>
                  <a:lnTo>
                    <a:pt x="208" y="2564"/>
                  </a:lnTo>
                  <a:lnTo>
                    <a:pt x="202" y="2557"/>
                  </a:lnTo>
                  <a:lnTo>
                    <a:pt x="195" y="2551"/>
                  </a:lnTo>
                  <a:lnTo>
                    <a:pt x="190" y="2544"/>
                  </a:lnTo>
                  <a:lnTo>
                    <a:pt x="185" y="2536"/>
                  </a:lnTo>
                  <a:lnTo>
                    <a:pt x="178" y="2527"/>
                  </a:lnTo>
                  <a:lnTo>
                    <a:pt x="172" y="2521"/>
                  </a:lnTo>
                  <a:lnTo>
                    <a:pt x="167" y="2513"/>
                  </a:lnTo>
                  <a:lnTo>
                    <a:pt x="160" y="2506"/>
                  </a:lnTo>
                  <a:lnTo>
                    <a:pt x="152" y="2501"/>
                  </a:lnTo>
                  <a:lnTo>
                    <a:pt x="145" y="2494"/>
                  </a:lnTo>
                  <a:lnTo>
                    <a:pt x="139" y="2488"/>
                  </a:lnTo>
                  <a:lnTo>
                    <a:pt x="131" y="2485"/>
                  </a:lnTo>
                  <a:lnTo>
                    <a:pt x="122" y="2478"/>
                  </a:lnTo>
                  <a:lnTo>
                    <a:pt x="116" y="2471"/>
                  </a:lnTo>
                  <a:lnTo>
                    <a:pt x="106" y="2468"/>
                  </a:lnTo>
                  <a:lnTo>
                    <a:pt x="94" y="2466"/>
                  </a:lnTo>
                  <a:lnTo>
                    <a:pt x="83" y="2470"/>
                  </a:lnTo>
                  <a:lnTo>
                    <a:pt x="76" y="2475"/>
                  </a:lnTo>
                  <a:lnTo>
                    <a:pt x="66" y="2480"/>
                  </a:lnTo>
                  <a:lnTo>
                    <a:pt x="65" y="2481"/>
                  </a:lnTo>
                  <a:lnTo>
                    <a:pt x="30" y="2463"/>
                  </a:lnTo>
                  <a:lnTo>
                    <a:pt x="17" y="2457"/>
                  </a:lnTo>
                  <a:lnTo>
                    <a:pt x="4" y="2410"/>
                  </a:lnTo>
                  <a:lnTo>
                    <a:pt x="2" y="2409"/>
                  </a:lnTo>
                  <a:lnTo>
                    <a:pt x="2" y="2407"/>
                  </a:lnTo>
                  <a:lnTo>
                    <a:pt x="2" y="2405"/>
                  </a:lnTo>
                  <a:lnTo>
                    <a:pt x="2" y="2404"/>
                  </a:lnTo>
                  <a:lnTo>
                    <a:pt x="0" y="2402"/>
                  </a:lnTo>
                  <a:lnTo>
                    <a:pt x="0" y="2400"/>
                  </a:lnTo>
                  <a:lnTo>
                    <a:pt x="0" y="2399"/>
                  </a:lnTo>
                  <a:lnTo>
                    <a:pt x="0" y="2397"/>
                  </a:lnTo>
                  <a:lnTo>
                    <a:pt x="0" y="2396"/>
                  </a:lnTo>
                  <a:lnTo>
                    <a:pt x="0" y="2394"/>
                  </a:lnTo>
                  <a:lnTo>
                    <a:pt x="0" y="2392"/>
                  </a:lnTo>
                  <a:lnTo>
                    <a:pt x="2" y="2392"/>
                  </a:lnTo>
                  <a:lnTo>
                    <a:pt x="2" y="2391"/>
                  </a:lnTo>
                  <a:lnTo>
                    <a:pt x="2" y="2389"/>
                  </a:lnTo>
                  <a:lnTo>
                    <a:pt x="0" y="2387"/>
                  </a:lnTo>
                  <a:lnTo>
                    <a:pt x="2" y="2386"/>
                  </a:lnTo>
                  <a:lnTo>
                    <a:pt x="2" y="2384"/>
                  </a:lnTo>
                  <a:lnTo>
                    <a:pt x="2" y="2382"/>
                  </a:lnTo>
                  <a:lnTo>
                    <a:pt x="2" y="2381"/>
                  </a:lnTo>
                  <a:lnTo>
                    <a:pt x="2" y="2379"/>
                  </a:lnTo>
                  <a:lnTo>
                    <a:pt x="4" y="2379"/>
                  </a:lnTo>
                  <a:lnTo>
                    <a:pt x="4" y="2377"/>
                  </a:lnTo>
                  <a:lnTo>
                    <a:pt x="5" y="2379"/>
                  </a:lnTo>
                  <a:lnTo>
                    <a:pt x="7" y="2379"/>
                  </a:lnTo>
                  <a:lnTo>
                    <a:pt x="7" y="2377"/>
                  </a:lnTo>
                  <a:lnTo>
                    <a:pt x="9" y="2377"/>
                  </a:lnTo>
                  <a:lnTo>
                    <a:pt x="10" y="2376"/>
                  </a:lnTo>
                  <a:lnTo>
                    <a:pt x="12" y="2376"/>
                  </a:lnTo>
                  <a:lnTo>
                    <a:pt x="13" y="2376"/>
                  </a:lnTo>
                  <a:lnTo>
                    <a:pt x="12" y="2374"/>
                  </a:lnTo>
                  <a:lnTo>
                    <a:pt x="12" y="2372"/>
                  </a:lnTo>
                  <a:lnTo>
                    <a:pt x="13" y="2371"/>
                  </a:lnTo>
                  <a:lnTo>
                    <a:pt x="15" y="2369"/>
                  </a:lnTo>
                  <a:lnTo>
                    <a:pt x="15" y="2367"/>
                  </a:lnTo>
                  <a:lnTo>
                    <a:pt x="17" y="2366"/>
                  </a:lnTo>
                  <a:lnTo>
                    <a:pt x="17" y="2364"/>
                  </a:lnTo>
                  <a:lnTo>
                    <a:pt x="18" y="2364"/>
                  </a:lnTo>
                  <a:lnTo>
                    <a:pt x="18" y="2363"/>
                  </a:lnTo>
                  <a:lnTo>
                    <a:pt x="18" y="2361"/>
                  </a:lnTo>
                  <a:lnTo>
                    <a:pt x="20" y="2359"/>
                  </a:lnTo>
                  <a:lnTo>
                    <a:pt x="20" y="2358"/>
                  </a:lnTo>
                  <a:lnTo>
                    <a:pt x="20" y="2356"/>
                  </a:lnTo>
                  <a:lnTo>
                    <a:pt x="20" y="2354"/>
                  </a:lnTo>
                  <a:lnTo>
                    <a:pt x="22" y="2354"/>
                  </a:lnTo>
                  <a:lnTo>
                    <a:pt x="23" y="2353"/>
                  </a:lnTo>
                  <a:lnTo>
                    <a:pt x="25" y="2351"/>
                  </a:lnTo>
                  <a:lnTo>
                    <a:pt x="23" y="2349"/>
                  </a:lnTo>
                  <a:lnTo>
                    <a:pt x="25" y="2348"/>
                  </a:lnTo>
                  <a:lnTo>
                    <a:pt x="25" y="2346"/>
                  </a:lnTo>
                  <a:lnTo>
                    <a:pt x="25" y="2344"/>
                  </a:lnTo>
                  <a:lnTo>
                    <a:pt x="27" y="2343"/>
                  </a:lnTo>
                  <a:lnTo>
                    <a:pt x="27" y="2341"/>
                  </a:lnTo>
                  <a:lnTo>
                    <a:pt x="25" y="2339"/>
                  </a:lnTo>
                  <a:lnTo>
                    <a:pt x="25" y="2338"/>
                  </a:lnTo>
                  <a:lnTo>
                    <a:pt x="25" y="2336"/>
                  </a:lnTo>
                  <a:lnTo>
                    <a:pt x="25" y="2334"/>
                  </a:lnTo>
                  <a:lnTo>
                    <a:pt x="25" y="2333"/>
                  </a:lnTo>
                  <a:lnTo>
                    <a:pt x="25" y="2331"/>
                  </a:lnTo>
                  <a:lnTo>
                    <a:pt x="25" y="2330"/>
                  </a:lnTo>
                  <a:lnTo>
                    <a:pt x="27" y="2328"/>
                  </a:lnTo>
                  <a:lnTo>
                    <a:pt x="27" y="2326"/>
                  </a:lnTo>
                  <a:lnTo>
                    <a:pt x="28" y="2325"/>
                  </a:lnTo>
                  <a:lnTo>
                    <a:pt x="28" y="2323"/>
                  </a:lnTo>
                  <a:lnTo>
                    <a:pt x="30" y="2321"/>
                  </a:lnTo>
                  <a:lnTo>
                    <a:pt x="30" y="2318"/>
                  </a:lnTo>
                  <a:lnTo>
                    <a:pt x="33" y="2318"/>
                  </a:lnTo>
                  <a:lnTo>
                    <a:pt x="33" y="2316"/>
                  </a:lnTo>
                  <a:lnTo>
                    <a:pt x="35" y="2316"/>
                  </a:lnTo>
                  <a:lnTo>
                    <a:pt x="35" y="2315"/>
                  </a:lnTo>
                  <a:lnTo>
                    <a:pt x="35" y="2313"/>
                  </a:lnTo>
                  <a:lnTo>
                    <a:pt x="35" y="2311"/>
                  </a:lnTo>
                  <a:lnTo>
                    <a:pt x="33" y="2311"/>
                  </a:lnTo>
                  <a:lnTo>
                    <a:pt x="33" y="2310"/>
                  </a:lnTo>
                  <a:lnTo>
                    <a:pt x="33" y="2308"/>
                  </a:lnTo>
                  <a:lnTo>
                    <a:pt x="33" y="2306"/>
                  </a:lnTo>
                  <a:lnTo>
                    <a:pt x="33" y="2305"/>
                  </a:lnTo>
                  <a:lnTo>
                    <a:pt x="35" y="2303"/>
                  </a:lnTo>
                  <a:lnTo>
                    <a:pt x="35" y="2301"/>
                  </a:lnTo>
                  <a:lnTo>
                    <a:pt x="37" y="2300"/>
                  </a:lnTo>
                  <a:lnTo>
                    <a:pt x="38" y="2298"/>
                  </a:lnTo>
                  <a:lnTo>
                    <a:pt x="40" y="2298"/>
                  </a:lnTo>
                  <a:lnTo>
                    <a:pt x="40" y="2297"/>
                  </a:lnTo>
                  <a:lnTo>
                    <a:pt x="40" y="2295"/>
                  </a:lnTo>
                  <a:lnTo>
                    <a:pt x="42" y="2293"/>
                  </a:lnTo>
                  <a:lnTo>
                    <a:pt x="43" y="2293"/>
                  </a:lnTo>
                  <a:lnTo>
                    <a:pt x="45" y="2292"/>
                  </a:lnTo>
                  <a:lnTo>
                    <a:pt x="46" y="2292"/>
                  </a:lnTo>
                  <a:lnTo>
                    <a:pt x="46" y="2290"/>
                  </a:lnTo>
                  <a:lnTo>
                    <a:pt x="45" y="2288"/>
                  </a:lnTo>
                  <a:lnTo>
                    <a:pt x="45" y="2287"/>
                  </a:lnTo>
                  <a:lnTo>
                    <a:pt x="45" y="2285"/>
                  </a:lnTo>
                  <a:lnTo>
                    <a:pt x="45" y="2283"/>
                  </a:lnTo>
                  <a:lnTo>
                    <a:pt x="45" y="2282"/>
                  </a:lnTo>
                  <a:lnTo>
                    <a:pt x="46" y="2280"/>
                  </a:lnTo>
                  <a:lnTo>
                    <a:pt x="46" y="2278"/>
                  </a:lnTo>
                  <a:lnTo>
                    <a:pt x="46" y="2277"/>
                  </a:lnTo>
                  <a:lnTo>
                    <a:pt x="46" y="2275"/>
                  </a:lnTo>
                  <a:lnTo>
                    <a:pt x="45" y="2275"/>
                  </a:lnTo>
                  <a:lnTo>
                    <a:pt x="45" y="2273"/>
                  </a:lnTo>
                  <a:lnTo>
                    <a:pt x="43" y="2272"/>
                  </a:lnTo>
                  <a:lnTo>
                    <a:pt x="43" y="2270"/>
                  </a:lnTo>
                  <a:lnTo>
                    <a:pt x="45" y="2270"/>
                  </a:lnTo>
                  <a:lnTo>
                    <a:pt x="45" y="2268"/>
                  </a:lnTo>
                  <a:lnTo>
                    <a:pt x="43" y="2267"/>
                  </a:lnTo>
                  <a:lnTo>
                    <a:pt x="45" y="2265"/>
                  </a:lnTo>
                  <a:lnTo>
                    <a:pt x="45" y="2264"/>
                  </a:lnTo>
                  <a:lnTo>
                    <a:pt x="48" y="2264"/>
                  </a:lnTo>
                  <a:lnTo>
                    <a:pt x="48" y="2262"/>
                  </a:lnTo>
                  <a:lnTo>
                    <a:pt x="50" y="2262"/>
                  </a:lnTo>
                  <a:lnTo>
                    <a:pt x="50" y="2260"/>
                  </a:lnTo>
                  <a:lnTo>
                    <a:pt x="50" y="2259"/>
                  </a:lnTo>
                  <a:lnTo>
                    <a:pt x="51" y="2255"/>
                  </a:lnTo>
                  <a:lnTo>
                    <a:pt x="51" y="2254"/>
                  </a:lnTo>
                  <a:lnTo>
                    <a:pt x="51" y="2252"/>
                  </a:lnTo>
                  <a:lnTo>
                    <a:pt x="53" y="2250"/>
                  </a:lnTo>
                  <a:lnTo>
                    <a:pt x="55" y="2250"/>
                  </a:lnTo>
                  <a:lnTo>
                    <a:pt x="56" y="2249"/>
                  </a:lnTo>
                  <a:lnTo>
                    <a:pt x="56" y="2247"/>
                  </a:lnTo>
                  <a:lnTo>
                    <a:pt x="56" y="2245"/>
                  </a:lnTo>
                  <a:lnTo>
                    <a:pt x="56" y="2244"/>
                  </a:lnTo>
                  <a:lnTo>
                    <a:pt x="56" y="2242"/>
                  </a:lnTo>
                  <a:lnTo>
                    <a:pt x="56" y="2239"/>
                  </a:lnTo>
                  <a:lnTo>
                    <a:pt x="58" y="2237"/>
                  </a:lnTo>
                  <a:lnTo>
                    <a:pt x="56" y="2235"/>
                  </a:lnTo>
                  <a:lnTo>
                    <a:pt x="56" y="2234"/>
                  </a:lnTo>
                  <a:lnTo>
                    <a:pt x="56" y="2232"/>
                  </a:lnTo>
                  <a:lnTo>
                    <a:pt x="56" y="2231"/>
                  </a:lnTo>
                  <a:lnTo>
                    <a:pt x="56" y="2229"/>
                  </a:lnTo>
                  <a:lnTo>
                    <a:pt x="56" y="2227"/>
                  </a:lnTo>
                  <a:lnTo>
                    <a:pt x="55" y="2227"/>
                  </a:lnTo>
                  <a:lnTo>
                    <a:pt x="55" y="2226"/>
                  </a:lnTo>
                  <a:lnTo>
                    <a:pt x="53" y="2226"/>
                  </a:lnTo>
                  <a:lnTo>
                    <a:pt x="53" y="2224"/>
                  </a:lnTo>
                  <a:lnTo>
                    <a:pt x="53" y="2222"/>
                  </a:lnTo>
                  <a:lnTo>
                    <a:pt x="53" y="2221"/>
                  </a:lnTo>
                  <a:lnTo>
                    <a:pt x="53" y="2219"/>
                  </a:lnTo>
                  <a:lnTo>
                    <a:pt x="53" y="2217"/>
                  </a:lnTo>
                  <a:lnTo>
                    <a:pt x="53" y="2216"/>
                  </a:lnTo>
                  <a:lnTo>
                    <a:pt x="53" y="2214"/>
                  </a:lnTo>
                  <a:lnTo>
                    <a:pt x="53" y="2212"/>
                  </a:lnTo>
                  <a:lnTo>
                    <a:pt x="53" y="2211"/>
                  </a:lnTo>
                  <a:lnTo>
                    <a:pt x="51" y="2211"/>
                  </a:lnTo>
                  <a:lnTo>
                    <a:pt x="50" y="2209"/>
                  </a:lnTo>
                  <a:lnTo>
                    <a:pt x="48" y="2209"/>
                  </a:lnTo>
                  <a:lnTo>
                    <a:pt x="46" y="2209"/>
                  </a:lnTo>
                  <a:lnTo>
                    <a:pt x="46" y="2207"/>
                  </a:lnTo>
                  <a:lnTo>
                    <a:pt x="46" y="2206"/>
                  </a:lnTo>
                  <a:lnTo>
                    <a:pt x="45" y="2204"/>
                  </a:lnTo>
                  <a:lnTo>
                    <a:pt x="45" y="2203"/>
                  </a:lnTo>
                  <a:lnTo>
                    <a:pt x="46" y="2201"/>
                  </a:lnTo>
                  <a:lnTo>
                    <a:pt x="48" y="2201"/>
                  </a:lnTo>
                  <a:lnTo>
                    <a:pt x="48" y="2199"/>
                  </a:lnTo>
                  <a:lnTo>
                    <a:pt x="46" y="2199"/>
                  </a:lnTo>
                  <a:lnTo>
                    <a:pt x="46" y="2198"/>
                  </a:lnTo>
                  <a:lnTo>
                    <a:pt x="46" y="2196"/>
                  </a:lnTo>
                  <a:lnTo>
                    <a:pt x="46" y="2194"/>
                  </a:lnTo>
                  <a:lnTo>
                    <a:pt x="46" y="2193"/>
                  </a:lnTo>
                  <a:lnTo>
                    <a:pt x="48" y="2191"/>
                  </a:lnTo>
                  <a:lnTo>
                    <a:pt x="48" y="2189"/>
                  </a:lnTo>
                  <a:lnTo>
                    <a:pt x="48" y="2188"/>
                  </a:lnTo>
                  <a:lnTo>
                    <a:pt x="48" y="2186"/>
                  </a:lnTo>
                  <a:lnTo>
                    <a:pt x="46" y="2184"/>
                  </a:lnTo>
                  <a:lnTo>
                    <a:pt x="46" y="2183"/>
                  </a:lnTo>
                  <a:lnTo>
                    <a:pt x="46" y="2181"/>
                  </a:lnTo>
                  <a:lnTo>
                    <a:pt x="48" y="2181"/>
                  </a:lnTo>
                  <a:lnTo>
                    <a:pt x="48" y="2179"/>
                  </a:lnTo>
                  <a:lnTo>
                    <a:pt x="46" y="2178"/>
                  </a:lnTo>
                  <a:lnTo>
                    <a:pt x="46" y="2176"/>
                  </a:lnTo>
                  <a:lnTo>
                    <a:pt x="46" y="2174"/>
                  </a:lnTo>
                  <a:lnTo>
                    <a:pt x="46" y="2173"/>
                  </a:lnTo>
                  <a:lnTo>
                    <a:pt x="45" y="2173"/>
                  </a:lnTo>
                  <a:lnTo>
                    <a:pt x="45" y="2171"/>
                  </a:lnTo>
                  <a:lnTo>
                    <a:pt x="43" y="2170"/>
                  </a:lnTo>
                  <a:lnTo>
                    <a:pt x="43" y="2168"/>
                  </a:lnTo>
                  <a:lnTo>
                    <a:pt x="43" y="2166"/>
                  </a:lnTo>
                  <a:lnTo>
                    <a:pt x="42" y="2165"/>
                  </a:lnTo>
                  <a:lnTo>
                    <a:pt x="42" y="2163"/>
                  </a:lnTo>
                  <a:lnTo>
                    <a:pt x="43" y="2161"/>
                  </a:lnTo>
                  <a:lnTo>
                    <a:pt x="43" y="2160"/>
                  </a:lnTo>
                  <a:lnTo>
                    <a:pt x="43" y="2158"/>
                  </a:lnTo>
                  <a:lnTo>
                    <a:pt x="42" y="2156"/>
                  </a:lnTo>
                  <a:lnTo>
                    <a:pt x="42" y="2155"/>
                  </a:lnTo>
                  <a:lnTo>
                    <a:pt x="40" y="2153"/>
                  </a:lnTo>
                  <a:lnTo>
                    <a:pt x="40" y="2151"/>
                  </a:lnTo>
                  <a:lnTo>
                    <a:pt x="42" y="2151"/>
                  </a:lnTo>
                  <a:lnTo>
                    <a:pt x="42" y="2150"/>
                  </a:lnTo>
                  <a:lnTo>
                    <a:pt x="42" y="2148"/>
                  </a:lnTo>
                  <a:lnTo>
                    <a:pt x="43" y="2146"/>
                  </a:lnTo>
                  <a:lnTo>
                    <a:pt x="42" y="2146"/>
                  </a:lnTo>
                  <a:lnTo>
                    <a:pt x="43" y="2145"/>
                  </a:lnTo>
                  <a:lnTo>
                    <a:pt x="43" y="2143"/>
                  </a:lnTo>
                  <a:lnTo>
                    <a:pt x="45" y="2143"/>
                  </a:lnTo>
                  <a:lnTo>
                    <a:pt x="45" y="2141"/>
                  </a:lnTo>
                  <a:lnTo>
                    <a:pt x="43" y="2140"/>
                  </a:lnTo>
                  <a:lnTo>
                    <a:pt x="45" y="2140"/>
                  </a:lnTo>
                  <a:lnTo>
                    <a:pt x="45" y="2138"/>
                  </a:lnTo>
                  <a:lnTo>
                    <a:pt x="45" y="2137"/>
                  </a:lnTo>
                  <a:lnTo>
                    <a:pt x="43" y="2135"/>
                  </a:lnTo>
                  <a:lnTo>
                    <a:pt x="43" y="2133"/>
                  </a:lnTo>
                  <a:lnTo>
                    <a:pt x="43" y="2132"/>
                  </a:lnTo>
                  <a:lnTo>
                    <a:pt x="43" y="2130"/>
                  </a:lnTo>
                  <a:lnTo>
                    <a:pt x="43" y="2128"/>
                  </a:lnTo>
                  <a:lnTo>
                    <a:pt x="43" y="2127"/>
                  </a:lnTo>
                  <a:lnTo>
                    <a:pt x="43" y="2125"/>
                  </a:lnTo>
                  <a:lnTo>
                    <a:pt x="43" y="2123"/>
                  </a:lnTo>
                  <a:lnTo>
                    <a:pt x="43" y="2122"/>
                  </a:lnTo>
                  <a:lnTo>
                    <a:pt x="45" y="2120"/>
                  </a:lnTo>
                  <a:lnTo>
                    <a:pt x="46" y="2120"/>
                  </a:lnTo>
                  <a:lnTo>
                    <a:pt x="46" y="2118"/>
                  </a:lnTo>
                  <a:lnTo>
                    <a:pt x="48" y="2118"/>
                  </a:lnTo>
                  <a:lnTo>
                    <a:pt x="48" y="2117"/>
                  </a:lnTo>
                  <a:lnTo>
                    <a:pt x="46" y="2115"/>
                  </a:lnTo>
                  <a:lnTo>
                    <a:pt x="46" y="2113"/>
                  </a:lnTo>
                  <a:lnTo>
                    <a:pt x="46" y="2112"/>
                  </a:lnTo>
                  <a:lnTo>
                    <a:pt x="48" y="2110"/>
                  </a:lnTo>
                  <a:lnTo>
                    <a:pt x="48" y="2108"/>
                  </a:lnTo>
                  <a:lnTo>
                    <a:pt x="48" y="2107"/>
                  </a:lnTo>
                  <a:lnTo>
                    <a:pt x="48" y="2105"/>
                  </a:lnTo>
                  <a:lnTo>
                    <a:pt x="50" y="2104"/>
                  </a:lnTo>
                  <a:lnTo>
                    <a:pt x="51" y="2104"/>
                  </a:lnTo>
                  <a:lnTo>
                    <a:pt x="51" y="2102"/>
                  </a:lnTo>
                  <a:lnTo>
                    <a:pt x="53" y="2102"/>
                  </a:lnTo>
                  <a:lnTo>
                    <a:pt x="53" y="2100"/>
                  </a:lnTo>
                  <a:lnTo>
                    <a:pt x="55" y="2100"/>
                  </a:lnTo>
                  <a:lnTo>
                    <a:pt x="56" y="2100"/>
                  </a:lnTo>
                  <a:lnTo>
                    <a:pt x="58" y="2100"/>
                  </a:lnTo>
                  <a:lnTo>
                    <a:pt x="60" y="2100"/>
                  </a:lnTo>
                  <a:lnTo>
                    <a:pt x="61" y="2102"/>
                  </a:lnTo>
                  <a:lnTo>
                    <a:pt x="63" y="2102"/>
                  </a:lnTo>
                  <a:lnTo>
                    <a:pt x="63" y="2104"/>
                  </a:lnTo>
                  <a:lnTo>
                    <a:pt x="65" y="2102"/>
                  </a:lnTo>
                  <a:lnTo>
                    <a:pt x="65" y="2100"/>
                  </a:lnTo>
                  <a:lnTo>
                    <a:pt x="66" y="2099"/>
                  </a:lnTo>
                  <a:lnTo>
                    <a:pt x="68" y="2099"/>
                  </a:lnTo>
                  <a:lnTo>
                    <a:pt x="70" y="2097"/>
                  </a:lnTo>
                  <a:lnTo>
                    <a:pt x="71" y="2095"/>
                  </a:lnTo>
                  <a:lnTo>
                    <a:pt x="71" y="2094"/>
                  </a:lnTo>
                  <a:lnTo>
                    <a:pt x="73" y="2094"/>
                  </a:lnTo>
                  <a:lnTo>
                    <a:pt x="75" y="2094"/>
                  </a:lnTo>
                  <a:lnTo>
                    <a:pt x="76" y="2094"/>
                  </a:lnTo>
                  <a:lnTo>
                    <a:pt x="78" y="2094"/>
                  </a:lnTo>
                  <a:lnTo>
                    <a:pt x="78" y="2092"/>
                  </a:lnTo>
                  <a:lnTo>
                    <a:pt x="79" y="2090"/>
                  </a:lnTo>
                  <a:lnTo>
                    <a:pt x="81" y="2090"/>
                  </a:lnTo>
                  <a:lnTo>
                    <a:pt x="83" y="2090"/>
                  </a:lnTo>
                  <a:lnTo>
                    <a:pt x="83" y="2089"/>
                  </a:lnTo>
                  <a:lnTo>
                    <a:pt x="84" y="2087"/>
                  </a:lnTo>
                  <a:lnTo>
                    <a:pt x="86" y="2085"/>
                  </a:lnTo>
                  <a:lnTo>
                    <a:pt x="88" y="2084"/>
                  </a:lnTo>
                  <a:lnTo>
                    <a:pt x="89" y="2082"/>
                  </a:lnTo>
                  <a:lnTo>
                    <a:pt x="89" y="2080"/>
                  </a:lnTo>
                  <a:lnTo>
                    <a:pt x="91" y="2080"/>
                  </a:lnTo>
                  <a:lnTo>
                    <a:pt x="91" y="2079"/>
                  </a:lnTo>
                  <a:lnTo>
                    <a:pt x="93" y="2079"/>
                  </a:lnTo>
                  <a:lnTo>
                    <a:pt x="93" y="2077"/>
                  </a:lnTo>
                  <a:lnTo>
                    <a:pt x="94" y="2075"/>
                  </a:lnTo>
                  <a:lnTo>
                    <a:pt x="94" y="2074"/>
                  </a:lnTo>
                  <a:lnTo>
                    <a:pt x="93" y="2072"/>
                  </a:lnTo>
                  <a:lnTo>
                    <a:pt x="93" y="2071"/>
                  </a:lnTo>
                  <a:lnTo>
                    <a:pt x="93" y="2069"/>
                  </a:lnTo>
                  <a:lnTo>
                    <a:pt x="93" y="2067"/>
                  </a:lnTo>
                  <a:lnTo>
                    <a:pt x="94" y="2066"/>
                  </a:lnTo>
                  <a:lnTo>
                    <a:pt x="94" y="2064"/>
                  </a:lnTo>
                  <a:lnTo>
                    <a:pt x="94" y="2062"/>
                  </a:lnTo>
                  <a:lnTo>
                    <a:pt x="94" y="2061"/>
                  </a:lnTo>
                  <a:lnTo>
                    <a:pt x="96" y="2059"/>
                  </a:lnTo>
                  <a:lnTo>
                    <a:pt x="96" y="2057"/>
                  </a:lnTo>
                  <a:lnTo>
                    <a:pt x="98" y="2056"/>
                  </a:lnTo>
                  <a:lnTo>
                    <a:pt x="99" y="2054"/>
                  </a:lnTo>
                  <a:lnTo>
                    <a:pt x="101" y="2052"/>
                  </a:lnTo>
                  <a:lnTo>
                    <a:pt x="103" y="2051"/>
                  </a:lnTo>
                  <a:lnTo>
                    <a:pt x="104" y="2051"/>
                  </a:lnTo>
                  <a:lnTo>
                    <a:pt x="106" y="2051"/>
                  </a:lnTo>
                  <a:lnTo>
                    <a:pt x="107" y="2051"/>
                  </a:lnTo>
                  <a:lnTo>
                    <a:pt x="109" y="2051"/>
                  </a:lnTo>
                  <a:lnTo>
                    <a:pt x="111" y="2049"/>
                  </a:lnTo>
                  <a:lnTo>
                    <a:pt x="111" y="2047"/>
                  </a:lnTo>
                  <a:lnTo>
                    <a:pt x="111" y="2046"/>
                  </a:lnTo>
                  <a:lnTo>
                    <a:pt x="111" y="2044"/>
                  </a:lnTo>
                  <a:lnTo>
                    <a:pt x="111" y="2042"/>
                  </a:lnTo>
                  <a:lnTo>
                    <a:pt x="112" y="2041"/>
                  </a:lnTo>
                  <a:lnTo>
                    <a:pt x="114" y="2039"/>
                  </a:lnTo>
                  <a:lnTo>
                    <a:pt x="116" y="2038"/>
                  </a:lnTo>
                  <a:lnTo>
                    <a:pt x="114" y="2036"/>
                  </a:lnTo>
                  <a:lnTo>
                    <a:pt x="114" y="2034"/>
                  </a:lnTo>
                  <a:lnTo>
                    <a:pt x="114" y="2033"/>
                  </a:lnTo>
                  <a:lnTo>
                    <a:pt x="114" y="2031"/>
                  </a:lnTo>
                  <a:lnTo>
                    <a:pt x="112" y="2031"/>
                  </a:lnTo>
                  <a:lnTo>
                    <a:pt x="112" y="2029"/>
                  </a:lnTo>
                  <a:lnTo>
                    <a:pt x="111" y="2029"/>
                  </a:lnTo>
                  <a:lnTo>
                    <a:pt x="109" y="2029"/>
                  </a:lnTo>
                  <a:lnTo>
                    <a:pt x="107" y="2028"/>
                  </a:lnTo>
                  <a:lnTo>
                    <a:pt x="107" y="2026"/>
                  </a:lnTo>
                  <a:lnTo>
                    <a:pt x="107" y="2024"/>
                  </a:lnTo>
                  <a:lnTo>
                    <a:pt x="106" y="2024"/>
                  </a:lnTo>
                  <a:lnTo>
                    <a:pt x="106" y="2023"/>
                  </a:lnTo>
                  <a:lnTo>
                    <a:pt x="106" y="2021"/>
                  </a:lnTo>
                  <a:lnTo>
                    <a:pt x="104" y="2018"/>
                  </a:lnTo>
                  <a:lnTo>
                    <a:pt x="106" y="2016"/>
                  </a:lnTo>
                  <a:lnTo>
                    <a:pt x="106" y="2014"/>
                  </a:lnTo>
                  <a:lnTo>
                    <a:pt x="107" y="2014"/>
                  </a:lnTo>
                  <a:lnTo>
                    <a:pt x="107" y="2013"/>
                  </a:lnTo>
                  <a:lnTo>
                    <a:pt x="109" y="2011"/>
                  </a:lnTo>
                  <a:lnTo>
                    <a:pt x="109" y="2009"/>
                  </a:lnTo>
                  <a:lnTo>
                    <a:pt x="107" y="2008"/>
                  </a:lnTo>
                  <a:lnTo>
                    <a:pt x="106" y="2006"/>
                  </a:lnTo>
                  <a:lnTo>
                    <a:pt x="104" y="2005"/>
                  </a:lnTo>
                  <a:lnTo>
                    <a:pt x="104" y="2003"/>
                  </a:lnTo>
                  <a:lnTo>
                    <a:pt x="104" y="2001"/>
                  </a:lnTo>
                  <a:lnTo>
                    <a:pt x="104" y="2000"/>
                  </a:lnTo>
                  <a:lnTo>
                    <a:pt x="106" y="1998"/>
                  </a:lnTo>
                  <a:lnTo>
                    <a:pt x="106" y="1996"/>
                  </a:lnTo>
                  <a:lnTo>
                    <a:pt x="107" y="1995"/>
                  </a:lnTo>
                  <a:lnTo>
                    <a:pt x="109" y="1993"/>
                  </a:lnTo>
                  <a:lnTo>
                    <a:pt x="109" y="1991"/>
                  </a:lnTo>
                  <a:lnTo>
                    <a:pt x="111" y="1990"/>
                  </a:lnTo>
                  <a:lnTo>
                    <a:pt x="109" y="1988"/>
                  </a:lnTo>
                  <a:lnTo>
                    <a:pt x="109" y="1985"/>
                  </a:lnTo>
                  <a:lnTo>
                    <a:pt x="109" y="1983"/>
                  </a:lnTo>
                  <a:lnTo>
                    <a:pt x="109" y="1981"/>
                  </a:lnTo>
                  <a:lnTo>
                    <a:pt x="109" y="1980"/>
                  </a:lnTo>
                  <a:lnTo>
                    <a:pt x="111" y="1978"/>
                  </a:lnTo>
                  <a:lnTo>
                    <a:pt x="111" y="1977"/>
                  </a:lnTo>
                  <a:lnTo>
                    <a:pt x="111" y="1975"/>
                  </a:lnTo>
                  <a:lnTo>
                    <a:pt x="111" y="1973"/>
                  </a:lnTo>
                  <a:lnTo>
                    <a:pt x="111" y="1972"/>
                  </a:lnTo>
                  <a:lnTo>
                    <a:pt x="111" y="1970"/>
                  </a:lnTo>
                  <a:lnTo>
                    <a:pt x="111" y="1968"/>
                  </a:lnTo>
                  <a:lnTo>
                    <a:pt x="111" y="1967"/>
                  </a:lnTo>
                  <a:lnTo>
                    <a:pt x="112" y="1965"/>
                  </a:lnTo>
                  <a:lnTo>
                    <a:pt x="114" y="1963"/>
                  </a:lnTo>
                  <a:lnTo>
                    <a:pt x="116" y="1962"/>
                  </a:lnTo>
                  <a:lnTo>
                    <a:pt x="117" y="1960"/>
                  </a:lnTo>
                  <a:lnTo>
                    <a:pt x="119" y="1958"/>
                  </a:lnTo>
                  <a:lnTo>
                    <a:pt x="119" y="1957"/>
                  </a:lnTo>
                  <a:lnTo>
                    <a:pt x="121" y="1957"/>
                  </a:lnTo>
                  <a:lnTo>
                    <a:pt x="121" y="1955"/>
                  </a:lnTo>
                  <a:lnTo>
                    <a:pt x="122" y="1953"/>
                  </a:lnTo>
                  <a:lnTo>
                    <a:pt x="124" y="1953"/>
                  </a:lnTo>
                  <a:lnTo>
                    <a:pt x="126" y="1953"/>
                  </a:lnTo>
                  <a:lnTo>
                    <a:pt x="126" y="1955"/>
                  </a:lnTo>
                  <a:lnTo>
                    <a:pt x="127" y="1955"/>
                  </a:lnTo>
                  <a:lnTo>
                    <a:pt x="127" y="1953"/>
                  </a:lnTo>
                  <a:lnTo>
                    <a:pt x="127" y="1952"/>
                  </a:lnTo>
                  <a:lnTo>
                    <a:pt x="126" y="1950"/>
                  </a:lnTo>
                  <a:lnTo>
                    <a:pt x="126" y="1948"/>
                  </a:lnTo>
                  <a:lnTo>
                    <a:pt x="127" y="1948"/>
                  </a:lnTo>
                  <a:lnTo>
                    <a:pt x="127" y="1947"/>
                  </a:lnTo>
                  <a:lnTo>
                    <a:pt x="129" y="1947"/>
                  </a:lnTo>
                  <a:lnTo>
                    <a:pt x="131" y="1947"/>
                  </a:lnTo>
                  <a:lnTo>
                    <a:pt x="132" y="1947"/>
                  </a:lnTo>
                  <a:lnTo>
                    <a:pt x="134" y="1948"/>
                  </a:lnTo>
                  <a:lnTo>
                    <a:pt x="136" y="1948"/>
                  </a:lnTo>
                  <a:lnTo>
                    <a:pt x="137" y="1948"/>
                  </a:lnTo>
                  <a:lnTo>
                    <a:pt x="137" y="1950"/>
                  </a:lnTo>
                  <a:lnTo>
                    <a:pt x="139" y="1950"/>
                  </a:lnTo>
                  <a:lnTo>
                    <a:pt x="140" y="1950"/>
                  </a:lnTo>
                  <a:lnTo>
                    <a:pt x="142" y="1950"/>
                  </a:lnTo>
                  <a:lnTo>
                    <a:pt x="144" y="1950"/>
                  </a:lnTo>
                  <a:lnTo>
                    <a:pt x="145" y="1952"/>
                  </a:lnTo>
                  <a:lnTo>
                    <a:pt x="147" y="1952"/>
                  </a:lnTo>
                  <a:lnTo>
                    <a:pt x="149" y="1953"/>
                  </a:lnTo>
                  <a:lnTo>
                    <a:pt x="150" y="1953"/>
                  </a:lnTo>
                  <a:lnTo>
                    <a:pt x="152" y="1953"/>
                  </a:lnTo>
                  <a:lnTo>
                    <a:pt x="152" y="1952"/>
                  </a:lnTo>
                  <a:lnTo>
                    <a:pt x="152" y="1950"/>
                  </a:lnTo>
                  <a:lnTo>
                    <a:pt x="154" y="1950"/>
                  </a:lnTo>
                  <a:lnTo>
                    <a:pt x="154" y="1948"/>
                  </a:lnTo>
                  <a:lnTo>
                    <a:pt x="154" y="1947"/>
                  </a:lnTo>
                  <a:lnTo>
                    <a:pt x="152" y="1947"/>
                  </a:lnTo>
                  <a:lnTo>
                    <a:pt x="150" y="1947"/>
                  </a:lnTo>
                  <a:lnTo>
                    <a:pt x="149" y="1947"/>
                  </a:lnTo>
                  <a:lnTo>
                    <a:pt x="147" y="1947"/>
                  </a:lnTo>
                  <a:lnTo>
                    <a:pt x="147" y="1945"/>
                  </a:lnTo>
                  <a:lnTo>
                    <a:pt x="149" y="1945"/>
                  </a:lnTo>
                  <a:lnTo>
                    <a:pt x="149" y="1944"/>
                  </a:lnTo>
                  <a:lnTo>
                    <a:pt x="150" y="1944"/>
                  </a:lnTo>
                  <a:lnTo>
                    <a:pt x="150" y="1942"/>
                  </a:lnTo>
                  <a:lnTo>
                    <a:pt x="150" y="1940"/>
                  </a:lnTo>
                  <a:lnTo>
                    <a:pt x="149" y="1940"/>
                  </a:lnTo>
                  <a:lnTo>
                    <a:pt x="149" y="1939"/>
                  </a:lnTo>
                  <a:lnTo>
                    <a:pt x="150" y="1937"/>
                  </a:lnTo>
                  <a:lnTo>
                    <a:pt x="150" y="1935"/>
                  </a:lnTo>
                  <a:lnTo>
                    <a:pt x="152" y="1934"/>
                  </a:lnTo>
                  <a:lnTo>
                    <a:pt x="154" y="1934"/>
                  </a:lnTo>
                  <a:lnTo>
                    <a:pt x="155" y="1934"/>
                  </a:lnTo>
                  <a:lnTo>
                    <a:pt x="157" y="1934"/>
                  </a:lnTo>
                  <a:lnTo>
                    <a:pt x="159" y="1935"/>
                  </a:lnTo>
                  <a:lnTo>
                    <a:pt x="160" y="1935"/>
                  </a:lnTo>
                  <a:lnTo>
                    <a:pt x="162" y="1937"/>
                  </a:lnTo>
                  <a:lnTo>
                    <a:pt x="162" y="1935"/>
                  </a:lnTo>
                  <a:lnTo>
                    <a:pt x="162" y="1934"/>
                  </a:lnTo>
                  <a:lnTo>
                    <a:pt x="162" y="1932"/>
                  </a:lnTo>
                  <a:lnTo>
                    <a:pt x="160" y="1932"/>
                  </a:lnTo>
                  <a:lnTo>
                    <a:pt x="160" y="1930"/>
                  </a:lnTo>
                  <a:lnTo>
                    <a:pt x="162" y="1930"/>
                  </a:lnTo>
                  <a:lnTo>
                    <a:pt x="162" y="1929"/>
                  </a:lnTo>
                  <a:lnTo>
                    <a:pt x="164" y="1929"/>
                  </a:lnTo>
                  <a:lnTo>
                    <a:pt x="164" y="1927"/>
                  </a:lnTo>
                  <a:lnTo>
                    <a:pt x="165" y="1927"/>
                  </a:lnTo>
                  <a:lnTo>
                    <a:pt x="167" y="1927"/>
                  </a:lnTo>
                  <a:lnTo>
                    <a:pt x="169" y="1927"/>
                  </a:lnTo>
                  <a:lnTo>
                    <a:pt x="170" y="1927"/>
                  </a:lnTo>
                  <a:lnTo>
                    <a:pt x="170" y="1929"/>
                  </a:lnTo>
                  <a:lnTo>
                    <a:pt x="172" y="1929"/>
                  </a:lnTo>
                  <a:lnTo>
                    <a:pt x="173" y="1929"/>
                  </a:lnTo>
                  <a:lnTo>
                    <a:pt x="175" y="1927"/>
                  </a:lnTo>
                  <a:lnTo>
                    <a:pt x="177" y="1927"/>
                  </a:lnTo>
                  <a:lnTo>
                    <a:pt x="178" y="1927"/>
                  </a:lnTo>
                  <a:lnTo>
                    <a:pt x="178" y="1929"/>
                  </a:lnTo>
                  <a:lnTo>
                    <a:pt x="178" y="1930"/>
                  </a:lnTo>
                  <a:lnTo>
                    <a:pt x="180" y="1932"/>
                  </a:lnTo>
                  <a:lnTo>
                    <a:pt x="180" y="1930"/>
                  </a:lnTo>
                  <a:lnTo>
                    <a:pt x="182" y="1930"/>
                  </a:lnTo>
                  <a:lnTo>
                    <a:pt x="182" y="1929"/>
                  </a:lnTo>
                  <a:lnTo>
                    <a:pt x="182" y="1927"/>
                  </a:lnTo>
                  <a:lnTo>
                    <a:pt x="183" y="1927"/>
                  </a:lnTo>
                  <a:lnTo>
                    <a:pt x="183" y="1929"/>
                  </a:lnTo>
                  <a:lnTo>
                    <a:pt x="185" y="1929"/>
                  </a:lnTo>
                  <a:lnTo>
                    <a:pt x="185" y="1930"/>
                  </a:lnTo>
                  <a:lnTo>
                    <a:pt x="185" y="1932"/>
                  </a:lnTo>
                  <a:lnTo>
                    <a:pt x="185" y="1934"/>
                  </a:lnTo>
                  <a:lnTo>
                    <a:pt x="185" y="1935"/>
                  </a:lnTo>
                  <a:lnTo>
                    <a:pt x="183" y="1935"/>
                  </a:lnTo>
                  <a:lnTo>
                    <a:pt x="183" y="1937"/>
                  </a:lnTo>
                  <a:lnTo>
                    <a:pt x="183" y="1939"/>
                  </a:lnTo>
                  <a:lnTo>
                    <a:pt x="182" y="1939"/>
                  </a:lnTo>
                  <a:lnTo>
                    <a:pt x="182" y="1940"/>
                  </a:lnTo>
                  <a:lnTo>
                    <a:pt x="180" y="1940"/>
                  </a:lnTo>
                  <a:lnTo>
                    <a:pt x="180" y="1939"/>
                  </a:lnTo>
                  <a:lnTo>
                    <a:pt x="178" y="1939"/>
                  </a:lnTo>
                  <a:lnTo>
                    <a:pt x="178" y="1940"/>
                  </a:lnTo>
                  <a:lnTo>
                    <a:pt x="177" y="1940"/>
                  </a:lnTo>
                  <a:lnTo>
                    <a:pt x="177" y="1942"/>
                  </a:lnTo>
                  <a:lnTo>
                    <a:pt x="177" y="1944"/>
                  </a:lnTo>
                  <a:lnTo>
                    <a:pt x="178" y="1945"/>
                  </a:lnTo>
                  <a:lnTo>
                    <a:pt x="178" y="1947"/>
                  </a:lnTo>
                  <a:lnTo>
                    <a:pt x="180" y="1947"/>
                  </a:lnTo>
                  <a:lnTo>
                    <a:pt x="180" y="1948"/>
                  </a:lnTo>
                  <a:lnTo>
                    <a:pt x="182" y="1948"/>
                  </a:lnTo>
                  <a:lnTo>
                    <a:pt x="183" y="1948"/>
                  </a:lnTo>
                  <a:lnTo>
                    <a:pt x="185" y="1948"/>
                  </a:lnTo>
                  <a:lnTo>
                    <a:pt x="187" y="1948"/>
                  </a:lnTo>
                  <a:lnTo>
                    <a:pt x="188" y="1948"/>
                  </a:lnTo>
                  <a:lnTo>
                    <a:pt x="190" y="1948"/>
                  </a:lnTo>
                  <a:lnTo>
                    <a:pt x="192" y="1948"/>
                  </a:lnTo>
                  <a:lnTo>
                    <a:pt x="193" y="1950"/>
                  </a:lnTo>
                  <a:lnTo>
                    <a:pt x="193" y="1952"/>
                  </a:lnTo>
                  <a:lnTo>
                    <a:pt x="193" y="1953"/>
                  </a:lnTo>
                  <a:lnTo>
                    <a:pt x="195" y="1955"/>
                  </a:lnTo>
                  <a:lnTo>
                    <a:pt x="197" y="1957"/>
                  </a:lnTo>
                  <a:lnTo>
                    <a:pt x="197" y="1958"/>
                  </a:lnTo>
                  <a:lnTo>
                    <a:pt x="198" y="1958"/>
                  </a:lnTo>
                  <a:lnTo>
                    <a:pt x="200" y="1957"/>
                  </a:lnTo>
                  <a:lnTo>
                    <a:pt x="202" y="1957"/>
                  </a:lnTo>
                  <a:lnTo>
                    <a:pt x="203" y="1957"/>
                  </a:lnTo>
                  <a:lnTo>
                    <a:pt x="205" y="1957"/>
                  </a:lnTo>
                  <a:lnTo>
                    <a:pt x="205" y="1955"/>
                  </a:lnTo>
                  <a:lnTo>
                    <a:pt x="206" y="1955"/>
                  </a:lnTo>
                  <a:lnTo>
                    <a:pt x="206" y="1953"/>
                  </a:lnTo>
                  <a:lnTo>
                    <a:pt x="206" y="1952"/>
                  </a:lnTo>
                  <a:lnTo>
                    <a:pt x="208" y="1953"/>
                  </a:lnTo>
                  <a:lnTo>
                    <a:pt x="210" y="1953"/>
                  </a:lnTo>
                  <a:lnTo>
                    <a:pt x="211" y="1953"/>
                  </a:lnTo>
                  <a:lnTo>
                    <a:pt x="213" y="1953"/>
                  </a:lnTo>
                  <a:lnTo>
                    <a:pt x="213" y="1952"/>
                  </a:lnTo>
                  <a:lnTo>
                    <a:pt x="213" y="1950"/>
                  </a:lnTo>
                  <a:lnTo>
                    <a:pt x="213" y="1948"/>
                  </a:lnTo>
                  <a:lnTo>
                    <a:pt x="213" y="1947"/>
                  </a:lnTo>
                  <a:lnTo>
                    <a:pt x="215" y="1947"/>
                  </a:lnTo>
                  <a:lnTo>
                    <a:pt x="215" y="1945"/>
                  </a:lnTo>
                  <a:lnTo>
                    <a:pt x="216" y="1945"/>
                  </a:lnTo>
                  <a:lnTo>
                    <a:pt x="218" y="1945"/>
                  </a:lnTo>
                  <a:lnTo>
                    <a:pt x="218" y="1947"/>
                  </a:lnTo>
                  <a:lnTo>
                    <a:pt x="218" y="1948"/>
                  </a:lnTo>
                  <a:lnTo>
                    <a:pt x="218" y="1950"/>
                  </a:lnTo>
                  <a:lnTo>
                    <a:pt x="218" y="1952"/>
                  </a:lnTo>
                  <a:lnTo>
                    <a:pt x="218" y="1953"/>
                  </a:lnTo>
                  <a:lnTo>
                    <a:pt x="220" y="1953"/>
                  </a:lnTo>
                  <a:lnTo>
                    <a:pt x="220" y="1955"/>
                  </a:lnTo>
                  <a:lnTo>
                    <a:pt x="221" y="1955"/>
                  </a:lnTo>
                  <a:lnTo>
                    <a:pt x="223" y="1955"/>
                  </a:lnTo>
                  <a:lnTo>
                    <a:pt x="223" y="1953"/>
                  </a:lnTo>
                  <a:lnTo>
                    <a:pt x="223" y="1952"/>
                  </a:lnTo>
                  <a:lnTo>
                    <a:pt x="225" y="1952"/>
                  </a:lnTo>
                  <a:lnTo>
                    <a:pt x="225" y="1950"/>
                  </a:lnTo>
                  <a:lnTo>
                    <a:pt x="223" y="1948"/>
                  </a:lnTo>
                  <a:lnTo>
                    <a:pt x="225" y="1948"/>
                  </a:lnTo>
                  <a:lnTo>
                    <a:pt x="225" y="1947"/>
                  </a:lnTo>
                  <a:lnTo>
                    <a:pt x="226" y="1947"/>
                  </a:lnTo>
                  <a:lnTo>
                    <a:pt x="226" y="1945"/>
                  </a:lnTo>
                  <a:lnTo>
                    <a:pt x="225" y="1945"/>
                  </a:lnTo>
                  <a:lnTo>
                    <a:pt x="225" y="1944"/>
                  </a:lnTo>
                  <a:lnTo>
                    <a:pt x="225" y="1942"/>
                  </a:lnTo>
                  <a:lnTo>
                    <a:pt x="226" y="1942"/>
                  </a:lnTo>
                  <a:lnTo>
                    <a:pt x="226" y="1944"/>
                  </a:lnTo>
                  <a:lnTo>
                    <a:pt x="228" y="1944"/>
                  </a:lnTo>
                  <a:lnTo>
                    <a:pt x="230" y="1944"/>
                  </a:lnTo>
                  <a:lnTo>
                    <a:pt x="231" y="1944"/>
                  </a:lnTo>
                  <a:lnTo>
                    <a:pt x="231" y="1945"/>
                  </a:lnTo>
                  <a:lnTo>
                    <a:pt x="231" y="1947"/>
                  </a:lnTo>
                  <a:lnTo>
                    <a:pt x="230" y="1947"/>
                  </a:lnTo>
                  <a:lnTo>
                    <a:pt x="228" y="1948"/>
                  </a:lnTo>
                  <a:lnTo>
                    <a:pt x="228" y="1950"/>
                  </a:lnTo>
                  <a:lnTo>
                    <a:pt x="230" y="1950"/>
                  </a:lnTo>
                  <a:lnTo>
                    <a:pt x="230" y="1952"/>
                  </a:lnTo>
                  <a:lnTo>
                    <a:pt x="231" y="1952"/>
                  </a:lnTo>
                  <a:lnTo>
                    <a:pt x="233" y="1952"/>
                  </a:lnTo>
                  <a:lnTo>
                    <a:pt x="234" y="1952"/>
                  </a:lnTo>
                  <a:lnTo>
                    <a:pt x="236" y="1952"/>
                  </a:lnTo>
                  <a:lnTo>
                    <a:pt x="238" y="1950"/>
                  </a:lnTo>
                  <a:lnTo>
                    <a:pt x="239" y="1950"/>
                  </a:lnTo>
                  <a:lnTo>
                    <a:pt x="241" y="1950"/>
                  </a:lnTo>
                  <a:lnTo>
                    <a:pt x="241" y="1948"/>
                  </a:lnTo>
                  <a:lnTo>
                    <a:pt x="241" y="1947"/>
                  </a:lnTo>
                  <a:lnTo>
                    <a:pt x="239" y="1947"/>
                  </a:lnTo>
                  <a:lnTo>
                    <a:pt x="239" y="1945"/>
                  </a:lnTo>
                  <a:lnTo>
                    <a:pt x="238" y="1945"/>
                  </a:lnTo>
                  <a:lnTo>
                    <a:pt x="238" y="1944"/>
                  </a:lnTo>
                  <a:lnTo>
                    <a:pt x="239" y="1942"/>
                  </a:lnTo>
                  <a:lnTo>
                    <a:pt x="241" y="1942"/>
                  </a:lnTo>
                  <a:lnTo>
                    <a:pt x="243" y="1942"/>
                  </a:lnTo>
                  <a:lnTo>
                    <a:pt x="243" y="1940"/>
                  </a:lnTo>
                  <a:lnTo>
                    <a:pt x="244" y="1940"/>
                  </a:lnTo>
                  <a:lnTo>
                    <a:pt x="246" y="1939"/>
                  </a:lnTo>
                  <a:lnTo>
                    <a:pt x="248" y="1939"/>
                  </a:lnTo>
                  <a:lnTo>
                    <a:pt x="249" y="1937"/>
                  </a:lnTo>
                  <a:lnTo>
                    <a:pt x="251" y="1937"/>
                  </a:lnTo>
                  <a:lnTo>
                    <a:pt x="253" y="1939"/>
                  </a:lnTo>
                  <a:lnTo>
                    <a:pt x="253" y="1940"/>
                  </a:lnTo>
                  <a:lnTo>
                    <a:pt x="251" y="1944"/>
                  </a:lnTo>
                  <a:lnTo>
                    <a:pt x="251" y="1945"/>
                  </a:lnTo>
                  <a:lnTo>
                    <a:pt x="253" y="1945"/>
                  </a:lnTo>
                  <a:lnTo>
                    <a:pt x="254" y="1945"/>
                  </a:lnTo>
                  <a:lnTo>
                    <a:pt x="256" y="1945"/>
                  </a:lnTo>
                  <a:lnTo>
                    <a:pt x="258" y="1944"/>
                  </a:lnTo>
                  <a:lnTo>
                    <a:pt x="258" y="1942"/>
                  </a:lnTo>
                  <a:lnTo>
                    <a:pt x="256" y="1940"/>
                  </a:lnTo>
                  <a:lnTo>
                    <a:pt x="258" y="1940"/>
                  </a:lnTo>
                  <a:lnTo>
                    <a:pt x="259" y="1940"/>
                  </a:lnTo>
                  <a:lnTo>
                    <a:pt x="259" y="1942"/>
                  </a:lnTo>
                  <a:lnTo>
                    <a:pt x="259" y="1944"/>
                  </a:lnTo>
                  <a:lnTo>
                    <a:pt x="259" y="1945"/>
                  </a:lnTo>
                  <a:lnTo>
                    <a:pt x="259" y="1947"/>
                  </a:lnTo>
                  <a:lnTo>
                    <a:pt x="261" y="1945"/>
                  </a:lnTo>
                  <a:lnTo>
                    <a:pt x="263" y="1944"/>
                  </a:lnTo>
                  <a:lnTo>
                    <a:pt x="264" y="1942"/>
                  </a:lnTo>
                  <a:lnTo>
                    <a:pt x="264" y="1940"/>
                  </a:lnTo>
                  <a:lnTo>
                    <a:pt x="266" y="1937"/>
                  </a:lnTo>
                  <a:lnTo>
                    <a:pt x="266" y="1934"/>
                  </a:lnTo>
                  <a:lnTo>
                    <a:pt x="267" y="1934"/>
                  </a:lnTo>
                  <a:lnTo>
                    <a:pt x="269" y="1934"/>
                  </a:lnTo>
                  <a:lnTo>
                    <a:pt x="271" y="1934"/>
                  </a:lnTo>
                  <a:lnTo>
                    <a:pt x="271" y="1932"/>
                  </a:lnTo>
                  <a:lnTo>
                    <a:pt x="271" y="1930"/>
                  </a:lnTo>
                  <a:lnTo>
                    <a:pt x="272" y="1930"/>
                  </a:lnTo>
                </a:path>
              </a:pathLst>
            </a:custGeom>
            <a:noFill/>
            <a:ln w="4763">
              <a:solidFill>
                <a:srgbClr val="FFFFFF"/>
              </a:solidFill>
              <a:prstDash val="solid"/>
              <a:round/>
              <a:headEnd/>
              <a:tailEnd/>
            </a:ln>
          </p:spPr>
          <p:txBody>
            <a:bodyPr/>
            <a:lstStyle/>
            <a:p>
              <a:endParaRPr lang="en-US"/>
            </a:p>
          </p:txBody>
        </p:sp>
        <p:sp>
          <p:nvSpPr>
            <p:cNvPr id="17424" name="Freeform 11"/>
            <p:cNvSpPr>
              <a:spLocks/>
            </p:cNvSpPr>
            <p:nvPr/>
          </p:nvSpPr>
          <p:spPr bwMode="auto">
            <a:xfrm>
              <a:off x="3268" y="734"/>
              <a:ext cx="719" cy="1055"/>
            </a:xfrm>
            <a:custGeom>
              <a:avLst/>
              <a:gdLst>
                <a:gd name="T0" fmla="*/ 198 w 719"/>
                <a:gd name="T1" fmla="*/ 1047 h 1055"/>
                <a:gd name="T2" fmla="*/ 195 w 719"/>
                <a:gd name="T3" fmla="*/ 1036 h 1055"/>
                <a:gd name="T4" fmla="*/ 188 w 719"/>
                <a:gd name="T5" fmla="*/ 1029 h 1055"/>
                <a:gd name="T6" fmla="*/ 183 w 719"/>
                <a:gd name="T7" fmla="*/ 1019 h 1055"/>
                <a:gd name="T8" fmla="*/ 182 w 719"/>
                <a:gd name="T9" fmla="*/ 1009 h 1055"/>
                <a:gd name="T10" fmla="*/ 182 w 719"/>
                <a:gd name="T11" fmla="*/ 996 h 1055"/>
                <a:gd name="T12" fmla="*/ 178 w 719"/>
                <a:gd name="T13" fmla="*/ 986 h 1055"/>
                <a:gd name="T14" fmla="*/ 175 w 719"/>
                <a:gd name="T15" fmla="*/ 976 h 1055"/>
                <a:gd name="T16" fmla="*/ 170 w 719"/>
                <a:gd name="T17" fmla="*/ 966 h 1055"/>
                <a:gd name="T18" fmla="*/ 170 w 719"/>
                <a:gd name="T19" fmla="*/ 953 h 1055"/>
                <a:gd name="T20" fmla="*/ 169 w 719"/>
                <a:gd name="T21" fmla="*/ 943 h 1055"/>
                <a:gd name="T22" fmla="*/ 170 w 719"/>
                <a:gd name="T23" fmla="*/ 933 h 1055"/>
                <a:gd name="T24" fmla="*/ 178 w 719"/>
                <a:gd name="T25" fmla="*/ 927 h 1055"/>
                <a:gd name="T26" fmla="*/ 188 w 719"/>
                <a:gd name="T27" fmla="*/ 923 h 1055"/>
                <a:gd name="T28" fmla="*/ 198 w 719"/>
                <a:gd name="T29" fmla="*/ 920 h 1055"/>
                <a:gd name="T30" fmla="*/ 202 w 719"/>
                <a:gd name="T31" fmla="*/ 910 h 1055"/>
                <a:gd name="T32" fmla="*/ 202 w 719"/>
                <a:gd name="T33" fmla="*/ 900 h 1055"/>
                <a:gd name="T34" fmla="*/ 202 w 719"/>
                <a:gd name="T35" fmla="*/ 894 h 1055"/>
                <a:gd name="T36" fmla="*/ 188 w 719"/>
                <a:gd name="T37" fmla="*/ 894 h 1055"/>
                <a:gd name="T38" fmla="*/ 177 w 719"/>
                <a:gd name="T39" fmla="*/ 895 h 1055"/>
                <a:gd name="T40" fmla="*/ 165 w 719"/>
                <a:gd name="T41" fmla="*/ 897 h 1055"/>
                <a:gd name="T42" fmla="*/ 154 w 719"/>
                <a:gd name="T43" fmla="*/ 897 h 1055"/>
                <a:gd name="T44" fmla="*/ 144 w 719"/>
                <a:gd name="T45" fmla="*/ 902 h 1055"/>
                <a:gd name="T46" fmla="*/ 139 w 719"/>
                <a:gd name="T47" fmla="*/ 912 h 1055"/>
                <a:gd name="T48" fmla="*/ 129 w 719"/>
                <a:gd name="T49" fmla="*/ 913 h 1055"/>
                <a:gd name="T50" fmla="*/ 122 w 719"/>
                <a:gd name="T51" fmla="*/ 907 h 1055"/>
                <a:gd name="T52" fmla="*/ 122 w 719"/>
                <a:gd name="T53" fmla="*/ 897 h 1055"/>
                <a:gd name="T54" fmla="*/ 132 w 719"/>
                <a:gd name="T55" fmla="*/ 894 h 1055"/>
                <a:gd name="T56" fmla="*/ 134 w 719"/>
                <a:gd name="T57" fmla="*/ 885 h 1055"/>
                <a:gd name="T58" fmla="*/ 134 w 719"/>
                <a:gd name="T59" fmla="*/ 879 h 1055"/>
                <a:gd name="T60" fmla="*/ 129 w 719"/>
                <a:gd name="T61" fmla="*/ 867 h 1055"/>
                <a:gd name="T62" fmla="*/ 121 w 719"/>
                <a:gd name="T63" fmla="*/ 856 h 1055"/>
                <a:gd name="T64" fmla="*/ 114 w 719"/>
                <a:gd name="T65" fmla="*/ 847 h 1055"/>
                <a:gd name="T66" fmla="*/ 112 w 719"/>
                <a:gd name="T67" fmla="*/ 838 h 1055"/>
                <a:gd name="T68" fmla="*/ 108 w 719"/>
                <a:gd name="T69" fmla="*/ 823 h 1055"/>
                <a:gd name="T70" fmla="*/ 98 w 719"/>
                <a:gd name="T71" fmla="*/ 813 h 1055"/>
                <a:gd name="T72" fmla="*/ 91 w 719"/>
                <a:gd name="T73" fmla="*/ 800 h 1055"/>
                <a:gd name="T74" fmla="*/ 88 w 719"/>
                <a:gd name="T75" fmla="*/ 786 h 1055"/>
                <a:gd name="T76" fmla="*/ 83 w 719"/>
                <a:gd name="T77" fmla="*/ 775 h 1055"/>
                <a:gd name="T78" fmla="*/ 75 w 719"/>
                <a:gd name="T79" fmla="*/ 762 h 1055"/>
                <a:gd name="T80" fmla="*/ 63 w 719"/>
                <a:gd name="T81" fmla="*/ 753 h 1055"/>
                <a:gd name="T82" fmla="*/ 61 w 719"/>
                <a:gd name="T83" fmla="*/ 740 h 1055"/>
                <a:gd name="T84" fmla="*/ 51 w 719"/>
                <a:gd name="T85" fmla="*/ 727 h 1055"/>
                <a:gd name="T86" fmla="*/ 45 w 719"/>
                <a:gd name="T87" fmla="*/ 716 h 1055"/>
                <a:gd name="T88" fmla="*/ 33 w 719"/>
                <a:gd name="T89" fmla="*/ 706 h 1055"/>
                <a:gd name="T90" fmla="*/ 32 w 719"/>
                <a:gd name="T91" fmla="*/ 691 h 1055"/>
                <a:gd name="T92" fmla="*/ 18 w 719"/>
                <a:gd name="T93" fmla="*/ 692 h 1055"/>
                <a:gd name="T94" fmla="*/ 9 w 719"/>
                <a:gd name="T95" fmla="*/ 661 h 1055"/>
                <a:gd name="T96" fmla="*/ 40 w 719"/>
                <a:gd name="T97" fmla="*/ 605 h 1055"/>
                <a:gd name="T98" fmla="*/ 124 w 719"/>
                <a:gd name="T99" fmla="*/ 598 h 1055"/>
                <a:gd name="T100" fmla="*/ 183 w 719"/>
                <a:gd name="T101" fmla="*/ 551 h 1055"/>
                <a:gd name="T102" fmla="*/ 205 w 719"/>
                <a:gd name="T103" fmla="*/ 470 h 1055"/>
                <a:gd name="T104" fmla="*/ 248 w 719"/>
                <a:gd name="T105" fmla="*/ 409 h 1055"/>
                <a:gd name="T106" fmla="*/ 317 w 719"/>
                <a:gd name="T107" fmla="*/ 377 h 1055"/>
                <a:gd name="T108" fmla="*/ 368 w 719"/>
                <a:gd name="T109" fmla="*/ 323 h 1055"/>
                <a:gd name="T110" fmla="*/ 416 w 719"/>
                <a:gd name="T111" fmla="*/ 265 h 1055"/>
                <a:gd name="T112" fmla="*/ 446 w 719"/>
                <a:gd name="T113" fmla="*/ 189 h 1055"/>
                <a:gd name="T114" fmla="*/ 503 w 719"/>
                <a:gd name="T115" fmla="*/ 155 h 1055"/>
                <a:gd name="T116" fmla="*/ 523 w 719"/>
                <a:gd name="T117" fmla="*/ 77 h 1055"/>
                <a:gd name="T118" fmla="*/ 558 w 719"/>
                <a:gd name="T119" fmla="*/ 8 h 1055"/>
                <a:gd name="T120" fmla="*/ 645 w 719"/>
                <a:gd name="T121" fmla="*/ 24 h 1055"/>
                <a:gd name="T122" fmla="*/ 719 w 719"/>
                <a:gd name="T123" fmla="*/ 1 h 105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9" h="1055">
                  <a:moveTo>
                    <a:pt x="203" y="1055"/>
                  </a:moveTo>
                  <a:lnTo>
                    <a:pt x="203" y="1054"/>
                  </a:lnTo>
                  <a:lnTo>
                    <a:pt x="203" y="1052"/>
                  </a:lnTo>
                  <a:lnTo>
                    <a:pt x="202" y="1052"/>
                  </a:lnTo>
                  <a:lnTo>
                    <a:pt x="202" y="1050"/>
                  </a:lnTo>
                  <a:lnTo>
                    <a:pt x="200" y="1049"/>
                  </a:lnTo>
                  <a:lnTo>
                    <a:pt x="200" y="1047"/>
                  </a:lnTo>
                  <a:lnTo>
                    <a:pt x="198" y="1047"/>
                  </a:lnTo>
                  <a:lnTo>
                    <a:pt x="198" y="1045"/>
                  </a:lnTo>
                  <a:lnTo>
                    <a:pt x="197" y="1044"/>
                  </a:lnTo>
                  <a:lnTo>
                    <a:pt x="197" y="1042"/>
                  </a:lnTo>
                  <a:lnTo>
                    <a:pt x="195" y="1042"/>
                  </a:lnTo>
                  <a:lnTo>
                    <a:pt x="195" y="1040"/>
                  </a:lnTo>
                  <a:lnTo>
                    <a:pt x="195" y="1039"/>
                  </a:lnTo>
                  <a:lnTo>
                    <a:pt x="195" y="1037"/>
                  </a:lnTo>
                  <a:lnTo>
                    <a:pt x="195" y="1036"/>
                  </a:lnTo>
                  <a:lnTo>
                    <a:pt x="193" y="1036"/>
                  </a:lnTo>
                  <a:lnTo>
                    <a:pt x="193" y="1034"/>
                  </a:lnTo>
                  <a:lnTo>
                    <a:pt x="192" y="1034"/>
                  </a:lnTo>
                  <a:lnTo>
                    <a:pt x="192" y="1032"/>
                  </a:lnTo>
                  <a:lnTo>
                    <a:pt x="190" y="1032"/>
                  </a:lnTo>
                  <a:lnTo>
                    <a:pt x="190" y="1031"/>
                  </a:lnTo>
                  <a:lnTo>
                    <a:pt x="190" y="1029"/>
                  </a:lnTo>
                  <a:lnTo>
                    <a:pt x="188" y="1029"/>
                  </a:lnTo>
                  <a:lnTo>
                    <a:pt x="188" y="1027"/>
                  </a:lnTo>
                  <a:lnTo>
                    <a:pt x="187" y="1026"/>
                  </a:lnTo>
                  <a:lnTo>
                    <a:pt x="187" y="1024"/>
                  </a:lnTo>
                  <a:lnTo>
                    <a:pt x="185" y="1024"/>
                  </a:lnTo>
                  <a:lnTo>
                    <a:pt x="185" y="1022"/>
                  </a:lnTo>
                  <a:lnTo>
                    <a:pt x="183" y="1022"/>
                  </a:lnTo>
                  <a:lnTo>
                    <a:pt x="183" y="1021"/>
                  </a:lnTo>
                  <a:lnTo>
                    <a:pt x="183" y="1019"/>
                  </a:lnTo>
                  <a:lnTo>
                    <a:pt x="183" y="1017"/>
                  </a:lnTo>
                  <a:lnTo>
                    <a:pt x="183" y="1016"/>
                  </a:lnTo>
                  <a:lnTo>
                    <a:pt x="185" y="1016"/>
                  </a:lnTo>
                  <a:lnTo>
                    <a:pt x="183" y="1014"/>
                  </a:lnTo>
                  <a:lnTo>
                    <a:pt x="183" y="1012"/>
                  </a:lnTo>
                  <a:lnTo>
                    <a:pt x="182" y="1012"/>
                  </a:lnTo>
                  <a:lnTo>
                    <a:pt x="182" y="1011"/>
                  </a:lnTo>
                  <a:lnTo>
                    <a:pt x="182" y="1009"/>
                  </a:lnTo>
                  <a:lnTo>
                    <a:pt x="182" y="1008"/>
                  </a:lnTo>
                  <a:lnTo>
                    <a:pt x="182" y="1006"/>
                  </a:lnTo>
                  <a:lnTo>
                    <a:pt x="182" y="1004"/>
                  </a:lnTo>
                  <a:lnTo>
                    <a:pt x="182" y="1003"/>
                  </a:lnTo>
                  <a:lnTo>
                    <a:pt x="182" y="1001"/>
                  </a:lnTo>
                  <a:lnTo>
                    <a:pt x="182" y="999"/>
                  </a:lnTo>
                  <a:lnTo>
                    <a:pt x="182" y="998"/>
                  </a:lnTo>
                  <a:lnTo>
                    <a:pt x="182" y="996"/>
                  </a:lnTo>
                  <a:lnTo>
                    <a:pt x="182" y="994"/>
                  </a:lnTo>
                  <a:lnTo>
                    <a:pt x="182" y="993"/>
                  </a:lnTo>
                  <a:lnTo>
                    <a:pt x="182" y="991"/>
                  </a:lnTo>
                  <a:lnTo>
                    <a:pt x="182" y="989"/>
                  </a:lnTo>
                  <a:lnTo>
                    <a:pt x="180" y="989"/>
                  </a:lnTo>
                  <a:lnTo>
                    <a:pt x="180" y="988"/>
                  </a:lnTo>
                  <a:lnTo>
                    <a:pt x="180" y="986"/>
                  </a:lnTo>
                  <a:lnTo>
                    <a:pt x="178" y="986"/>
                  </a:lnTo>
                  <a:lnTo>
                    <a:pt x="178" y="984"/>
                  </a:lnTo>
                  <a:lnTo>
                    <a:pt x="178" y="983"/>
                  </a:lnTo>
                  <a:lnTo>
                    <a:pt x="178" y="981"/>
                  </a:lnTo>
                  <a:lnTo>
                    <a:pt x="177" y="981"/>
                  </a:lnTo>
                  <a:lnTo>
                    <a:pt x="177" y="979"/>
                  </a:lnTo>
                  <a:lnTo>
                    <a:pt x="177" y="978"/>
                  </a:lnTo>
                  <a:lnTo>
                    <a:pt x="175" y="978"/>
                  </a:lnTo>
                  <a:lnTo>
                    <a:pt x="175" y="976"/>
                  </a:lnTo>
                  <a:lnTo>
                    <a:pt x="173" y="976"/>
                  </a:lnTo>
                  <a:lnTo>
                    <a:pt x="172" y="975"/>
                  </a:lnTo>
                  <a:lnTo>
                    <a:pt x="172" y="973"/>
                  </a:lnTo>
                  <a:lnTo>
                    <a:pt x="172" y="971"/>
                  </a:lnTo>
                  <a:lnTo>
                    <a:pt x="170" y="971"/>
                  </a:lnTo>
                  <a:lnTo>
                    <a:pt x="170" y="970"/>
                  </a:lnTo>
                  <a:lnTo>
                    <a:pt x="170" y="968"/>
                  </a:lnTo>
                  <a:lnTo>
                    <a:pt x="170" y="966"/>
                  </a:lnTo>
                  <a:lnTo>
                    <a:pt x="170" y="965"/>
                  </a:lnTo>
                  <a:lnTo>
                    <a:pt x="170" y="963"/>
                  </a:lnTo>
                  <a:lnTo>
                    <a:pt x="170" y="961"/>
                  </a:lnTo>
                  <a:lnTo>
                    <a:pt x="170" y="960"/>
                  </a:lnTo>
                  <a:lnTo>
                    <a:pt x="170" y="958"/>
                  </a:lnTo>
                  <a:lnTo>
                    <a:pt x="170" y="956"/>
                  </a:lnTo>
                  <a:lnTo>
                    <a:pt x="170" y="955"/>
                  </a:lnTo>
                  <a:lnTo>
                    <a:pt x="170" y="953"/>
                  </a:lnTo>
                  <a:lnTo>
                    <a:pt x="170" y="951"/>
                  </a:lnTo>
                  <a:lnTo>
                    <a:pt x="170" y="950"/>
                  </a:lnTo>
                  <a:lnTo>
                    <a:pt x="172" y="948"/>
                  </a:lnTo>
                  <a:lnTo>
                    <a:pt x="172" y="946"/>
                  </a:lnTo>
                  <a:lnTo>
                    <a:pt x="170" y="946"/>
                  </a:lnTo>
                  <a:lnTo>
                    <a:pt x="170" y="945"/>
                  </a:lnTo>
                  <a:lnTo>
                    <a:pt x="169" y="945"/>
                  </a:lnTo>
                  <a:lnTo>
                    <a:pt x="169" y="943"/>
                  </a:lnTo>
                  <a:lnTo>
                    <a:pt x="169" y="942"/>
                  </a:lnTo>
                  <a:lnTo>
                    <a:pt x="170" y="940"/>
                  </a:lnTo>
                  <a:lnTo>
                    <a:pt x="169" y="940"/>
                  </a:lnTo>
                  <a:lnTo>
                    <a:pt x="169" y="938"/>
                  </a:lnTo>
                  <a:lnTo>
                    <a:pt x="170" y="938"/>
                  </a:lnTo>
                  <a:lnTo>
                    <a:pt x="170" y="937"/>
                  </a:lnTo>
                  <a:lnTo>
                    <a:pt x="170" y="935"/>
                  </a:lnTo>
                  <a:lnTo>
                    <a:pt x="170" y="933"/>
                  </a:lnTo>
                  <a:lnTo>
                    <a:pt x="172" y="933"/>
                  </a:lnTo>
                  <a:lnTo>
                    <a:pt x="172" y="932"/>
                  </a:lnTo>
                  <a:lnTo>
                    <a:pt x="172" y="930"/>
                  </a:lnTo>
                  <a:lnTo>
                    <a:pt x="173" y="930"/>
                  </a:lnTo>
                  <a:lnTo>
                    <a:pt x="175" y="928"/>
                  </a:lnTo>
                  <a:lnTo>
                    <a:pt x="175" y="927"/>
                  </a:lnTo>
                  <a:lnTo>
                    <a:pt x="177" y="927"/>
                  </a:lnTo>
                  <a:lnTo>
                    <a:pt x="178" y="927"/>
                  </a:lnTo>
                  <a:lnTo>
                    <a:pt x="180" y="927"/>
                  </a:lnTo>
                  <a:lnTo>
                    <a:pt x="180" y="925"/>
                  </a:lnTo>
                  <a:lnTo>
                    <a:pt x="182" y="925"/>
                  </a:lnTo>
                  <a:lnTo>
                    <a:pt x="182" y="923"/>
                  </a:lnTo>
                  <a:lnTo>
                    <a:pt x="183" y="923"/>
                  </a:lnTo>
                  <a:lnTo>
                    <a:pt x="185" y="923"/>
                  </a:lnTo>
                  <a:lnTo>
                    <a:pt x="187" y="923"/>
                  </a:lnTo>
                  <a:lnTo>
                    <a:pt x="188" y="923"/>
                  </a:lnTo>
                  <a:lnTo>
                    <a:pt x="190" y="923"/>
                  </a:lnTo>
                  <a:lnTo>
                    <a:pt x="192" y="923"/>
                  </a:lnTo>
                  <a:lnTo>
                    <a:pt x="192" y="922"/>
                  </a:lnTo>
                  <a:lnTo>
                    <a:pt x="193" y="922"/>
                  </a:lnTo>
                  <a:lnTo>
                    <a:pt x="195" y="922"/>
                  </a:lnTo>
                  <a:lnTo>
                    <a:pt x="195" y="920"/>
                  </a:lnTo>
                  <a:lnTo>
                    <a:pt x="197" y="920"/>
                  </a:lnTo>
                  <a:lnTo>
                    <a:pt x="198" y="920"/>
                  </a:lnTo>
                  <a:lnTo>
                    <a:pt x="198" y="918"/>
                  </a:lnTo>
                  <a:lnTo>
                    <a:pt x="200" y="918"/>
                  </a:lnTo>
                  <a:lnTo>
                    <a:pt x="200" y="917"/>
                  </a:lnTo>
                  <a:lnTo>
                    <a:pt x="200" y="915"/>
                  </a:lnTo>
                  <a:lnTo>
                    <a:pt x="200" y="913"/>
                  </a:lnTo>
                  <a:lnTo>
                    <a:pt x="202" y="913"/>
                  </a:lnTo>
                  <a:lnTo>
                    <a:pt x="202" y="912"/>
                  </a:lnTo>
                  <a:lnTo>
                    <a:pt x="202" y="910"/>
                  </a:lnTo>
                  <a:lnTo>
                    <a:pt x="203" y="910"/>
                  </a:lnTo>
                  <a:lnTo>
                    <a:pt x="203" y="909"/>
                  </a:lnTo>
                  <a:lnTo>
                    <a:pt x="202" y="909"/>
                  </a:lnTo>
                  <a:lnTo>
                    <a:pt x="202" y="907"/>
                  </a:lnTo>
                  <a:lnTo>
                    <a:pt x="202" y="905"/>
                  </a:lnTo>
                  <a:lnTo>
                    <a:pt x="202" y="904"/>
                  </a:lnTo>
                  <a:lnTo>
                    <a:pt x="202" y="902"/>
                  </a:lnTo>
                  <a:lnTo>
                    <a:pt x="202" y="900"/>
                  </a:lnTo>
                  <a:lnTo>
                    <a:pt x="203" y="900"/>
                  </a:lnTo>
                  <a:lnTo>
                    <a:pt x="203" y="899"/>
                  </a:lnTo>
                  <a:lnTo>
                    <a:pt x="203" y="897"/>
                  </a:lnTo>
                  <a:lnTo>
                    <a:pt x="205" y="895"/>
                  </a:lnTo>
                  <a:lnTo>
                    <a:pt x="206" y="895"/>
                  </a:lnTo>
                  <a:lnTo>
                    <a:pt x="205" y="895"/>
                  </a:lnTo>
                  <a:lnTo>
                    <a:pt x="203" y="895"/>
                  </a:lnTo>
                  <a:lnTo>
                    <a:pt x="202" y="894"/>
                  </a:lnTo>
                  <a:lnTo>
                    <a:pt x="200" y="894"/>
                  </a:lnTo>
                  <a:lnTo>
                    <a:pt x="198" y="894"/>
                  </a:lnTo>
                  <a:lnTo>
                    <a:pt x="197" y="894"/>
                  </a:lnTo>
                  <a:lnTo>
                    <a:pt x="195" y="894"/>
                  </a:lnTo>
                  <a:lnTo>
                    <a:pt x="193" y="894"/>
                  </a:lnTo>
                  <a:lnTo>
                    <a:pt x="192" y="894"/>
                  </a:lnTo>
                  <a:lnTo>
                    <a:pt x="190" y="894"/>
                  </a:lnTo>
                  <a:lnTo>
                    <a:pt x="188" y="894"/>
                  </a:lnTo>
                  <a:lnTo>
                    <a:pt x="187" y="894"/>
                  </a:lnTo>
                  <a:lnTo>
                    <a:pt x="185" y="894"/>
                  </a:lnTo>
                  <a:lnTo>
                    <a:pt x="183" y="894"/>
                  </a:lnTo>
                  <a:lnTo>
                    <a:pt x="182" y="894"/>
                  </a:lnTo>
                  <a:lnTo>
                    <a:pt x="180" y="894"/>
                  </a:lnTo>
                  <a:lnTo>
                    <a:pt x="178" y="894"/>
                  </a:lnTo>
                  <a:lnTo>
                    <a:pt x="178" y="895"/>
                  </a:lnTo>
                  <a:lnTo>
                    <a:pt x="177" y="895"/>
                  </a:lnTo>
                  <a:lnTo>
                    <a:pt x="175" y="895"/>
                  </a:lnTo>
                  <a:lnTo>
                    <a:pt x="173" y="895"/>
                  </a:lnTo>
                  <a:lnTo>
                    <a:pt x="172" y="895"/>
                  </a:lnTo>
                  <a:lnTo>
                    <a:pt x="170" y="897"/>
                  </a:lnTo>
                  <a:lnTo>
                    <a:pt x="169" y="895"/>
                  </a:lnTo>
                  <a:lnTo>
                    <a:pt x="169" y="897"/>
                  </a:lnTo>
                  <a:lnTo>
                    <a:pt x="167" y="897"/>
                  </a:lnTo>
                  <a:lnTo>
                    <a:pt x="165" y="897"/>
                  </a:lnTo>
                  <a:lnTo>
                    <a:pt x="164" y="897"/>
                  </a:lnTo>
                  <a:lnTo>
                    <a:pt x="162" y="897"/>
                  </a:lnTo>
                  <a:lnTo>
                    <a:pt x="160" y="897"/>
                  </a:lnTo>
                  <a:lnTo>
                    <a:pt x="159" y="895"/>
                  </a:lnTo>
                  <a:lnTo>
                    <a:pt x="159" y="897"/>
                  </a:lnTo>
                  <a:lnTo>
                    <a:pt x="157" y="897"/>
                  </a:lnTo>
                  <a:lnTo>
                    <a:pt x="155" y="897"/>
                  </a:lnTo>
                  <a:lnTo>
                    <a:pt x="154" y="897"/>
                  </a:lnTo>
                  <a:lnTo>
                    <a:pt x="152" y="897"/>
                  </a:lnTo>
                  <a:lnTo>
                    <a:pt x="152" y="899"/>
                  </a:lnTo>
                  <a:lnTo>
                    <a:pt x="150" y="899"/>
                  </a:lnTo>
                  <a:lnTo>
                    <a:pt x="149" y="899"/>
                  </a:lnTo>
                  <a:lnTo>
                    <a:pt x="147" y="900"/>
                  </a:lnTo>
                  <a:lnTo>
                    <a:pt x="147" y="902"/>
                  </a:lnTo>
                  <a:lnTo>
                    <a:pt x="145" y="902"/>
                  </a:lnTo>
                  <a:lnTo>
                    <a:pt x="144" y="902"/>
                  </a:lnTo>
                  <a:lnTo>
                    <a:pt x="144" y="904"/>
                  </a:lnTo>
                  <a:lnTo>
                    <a:pt x="144" y="905"/>
                  </a:lnTo>
                  <a:lnTo>
                    <a:pt x="144" y="907"/>
                  </a:lnTo>
                  <a:lnTo>
                    <a:pt x="142" y="909"/>
                  </a:lnTo>
                  <a:lnTo>
                    <a:pt x="140" y="909"/>
                  </a:lnTo>
                  <a:lnTo>
                    <a:pt x="140" y="910"/>
                  </a:lnTo>
                  <a:lnTo>
                    <a:pt x="140" y="912"/>
                  </a:lnTo>
                  <a:lnTo>
                    <a:pt x="139" y="912"/>
                  </a:lnTo>
                  <a:lnTo>
                    <a:pt x="137" y="912"/>
                  </a:lnTo>
                  <a:lnTo>
                    <a:pt x="136" y="913"/>
                  </a:lnTo>
                  <a:lnTo>
                    <a:pt x="134" y="913"/>
                  </a:lnTo>
                  <a:lnTo>
                    <a:pt x="134" y="915"/>
                  </a:lnTo>
                  <a:lnTo>
                    <a:pt x="132" y="915"/>
                  </a:lnTo>
                  <a:lnTo>
                    <a:pt x="131" y="915"/>
                  </a:lnTo>
                  <a:lnTo>
                    <a:pt x="129" y="915"/>
                  </a:lnTo>
                  <a:lnTo>
                    <a:pt x="129" y="913"/>
                  </a:lnTo>
                  <a:lnTo>
                    <a:pt x="127" y="913"/>
                  </a:lnTo>
                  <a:lnTo>
                    <a:pt x="129" y="913"/>
                  </a:lnTo>
                  <a:lnTo>
                    <a:pt x="127" y="913"/>
                  </a:lnTo>
                  <a:lnTo>
                    <a:pt x="127" y="912"/>
                  </a:lnTo>
                  <a:lnTo>
                    <a:pt x="126" y="912"/>
                  </a:lnTo>
                  <a:lnTo>
                    <a:pt x="124" y="910"/>
                  </a:lnTo>
                  <a:lnTo>
                    <a:pt x="124" y="909"/>
                  </a:lnTo>
                  <a:lnTo>
                    <a:pt x="122" y="907"/>
                  </a:lnTo>
                  <a:lnTo>
                    <a:pt x="124" y="907"/>
                  </a:lnTo>
                  <a:lnTo>
                    <a:pt x="124" y="905"/>
                  </a:lnTo>
                  <a:lnTo>
                    <a:pt x="124" y="904"/>
                  </a:lnTo>
                  <a:lnTo>
                    <a:pt x="124" y="902"/>
                  </a:lnTo>
                  <a:lnTo>
                    <a:pt x="124" y="900"/>
                  </a:lnTo>
                  <a:lnTo>
                    <a:pt x="122" y="900"/>
                  </a:lnTo>
                  <a:lnTo>
                    <a:pt x="122" y="899"/>
                  </a:lnTo>
                  <a:lnTo>
                    <a:pt x="122" y="897"/>
                  </a:lnTo>
                  <a:lnTo>
                    <a:pt x="124" y="897"/>
                  </a:lnTo>
                  <a:lnTo>
                    <a:pt x="124" y="895"/>
                  </a:lnTo>
                  <a:lnTo>
                    <a:pt x="126" y="895"/>
                  </a:lnTo>
                  <a:lnTo>
                    <a:pt x="127" y="895"/>
                  </a:lnTo>
                  <a:lnTo>
                    <a:pt x="129" y="895"/>
                  </a:lnTo>
                  <a:lnTo>
                    <a:pt x="129" y="894"/>
                  </a:lnTo>
                  <a:lnTo>
                    <a:pt x="131" y="894"/>
                  </a:lnTo>
                  <a:lnTo>
                    <a:pt x="132" y="894"/>
                  </a:lnTo>
                  <a:lnTo>
                    <a:pt x="132" y="892"/>
                  </a:lnTo>
                  <a:lnTo>
                    <a:pt x="134" y="892"/>
                  </a:lnTo>
                  <a:lnTo>
                    <a:pt x="134" y="890"/>
                  </a:lnTo>
                  <a:lnTo>
                    <a:pt x="136" y="890"/>
                  </a:lnTo>
                  <a:lnTo>
                    <a:pt x="136" y="889"/>
                  </a:lnTo>
                  <a:lnTo>
                    <a:pt x="134" y="889"/>
                  </a:lnTo>
                  <a:lnTo>
                    <a:pt x="134" y="887"/>
                  </a:lnTo>
                  <a:lnTo>
                    <a:pt x="134" y="885"/>
                  </a:lnTo>
                  <a:lnTo>
                    <a:pt x="136" y="885"/>
                  </a:lnTo>
                  <a:lnTo>
                    <a:pt x="136" y="884"/>
                  </a:lnTo>
                  <a:lnTo>
                    <a:pt x="134" y="884"/>
                  </a:lnTo>
                  <a:lnTo>
                    <a:pt x="134" y="882"/>
                  </a:lnTo>
                  <a:lnTo>
                    <a:pt x="134" y="880"/>
                  </a:lnTo>
                  <a:lnTo>
                    <a:pt x="132" y="880"/>
                  </a:lnTo>
                  <a:lnTo>
                    <a:pt x="132" y="879"/>
                  </a:lnTo>
                  <a:lnTo>
                    <a:pt x="134" y="879"/>
                  </a:lnTo>
                  <a:lnTo>
                    <a:pt x="132" y="877"/>
                  </a:lnTo>
                  <a:lnTo>
                    <a:pt x="132" y="876"/>
                  </a:lnTo>
                  <a:lnTo>
                    <a:pt x="131" y="874"/>
                  </a:lnTo>
                  <a:lnTo>
                    <a:pt x="131" y="872"/>
                  </a:lnTo>
                  <a:lnTo>
                    <a:pt x="131" y="871"/>
                  </a:lnTo>
                  <a:lnTo>
                    <a:pt x="131" y="869"/>
                  </a:lnTo>
                  <a:lnTo>
                    <a:pt x="131" y="867"/>
                  </a:lnTo>
                  <a:lnTo>
                    <a:pt x="129" y="867"/>
                  </a:lnTo>
                  <a:lnTo>
                    <a:pt x="129" y="866"/>
                  </a:lnTo>
                  <a:lnTo>
                    <a:pt x="129" y="864"/>
                  </a:lnTo>
                  <a:lnTo>
                    <a:pt x="127" y="862"/>
                  </a:lnTo>
                  <a:lnTo>
                    <a:pt x="127" y="861"/>
                  </a:lnTo>
                  <a:lnTo>
                    <a:pt x="126" y="861"/>
                  </a:lnTo>
                  <a:lnTo>
                    <a:pt x="124" y="859"/>
                  </a:lnTo>
                  <a:lnTo>
                    <a:pt x="122" y="857"/>
                  </a:lnTo>
                  <a:lnTo>
                    <a:pt x="121" y="856"/>
                  </a:lnTo>
                  <a:lnTo>
                    <a:pt x="119" y="854"/>
                  </a:lnTo>
                  <a:lnTo>
                    <a:pt x="117" y="854"/>
                  </a:lnTo>
                  <a:lnTo>
                    <a:pt x="116" y="852"/>
                  </a:lnTo>
                  <a:lnTo>
                    <a:pt x="114" y="852"/>
                  </a:lnTo>
                  <a:lnTo>
                    <a:pt x="114" y="851"/>
                  </a:lnTo>
                  <a:lnTo>
                    <a:pt x="112" y="851"/>
                  </a:lnTo>
                  <a:lnTo>
                    <a:pt x="112" y="849"/>
                  </a:lnTo>
                  <a:lnTo>
                    <a:pt x="114" y="847"/>
                  </a:lnTo>
                  <a:lnTo>
                    <a:pt x="116" y="847"/>
                  </a:lnTo>
                  <a:lnTo>
                    <a:pt x="117" y="846"/>
                  </a:lnTo>
                  <a:lnTo>
                    <a:pt x="117" y="844"/>
                  </a:lnTo>
                  <a:lnTo>
                    <a:pt x="119" y="844"/>
                  </a:lnTo>
                  <a:lnTo>
                    <a:pt x="121" y="843"/>
                  </a:lnTo>
                  <a:lnTo>
                    <a:pt x="114" y="843"/>
                  </a:lnTo>
                  <a:lnTo>
                    <a:pt x="112" y="839"/>
                  </a:lnTo>
                  <a:lnTo>
                    <a:pt x="112" y="838"/>
                  </a:lnTo>
                  <a:lnTo>
                    <a:pt x="112" y="836"/>
                  </a:lnTo>
                  <a:lnTo>
                    <a:pt x="111" y="833"/>
                  </a:lnTo>
                  <a:lnTo>
                    <a:pt x="111" y="831"/>
                  </a:lnTo>
                  <a:lnTo>
                    <a:pt x="111" y="829"/>
                  </a:lnTo>
                  <a:lnTo>
                    <a:pt x="109" y="828"/>
                  </a:lnTo>
                  <a:lnTo>
                    <a:pt x="109" y="826"/>
                  </a:lnTo>
                  <a:lnTo>
                    <a:pt x="108" y="824"/>
                  </a:lnTo>
                  <a:lnTo>
                    <a:pt x="108" y="823"/>
                  </a:lnTo>
                  <a:lnTo>
                    <a:pt x="106" y="821"/>
                  </a:lnTo>
                  <a:lnTo>
                    <a:pt x="104" y="821"/>
                  </a:lnTo>
                  <a:lnTo>
                    <a:pt x="103" y="821"/>
                  </a:lnTo>
                  <a:lnTo>
                    <a:pt x="101" y="819"/>
                  </a:lnTo>
                  <a:lnTo>
                    <a:pt x="99" y="818"/>
                  </a:lnTo>
                  <a:lnTo>
                    <a:pt x="99" y="816"/>
                  </a:lnTo>
                  <a:lnTo>
                    <a:pt x="98" y="814"/>
                  </a:lnTo>
                  <a:lnTo>
                    <a:pt x="98" y="813"/>
                  </a:lnTo>
                  <a:lnTo>
                    <a:pt x="98" y="811"/>
                  </a:lnTo>
                  <a:lnTo>
                    <a:pt x="98" y="810"/>
                  </a:lnTo>
                  <a:lnTo>
                    <a:pt x="98" y="808"/>
                  </a:lnTo>
                  <a:lnTo>
                    <a:pt x="96" y="806"/>
                  </a:lnTo>
                  <a:lnTo>
                    <a:pt x="94" y="805"/>
                  </a:lnTo>
                  <a:lnTo>
                    <a:pt x="94" y="803"/>
                  </a:lnTo>
                  <a:lnTo>
                    <a:pt x="93" y="801"/>
                  </a:lnTo>
                  <a:lnTo>
                    <a:pt x="91" y="800"/>
                  </a:lnTo>
                  <a:lnTo>
                    <a:pt x="91" y="798"/>
                  </a:lnTo>
                  <a:lnTo>
                    <a:pt x="91" y="796"/>
                  </a:lnTo>
                  <a:lnTo>
                    <a:pt x="93" y="795"/>
                  </a:lnTo>
                  <a:lnTo>
                    <a:pt x="93" y="793"/>
                  </a:lnTo>
                  <a:lnTo>
                    <a:pt x="91" y="791"/>
                  </a:lnTo>
                  <a:lnTo>
                    <a:pt x="89" y="790"/>
                  </a:lnTo>
                  <a:lnTo>
                    <a:pt x="88" y="788"/>
                  </a:lnTo>
                  <a:lnTo>
                    <a:pt x="88" y="786"/>
                  </a:lnTo>
                  <a:lnTo>
                    <a:pt x="86" y="786"/>
                  </a:lnTo>
                  <a:lnTo>
                    <a:pt x="86" y="785"/>
                  </a:lnTo>
                  <a:lnTo>
                    <a:pt x="86" y="783"/>
                  </a:lnTo>
                  <a:lnTo>
                    <a:pt x="86" y="782"/>
                  </a:lnTo>
                  <a:lnTo>
                    <a:pt x="86" y="780"/>
                  </a:lnTo>
                  <a:lnTo>
                    <a:pt x="84" y="778"/>
                  </a:lnTo>
                  <a:lnTo>
                    <a:pt x="84" y="777"/>
                  </a:lnTo>
                  <a:lnTo>
                    <a:pt x="83" y="775"/>
                  </a:lnTo>
                  <a:lnTo>
                    <a:pt x="83" y="773"/>
                  </a:lnTo>
                  <a:lnTo>
                    <a:pt x="81" y="772"/>
                  </a:lnTo>
                  <a:lnTo>
                    <a:pt x="79" y="770"/>
                  </a:lnTo>
                  <a:lnTo>
                    <a:pt x="79" y="768"/>
                  </a:lnTo>
                  <a:lnTo>
                    <a:pt x="78" y="767"/>
                  </a:lnTo>
                  <a:lnTo>
                    <a:pt x="76" y="765"/>
                  </a:lnTo>
                  <a:lnTo>
                    <a:pt x="76" y="763"/>
                  </a:lnTo>
                  <a:lnTo>
                    <a:pt x="75" y="762"/>
                  </a:lnTo>
                  <a:lnTo>
                    <a:pt x="73" y="760"/>
                  </a:lnTo>
                  <a:lnTo>
                    <a:pt x="73" y="758"/>
                  </a:lnTo>
                  <a:lnTo>
                    <a:pt x="71" y="758"/>
                  </a:lnTo>
                  <a:lnTo>
                    <a:pt x="70" y="757"/>
                  </a:lnTo>
                  <a:lnTo>
                    <a:pt x="68" y="755"/>
                  </a:lnTo>
                  <a:lnTo>
                    <a:pt x="66" y="755"/>
                  </a:lnTo>
                  <a:lnTo>
                    <a:pt x="65" y="755"/>
                  </a:lnTo>
                  <a:lnTo>
                    <a:pt x="63" y="753"/>
                  </a:lnTo>
                  <a:lnTo>
                    <a:pt x="63" y="752"/>
                  </a:lnTo>
                  <a:lnTo>
                    <a:pt x="63" y="750"/>
                  </a:lnTo>
                  <a:lnTo>
                    <a:pt x="63" y="749"/>
                  </a:lnTo>
                  <a:lnTo>
                    <a:pt x="61" y="747"/>
                  </a:lnTo>
                  <a:lnTo>
                    <a:pt x="60" y="745"/>
                  </a:lnTo>
                  <a:lnTo>
                    <a:pt x="60" y="744"/>
                  </a:lnTo>
                  <a:lnTo>
                    <a:pt x="61" y="742"/>
                  </a:lnTo>
                  <a:lnTo>
                    <a:pt x="61" y="740"/>
                  </a:lnTo>
                  <a:lnTo>
                    <a:pt x="60" y="739"/>
                  </a:lnTo>
                  <a:lnTo>
                    <a:pt x="58" y="739"/>
                  </a:lnTo>
                  <a:lnTo>
                    <a:pt x="56" y="737"/>
                  </a:lnTo>
                  <a:lnTo>
                    <a:pt x="56" y="734"/>
                  </a:lnTo>
                  <a:lnTo>
                    <a:pt x="55" y="734"/>
                  </a:lnTo>
                  <a:lnTo>
                    <a:pt x="55" y="730"/>
                  </a:lnTo>
                  <a:lnTo>
                    <a:pt x="53" y="729"/>
                  </a:lnTo>
                  <a:lnTo>
                    <a:pt x="51" y="727"/>
                  </a:lnTo>
                  <a:lnTo>
                    <a:pt x="51" y="725"/>
                  </a:lnTo>
                  <a:lnTo>
                    <a:pt x="51" y="724"/>
                  </a:lnTo>
                  <a:lnTo>
                    <a:pt x="50" y="722"/>
                  </a:lnTo>
                  <a:lnTo>
                    <a:pt x="50" y="720"/>
                  </a:lnTo>
                  <a:lnTo>
                    <a:pt x="48" y="719"/>
                  </a:lnTo>
                  <a:lnTo>
                    <a:pt x="48" y="717"/>
                  </a:lnTo>
                  <a:lnTo>
                    <a:pt x="46" y="716"/>
                  </a:lnTo>
                  <a:lnTo>
                    <a:pt x="45" y="716"/>
                  </a:lnTo>
                  <a:lnTo>
                    <a:pt x="43" y="717"/>
                  </a:lnTo>
                  <a:lnTo>
                    <a:pt x="38" y="716"/>
                  </a:lnTo>
                  <a:lnTo>
                    <a:pt x="38" y="714"/>
                  </a:lnTo>
                  <a:lnTo>
                    <a:pt x="37" y="712"/>
                  </a:lnTo>
                  <a:lnTo>
                    <a:pt x="35" y="709"/>
                  </a:lnTo>
                  <a:lnTo>
                    <a:pt x="33" y="709"/>
                  </a:lnTo>
                  <a:lnTo>
                    <a:pt x="33" y="707"/>
                  </a:lnTo>
                  <a:lnTo>
                    <a:pt x="33" y="706"/>
                  </a:lnTo>
                  <a:lnTo>
                    <a:pt x="33" y="704"/>
                  </a:lnTo>
                  <a:lnTo>
                    <a:pt x="33" y="702"/>
                  </a:lnTo>
                  <a:lnTo>
                    <a:pt x="33" y="699"/>
                  </a:lnTo>
                  <a:lnTo>
                    <a:pt x="35" y="697"/>
                  </a:lnTo>
                  <a:lnTo>
                    <a:pt x="37" y="696"/>
                  </a:lnTo>
                  <a:lnTo>
                    <a:pt x="37" y="692"/>
                  </a:lnTo>
                  <a:lnTo>
                    <a:pt x="33" y="691"/>
                  </a:lnTo>
                  <a:lnTo>
                    <a:pt x="32" y="691"/>
                  </a:lnTo>
                  <a:lnTo>
                    <a:pt x="30" y="691"/>
                  </a:lnTo>
                  <a:lnTo>
                    <a:pt x="28" y="691"/>
                  </a:lnTo>
                  <a:lnTo>
                    <a:pt x="27" y="692"/>
                  </a:lnTo>
                  <a:lnTo>
                    <a:pt x="25" y="692"/>
                  </a:lnTo>
                  <a:lnTo>
                    <a:pt x="23" y="692"/>
                  </a:lnTo>
                  <a:lnTo>
                    <a:pt x="22" y="692"/>
                  </a:lnTo>
                  <a:lnTo>
                    <a:pt x="20" y="692"/>
                  </a:lnTo>
                  <a:lnTo>
                    <a:pt x="18" y="692"/>
                  </a:lnTo>
                  <a:lnTo>
                    <a:pt x="17" y="692"/>
                  </a:lnTo>
                  <a:lnTo>
                    <a:pt x="15" y="692"/>
                  </a:lnTo>
                  <a:lnTo>
                    <a:pt x="15" y="691"/>
                  </a:lnTo>
                  <a:lnTo>
                    <a:pt x="13" y="691"/>
                  </a:lnTo>
                  <a:lnTo>
                    <a:pt x="15" y="684"/>
                  </a:lnTo>
                  <a:lnTo>
                    <a:pt x="17" y="676"/>
                  </a:lnTo>
                  <a:lnTo>
                    <a:pt x="12" y="668"/>
                  </a:lnTo>
                  <a:lnTo>
                    <a:pt x="9" y="661"/>
                  </a:lnTo>
                  <a:lnTo>
                    <a:pt x="0" y="651"/>
                  </a:lnTo>
                  <a:lnTo>
                    <a:pt x="5" y="650"/>
                  </a:lnTo>
                  <a:lnTo>
                    <a:pt x="13" y="645"/>
                  </a:lnTo>
                  <a:lnTo>
                    <a:pt x="20" y="638"/>
                  </a:lnTo>
                  <a:lnTo>
                    <a:pt x="23" y="628"/>
                  </a:lnTo>
                  <a:lnTo>
                    <a:pt x="25" y="618"/>
                  </a:lnTo>
                  <a:lnTo>
                    <a:pt x="30" y="610"/>
                  </a:lnTo>
                  <a:lnTo>
                    <a:pt x="40" y="605"/>
                  </a:lnTo>
                  <a:lnTo>
                    <a:pt x="51" y="603"/>
                  </a:lnTo>
                  <a:lnTo>
                    <a:pt x="65" y="603"/>
                  </a:lnTo>
                  <a:lnTo>
                    <a:pt x="76" y="605"/>
                  </a:lnTo>
                  <a:lnTo>
                    <a:pt x="86" y="608"/>
                  </a:lnTo>
                  <a:lnTo>
                    <a:pt x="98" y="610"/>
                  </a:lnTo>
                  <a:lnTo>
                    <a:pt x="111" y="610"/>
                  </a:lnTo>
                  <a:lnTo>
                    <a:pt x="119" y="607"/>
                  </a:lnTo>
                  <a:lnTo>
                    <a:pt x="124" y="598"/>
                  </a:lnTo>
                  <a:lnTo>
                    <a:pt x="127" y="588"/>
                  </a:lnTo>
                  <a:lnTo>
                    <a:pt x="129" y="577"/>
                  </a:lnTo>
                  <a:lnTo>
                    <a:pt x="136" y="570"/>
                  </a:lnTo>
                  <a:lnTo>
                    <a:pt x="144" y="565"/>
                  </a:lnTo>
                  <a:lnTo>
                    <a:pt x="154" y="562"/>
                  </a:lnTo>
                  <a:lnTo>
                    <a:pt x="165" y="559"/>
                  </a:lnTo>
                  <a:lnTo>
                    <a:pt x="175" y="555"/>
                  </a:lnTo>
                  <a:lnTo>
                    <a:pt x="183" y="551"/>
                  </a:lnTo>
                  <a:lnTo>
                    <a:pt x="187" y="539"/>
                  </a:lnTo>
                  <a:lnTo>
                    <a:pt x="185" y="527"/>
                  </a:lnTo>
                  <a:lnTo>
                    <a:pt x="183" y="514"/>
                  </a:lnTo>
                  <a:lnTo>
                    <a:pt x="185" y="503"/>
                  </a:lnTo>
                  <a:lnTo>
                    <a:pt x="190" y="494"/>
                  </a:lnTo>
                  <a:lnTo>
                    <a:pt x="197" y="488"/>
                  </a:lnTo>
                  <a:lnTo>
                    <a:pt x="202" y="480"/>
                  </a:lnTo>
                  <a:lnTo>
                    <a:pt x="205" y="470"/>
                  </a:lnTo>
                  <a:lnTo>
                    <a:pt x="205" y="457"/>
                  </a:lnTo>
                  <a:lnTo>
                    <a:pt x="203" y="443"/>
                  </a:lnTo>
                  <a:lnTo>
                    <a:pt x="205" y="433"/>
                  </a:lnTo>
                  <a:lnTo>
                    <a:pt x="210" y="425"/>
                  </a:lnTo>
                  <a:lnTo>
                    <a:pt x="218" y="420"/>
                  </a:lnTo>
                  <a:lnTo>
                    <a:pt x="228" y="415"/>
                  </a:lnTo>
                  <a:lnTo>
                    <a:pt x="236" y="412"/>
                  </a:lnTo>
                  <a:lnTo>
                    <a:pt x="248" y="409"/>
                  </a:lnTo>
                  <a:lnTo>
                    <a:pt x="259" y="407"/>
                  </a:lnTo>
                  <a:lnTo>
                    <a:pt x="271" y="409"/>
                  </a:lnTo>
                  <a:lnTo>
                    <a:pt x="282" y="409"/>
                  </a:lnTo>
                  <a:lnTo>
                    <a:pt x="296" y="409"/>
                  </a:lnTo>
                  <a:lnTo>
                    <a:pt x="302" y="402"/>
                  </a:lnTo>
                  <a:lnTo>
                    <a:pt x="307" y="394"/>
                  </a:lnTo>
                  <a:lnTo>
                    <a:pt x="310" y="384"/>
                  </a:lnTo>
                  <a:lnTo>
                    <a:pt x="317" y="377"/>
                  </a:lnTo>
                  <a:lnTo>
                    <a:pt x="325" y="372"/>
                  </a:lnTo>
                  <a:lnTo>
                    <a:pt x="332" y="364"/>
                  </a:lnTo>
                  <a:lnTo>
                    <a:pt x="335" y="356"/>
                  </a:lnTo>
                  <a:lnTo>
                    <a:pt x="338" y="346"/>
                  </a:lnTo>
                  <a:lnTo>
                    <a:pt x="342" y="338"/>
                  </a:lnTo>
                  <a:lnTo>
                    <a:pt x="348" y="331"/>
                  </a:lnTo>
                  <a:lnTo>
                    <a:pt x="358" y="326"/>
                  </a:lnTo>
                  <a:lnTo>
                    <a:pt x="368" y="323"/>
                  </a:lnTo>
                  <a:lnTo>
                    <a:pt x="376" y="318"/>
                  </a:lnTo>
                  <a:lnTo>
                    <a:pt x="386" y="315"/>
                  </a:lnTo>
                  <a:lnTo>
                    <a:pt x="393" y="308"/>
                  </a:lnTo>
                  <a:lnTo>
                    <a:pt x="399" y="301"/>
                  </a:lnTo>
                  <a:lnTo>
                    <a:pt x="404" y="293"/>
                  </a:lnTo>
                  <a:lnTo>
                    <a:pt x="408" y="283"/>
                  </a:lnTo>
                  <a:lnTo>
                    <a:pt x="411" y="273"/>
                  </a:lnTo>
                  <a:lnTo>
                    <a:pt x="416" y="265"/>
                  </a:lnTo>
                  <a:lnTo>
                    <a:pt x="423" y="259"/>
                  </a:lnTo>
                  <a:lnTo>
                    <a:pt x="429" y="252"/>
                  </a:lnTo>
                  <a:lnTo>
                    <a:pt x="432" y="242"/>
                  </a:lnTo>
                  <a:lnTo>
                    <a:pt x="434" y="231"/>
                  </a:lnTo>
                  <a:lnTo>
                    <a:pt x="437" y="221"/>
                  </a:lnTo>
                  <a:lnTo>
                    <a:pt x="439" y="211"/>
                  </a:lnTo>
                  <a:lnTo>
                    <a:pt x="442" y="199"/>
                  </a:lnTo>
                  <a:lnTo>
                    <a:pt x="446" y="189"/>
                  </a:lnTo>
                  <a:lnTo>
                    <a:pt x="451" y="181"/>
                  </a:lnTo>
                  <a:lnTo>
                    <a:pt x="457" y="174"/>
                  </a:lnTo>
                  <a:lnTo>
                    <a:pt x="462" y="173"/>
                  </a:lnTo>
                  <a:lnTo>
                    <a:pt x="465" y="169"/>
                  </a:lnTo>
                  <a:lnTo>
                    <a:pt x="475" y="166"/>
                  </a:lnTo>
                  <a:lnTo>
                    <a:pt x="485" y="163"/>
                  </a:lnTo>
                  <a:lnTo>
                    <a:pt x="495" y="158"/>
                  </a:lnTo>
                  <a:lnTo>
                    <a:pt x="503" y="155"/>
                  </a:lnTo>
                  <a:lnTo>
                    <a:pt x="513" y="151"/>
                  </a:lnTo>
                  <a:lnTo>
                    <a:pt x="520" y="145"/>
                  </a:lnTo>
                  <a:lnTo>
                    <a:pt x="521" y="135"/>
                  </a:lnTo>
                  <a:lnTo>
                    <a:pt x="520" y="123"/>
                  </a:lnTo>
                  <a:lnTo>
                    <a:pt x="518" y="112"/>
                  </a:lnTo>
                  <a:lnTo>
                    <a:pt x="518" y="99"/>
                  </a:lnTo>
                  <a:lnTo>
                    <a:pt x="520" y="87"/>
                  </a:lnTo>
                  <a:lnTo>
                    <a:pt x="523" y="77"/>
                  </a:lnTo>
                  <a:lnTo>
                    <a:pt x="526" y="69"/>
                  </a:lnTo>
                  <a:lnTo>
                    <a:pt x="533" y="61"/>
                  </a:lnTo>
                  <a:lnTo>
                    <a:pt x="533" y="49"/>
                  </a:lnTo>
                  <a:lnTo>
                    <a:pt x="535" y="36"/>
                  </a:lnTo>
                  <a:lnTo>
                    <a:pt x="536" y="26"/>
                  </a:lnTo>
                  <a:lnTo>
                    <a:pt x="541" y="18"/>
                  </a:lnTo>
                  <a:lnTo>
                    <a:pt x="548" y="11"/>
                  </a:lnTo>
                  <a:lnTo>
                    <a:pt x="558" y="8"/>
                  </a:lnTo>
                  <a:lnTo>
                    <a:pt x="571" y="6"/>
                  </a:lnTo>
                  <a:lnTo>
                    <a:pt x="583" y="8"/>
                  </a:lnTo>
                  <a:lnTo>
                    <a:pt x="594" y="11"/>
                  </a:lnTo>
                  <a:lnTo>
                    <a:pt x="604" y="13"/>
                  </a:lnTo>
                  <a:lnTo>
                    <a:pt x="614" y="16"/>
                  </a:lnTo>
                  <a:lnTo>
                    <a:pt x="622" y="21"/>
                  </a:lnTo>
                  <a:lnTo>
                    <a:pt x="635" y="21"/>
                  </a:lnTo>
                  <a:lnTo>
                    <a:pt x="645" y="24"/>
                  </a:lnTo>
                  <a:lnTo>
                    <a:pt x="657" y="24"/>
                  </a:lnTo>
                  <a:lnTo>
                    <a:pt x="668" y="26"/>
                  </a:lnTo>
                  <a:lnTo>
                    <a:pt x="681" y="24"/>
                  </a:lnTo>
                  <a:lnTo>
                    <a:pt x="690" y="21"/>
                  </a:lnTo>
                  <a:lnTo>
                    <a:pt x="696" y="13"/>
                  </a:lnTo>
                  <a:lnTo>
                    <a:pt x="701" y="6"/>
                  </a:lnTo>
                  <a:lnTo>
                    <a:pt x="708" y="0"/>
                  </a:lnTo>
                  <a:lnTo>
                    <a:pt x="719" y="1"/>
                  </a:lnTo>
                </a:path>
              </a:pathLst>
            </a:custGeom>
            <a:noFill/>
            <a:ln w="4763">
              <a:solidFill>
                <a:srgbClr val="FFFFFF"/>
              </a:solidFill>
              <a:prstDash val="solid"/>
              <a:round/>
              <a:headEnd/>
              <a:tailEnd/>
            </a:ln>
          </p:spPr>
          <p:txBody>
            <a:bodyPr/>
            <a:lstStyle/>
            <a:p>
              <a:endParaRPr lang="en-US"/>
            </a:p>
          </p:txBody>
        </p:sp>
        <p:sp>
          <p:nvSpPr>
            <p:cNvPr id="17425" name="Freeform 12"/>
            <p:cNvSpPr>
              <a:spLocks/>
            </p:cNvSpPr>
            <p:nvPr/>
          </p:nvSpPr>
          <p:spPr bwMode="auto">
            <a:xfrm>
              <a:off x="2059" y="1245"/>
              <a:ext cx="1595" cy="1142"/>
            </a:xfrm>
            <a:custGeom>
              <a:avLst/>
              <a:gdLst>
                <a:gd name="T0" fmla="*/ 1260 w 1595"/>
                <a:gd name="T1" fmla="*/ 216 h 1142"/>
                <a:gd name="T2" fmla="*/ 1298 w 1595"/>
                <a:gd name="T3" fmla="*/ 279 h 1142"/>
                <a:gd name="T4" fmla="*/ 1323 w 1595"/>
                <a:gd name="T5" fmla="*/ 341 h 1142"/>
                <a:gd name="T6" fmla="*/ 1333 w 1595"/>
                <a:gd name="T7" fmla="*/ 384 h 1142"/>
                <a:gd name="T8" fmla="*/ 1363 w 1595"/>
                <a:gd name="T9" fmla="*/ 386 h 1142"/>
                <a:gd name="T10" fmla="*/ 1411 w 1595"/>
                <a:gd name="T11" fmla="*/ 393 h 1142"/>
                <a:gd name="T12" fmla="*/ 1378 w 1595"/>
                <a:gd name="T13" fmla="*/ 427 h 1142"/>
                <a:gd name="T14" fmla="*/ 1391 w 1595"/>
                <a:gd name="T15" fmla="*/ 482 h 1142"/>
                <a:gd name="T16" fmla="*/ 1407 w 1595"/>
                <a:gd name="T17" fmla="*/ 536 h 1142"/>
                <a:gd name="T18" fmla="*/ 1435 w 1595"/>
                <a:gd name="T19" fmla="*/ 586 h 1142"/>
                <a:gd name="T20" fmla="*/ 1470 w 1595"/>
                <a:gd name="T21" fmla="*/ 612 h 1142"/>
                <a:gd name="T22" fmla="*/ 1500 w 1595"/>
                <a:gd name="T23" fmla="*/ 658 h 1142"/>
                <a:gd name="T24" fmla="*/ 1549 w 1595"/>
                <a:gd name="T25" fmla="*/ 711 h 1142"/>
                <a:gd name="T26" fmla="*/ 1541 w 1595"/>
                <a:gd name="T27" fmla="*/ 772 h 1142"/>
                <a:gd name="T28" fmla="*/ 1554 w 1595"/>
                <a:gd name="T29" fmla="*/ 848 h 1142"/>
                <a:gd name="T30" fmla="*/ 1587 w 1595"/>
                <a:gd name="T31" fmla="*/ 912 h 1142"/>
                <a:gd name="T32" fmla="*/ 1587 w 1595"/>
                <a:gd name="T33" fmla="*/ 965 h 1142"/>
                <a:gd name="T34" fmla="*/ 1559 w 1595"/>
                <a:gd name="T35" fmla="*/ 995 h 1142"/>
                <a:gd name="T36" fmla="*/ 1505 w 1595"/>
                <a:gd name="T37" fmla="*/ 1011 h 1142"/>
                <a:gd name="T38" fmla="*/ 1453 w 1595"/>
                <a:gd name="T39" fmla="*/ 980 h 1142"/>
                <a:gd name="T40" fmla="*/ 1409 w 1595"/>
                <a:gd name="T41" fmla="*/ 934 h 1142"/>
                <a:gd name="T42" fmla="*/ 1348 w 1595"/>
                <a:gd name="T43" fmla="*/ 914 h 1142"/>
                <a:gd name="T44" fmla="*/ 1315 w 1595"/>
                <a:gd name="T45" fmla="*/ 909 h 1142"/>
                <a:gd name="T46" fmla="*/ 1293 w 1595"/>
                <a:gd name="T47" fmla="*/ 963 h 1142"/>
                <a:gd name="T48" fmla="*/ 1246 w 1595"/>
                <a:gd name="T49" fmla="*/ 967 h 1142"/>
                <a:gd name="T50" fmla="*/ 1185 w 1595"/>
                <a:gd name="T51" fmla="*/ 983 h 1142"/>
                <a:gd name="T52" fmla="*/ 1155 w 1595"/>
                <a:gd name="T53" fmla="*/ 1028 h 1142"/>
                <a:gd name="T54" fmla="*/ 1110 w 1595"/>
                <a:gd name="T55" fmla="*/ 1031 h 1142"/>
                <a:gd name="T56" fmla="*/ 1079 w 1595"/>
                <a:gd name="T57" fmla="*/ 1001 h 1142"/>
                <a:gd name="T58" fmla="*/ 1044 w 1595"/>
                <a:gd name="T59" fmla="*/ 1051 h 1142"/>
                <a:gd name="T60" fmla="*/ 1026 w 1595"/>
                <a:gd name="T61" fmla="*/ 1102 h 1142"/>
                <a:gd name="T62" fmla="*/ 1026 w 1595"/>
                <a:gd name="T63" fmla="*/ 1142 h 1142"/>
                <a:gd name="T64" fmla="*/ 998 w 1595"/>
                <a:gd name="T65" fmla="*/ 1132 h 1142"/>
                <a:gd name="T66" fmla="*/ 980 w 1595"/>
                <a:gd name="T67" fmla="*/ 1105 h 1142"/>
                <a:gd name="T68" fmla="*/ 950 w 1595"/>
                <a:gd name="T69" fmla="*/ 1076 h 1142"/>
                <a:gd name="T70" fmla="*/ 919 w 1595"/>
                <a:gd name="T71" fmla="*/ 1056 h 1142"/>
                <a:gd name="T72" fmla="*/ 903 w 1595"/>
                <a:gd name="T73" fmla="*/ 1044 h 1142"/>
                <a:gd name="T74" fmla="*/ 853 w 1595"/>
                <a:gd name="T75" fmla="*/ 1043 h 1142"/>
                <a:gd name="T76" fmla="*/ 805 w 1595"/>
                <a:gd name="T77" fmla="*/ 1047 h 1142"/>
                <a:gd name="T78" fmla="*/ 766 w 1595"/>
                <a:gd name="T79" fmla="*/ 1043 h 1142"/>
                <a:gd name="T80" fmla="*/ 713 w 1595"/>
                <a:gd name="T81" fmla="*/ 1029 h 1142"/>
                <a:gd name="T82" fmla="*/ 675 w 1595"/>
                <a:gd name="T83" fmla="*/ 1011 h 1142"/>
                <a:gd name="T84" fmla="*/ 658 w 1595"/>
                <a:gd name="T85" fmla="*/ 968 h 1142"/>
                <a:gd name="T86" fmla="*/ 619 w 1595"/>
                <a:gd name="T87" fmla="*/ 930 h 1142"/>
                <a:gd name="T88" fmla="*/ 596 w 1595"/>
                <a:gd name="T89" fmla="*/ 881 h 1142"/>
                <a:gd name="T90" fmla="*/ 578 w 1595"/>
                <a:gd name="T91" fmla="*/ 833 h 1142"/>
                <a:gd name="T92" fmla="*/ 517 w 1595"/>
                <a:gd name="T93" fmla="*/ 840 h 1142"/>
                <a:gd name="T94" fmla="*/ 460 w 1595"/>
                <a:gd name="T95" fmla="*/ 795 h 1142"/>
                <a:gd name="T96" fmla="*/ 393 w 1595"/>
                <a:gd name="T97" fmla="*/ 797 h 1142"/>
                <a:gd name="T98" fmla="*/ 362 w 1595"/>
                <a:gd name="T99" fmla="*/ 764 h 1142"/>
                <a:gd name="T100" fmla="*/ 365 w 1595"/>
                <a:gd name="T101" fmla="*/ 711 h 1142"/>
                <a:gd name="T102" fmla="*/ 363 w 1595"/>
                <a:gd name="T103" fmla="*/ 647 h 1142"/>
                <a:gd name="T104" fmla="*/ 358 w 1595"/>
                <a:gd name="T105" fmla="*/ 594 h 1142"/>
                <a:gd name="T106" fmla="*/ 365 w 1595"/>
                <a:gd name="T107" fmla="*/ 528 h 1142"/>
                <a:gd name="T108" fmla="*/ 310 w 1595"/>
                <a:gd name="T109" fmla="*/ 518 h 1142"/>
                <a:gd name="T110" fmla="*/ 256 w 1595"/>
                <a:gd name="T111" fmla="*/ 516 h 1142"/>
                <a:gd name="T112" fmla="*/ 208 w 1595"/>
                <a:gd name="T113" fmla="*/ 495 h 1142"/>
                <a:gd name="T114" fmla="*/ 164 w 1595"/>
                <a:gd name="T115" fmla="*/ 485 h 1142"/>
                <a:gd name="T116" fmla="*/ 75 w 1595"/>
                <a:gd name="T117" fmla="*/ 467 h 1142"/>
                <a:gd name="T118" fmla="*/ 30 w 1595"/>
                <a:gd name="T119" fmla="*/ 402 h 1142"/>
                <a:gd name="T120" fmla="*/ 431 w 1595"/>
                <a:gd name="T121" fmla="*/ 122 h 1142"/>
                <a:gd name="T122" fmla="*/ 746 w 1595"/>
                <a:gd name="T123" fmla="*/ 0 h 1142"/>
                <a:gd name="T124" fmla="*/ 965 w 1595"/>
                <a:gd name="T125" fmla="*/ 285 h 114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95" h="1142">
                  <a:moveTo>
                    <a:pt x="1209" y="140"/>
                  </a:moveTo>
                  <a:lnTo>
                    <a:pt x="1218" y="150"/>
                  </a:lnTo>
                  <a:lnTo>
                    <a:pt x="1221" y="157"/>
                  </a:lnTo>
                  <a:lnTo>
                    <a:pt x="1226" y="165"/>
                  </a:lnTo>
                  <a:lnTo>
                    <a:pt x="1224" y="173"/>
                  </a:lnTo>
                  <a:lnTo>
                    <a:pt x="1222" y="180"/>
                  </a:lnTo>
                  <a:lnTo>
                    <a:pt x="1224" y="180"/>
                  </a:lnTo>
                  <a:lnTo>
                    <a:pt x="1224" y="181"/>
                  </a:lnTo>
                  <a:lnTo>
                    <a:pt x="1226" y="181"/>
                  </a:lnTo>
                  <a:lnTo>
                    <a:pt x="1227" y="181"/>
                  </a:lnTo>
                  <a:lnTo>
                    <a:pt x="1229" y="181"/>
                  </a:lnTo>
                  <a:lnTo>
                    <a:pt x="1231" y="181"/>
                  </a:lnTo>
                  <a:lnTo>
                    <a:pt x="1232" y="181"/>
                  </a:lnTo>
                  <a:lnTo>
                    <a:pt x="1234" y="181"/>
                  </a:lnTo>
                  <a:lnTo>
                    <a:pt x="1236" y="181"/>
                  </a:lnTo>
                  <a:lnTo>
                    <a:pt x="1237" y="180"/>
                  </a:lnTo>
                  <a:lnTo>
                    <a:pt x="1239" y="180"/>
                  </a:lnTo>
                  <a:lnTo>
                    <a:pt x="1241" y="180"/>
                  </a:lnTo>
                  <a:lnTo>
                    <a:pt x="1242" y="180"/>
                  </a:lnTo>
                  <a:lnTo>
                    <a:pt x="1246" y="181"/>
                  </a:lnTo>
                  <a:lnTo>
                    <a:pt x="1246" y="185"/>
                  </a:lnTo>
                  <a:lnTo>
                    <a:pt x="1244" y="186"/>
                  </a:lnTo>
                  <a:lnTo>
                    <a:pt x="1242" y="188"/>
                  </a:lnTo>
                  <a:lnTo>
                    <a:pt x="1242" y="191"/>
                  </a:lnTo>
                  <a:lnTo>
                    <a:pt x="1242" y="193"/>
                  </a:lnTo>
                  <a:lnTo>
                    <a:pt x="1242" y="195"/>
                  </a:lnTo>
                  <a:lnTo>
                    <a:pt x="1242" y="196"/>
                  </a:lnTo>
                  <a:lnTo>
                    <a:pt x="1242" y="198"/>
                  </a:lnTo>
                  <a:lnTo>
                    <a:pt x="1244" y="198"/>
                  </a:lnTo>
                  <a:lnTo>
                    <a:pt x="1246" y="201"/>
                  </a:lnTo>
                  <a:lnTo>
                    <a:pt x="1247" y="203"/>
                  </a:lnTo>
                  <a:lnTo>
                    <a:pt x="1247" y="205"/>
                  </a:lnTo>
                  <a:lnTo>
                    <a:pt x="1252" y="206"/>
                  </a:lnTo>
                  <a:lnTo>
                    <a:pt x="1254" y="205"/>
                  </a:lnTo>
                  <a:lnTo>
                    <a:pt x="1255" y="205"/>
                  </a:lnTo>
                  <a:lnTo>
                    <a:pt x="1257" y="206"/>
                  </a:lnTo>
                  <a:lnTo>
                    <a:pt x="1257" y="208"/>
                  </a:lnTo>
                  <a:lnTo>
                    <a:pt x="1259" y="209"/>
                  </a:lnTo>
                  <a:lnTo>
                    <a:pt x="1259" y="211"/>
                  </a:lnTo>
                  <a:lnTo>
                    <a:pt x="1260" y="213"/>
                  </a:lnTo>
                  <a:lnTo>
                    <a:pt x="1260" y="214"/>
                  </a:lnTo>
                  <a:lnTo>
                    <a:pt x="1260" y="216"/>
                  </a:lnTo>
                  <a:lnTo>
                    <a:pt x="1262" y="218"/>
                  </a:lnTo>
                  <a:lnTo>
                    <a:pt x="1264" y="219"/>
                  </a:lnTo>
                  <a:lnTo>
                    <a:pt x="1264" y="223"/>
                  </a:lnTo>
                  <a:lnTo>
                    <a:pt x="1265" y="223"/>
                  </a:lnTo>
                  <a:lnTo>
                    <a:pt x="1265" y="226"/>
                  </a:lnTo>
                  <a:lnTo>
                    <a:pt x="1267" y="228"/>
                  </a:lnTo>
                  <a:lnTo>
                    <a:pt x="1269" y="228"/>
                  </a:lnTo>
                  <a:lnTo>
                    <a:pt x="1270" y="229"/>
                  </a:lnTo>
                  <a:lnTo>
                    <a:pt x="1270" y="231"/>
                  </a:lnTo>
                  <a:lnTo>
                    <a:pt x="1269" y="233"/>
                  </a:lnTo>
                  <a:lnTo>
                    <a:pt x="1269" y="234"/>
                  </a:lnTo>
                  <a:lnTo>
                    <a:pt x="1270" y="236"/>
                  </a:lnTo>
                  <a:lnTo>
                    <a:pt x="1272" y="238"/>
                  </a:lnTo>
                  <a:lnTo>
                    <a:pt x="1272" y="239"/>
                  </a:lnTo>
                  <a:lnTo>
                    <a:pt x="1272" y="241"/>
                  </a:lnTo>
                  <a:lnTo>
                    <a:pt x="1272" y="242"/>
                  </a:lnTo>
                  <a:lnTo>
                    <a:pt x="1274" y="244"/>
                  </a:lnTo>
                  <a:lnTo>
                    <a:pt x="1275" y="244"/>
                  </a:lnTo>
                  <a:lnTo>
                    <a:pt x="1277" y="244"/>
                  </a:lnTo>
                  <a:lnTo>
                    <a:pt x="1279" y="246"/>
                  </a:lnTo>
                  <a:lnTo>
                    <a:pt x="1280" y="247"/>
                  </a:lnTo>
                  <a:lnTo>
                    <a:pt x="1282" y="247"/>
                  </a:lnTo>
                  <a:lnTo>
                    <a:pt x="1282" y="249"/>
                  </a:lnTo>
                  <a:lnTo>
                    <a:pt x="1284" y="251"/>
                  </a:lnTo>
                  <a:lnTo>
                    <a:pt x="1285" y="252"/>
                  </a:lnTo>
                  <a:lnTo>
                    <a:pt x="1285" y="254"/>
                  </a:lnTo>
                  <a:lnTo>
                    <a:pt x="1287" y="256"/>
                  </a:lnTo>
                  <a:lnTo>
                    <a:pt x="1288" y="257"/>
                  </a:lnTo>
                  <a:lnTo>
                    <a:pt x="1288" y="259"/>
                  </a:lnTo>
                  <a:lnTo>
                    <a:pt x="1290" y="261"/>
                  </a:lnTo>
                  <a:lnTo>
                    <a:pt x="1292" y="262"/>
                  </a:lnTo>
                  <a:lnTo>
                    <a:pt x="1292" y="264"/>
                  </a:lnTo>
                  <a:lnTo>
                    <a:pt x="1293" y="266"/>
                  </a:lnTo>
                  <a:lnTo>
                    <a:pt x="1293" y="267"/>
                  </a:lnTo>
                  <a:lnTo>
                    <a:pt x="1295" y="269"/>
                  </a:lnTo>
                  <a:lnTo>
                    <a:pt x="1295" y="271"/>
                  </a:lnTo>
                  <a:lnTo>
                    <a:pt x="1295" y="272"/>
                  </a:lnTo>
                  <a:lnTo>
                    <a:pt x="1295" y="274"/>
                  </a:lnTo>
                  <a:lnTo>
                    <a:pt x="1295" y="275"/>
                  </a:lnTo>
                  <a:lnTo>
                    <a:pt x="1297" y="275"/>
                  </a:lnTo>
                  <a:lnTo>
                    <a:pt x="1297" y="277"/>
                  </a:lnTo>
                  <a:lnTo>
                    <a:pt x="1298" y="279"/>
                  </a:lnTo>
                  <a:lnTo>
                    <a:pt x="1300" y="280"/>
                  </a:lnTo>
                  <a:lnTo>
                    <a:pt x="1302" y="282"/>
                  </a:lnTo>
                  <a:lnTo>
                    <a:pt x="1302" y="284"/>
                  </a:lnTo>
                  <a:lnTo>
                    <a:pt x="1300" y="285"/>
                  </a:lnTo>
                  <a:lnTo>
                    <a:pt x="1300" y="287"/>
                  </a:lnTo>
                  <a:lnTo>
                    <a:pt x="1300" y="289"/>
                  </a:lnTo>
                  <a:lnTo>
                    <a:pt x="1302" y="290"/>
                  </a:lnTo>
                  <a:lnTo>
                    <a:pt x="1303" y="292"/>
                  </a:lnTo>
                  <a:lnTo>
                    <a:pt x="1303" y="294"/>
                  </a:lnTo>
                  <a:lnTo>
                    <a:pt x="1305" y="295"/>
                  </a:lnTo>
                  <a:lnTo>
                    <a:pt x="1307" y="297"/>
                  </a:lnTo>
                  <a:lnTo>
                    <a:pt x="1307" y="299"/>
                  </a:lnTo>
                  <a:lnTo>
                    <a:pt x="1307" y="300"/>
                  </a:lnTo>
                  <a:lnTo>
                    <a:pt x="1307" y="302"/>
                  </a:lnTo>
                  <a:lnTo>
                    <a:pt x="1307" y="303"/>
                  </a:lnTo>
                  <a:lnTo>
                    <a:pt x="1308" y="305"/>
                  </a:lnTo>
                  <a:lnTo>
                    <a:pt x="1308" y="307"/>
                  </a:lnTo>
                  <a:lnTo>
                    <a:pt x="1310" y="308"/>
                  </a:lnTo>
                  <a:lnTo>
                    <a:pt x="1312" y="310"/>
                  </a:lnTo>
                  <a:lnTo>
                    <a:pt x="1313" y="310"/>
                  </a:lnTo>
                  <a:lnTo>
                    <a:pt x="1315" y="310"/>
                  </a:lnTo>
                  <a:lnTo>
                    <a:pt x="1317" y="312"/>
                  </a:lnTo>
                  <a:lnTo>
                    <a:pt x="1317" y="313"/>
                  </a:lnTo>
                  <a:lnTo>
                    <a:pt x="1318" y="315"/>
                  </a:lnTo>
                  <a:lnTo>
                    <a:pt x="1318" y="317"/>
                  </a:lnTo>
                  <a:lnTo>
                    <a:pt x="1320" y="318"/>
                  </a:lnTo>
                  <a:lnTo>
                    <a:pt x="1320" y="320"/>
                  </a:lnTo>
                  <a:lnTo>
                    <a:pt x="1320" y="322"/>
                  </a:lnTo>
                  <a:lnTo>
                    <a:pt x="1321" y="325"/>
                  </a:lnTo>
                  <a:lnTo>
                    <a:pt x="1321" y="327"/>
                  </a:lnTo>
                  <a:lnTo>
                    <a:pt x="1321" y="328"/>
                  </a:lnTo>
                  <a:lnTo>
                    <a:pt x="1323" y="332"/>
                  </a:lnTo>
                  <a:lnTo>
                    <a:pt x="1330" y="332"/>
                  </a:lnTo>
                  <a:lnTo>
                    <a:pt x="1328" y="333"/>
                  </a:lnTo>
                  <a:lnTo>
                    <a:pt x="1326" y="333"/>
                  </a:lnTo>
                  <a:lnTo>
                    <a:pt x="1326" y="335"/>
                  </a:lnTo>
                  <a:lnTo>
                    <a:pt x="1325" y="336"/>
                  </a:lnTo>
                  <a:lnTo>
                    <a:pt x="1323" y="336"/>
                  </a:lnTo>
                  <a:lnTo>
                    <a:pt x="1321" y="338"/>
                  </a:lnTo>
                  <a:lnTo>
                    <a:pt x="1321" y="340"/>
                  </a:lnTo>
                  <a:lnTo>
                    <a:pt x="1323" y="340"/>
                  </a:lnTo>
                  <a:lnTo>
                    <a:pt x="1323" y="341"/>
                  </a:lnTo>
                  <a:lnTo>
                    <a:pt x="1325" y="341"/>
                  </a:lnTo>
                  <a:lnTo>
                    <a:pt x="1326" y="343"/>
                  </a:lnTo>
                  <a:lnTo>
                    <a:pt x="1328" y="343"/>
                  </a:lnTo>
                  <a:lnTo>
                    <a:pt x="1330" y="345"/>
                  </a:lnTo>
                  <a:lnTo>
                    <a:pt x="1331" y="346"/>
                  </a:lnTo>
                  <a:lnTo>
                    <a:pt x="1333" y="348"/>
                  </a:lnTo>
                  <a:lnTo>
                    <a:pt x="1335" y="350"/>
                  </a:lnTo>
                  <a:lnTo>
                    <a:pt x="1336" y="350"/>
                  </a:lnTo>
                  <a:lnTo>
                    <a:pt x="1336" y="351"/>
                  </a:lnTo>
                  <a:lnTo>
                    <a:pt x="1338" y="353"/>
                  </a:lnTo>
                  <a:lnTo>
                    <a:pt x="1338" y="355"/>
                  </a:lnTo>
                  <a:lnTo>
                    <a:pt x="1338" y="356"/>
                  </a:lnTo>
                  <a:lnTo>
                    <a:pt x="1340" y="356"/>
                  </a:lnTo>
                  <a:lnTo>
                    <a:pt x="1340" y="358"/>
                  </a:lnTo>
                  <a:lnTo>
                    <a:pt x="1340" y="360"/>
                  </a:lnTo>
                  <a:lnTo>
                    <a:pt x="1340" y="361"/>
                  </a:lnTo>
                  <a:lnTo>
                    <a:pt x="1340" y="363"/>
                  </a:lnTo>
                  <a:lnTo>
                    <a:pt x="1341" y="365"/>
                  </a:lnTo>
                  <a:lnTo>
                    <a:pt x="1341" y="366"/>
                  </a:lnTo>
                  <a:lnTo>
                    <a:pt x="1343" y="368"/>
                  </a:lnTo>
                  <a:lnTo>
                    <a:pt x="1341" y="368"/>
                  </a:lnTo>
                  <a:lnTo>
                    <a:pt x="1341" y="369"/>
                  </a:lnTo>
                  <a:lnTo>
                    <a:pt x="1343" y="369"/>
                  </a:lnTo>
                  <a:lnTo>
                    <a:pt x="1343" y="371"/>
                  </a:lnTo>
                  <a:lnTo>
                    <a:pt x="1343" y="373"/>
                  </a:lnTo>
                  <a:lnTo>
                    <a:pt x="1345" y="373"/>
                  </a:lnTo>
                  <a:lnTo>
                    <a:pt x="1345" y="374"/>
                  </a:lnTo>
                  <a:lnTo>
                    <a:pt x="1343" y="374"/>
                  </a:lnTo>
                  <a:lnTo>
                    <a:pt x="1343" y="376"/>
                  </a:lnTo>
                  <a:lnTo>
                    <a:pt x="1343" y="378"/>
                  </a:lnTo>
                  <a:lnTo>
                    <a:pt x="1345" y="378"/>
                  </a:lnTo>
                  <a:lnTo>
                    <a:pt x="1345" y="379"/>
                  </a:lnTo>
                  <a:lnTo>
                    <a:pt x="1343" y="379"/>
                  </a:lnTo>
                  <a:lnTo>
                    <a:pt x="1343" y="381"/>
                  </a:lnTo>
                  <a:lnTo>
                    <a:pt x="1341" y="381"/>
                  </a:lnTo>
                  <a:lnTo>
                    <a:pt x="1341" y="383"/>
                  </a:lnTo>
                  <a:lnTo>
                    <a:pt x="1340" y="383"/>
                  </a:lnTo>
                  <a:lnTo>
                    <a:pt x="1338" y="383"/>
                  </a:lnTo>
                  <a:lnTo>
                    <a:pt x="1338" y="384"/>
                  </a:lnTo>
                  <a:lnTo>
                    <a:pt x="1336" y="384"/>
                  </a:lnTo>
                  <a:lnTo>
                    <a:pt x="1335" y="384"/>
                  </a:lnTo>
                  <a:lnTo>
                    <a:pt x="1333" y="384"/>
                  </a:lnTo>
                  <a:lnTo>
                    <a:pt x="1333" y="386"/>
                  </a:lnTo>
                  <a:lnTo>
                    <a:pt x="1331" y="386"/>
                  </a:lnTo>
                  <a:lnTo>
                    <a:pt x="1331" y="388"/>
                  </a:lnTo>
                  <a:lnTo>
                    <a:pt x="1331" y="389"/>
                  </a:lnTo>
                  <a:lnTo>
                    <a:pt x="1333" y="389"/>
                  </a:lnTo>
                  <a:lnTo>
                    <a:pt x="1333" y="391"/>
                  </a:lnTo>
                  <a:lnTo>
                    <a:pt x="1333" y="393"/>
                  </a:lnTo>
                  <a:lnTo>
                    <a:pt x="1333" y="394"/>
                  </a:lnTo>
                  <a:lnTo>
                    <a:pt x="1333" y="396"/>
                  </a:lnTo>
                  <a:lnTo>
                    <a:pt x="1331" y="396"/>
                  </a:lnTo>
                  <a:lnTo>
                    <a:pt x="1333" y="398"/>
                  </a:lnTo>
                  <a:lnTo>
                    <a:pt x="1333" y="399"/>
                  </a:lnTo>
                  <a:lnTo>
                    <a:pt x="1335" y="401"/>
                  </a:lnTo>
                  <a:lnTo>
                    <a:pt x="1336" y="401"/>
                  </a:lnTo>
                  <a:lnTo>
                    <a:pt x="1336" y="402"/>
                  </a:lnTo>
                  <a:lnTo>
                    <a:pt x="1338" y="402"/>
                  </a:lnTo>
                  <a:lnTo>
                    <a:pt x="1336" y="402"/>
                  </a:lnTo>
                  <a:lnTo>
                    <a:pt x="1338" y="402"/>
                  </a:lnTo>
                  <a:lnTo>
                    <a:pt x="1338" y="404"/>
                  </a:lnTo>
                  <a:lnTo>
                    <a:pt x="1340" y="404"/>
                  </a:lnTo>
                  <a:lnTo>
                    <a:pt x="1341" y="404"/>
                  </a:lnTo>
                  <a:lnTo>
                    <a:pt x="1343" y="404"/>
                  </a:lnTo>
                  <a:lnTo>
                    <a:pt x="1343" y="402"/>
                  </a:lnTo>
                  <a:lnTo>
                    <a:pt x="1345" y="402"/>
                  </a:lnTo>
                  <a:lnTo>
                    <a:pt x="1346" y="401"/>
                  </a:lnTo>
                  <a:lnTo>
                    <a:pt x="1348" y="401"/>
                  </a:lnTo>
                  <a:lnTo>
                    <a:pt x="1349" y="401"/>
                  </a:lnTo>
                  <a:lnTo>
                    <a:pt x="1349" y="399"/>
                  </a:lnTo>
                  <a:lnTo>
                    <a:pt x="1349" y="398"/>
                  </a:lnTo>
                  <a:lnTo>
                    <a:pt x="1351" y="398"/>
                  </a:lnTo>
                  <a:lnTo>
                    <a:pt x="1353" y="396"/>
                  </a:lnTo>
                  <a:lnTo>
                    <a:pt x="1353" y="394"/>
                  </a:lnTo>
                  <a:lnTo>
                    <a:pt x="1353" y="393"/>
                  </a:lnTo>
                  <a:lnTo>
                    <a:pt x="1353" y="391"/>
                  </a:lnTo>
                  <a:lnTo>
                    <a:pt x="1354" y="391"/>
                  </a:lnTo>
                  <a:lnTo>
                    <a:pt x="1356" y="391"/>
                  </a:lnTo>
                  <a:lnTo>
                    <a:pt x="1356" y="389"/>
                  </a:lnTo>
                  <a:lnTo>
                    <a:pt x="1358" y="388"/>
                  </a:lnTo>
                  <a:lnTo>
                    <a:pt x="1359" y="388"/>
                  </a:lnTo>
                  <a:lnTo>
                    <a:pt x="1361" y="388"/>
                  </a:lnTo>
                  <a:lnTo>
                    <a:pt x="1361" y="386"/>
                  </a:lnTo>
                  <a:lnTo>
                    <a:pt x="1363" y="386"/>
                  </a:lnTo>
                  <a:lnTo>
                    <a:pt x="1364" y="386"/>
                  </a:lnTo>
                  <a:lnTo>
                    <a:pt x="1366" y="386"/>
                  </a:lnTo>
                  <a:lnTo>
                    <a:pt x="1368" y="386"/>
                  </a:lnTo>
                  <a:lnTo>
                    <a:pt x="1368" y="384"/>
                  </a:lnTo>
                  <a:lnTo>
                    <a:pt x="1369" y="386"/>
                  </a:lnTo>
                  <a:lnTo>
                    <a:pt x="1371" y="386"/>
                  </a:lnTo>
                  <a:lnTo>
                    <a:pt x="1373" y="386"/>
                  </a:lnTo>
                  <a:lnTo>
                    <a:pt x="1374" y="386"/>
                  </a:lnTo>
                  <a:lnTo>
                    <a:pt x="1376" y="386"/>
                  </a:lnTo>
                  <a:lnTo>
                    <a:pt x="1378" y="386"/>
                  </a:lnTo>
                  <a:lnTo>
                    <a:pt x="1378" y="384"/>
                  </a:lnTo>
                  <a:lnTo>
                    <a:pt x="1379" y="386"/>
                  </a:lnTo>
                  <a:lnTo>
                    <a:pt x="1381" y="384"/>
                  </a:lnTo>
                  <a:lnTo>
                    <a:pt x="1382" y="384"/>
                  </a:lnTo>
                  <a:lnTo>
                    <a:pt x="1384" y="384"/>
                  </a:lnTo>
                  <a:lnTo>
                    <a:pt x="1386" y="384"/>
                  </a:lnTo>
                  <a:lnTo>
                    <a:pt x="1387" y="384"/>
                  </a:lnTo>
                  <a:lnTo>
                    <a:pt x="1387" y="383"/>
                  </a:lnTo>
                  <a:lnTo>
                    <a:pt x="1389" y="383"/>
                  </a:lnTo>
                  <a:lnTo>
                    <a:pt x="1391" y="383"/>
                  </a:lnTo>
                  <a:lnTo>
                    <a:pt x="1392" y="383"/>
                  </a:lnTo>
                  <a:lnTo>
                    <a:pt x="1394" y="383"/>
                  </a:lnTo>
                  <a:lnTo>
                    <a:pt x="1396" y="383"/>
                  </a:lnTo>
                  <a:lnTo>
                    <a:pt x="1397" y="383"/>
                  </a:lnTo>
                  <a:lnTo>
                    <a:pt x="1399" y="383"/>
                  </a:lnTo>
                  <a:lnTo>
                    <a:pt x="1401" y="383"/>
                  </a:lnTo>
                  <a:lnTo>
                    <a:pt x="1402" y="383"/>
                  </a:lnTo>
                  <a:lnTo>
                    <a:pt x="1404" y="383"/>
                  </a:lnTo>
                  <a:lnTo>
                    <a:pt x="1406" y="383"/>
                  </a:lnTo>
                  <a:lnTo>
                    <a:pt x="1407" y="383"/>
                  </a:lnTo>
                  <a:lnTo>
                    <a:pt x="1409" y="383"/>
                  </a:lnTo>
                  <a:lnTo>
                    <a:pt x="1411" y="383"/>
                  </a:lnTo>
                  <a:lnTo>
                    <a:pt x="1412" y="384"/>
                  </a:lnTo>
                  <a:lnTo>
                    <a:pt x="1414" y="384"/>
                  </a:lnTo>
                  <a:lnTo>
                    <a:pt x="1415" y="384"/>
                  </a:lnTo>
                  <a:lnTo>
                    <a:pt x="1414" y="384"/>
                  </a:lnTo>
                  <a:lnTo>
                    <a:pt x="1412" y="386"/>
                  </a:lnTo>
                  <a:lnTo>
                    <a:pt x="1412" y="388"/>
                  </a:lnTo>
                  <a:lnTo>
                    <a:pt x="1412" y="389"/>
                  </a:lnTo>
                  <a:lnTo>
                    <a:pt x="1411" y="389"/>
                  </a:lnTo>
                  <a:lnTo>
                    <a:pt x="1411" y="391"/>
                  </a:lnTo>
                  <a:lnTo>
                    <a:pt x="1411" y="393"/>
                  </a:lnTo>
                  <a:lnTo>
                    <a:pt x="1411" y="394"/>
                  </a:lnTo>
                  <a:lnTo>
                    <a:pt x="1411" y="396"/>
                  </a:lnTo>
                  <a:lnTo>
                    <a:pt x="1411" y="398"/>
                  </a:lnTo>
                  <a:lnTo>
                    <a:pt x="1412" y="398"/>
                  </a:lnTo>
                  <a:lnTo>
                    <a:pt x="1412" y="399"/>
                  </a:lnTo>
                  <a:lnTo>
                    <a:pt x="1411" y="399"/>
                  </a:lnTo>
                  <a:lnTo>
                    <a:pt x="1411" y="401"/>
                  </a:lnTo>
                  <a:lnTo>
                    <a:pt x="1411" y="402"/>
                  </a:lnTo>
                  <a:lnTo>
                    <a:pt x="1409" y="402"/>
                  </a:lnTo>
                  <a:lnTo>
                    <a:pt x="1409" y="404"/>
                  </a:lnTo>
                  <a:lnTo>
                    <a:pt x="1409" y="406"/>
                  </a:lnTo>
                  <a:lnTo>
                    <a:pt x="1409" y="407"/>
                  </a:lnTo>
                  <a:lnTo>
                    <a:pt x="1407" y="407"/>
                  </a:lnTo>
                  <a:lnTo>
                    <a:pt x="1407" y="409"/>
                  </a:lnTo>
                  <a:lnTo>
                    <a:pt x="1406" y="409"/>
                  </a:lnTo>
                  <a:lnTo>
                    <a:pt x="1404" y="409"/>
                  </a:lnTo>
                  <a:lnTo>
                    <a:pt x="1404" y="411"/>
                  </a:lnTo>
                  <a:lnTo>
                    <a:pt x="1402" y="411"/>
                  </a:lnTo>
                  <a:lnTo>
                    <a:pt x="1401" y="411"/>
                  </a:lnTo>
                  <a:lnTo>
                    <a:pt x="1401" y="412"/>
                  </a:lnTo>
                  <a:lnTo>
                    <a:pt x="1399" y="412"/>
                  </a:lnTo>
                  <a:lnTo>
                    <a:pt x="1397" y="412"/>
                  </a:lnTo>
                  <a:lnTo>
                    <a:pt x="1396" y="412"/>
                  </a:lnTo>
                  <a:lnTo>
                    <a:pt x="1394" y="412"/>
                  </a:lnTo>
                  <a:lnTo>
                    <a:pt x="1392" y="412"/>
                  </a:lnTo>
                  <a:lnTo>
                    <a:pt x="1391" y="412"/>
                  </a:lnTo>
                  <a:lnTo>
                    <a:pt x="1391" y="414"/>
                  </a:lnTo>
                  <a:lnTo>
                    <a:pt x="1389" y="414"/>
                  </a:lnTo>
                  <a:lnTo>
                    <a:pt x="1389" y="416"/>
                  </a:lnTo>
                  <a:lnTo>
                    <a:pt x="1387" y="416"/>
                  </a:lnTo>
                  <a:lnTo>
                    <a:pt x="1386" y="416"/>
                  </a:lnTo>
                  <a:lnTo>
                    <a:pt x="1384" y="416"/>
                  </a:lnTo>
                  <a:lnTo>
                    <a:pt x="1384" y="417"/>
                  </a:lnTo>
                  <a:lnTo>
                    <a:pt x="1382" y="419"/>
                  </a:lnTo>
                  <a:lnTo>
                    <a:pt x="1381" y="419"/>
                  </a:lnTo>
                  <a:lnTo>
                    <a:pt x="1381" y="421"/>
                  </a:lnTo>
                  <a:lnTo>
                    <a:pt x="1381" y="422"/>
                  </a:lnTo>
                  <a:lnTo>
                    <a:pt x="1379" y="422"/>
                  </a:lnTo>
                  <a:lnTo>
                    <a:pt x="1379" y="424"/>
                  </a:lnTo>
                  <a:lnTo>
                    <a:pt x="1379" y="426"/>
                  </a:lnTo>
                  <a:lnTo>
                    <a:pt x="1379" y="427"/>
                  </a:lnTo>
                  <a:lnTo>
                    <a:pt x="1378" y="427"/>
                  </a:lnTo>
                  <a:lnTo>
                    <a:pt x="1378" y="429"/>
                  </a:lnTo>
                  <a:lnTo>
                    <a:pt x="1379" y="429"/>
                  </a:lnTo>
                  <a:lnTo>
                    <a:pt x="1378" y="431"/>
                  </a:lnTo>
                  <a:lnTo>
                    <a:pt x="1378" y="432"/>
                  </a:lnTo>
                  <a:lnTo>
                    <a:pt x="1378" y="434"/>
                  </a:lnTo>
                  <a:lnTo>
                    <a:pt x="1379" y="434"/>
                  </a:lnTo>
                  <a:lnTo>
                    <a:pt x="1379" y="435"/>
                  </a:lnTo>
                  <a:lnTo>
                    <a:pt x="1381" y="435"/>
                  </a:lnTo>
                  <a:lnTo>
                    <a:pt x="1381" y="437"/>
                  </a:lnTo>
                  <a:lnTo>
                    <a:pt x="1379" y="439"/>
                  </a:lnTo>
                  <a:lnTo>
                    <a:pt x="1379" y="440"/>
                  </a:lnTo>
                  <a:lnTo>
                    <a:pt x="1379" y="442"/>
                  </a:lnTo>
                  <a:lnTo>
                    <a:pt x="1379" y="444"/>
                  </a:lnTo>
                  <a:lnTo>
                    <a:pt x="1379" y="445"/>
                  </a:lnTo>
                  <a:lnTo>
                    <a:pt x="1379" y="447"/>
                  </a:lnTo>
                  <a:lnTo>
                    <a:pt x="1379" y="449"/>
                  </a:lnTo>
                  <a:lnTo>
                    <a:pt x="1379" y="450"/>
                  </a:lnTo>
                  <a:lnTo>
                    <a:pt x="1379" y="452"/>
                  </a:lnTo>
                  <a:lnTo>
                    <a:pt x="1379" y="454"/>
                  </a:lnTo>
                  <a:lnTo>
                    <a:pt x="1379" y="455"/>
                  </a:lnTo>
                  <a:lnTo>
                    <a:pt x="1379" y="457"/>
                  </a:lnTo>
                  <a:lnTo>
                    <a:pt x="1379" y="459"/>
                  </a:lnTo>
                  <a:lnTo>
                    <a:pt x="1379" y="460"/>
                  </a:lnTo>
                  <a:lnTo>
                    <a:pt x="1381" y="460"/>
                  </a:lnTo>
                  <a:lnTo>
                    <a:pt x="1381" y="462"/>
                  </a:lnTo>
                  <a:lnTo>
                    <a:pt x="1381" y="464"/>
                  </a:lnTo>
                  <a:lnTo>
                    <a:pt x="1382" y="465"/>
                  </a:lnTo>
                  <a:lnTo>
                    <a:pt x="1384" y="465"/>
                  </a:lnTo>
                  <a:lnTo>
                    <a:pt x="1384" y="467"/>
                  </a:lnTo>
                  <a:lnTo>
                    <a:pt x="1386" y="467"/>
                  </a:lnTo>
                  <a:lnTo>
                    <a:pt x="1386" y="468"/>
                  </a:lnTo>
                  <a:lnTo>
                    <a:pt x="1386" y="470"/>
                  </a:lnTo>
                  <a:lnTo>
                    <a:pt x="1387" y="470"/>
                  </a:lnTo>
                  <a:lnTo>
                    <a:pt x="1387" y="472"/>
                  </a:lnTo>
                  <a:lnTo>
                    <a:pt x="1387" y="473"/>
                  </a:lnTo>
                  <a:lnTo>
                    <a:pt x="1387" y="475"/>
                  </a:lnTo>
                  <a:lnTo>
                    <a:pt x="1389" y="475"/>
                  </a:lnTo>
                  <a:lnTo>
                    <a:pt x="1389" y="477"/>
                  </a:lnTo>
                  <a:lnTo>
                    <a:pt x="1389" y="478"/>
                  </a:lnTo>
                  <a:lnTo>
                    <a:pt x="1391" y="478"/>
                  </a:lnTo>
                  <a:lnTo>
                    <a:pt x="1391" y="480"/>
                  </a:lnTo>
                  <a:lnTo>
                    <a:pt x="1391" y="482"/>
                  </a:lnTo>
                  <a:lnTo>
                    <a:pt x="1391" y="483"/>
                  </a:lnTo>
                  <a:lnTo>
                    <a:pt x="1391" y="485"/>
                  </a:lnTo>
                  <a:lnTo>
                    <a:pt x="1391" y="487"/>
                  </a:lnTo>
                  <a:lnTo>
                    <a:pt x="1391" y="488"/>
                  </a:lnTo>
                  <a:lnTo>
                    <a:pt x="1391" y="490"/>
                  </a:lnTo>
                  <a:lnTo>
                    <a:pt x="1391" y="492"/>
                  </a:lnTo>
                  <a:lnTo>
                    <a:pt x="1391" y="493"/>
                  </a:lnTo>
                  <a:lnTo>
                    <a:pt x="1391" y="495"/>
                  </a:lnTo>
                  <a:lnTo>
                    <a:pt x="1391" y="497"/>
                  </a:lnTo>
                  <a:lnTo>
                    <a:pt x="1391" y="498"/>
                  </a:lnTo>
                  <a:lnTo>
                    <a:pt x="1391" y="500"/>
                  </a:lnTo>
                  <a:lnTo>
                    <a:pt x="1391" y="501"/>
                  </a:lnTo>
                  <a:lnTo>
                    <a:pt x="1392" y="501"/>
                  </a:lnTo>
                  <a:lnTo>
                    <a:pt x="1392" y="503"/>
                  </a:lnTo>
                  <a:lnTo>
                    <a:pt x="1394" y="505"/>
                  </a:lnTo>
                  <a:lnTo>
                    <a:pt x="1392" y="505"/>
                  </a:lnTo>
                  <a:lnTo>
                    <a:pt x="1392" y="506"/>
                  </a:lnTo>
                  <a:lnTo>
                    <a:pt x="1392" y="508"/>
                  </a:lnTo>
                  <a:lnTo>
                    <a:pt x="1392" y="510"/>
                  </a:lnTo>
                  <a:lnTo>
                    <a:pt x="1392" y="511"/>
                  </a:lnTo>
                  <a:lnTo>
                    <a:pt x="1394" y="511"/>
                  </a:lnTo>
                  <a:lnTo>
                    <a:pt x="1394" y="513"/>
                  </a:lnTo>
                  <a:lnTo>
                    <a:pt x="1396" y="513"/>
                  </a:lnTo>
                  <a:lnTo>
                    <a:pt x="1396" y="515"/>
                  </a:lnTo>
                  <a:lnTo>
                    <a:pt x="1397" y="516"/>
                  </a:lnTo>
                  <a:lnTo>
                    <a:pt x="1397" y="518"/>
                  </a:lnTo>
                  <a:lnTo>
                    <a:pt x="1399" y="518"/>
                  </a:lnTo>
                  <a:lnTo>
                    <a:pt x="1399" y="520"/>
                  </a:lnTo>
                  <a:lnTo>
                    <a:pt x="1399" y="521"/>
                  </a:lnTo>
                  <a:lnTo>
                    <a:pt x="1401" y="521"/>
                  </a:lnTo>
                  <a:lnTo>
                    <a:pt x="1401" y="523"/>
                  </a:lnTo>
                  <a:lnTo>
                    <a:pt x="1402" y="523"/>
                  </a:lnTo>
                  <a:lnTo>
                    <a:pt x="1402" y="525"/>
                  </a:lnTo>
                  <a:lnTo>
                    <a:pt x="1404" y="525"/>
                  </a:lnTo>
                  <a:lnTo>
                    <a:pt x="1404" y="526"/>
                  </a:lnTo>
                  <a:lnTo>
                    <a:pt x="1404" y="528"/>
                  </a:lnTo>
                  <a:lnTo>
                    <a:pt x="1404" y="529"/>
                  </a:lnTo>
                  <a:lnTo>
                    <a:pt x="1404" y="531"/>
                  </a:lnTo>
                  <a:lnTo>
                    <a:pt x="1406" y="531"/>
                  </a:lnTo>
                  <a:lnTo>
                    <a:pt x="1406" y="533"/>
                  </a:lnTo>
                  <a:lnTo>
                    <a:pt x="1407" y="534"/>
                  </a:lnTo>
                  <a:lnTo>
                    <a:pt x="1407" y="536"/>
                  </a:lnTo>
                  <a:lnTo>
                    <a:pt x="1409" y="536"/>
                  </a:lnTo>
                  <a:lnTo>
                    <a:pt x="1409" y="538"/>
                  </a:lnTo>
                  <a:lnTo>
                    <a:pt x="1411" y="539"/>
                  </a:lnTo>
                  <a:lnTo>
                    <a:pt x="1411" y="541"/>
                  </a:lnTo>
                  <a:lnTo>
                    <a:pt x="1412" y="541"/>
                  </a:lnTo>
                  <a:lnTo>
                    <a:pt x="1412" y="543"/>
                  </a:lnTo>
                  <a:lnTo>
                    <a:pt x="1412" y="544"/>
                  </a:lnTo>
                  <a:lnTo>
                    <a:pt x="1412" y="546"/>
                  </a:lnTo>
                  <a:lnTo>
                    <a:pt x="1414" y="546"/>
                  </a:lnTo>
                  <a:lnTo>
                    <a:pt x="1414" y="548"/>
                  </a:lnTo>
                  <a:lnTo>
                    <a:pt x="1414" y="549"/>
                  </a:lnTo>
                  <a:lnTo>
                    <a:pt x="1415" y="549"/>
                  </a:lnTo>
                  <a:lnTo>
                    <a:pt x="1415" y="551"/>
                  </a:lnTo>
                  <a:lnTo>
                    <a:pt x="1417" y="553"/>
                  </a:lnTo>
                  <a:lnTo>
                    <a:pt x="1417" y="554"/>
                  </a:lnTo>
                  <a:lnTo>
                    <a:pt x="1419" y="556"/>
                  </a:lnTo>
                  <a:lnTo>
                    <a:pt x="1420" y="558"/>
                  </a:lnTo>
                  <a:lnTo>
                    <a:pt x="1422" y="558"/>
                  </a:lnTo>
                  <a:lnTo>
                    <a:pt x="1422" y="559"/>
                  </a:lnTo>
                  <a:lnTo>
                    <a:pt x="1422" y="561"/>
                  </a:lnTo>
                  <a:lnTo>
                    <a:pt x="1424" y="561"/>
                  </a:lnTo>
                  <a:lnTo>
                    <a:pt x="1424" y="562"/>
                  </a:lnTo>
                  <a:lnTo>
                    <a:pt x="1425" y="562"/>
                  </a:lnTo>
                  <a:lnTo>
                    <a:pt x="1425" y="564"/>
                  </a:lnTo>
                  <a:lnTo>
                    <a:pt x="1427" y="564"/>
                  </a:lnTo>
                  <a:lnTo>
                    <a:pt x="1429" y="566"/>
                  </a:lnTo>
                  <a:lnTo>
                    <a:pt x="1429" y="567"/>
                  </a:lnTo>
                  <a:lnTo>
                    <a:pt x="1429" y="569"/>
                  </a:lnTo>
                  <a:lnTo>
                    <a:pt x="1429" y="571"/>
                  </a:lnTo>
                  <a:lnTo>
                    <a:pt x="1430" y="571"/>
                  </a:lnTo>
                  <a:lnTo>
                    <a:pt x="1430" y="572"/>
                  </a:lnTo>
                  <a:lnTo>
                    <a:pt x="1430" y="574"/>
                  </a:lnTo>
                  <a:lnTo>
                    <a:pt x="1432" y="574"/>
                  </a:lnTo>
                  <a:lnTo>
                    <a:pt x="1432" y="576"/>
                  </a:lnTo>
                  <a:lnTo>
                    <a:pt x="1432" y="577"/>
                  </a:lnTo>
                  <a:lnTo>
                    <a:pt x="1434" y="577"/>
                  </a:lnTo>
                  <a:lnTo>
                    <a:pt x="1434" y="579"/>
                  </a:lnTo>
                  <a:lnTo>
                    <a:pt x="1434" y="581"/>
                  </a:lnTo>
                  <a:lnTo>
                    <a:pt x="1434" y="582"/>
                  </a:lnTo>
                  <a:lnTo>
                    <a:pt x="1435" y="582"/>
                  </a:lnTo>
                  <a:lnTo>
                    <a:pt x="1435" y="584"/>
                  </a:lnTo>
                  <a:lnTo>
                    <a:pt x="1435" y="586"/>
                  </a:lnTo>
                  <a:lnTo>
                    <a:pt x="1435" y="587"/>
                  </a:lnTo>
                  <a:lnTo>
                    <a:pt x="1437" y="587"/>
                  </a:lnTo>
                  <a:lnTo>
                    <a:pt x="1437" y="589"/>
                  </a:lnTo>
                  <a:lnTo>
                    <a:pt x="1439" y="589"/>
                  </a:lnTo>
                  <a:lnTo>
                    <a:pt x="1440" y="589"/>
                  </a:lnTo>
                  <a:lnTo>
                    <a:pt x="1440" y="587"/>
                  </a:lnTo>
                  <a:lnTo>
                    <a:pt x="1442" y="587"/>
                  </a:lnTo>
                  <a:lnTo>
                    <a:pt x="1444" y="587"/>
                  </a:lnTo>
                  <a:lnTo>
                    <a:pt x="1445" y="587"/>
                  </a:lnTo>
                  <a:lnTo>
                    <a:pt x="1445" y="589"/>
                  </a:lnTo>
                  <a:lnTo>
                    <a:pt x="1447" y="589"/>
                  </a:lnTo>
                  <a:lnTo>
                    <a:pt x="1448" y="589"/>
                  </a:lnTo>
                  <a:lnTo>
                    <a:pt x="1448" y="591"/>
                  </a:lnTo>
                  <a:lnTo>
                    <a:pt x="1450" y="591"/>
                  </a:lnTo>
                  <a:lnTo>
                    <a:pt x="1450" y="592"/>
                  </a:lnTo>
                  <a:lnTo>
                    <a:pt x="1452" y="592"/>
                  </a:lnTo>
                  <a:lnTo>
                    <a:pt x="1452" y="594"/>
                  </a:lnTo>
                  <a:lnTo>
                    <a:pt x="1453" y="594"/>
                  </a:lnTo>
                  <a:lnTo>
                    <a:pt x="1455" y="594"/>
                  </a:lnTo>
                  <a:lnTo>
                    <a:pt x="1457" y="594"/>
                  </a:lnTo>
                  <a:lnTo>
                    <a:pt x="1458" y="594"/>
                  </a:lnTo>
                  <a:lnTo>
                    <a:pt x="1458" y="592"/>
                  </a:lnTo>
                  <a:lnTo>
                    <a:pt x="1460" y="592"/>
                  </a:lnTo>
                  <a:lnTo>
                    <a:pt x="1462" y="592"/>
                  </a:lnTo>
                  <a:lnTo>
                    <a:pt x="1463" y="592"/>
                  </a:lnTo>
                  <a:lnTo>
                    <a:pt x="1463" y="594"/>
                  </a:lnTo>
                  <a:lnTo>
                    <a:pt x="1465" y="594"/>
                  </a:lnTo>
                  <a:lnTo>
                    <a:pt x="1465" y="595"/>
                  </a:lnTo>
                  <a:lnTo>
                    <a:pt x="1467" y="595"/>
                  </a:lnTo>
                  <a:lnTo>
                    <a:pt x="1467" y="597"/>
                  </a:lnTo>
                  <a:lnTo>
                    <a:pt x="1468" y="597"/>
                  </a:lnTo>
                  <a:lnTo>
                    <a:pt x="1468" y="599"/>
                  </a:lnTo>
                  <a:lnTo>
                    <a:pt x="1468" y="600"/>
                  </a:lnTo>
                  <a:lnTo>
                    <a:pt x="1468" y="602"/>
                  </a:lnTo>
                  <a:lnTo>
                    <a:pt x="1470" y="604"/>
                  </a:lnTo>
                  <a:lnTo>
                    <a:pt x="1470" y="605"/>
                  </a:lnTo>
                  <a:lnTo>
                    <a:pt x="1470" y="607"/>
                  </a:lnTo>
                  <a:lnTo>
                    <a:pt x="1470" y="609"/>
                  </a:lnTo>
                  <a:lnTo>
                    <a:pt x="1472" y="609"/>
                  </a:lnTo>
                  <a:lnTo>
                    <a:pt x="1472" y="610"/>
                  </a:lnTo>
                  <a:lnTo>
                    <a:pt x="1470" y="610"/>
                  </a:lnTo>
                  <a:lnTo>
                    <a:pt x="1470" y="612"/>
                  </a:lnTo>
                  <a:lnTo>
                    <a:pt x="1470" y="614"/>
                  </a:lnTo>
                  <a:lnTo>
                    <a:pt x="1470" y="615"/>
                  </a:lnTo>
                  <a:lnTo>
                    <a:pt x="1470" y="617"/>
                  </a:lnTo>
                  <a:lnTo>
                    <a:pt x="1472" y="617"/>
                  </a:lnTo>
                  <a:lnTo>
                    <a:pt x="1472" y="619"/>
                  </a:lnTo>
                  <a:lnTo>
                    <a:pt x="1473" y="620"/>
                  </a:lnTo>
                  <a:lnTo>
                    <a:pt x="1473" y="622"/>
                  </a:lnTo>
                  <a:lnTo>
                    <a:pt x="1473" y="624"/>
                  </a:lnTo>
                  <a:lnTo>
                    <a:pt x="1475" y="624"/>
                  </a:lnTo>
                  <a:lnTo>
                    <a:pt x="1476" y="624"/>
                  </a:lnTo>
                  <a:lnTo>
                    <a:pt x="1476" y="625"/>
                  </a:lnTo>
                  <a:lnTo>
                    <a:pt x="1478" y="625"/>
                  </a:lnTo>
                  <a:lnTo>
                    <a:pt x="1478" y="627"/>
                  </a:lnTo>
                  <a:lnTo>
                    <a:pt x="1480" y="627"/>
                  </a:lnTo>
                  <a:lnTo>
                    <a:pt x="1480" y="628"/>
                  </a:lnTo>
                  <a:lnTo>
                    <a:pt x="1480" y="630"/>
                  </a:lnTo>
                  <a:lnTo>
                    <a:pt x="1480" y="632"/>
                  </a:lnTo>
                  <a:lnTo>
                    <a:pt x="1480" y="633"/>
                  </a:lnTo>
                  <a:lnTo>
                    <a:pt x="1481" y="633"/>
                  </a:lnTo>
                  <a:lnTo>
                    <a:pt x="1481" y="635"/>
                  </a:lnTo>
                  <a:lnTo>
                    <a:pt x="1480" y="637"/>
                  </a:lnTo>
                  <a:lnTo>
                    <a:pt x="1480" y="638"/>
                  </a:lnTo>
                  <a:lnTo>
                    <a:pt x="1481" y="638"/>
                  </a:lnTo>
                  <a:lnTo>
                    <a:pt x="1483" y="640"/>
                  </a:lnTo>
                  <a:lnTo>
                    <a:pt x="1485" y="642"/>
                  </a:lnTo>
                  <a:lnTo>
                    <a:pt x="1486" y="642"/>
                  </a:lnTo>
                  <a:lnTo>
                    <a:pt x="1488" y="642"/>
                  </a:lnTo>
                  <a:lnTo>
                    <a:pt x="1490" y="642"/>
                  </a:lnTo>
                  <a:lnTo>
                    <a:pt x="1491" y="642"/>
                  </a:lnTo>
                  <a:lnTo>
                    <a:pt x="1493" y="640"/>
                  </a:lnTo>
                  <a:lnTo>
                    <a:pt x="1495" y="640"/>
                  </a:lnTo>
                  <a:lnTo>
                    <a:pt x="1493" y="642"/>
                  </a:lnTo>
                  <a:lnTo>
                    <a:pt x="1493" y="643"/>
                  </a:lnTo>
                  <a:lnTo>
                    <a:pt x="1493" y="645"/>
                  </a:lnTo>
                  <a:lnTo>
                    <a:pt x="1495" y="647"/>
                  </a:lnTo>
                  <a:lnTo>
                    <a:pt x="1495" y="648"/>
                  </a:lnTo>
                  <a:lnTo>
                    <a:pt x="1495" y="650"/>
                  </a:lnTo>
                  <a:lnTo>
                    <a:pt x="1495" y="652"/>
                  </a:lnTo>
                  <a:lnTo>
                    <a:pt x="1496" y="653"/>
                  </a:lnTo>
                  <a:lnTo>
                    <a:pt x="1498" y="655"/>
                  </a:lnTo>
                  <a:lnTo>
                    <a:pt x="1498" y="657"/>
                  </a:lnTo>
                  <a:lnTo>
                    <a:pt x="1500" y="658"/>
                  </a:lnTo>
                  <a:lnTo>
                    <a:pt x="1500" y="660"/>
                  </a:lnTo>
                  <a:lnTo>
                    <a:pt x="1501" y="661"/>
                  </a:lnTo>
                  <a:lnTo>
                    <a:pt x="1500" y="663"/>
                  </a:lnTo>
                  <a:lnTo>
                    <a:pt x="1500" y="666"/>
                  </a:lnTo>
                  <a:lnTo>
                    <a:pt x="1501" y="668"/>
                  </a:lnTo>
                  <a:lnTo>
                    <a:pt x="1501" y="670"/>
                  </a:lnTo>
                  <a:lnTo>
                    <a:pt x="1501" y="671"/>
                  </a:lnTo>
                  <a:lnTo>
                    <a:pt x="1501" y="673"/>
                  </a:lnTo>
                  <a:lnTo>
                    <a:pt x="1503" y="675"/>
                  </a:lnTo>
                  <a:lnTo>
                    <a:pt x="1505" y="675"/>
                  </a:lnTo>
                  <a:lnTo>
                    <a:pt x="1506" y="675"/>
                  </a:lnTo>
                  <a:lnTo>
                    <a:pt x="1508" y="676"/>
                  </a:lnTo>
                  <a:lnTo>
                    <a:pt x="1511" y="676"/>
                  </a:lnTo>
                  <a:lnTo>
                    <a:pt x="1513" y="676"/>
                  </a:lnTo>
                  <a:lnTo>
                    <a:pt x="1514" y="678"/>
                  </a:lnTo>
                  <a:lnTo>
                    <a:pt x="1516" y="680"/>
                  </a:lnTo>
                  <a:lnTo>
                    <a:pt x="1518" y="680"/>
                  </a:lnTo>
                  <a:lnTo>
                    <a:pt x="1519" y="680"/>
                  </a:lnTo>
                  <a:lnTo>
                    <a:pt x="1523" y="680"/>
                  </a:lnTo>
                  <a:lnTo>
                    <a:pt x="1524" y="681"/>
                  </a:lnTo>
                  <a:lnTo>
                    <a:pt x="1526" y="681"/>
                  </a:lnTo>
                  <a:lnTo>
                    <a:pt x="1529" y="683"/>
                  </a:lnTo>
                  <a:lnTo>
                    <a:pt x="1531" y="685"/>
                  </a:lnTo>
                  <a:lnTo>
                    <a:pt x="1533" y="686"/>
                  </a:lnTo>
                  <a:lnTo>
                    <a:pt x="1533" y="688"/>
                  </a:lnTo>
                  <a:lnTo>
                    <a:pt x="1534" y="691"/>
                  </a:lnTo>
                  <a:lnTo>
                    <a:pt x="1536" y="693"/>
                  </a:lnTo>
                  <a:lnTo>
                    <a:pt x="1536" y="694"/>
                  </a:lnTo>
                  <a:lnTo>
                    <a:pt x="1538" y="696"/>
                  </a:lnTo>
                  <a:lnTo>
                    <a:pt x="1539" y="696"/>
                  </a:lnTo>
                  <a:lnTo>
                    <a:pt x="1541" y="698"/>
                  </a:lnTo>
                  <a:lnTo>
                    <a:pt x="1541" y="699"/>
                  </a:lnTo>
                  <a:lnTo>
                    <a:pt x="1542" y="699"/>
                  </a:lnTo>
                  <a:lnTo>
                    <a:pt x="1544" y="701"/>
                  </a:lnTo>
                  <a:lnTo>
                    <a:pt x="1544" y="703"/>
                  </a:lnTo>
                  <a:lnTo>
                    <a:pt x="1546" y="704"/>
                  </a:lnTo>
                  <a:lnTo>
                    <a:pt x="1547" y="704"/>
                  </a:lnTo>
                  <a:lnTo>
                    <a:pt x="1547" y="706"/>
                  </a:lnTo>
                  <a:lnTo>
                    <a:pt x="1549" y="708"/>
                  </a:lnTo>
                  <a:lnTo>
                    <a:pt x="1551" y="708"/>
                  </a:lnTo>
                  <a:lnTo>
                    <a:pt x="1549" y="709"/>
                  </a:lnTo>
                  <a:lnTo>
                    <a:pt x="1549" y="711"/>
                  </a:lnTo>
                  <a:lnTo>
                    <a:pt x="1549" y="713"/>
                  </a:lnTo>
                  <a:lnTo>
                    <a:pt x="1549" y="714"/>
                  </a:lnTo>
                  <a:lnTo>
                    <a:pt x="1549" y="716"/>
                  </a:lnTo>
                  <a:lnTo>
                    <a:pt x="1551" y="718"/>
                  </a:lnTo>
                  <a:lnTo>
                    <a:pt x="1551" y="721"/>
                  </a:lnTo>
                  <a:lnTo>
                    <a:pt x="1554" y="724"/>
                  </a:lnTo>
                  <a:lnTo>
                    <a:pt x="1556" y="724"/>
                  </a:lnTo>
                  <a:lnTo>
                    <a:pt x="1557" y="727"/>
                  </a:lnTo>
                  <a:lnTo>
                    <a:pt x="1559" y="729"/>
                  </a:lnTo>
                  <a:lnTo>
                    <a:pt x="1559" y="731"/>
                  </a:lnTo>
                  <a:lnTo>
                    <a:pt x="1559" y="732"/>
                  </a:lnTo>
                  <a:lnTo>
                    <a:pt x="1561" y="734"/>
                  </a:lnTo>
                  <a:lnTo>
                    <a:pt x="1561" y="736"/>
                  </a:lnTo>
                  <a:lnTo>
                    <a:pt x="1562" y="737"/>
                  </a:lnTo>
                  <a:lnTo>
                    <a:pt x="1564" y="739"/>
                  </a:lnTo>
                  <a:lnTo>
                    <a:pt x="1564" y="741"/>
                  </a:lnTo>
                  <a:lnTo>
                    <a:pt x="1564" y="742"/>
                  </a:lnTo>
                  <a:lnTo>
                    <a:pt x="1566" y="744"/>
                  </a:lnTo>
                  <a:lnTo>
                    <a:pt x="1567" y="746"/>
                  </a:lnTo>
                  <a:lnTo>
                    <a:pt x="1567" y="747"/>
                  </a:lnTo>
                  <a:lnTo>
                    <a:pt x="1569" y="749"/>
                  </a:lnTo>
                  <a:lnTo>
                    <a:pt x="1571" y="751"/>
                  </a:lnTo>
                  <a:lnTo>
                    <a:pt x="1569" y="751"/>
                  </a:lnTo>
                  <a:lnTo>
                    <a:pt x="1567" y="752"/>
                  </a:lnTo>
                  <a:lnTo>
                    <a:pt x="1566" y="754"/>
                  </a:lnTo>
                  <a:lnTo>
                    <a:pt x="1564" y="756"/>
                  </a:lnTo>
                  <a:lnTo>
                    <a:pt x="1562" y="756"/>
                  </a:lnTo>
                  <a:lnTo>
                    <a:pt x="1562" y="757"/>
                  </a:lnTo>
                  <a:lnTo>
                    <a:pt x="1561" y="757"/>
                  </a:lnTo>
                  <a:lnTo>
                    <a:pt x="1559" y="759"/>
                  </a:lnTo>
                  <a:lnTo>
                    <a:pt x="1557" y="759"/>
                  </a:lnTo>
                  <a:lnTo>
                    <a:pt x="1554" y="760"/>
                  </a:lnTo>
                  <a:lnTo>
                    <a:pt x="1552" y="762"/>
                  </a:lnTo>
                  <a:lnTo>
                    <a:pt x="1551" y="764"/>
                  </a:lnTo>
                  <a:lnTo>
                    <a:pt x="1551" y="765"/>
                  </a:lnTo>
                  <a:lnTo>
                    <a:pt x="1549" y="765"/>
                  </a:lnTo>
                  <a:lnTo>
                    <a:pt x="1546" y="765"/>
                  </a:lnTo>
                  <a:lnTo>
                    <a:pt x="1544" y="767"/>
                  </a:lnTo>
                  <a:lnTo>
                    <a:pt x="1542" y="769"/>
                  </a:lnTo>
                  <a:lnTo>
                    <a:pt x="1541" y="769"/>
                  </a:lnTo>
                  <a:lnTo>
                    <a:pt x="1541" y="770"/>
                  </a:lnTo>
                  <a:lnTo>
                    <a:pt x="1541" y="772"/>
                  </a:lnTo>
                  <a:lnTo>
                    <a:pt x="1541" y="775"/>
                  </a:lnTo>
                  <a:lnTo>
                    <a:pt x="1544" y="779"/>
                  </a:lnTo>
                  <a:lnTo>
                    <a:pt x="1544" y="780"/>
                  </a:lnTo>
                  <a:lnTo>
                    <a:pt x="1546" y="782"/>
                  </a:lnTo>
                  <a:lnTo>
                    <a:pt x="1547" y="782"/>
                  </a:lnTo>
                  <a:lnTo>
                    <a:pt x="1547" y="784"/>
                  </a:lnTo>
                  <a:lnTo>
                    <a:pt x="1549" y="785"/>
                  </a:lnTo>
                  <a:lnTo>
                    <a:pt x="1551" y="785"/>
                  </a:lnTo>
                  <a:lnTo>
                    <a:pt x="1551" y="788"/>
                  </a:lnTo>
                  <a:lnTo>
                    <a:pt x="1551" y="790"/>
                  </a:lnTo>
                  <a:lnTo>
                    <a:pt x="1551" y="792"/>
                  </a:lnTo>
                  <a:lnTo>
                    <a:pt x="1551" y="793"/>
                  </a:lnTo>
                  <a:lnTo>
                    <a:pt x="1551" y="797"/>
                  </a:lnTo>
                  <a:lnTo>
                    <a:pt x="1552" y="798"/>
                  </a:lnTo>
                  <a:lnTo>
                    <a:pt x="1552" y="800"/>
                  </a:lnTo>
                  <a:lnTo>
                    <a:pt x="1552" y="802"/>
                  </a:lnTo>
                  <a:lnTo>
                    <a:pt x="1554" y="803"/>
                  </a:lnTo>
                  <a:lnTo>
                    <a:pt x="1554" y="805"/>
                  </a:lnTo>
                  <a:lnTo>
                    <a:pt x="1556" y="807"/>
                  </a:lnTo>
                  <a:lnTo>
                    <a:pt x="1556" y="808"/>
                  </a:lnTo>
                  <a:lnTo>
                    <a:pt x="1556" y="810"/>
                  </a:lnTo>
                  <a:lnTo>
                    <a:pt x="1556" y="812"/>
                  </a:lnTo>
                  <a:lnTo>
                    <a:pt x="1554" y="813"/>
                  </a:lnTo>
                  <a:lnTo>
                    <a:pt x="1554" y="815"/>
                  </a:lnTo>
                  <a:lnTo>
                    <a:pt x="1554" y="817"/>
                  </a:lnTo>
                  <a:lnTo>
                    <a:pt x="1554" y="818"/>
                  </a:lnTo>
                  <a:lnTo>
                    <a:pt x="1554" y="820"/>
                  </a:lnTo>
                  <a:lnTo>
                    <a:pt x="1552" y="820"/>
                  </a:lnTo>
                  <a:lnTo>
                    <a:pt x="1552" y="821"/>
                  </a:lnTo>
                  <a:lnTo>
                    <a:pt x="1552" y="823"/>
                  </a:lnTo>
                  <a:lnTo>
                    <a:pt x="1552" y="825"/>
                  </a:lnTo>
                  <a:lnTo>
                    <a:pt x="1552" y="826"/>
                  </a:lnTo>
                  <a:lnTo>
                    <a:pt x="1552" y="828"/>
                  </a:lnTo>
                  <a:lnTo>
                    <a:pt x="1554" y="830"/>
                  </a:lnTo>
                  <a:lnTo>
                    <a:pt x="1552" y="836"/>
                  </a:lnTo>
                  <a:lnTo>
                    <a:pt x="1552" y="838"/>
                  </a:lnTo>
                  <a:lnTo>
                    <a:pt x="1554" y="840"/>
                  </a:lnTo>
                  <a:lnTo>
                    <a:pt x="1554" y="841"/>
                  </a:lnTo>
                  <a:lnTo>
                    <a:pt x="1554" y="843"/>
                  </a:lnTo>
                  <a:lnTo>
                    <a:pt x="1554" y="845"/>
                  </a:lnTo>
                  <a:lnTo>
                    <a:pt x="1554" y="846"/>
                  </a:lnTo>
                  <a:lnTo>
                    <a:pt x="1554" y="848"/>
                  </a:lnTo>
                  <a:lnTo>
                    <a:pt x="1556" y="850"/>
                  </a:lnTo>
                  <a:lnTo>
                    <a:pt x="1556" y="851"/>
                  </a:lnTo>
                  <a:lnTo>
                    <a:pt x="1556" y="853"/>
                  </a:lnTo>
                  <a:lnTo>
                    <a:pt x="1556" y="854"/>
                  </a:lnTo>
                  <a:lnTo>
                    <a:pt x="1557" y="856"/>
                  </a:lnTo>
                  <a:lnTo>
                    <a:pt x="1557" y="858"/>
                  </a:lnTo>
                  <a:lnTo>
                    <a:pt x="1559" y="859"/>
                  </a:lnTo>
                  <a:lnTo>
                    <a:pt x="1559" y="861"/>
                  </a:lnTo>
                  <a:lnTo>
                    <a:pt x="1561" y="863"/>
                  </a:lnTo>
                  <a:lnTo>
                    <a:pt x="1561" y="864"/>
                  </a:lnTo>
                  <a:lnTo>
                    <a:pt x="1561" y="866"/>
                  </a:lnTo>
                  <a:lnTo>
                    <a:pt x="1562" y="868"/>
                  </a:lnTo>
                  <a:lnTo>
                    <a:pt x="1562" y="869"/>
                  </a:lnTo>
                  <a:lnTo>
                    <a:pt x="1562" y="871"/>
                  </a:lnTo>
                  <a:lnTo>
                    <a:pt x="1564" y="873"/>
                  </a:lnTo>
                  <a:lnTo>
                    <a:pt x="1564" y="874"/>
                  </a:lnTo>
                  <a:lnTo>
                    <a:pt x="1566" y="876"/>
                  </a:lnTo>
                  <a:lnTo>
                    <a:pt x="1566" y="878"/>
                  </a:lnTo>
                  <a:lnTo>
                    <a:pt x="1567" y="879"/>
                  </a:lnTo>
                  <a:lnTo>
                    <a:pt x="1569" y="883"/>
                  </a:lnTo>
                  <a:lnTo>
                    <a:pt x="1571" y="884"/>
                  </a:lnTo>
                  <a:lnTo>
                    <a:pt x="1569" y="886"/>
                  </a:lnTo>
                  <a:lnTo>
                    <a:pt x="1571" y="886"/>
                  </a:lnTo>
                  <a:lnTo>
                    <a:pt x="1571" y="887"/>
                  </a:lnTo>
                  <a:lnTo>
                    <a:pt x="1571" y="889"/>
                  </a:lnTo>
                  <a:lnTo>
                    <a:pt x="1571" y="891"/>
                  </a:lnTo>
                  <a:lnTo>
                    <a:pt x="1572" y="891"/>
                  </a:lnTo>
                  <a:lnTo>
                    <a:pt x="1572" y="892"/>
                  </a:lnTo>
                  <a:lnTo>
                    <a:pt x="1572" y="894"/>
                  </a:lnTo>
                  <a:lnTo>
                    <a:pt x="1574" y="896"/>
                  </a:lnTo>
                  <a:lnTo>
                    <a:pt x="1575" y="897"/>
                  </a:lnTo>
                  <a:lnTo>
                    <a:pt x="1577" y="899"/>
                  </a:lnTo>
                  <a:lnTo>
                    <a:pt x="1577" y="901"/>
                  </a:lnTo>
                  <a:lnTo>
                    <a:pt x="1579" y="901"/>
                  </a:lnTo>
                  <a:lnTo>
                    <a:pt x="1579" y="902"/>
                  </a:lnTo>
                  <a:lnTo>
                    <a:pt x="1580" y="904"/>
                  </a:lnTo>
                  <a:lnTo>
                    <a:pt x="1582" y="906"/>
                  </a:lnTo>
                  <a:lnTo>
                    <a:pt x="1584" y="907"/>
                  </a:lnTo>
                  <a:lnTo>
                    <a:pt x="1584" y="909"/>
                  </a:lnTo>
                  <a:lnTo>
                    <a:pt x="1585" y="909"/>
                  </a:lnTo>
                  <a:lnTo>
                    <a:pt x="1585" y="911"/>
                  </a:lnTo>
                  <a:lnTo>
                    <a:pt x="1587" y="912"/>
                  </a:lnTo>
                  <a:lnTo>
                    <a:pt x="1589" y="914"/>
                  </a:lnTo>
                  <a:lnTo>
                    <a:pt x="1589" y="916"/>
                  </a:lnTo>
                  <a:lnTo>
                    <a:pt x="1590" y="916"/>
                  </a:lnTo>
                  <a:lnTo>
                    <a:pt x="1590" y="917"/>
                  </a:lnTo>
                  <a:lnTo>
                    <a:pt x="1590" y="919"/>
                  </a:lnTo>
                  <a:lnTo>
                    <a:pt x="1590" y="917"/>
                  </a:lnTo>
                  <a:lnTo>
                    <a:pt x="1590" y="919"/>
                  </a:lnTo>
                  <a:lnTo>
                    <a:pt x="1592" y="919"/>
                  </a:lnTo>
                  <a:lnTo>
                    <a:pt x="1592" y="920"/>
                  </a:lnTo>
                  <a:lnTo>
                    <a:pt x="1592" y="922"/>
                  </a:lnTo>
                  <a:lnTo>
                    <a:pt x="1592" y="924"/>
                  </a:lnTo>
                  <a:lnTo>
                    <a:pt x="1594" y="924"/>
                  </a:lnTo>
                  <a:lnTo>
                    <a:pt x="1594" y="925"/>
                  </a:lnTo>
                  <a:lnTo>
                    <a:pt x="1594" y="927"/>
                  </a:lnTo>
                  <a:lnTo>
                    <a:pt x="1594" y="929"/>
                  </a:lnTo>
                  <a:lnTo>
                    <a:pt x="1595" y="929"/>
                  </a:lnTo>
                  <a:lnTo>
                    <a:pt x="1595" y="930"/>
                  </a:lnTo>
                  <a:lnTo>
                    <a:pt x="1595" y="932"/>
                  </a:lnTo>
                  <a:lnTo>
                    <a:pt x="1595" y="934"/>
                  </a:lnTo>
                  <a:lnTo>
                    <a:pt x="1595" y="935"/>
                  </a:lnTo>
                  <a:lnTo>
                    <a:pt x="1595" y="937"/>
                  </a:lnTo>
                  <a:lnTo>
                    <a:pt x="1594" y="937"/>
                  </a:lnTo>
                  <a:lnTo>
                    <a:pt x="1594" y="939"/>
                  </a:lnTo>
                  <a:lnTo>
                    <a:pt x="1594" y="940"/>
                  </a:lnTo>
                  <a:lnTo>
                    <a:pt x="1594" y="942"/>
                  </a:lnTo>
                  <a:lnTo>
                    <a:pt x="1592" y="942"/>
                  </a:lnTo>
                  <a:lnTo>
                    <a:pt x="1592" y="944"/>
                  </a:lnTo>
                  <a:lnTo>
                    <a:pt x="1592" y="945"/>
                  </a:lnTo>
                  <a:lnTo>
                    <a:pt x="1592" y="947"/>
                  </a:lnTo>
                  <a:lnTo>
                    <a:pt x="1590" y="947"/>
                  </a:lnTo>
                  <a:lnTo>
                    <a:pt x="1590" y="949"/>
                  </a:lnTo>
                  <a:lnTo>
                    <a:pt x="1590" y="950"/>
                  </a:lnTo>
                  <a:lnTo>
                    <a:pt x="1589" y="950"/>
                  </a:lnTo>
                  <a:lnTo>
                    <a:pt x="1589" y="952"/>
                  </a:lnTo>
                  <a:lnTo>
                    <a:pt x="1589" y="953"/>
                  </a:lnTo>
                  <a:lnTo>
                    <a:pt x="1587" y="955"/>
                  </a:lnTo>
                  <a:lnTo>
                    <a:pt x="1587" y="957"/>
                  </a:lnTo>
                  <a:lnTo>
                    <a:pt x="1587" y="958"/>
                  </a:lnTo>
                  <a:lnTo>
                    <a:pt x="1587" y="960"/>
                  </a:lnTo>
                  <a:lnTo>
                    <a:pt x="1587" y="962"/>
                  </a:lnTo>
                  <a:lnTo>
                    <a:pt x="1587" y="963"/>
                  </a:lnTo>
                  <a:lnTo>
                    <a:pt x="1587" y="965"/>
                  </a:lnTo>
                  <a:lnTo>
                    <a:pt x="1589" y="965"/>
                  </a:lnTo>
                  <a:lnTo>
                    <a:pt x="1589" y="967"/>
                  </a:lnTo>
                  <a:lnTo>
                    <a:pt x="1589" y="968"/>
                  </a:lnTo>
                  <a:lnTo>
                    <a:pt x="1589" y="970"/>
                  </a:lnTo>
                  <a:lnTo>
                    <a:pt x="1590" y="972"/>
                  </a:lnTo>
                  <a:lnTo>
                    <a:pt x="1590" y="973"/>
                  </a:lnTo>
                  <a:lnTo>
                    <a:pt x="1590" y="975"/>
                  </a:lnTo>
                  <a:lnTo>
                    <a:pt x="1590" y="977"/>
                  </a:lnTo>
                  <a:lnTo>
                    <a:pt x="1592" y="978"/>
                  </a:lnTo>
                  <a:lnTo>
                    <a:pt x="1592" y="980"/>
                  </a:lnTo>
                  <a:lnTo>
                    <a:pt x="1594" y="982"/>
                  </a:lnTo>
                  <a:lnTo>
                    <a:pt x="1594" y="983"/>
                  </a:lnTo>
                  <a:lnTo>
                    <a:pt x="1594" y="985"/>
                  </a:lnTo>
                  <a:lnTo>
                    <a:pt x="1595" y="985"/>
                  </a:lnTo>
                  <a:lnTo>
                    <a:pt x="1594" y="985"/>
                  </a:lnTo>
                  <a:lnTo>
                    <a:pt x="1594" y="986"/>
                  </a:lnTo>
                  <a:lnTo>
                    <a:pt x="1592" y="986"/>
                  </a:lnTo>
                  <a:lnTo>
                    <a:pt x="1590" y="986"/>
                  </a:lnTo>
                  <a:lnTo>
                    <a:pt x="1589" y="988"/>
                  </a:lnTo>
                  <a:lnTo>
                    <a:pt x="1587" y="986"/>
                  </a:lnTo>
                  <a:lnTo>
                    <a:pt x="1585" y="986"/>
                  </a:lnTo>
                  <a:lnTo>
                    <a:pt x="1584" y="986"/>
                  </a:lnTo>
                  <a:lnTo>
                    <a:pt x="1582" y="986"/>
                  </a:lnTo>
                  <a:lnTo>
                    <a:pt x="1580" y="985"/>
                  </a:lnTo>
                  <a:lnTo>
                    <a:pt x="1579" y="985"/>
                  </a:lnTo>
                  <a:lnTo>
                    <a:pt x="1577" y="983"/>
                  </a:lnTo>
                  <a:lnTo>
                    <a:pt x="1575" y="982"/>
                  </a:lnTo>
                  <a:lnTo>
                    <a:pt x="1574" y="982"/>
                  </a:lnTo>
                  <a:lnTo>
                    <a:pt x="1572" y="980"/>
                  </a:lnTo>
                  <a:lnTo>
                    <a:pt x="1571" y="980"/>
                  </a:lnTo>
                  <a:lnTo>
                    <a:pt x="1569" y="980"/>
                  </a:lnTo>
                  <a:lnTo>
                    <a:pt x="1567" y="982"/>
                  </a:lnTo>
                  <a:lnTo>
                    <a:pt x="1566" y="982"/>
                  </a:lnTo>
                  <a:lnTo>
                    <a:pt x="1564" y="983"/>
                  </a:lnTo>
                  <a:lnTo>
                    <a:pt x="1562" y="983"/>
                  </a:lnTo>
                  <a:lnTo>
                    <a:pt x="1562" y="985"/>
                  </a:lnTo>
                  <a:lnTo>
                    <a:pt x="1562" y="986"/>
                  </a:lnTo>
                  <a:lnTo>
                    <a:pt x="1561" y="988"/>
                  </a:lnTo>
                  <a:lnTo>
                    <a:pt x="1561" y="990"/>
                  </a:lnTo>
                  <a:lnTo>
                    <a:pt x="1561" y="991"/>
                  </a:lnTo>
                  <a:lnTo>
                    <a:pt x="1561" y="993"/>
                  </a:lnTo>
                  <a:lnTo>
                    <a:pt x="1559" y="995"/>
                  </a:lnTo>
                  <a:lnTo>
                    <a:pt x="1559" y="996"/>
                  </a:lnTo>
                  <a:lnTo>
                    <a:pt x="1559" y="998"/>
                  </a:lnTo>
                  <a:lnTo>
                    <a:pt x="1559" y="1000"/>
                  </a:lnTo>
                  <a:lnTo>
                    <a:pt x="1559" y="1001"/>
                  </a:lnTo>
                  <a:lnTo>
                    <a:pt x="1559" y="1003"/>
                  </a:lnTo>
                  <a:lnTo>
                    <a:pt x="1557" y="1005"/>
                  </a:lnTo>
                  <a:lnTo>
                    <a:pt x="1557" y="1006"/>
                  </a:lnTo>
                  <a:lnTo>
                    <a:pt x="1556" y="1006"/>
                  </a:lnTo>
                  <a:lnTo>
                    <a:pt x="1556" y="1008"/>
                  </a:lnTo>
                  <a:lnTo>
                    <a:pt x="1554" y="1008"/>
                  </a:lnTo>
                  <a:lnTo>
                    <a:pt x="1552" y="1010"/>
                  </a:lnTo>
                  <a:lnTo>
                    <a:pt x="1551" y="1010"/>
                  </a:lnTo>
                  <a:lnTo>
                    <a:pt x="1551" y="1011"/>
                  </a:lnTo>
                  <a:lnTo>
                    <a:pt x="1549" y="1011"/>
                  </a:lnTo>
                  <a:lnTo>
                    <a:pt x="1547" y="1011"/>
                  </a:lnTo>
                  <a:lnTo>
                    <a:pt x="1547" y="1013"/>
                  </a:lnTo>
                  <a:lnTo>
                    <a:pt x="1546" y="1013"/>
                  </a:lnTo>
                  <a:lnTo>
                    <a:pt x="1544" y="1013"/>
                  </a:lnTo>
                  <a:lnTo>
                    <a:pt x="1542" y="1014"/>
                  </a:lnTo>
                  <a:lnTo>
                    <a:pt x="1541" y="1014"/>
                  </a:lnTo>
                  <a:lnTo>
                    <a:pt x="1539" y="1014"/>
                  </a:lnTo>
                  <a:lnTo>
                    <a:pt x="1538" y="1016"/>
                  </a:lnTo>
                  <a:lnTo>
                    <a:pt x="1534" y="1016"/>
                  </a:lnTo>
                  <a:lnTo>
                    <a:pt x="1531" y="1016"/>
                  </a:lnTo>
                  <a:lnTo>
                    <a:pt x="1529" y="1016"/>
                  </a:lnTo>
                  <a:lnTo>
                    <a:pt x="1528" y="1016"/>
                  </a:lnTo>
                  <a:lnTo>
                    <a:pt x="1526" y="1016"/>
                  </a:lnTo>
                  <a:lnTo>
                    <a:pt x="1524" y="1016"/>
                  </a:lnTo>
                  <a:lnTo>
                    <a:pt x="1524" y="1014"/>
                  </a:lnTo>
                  <a:lnTo>
                    <a:pt x="1523" y="1014"/>
                  </a:lnTo>
                  <a:lnTo>
                    <a:pt x="1521" y="1014"/>
                  </a:lnTo>
                  <a:lnTo>
                    <a:pt x="1519" y="1014"/>
                  </a:lnTo>
                  <a:lnTo>
                    <a:pt x="1518" y="1014"/>
                  </a:lnTo>
                  <a:lnTo>
                    <a:pt x="1516" y="1014"/>
                  </a:lnTo>
                  <a:lnTo>
                    <a:pt x="1514" y="1013"/>
                  </a:lnTo>
                  <a:lnTo>
                    <a:pt x="1513" y="1013"/>
                  </a:lnTo>
                  <a:lnTo>
                    <a:pt x="1511" y="1013"/>
                  </a:lnTo>
                  <a:lnTo>
                    <a:pt x="1509" y="1013"/>
                  </a:lnTo>
                  <a:lnTo>
                    <a:pt x="1508" y="1013"/>
                  </a:lnTo>
                  <a:lnTo>
                    <a:pt x="1508" y="1011"/>
                  </a:lnTo>
                  <a:lnTo>
                    <a:pt x="1506" y="1011"/>
                  </a:lnTo>
                  <a:lnTo>
                    <a:pt x="1505" y="1011"/>
                  </a:lnTo>
                  <a:lnTo>
                    <a:pt x="1503" y="1011"/>
                  </a:lnTo>
                  <a:lnTo>
                    <a:pt x="1501" y="1011"/>
                  </a:lnTo>
                  <a:lnTo>
                    <a:pt x="1501" y="1010"/>
                  </a:lnTo>
                  <a:lnTo>
                    <a:pt x="1500" y="1010"/>
                  </a:lnTo>
                  <a:lnTo>
                    <a:pt x="1498" y="1010"/>
                  </a:lnTo>
                  <a:lnTo>
                    <a:pt x="1496" y="1010"/>
                  </a:lnTo>
                  <a:lnTo>
                    <a:pt x="1495" y="1010"/>
                  </a:lnTo>
                  <a:lnTo>
                    <a:pt x="1495" y="1008"/>
                  </a:lnTo>
                  <a:lnTo>
                    <a:pt x="1493" y="1008"/>
                  </a:lnTo>
                  <a:lnTo>
                    <a:pt x="1491" y="1008"/>
                  </a:lnTo>
                  <a:lnTo>
                    <a:pt x="1490" y="1008"/>
                  </a:lnTo>
                  <a:lnTo>
                    <a:pt x="1488" y="1008"/>
                  </a:lnTo>
                  <a:lnTo>
                    <a:pt x="1486" y="1008"/>
                  </a:lnTo>
                  <a:lnTo>
                    <a:pt x="1486" y="1006"/>
                  </a:lnTo>
                  <a:lnTo>
                    <a:pt x="1485" y="1006"/>
                  </a:lnTo>
                  <a:lnTo>
                    <a:pt x="1483" y="1006"/>
                  </a:lnTo>
                  <a:lnTo>
                    <a:pt x="1483" y="1005"/>
                  </a:lnTo>
                  <a:lnTo>
                    <a:pt x="1481" y="1005"/>
                  </a:lnTo>
                  <a:lnTo>
                    <a:pt x="1480" y="1003"/>
                  </a:lnTo>
                  <a:lnTo>
                    <a:pt x="1478" y="1001"/>
                  </a:lnTo>
                  <a:lnTo>
                    <a:pt x="1478" y="1000"/>
                  </a:lnTo>
                  <a:lnTo>
                    <a:pt x="1476" y="998"/>
                  </a:lnTo>
                  <a:lnTo>
                    <a:pt x="1476" y="996"/>
                  </a:lnTo>
                  <a:lnTo>
                    <a:pt x="1475" y="995"/>
                  </a:lnTo>
                  <a:lnTo>
                    <a:pt x="1473" y="995"/>
                  </a:lnTo>
                  <a:lnTo>
                    <a:pt x="1472" y="993"/>
                  </a:lnTo>
                  <a:lnTo>
                    <a:pt x="1470" y="993"/>
                  </a:lnTo>
                  <a:lnTo>
                    <a:pt x="1468" y="993"/>
                  </a:lnTo>
                  <a:lnTo>
                    <a:pt x="1467" y="991"/>
                  </a:lnTo>
                  <a:lnTo>
                    <a:pt x="1465" y="991"/>
                  </a:lnTo>
                  <a:lnTo>
                    <a:pt x="1463" y="990"/>
                  </a:lnTo>
                  <a:lnTo>
                    <a:pt x="1462" y="990"/>
                  </a:lnTo>
                  <a:lnTo>
                    <a:pt x="1460" y="988"/>
                  </a:lnTo>
                  <a:lnTo>
                    <a:pt x="1458" y="988"/>
                  </a:lnTo>
                  <a:lnTo>
                    <a:pt x="1458" y="986"/>
                  </a:lnTo>
                  <a:lnTo>
                    <a:pt x="1457" y="986"/>
                  </a:lnTo>
                  <a:lnTo>
                    <a:pt x="1455" y="986"/>
                  </a:lnTo>
                  <a:lnTo>
                    <a:pt x="1455" y="985"/>
                  </a:lnTo>
                  <a:lnTo>
                    <a:pt x="1455" y="983"/>
                  </a:lnTo>
                  <a:lnTo>
                    <a:pt x="1453" y="983"/>
                  </a:lnTo>
                  <a:lnTo>
                    <a:pt x="1453" y="982"/>
                  </a:lnTo>
                  <a:lnTo>
                    <a:pt x="1453" y="980"/>
                  </a:lnTo>
                  <a:lnTo>
                    <a:pt x="1452" y="980"/>
                  </a:lnTo>
                  <a:lnTo>
                    <a:pt x="1452" y="978"/>
                  </a:lnTo>
                  <a:lnTo>
                    <a:pt x="1452" y="977"/>
                  </a:lnTo>
                  <a:lnTo>
                    <a:pt x="1450" y="977"/>
                  </a:lnTo>
                  <a:lnTo>
                    <a:pt x="1450" y="975"/>
                  </a:lnTo>
                  <a:lnTo>
                    <a:pt x="1448" y="973"/>
                  </a:lnTo>
                  <a:lnTo>
                    <a:pt x="1447" y="972"/>
                  </a:lnTo>
                  <a:lnTo>
                    <a:pt x="1445" y="970"/>
                  </a:lnTo>
                  <a:lnTo>
                    <a:pt x="1444" y="968"/>
                  </a:lnTo>
                  <a:lnTo>
                    <a:pt x="1444" y="967"/>
                  </a:lnTo>
                  <a:lnTo>
                    <a:pt x="1442" y="967"/>
                  </a:lnTo>
                  <a:lnTo>
                    <a:pt x="1440" y="965"/>
                  </a:lnTo>
                  <a:lnTo>
                    <a:pt x="1439" y="965"/>
                  </a:lnTo>
                  <a:lnTo>
                    <a:pt x="1439" y="963"/>
                  </a:lnTo>
                  <a:lnTo>
                    <a:pt x="1437" y="963"/>
                  </a:lnTo>
                  <a:lnTo>
                    <a:pt x="1435" y="962"/>
                  </a:lnTo>
                  <a:lnTo>
                    <a:pt x="1434" y="962"/>
                  </a:lnTo>
                  <a:lnTo>
                    <a:pt x="1434" y="960"/>
                  </a:lnTo>
                  <a:lnTo>
                    <a:pt x="1432" y="958"/>
                  </a:lnTo>
                  <a:lnTo>
                    <a:pt x="1432" y="957"/>
                  </a:lnTo>
                  <a:lnTo>
                    <a:pt x="1432" y="955"/>
                  </a:lnTo>
                  <a:lnTo>
                    <a:pt x="1430" y="953"/>
                  </a:lnTo>
                  <a:lnTo>
                    <a:pt x="1429" y="952"/>
                  </a:lnTo>
                  <a:lnTo>
                    <a:pt x="1427" y="952"/>
                  </a:lnTo>
                  <a:lnTo>
                    <a:pt x="1427" y="950"/>
                  </a:lnTo>
                  <a:lnTo>
                    <a:pt x="1425" y="950"/>
                  </a:lnTo>
                  <a:lnTo>
                    <a:pt x="1425" y="949"/>
                  </a:lnTo>
                  <a:lnTo>
                    <a:pt x="1424" y="949"/>
                  </a:lnTo>
                  <a:lnTo>
                    <a:pt x="1422" y="947"/>
                  </a:lnTo>
                  <a:lnTo>
                    <a:pt x="1422" y="945"/>
                  </a:lnTo>
                  <a:lnTo>
                    <a:pt x="1420" y="945"/>
                  </a:lnTo>
                  <a:lnTo>
                    <a:pt x="1420" y="944"/>
                  </a:lnTo>
                  <a:lnTo>
                    <a:pt x="1419" y="944"/>
                  </a:lnTo>
                  <a:lnTo>
                    <a:pt x="1419" y="942"/>
                  </a:lnTo>
                  <a:lnTo>
                    <a:pt x="1417" y="942"/>
                  </a:lnTo>
                  <a:lnTo>
                    <a:pt x="1417" y="940"/>
                  </a:lnTo>
                  <a:lnTo>
                    <a:pt x="1417" y="939"/>
                  </a:lnTo>
                  <a:lnTo>
                    <a:pt x="1415" y="939"/>
                  </a:lnTo>
                  <a:lnTo>
                    <a:pt x="1414" y="937"/>
                  </a:lnTo>
                  <a:lnTo>
                    <a:pt x="1412" y="935"/>
                  </a:lnTo>
                  <a:lnTo>
                    <a:pt x="1411" y="935"/>
                  </a:lnTo>
                  <a:lnTo>
                    <a:pt x="1409" y="934"/>
                  </a:lnTo>
                  <a:lnTo>
                    <a:pt x="1407" y="934"/>
                  </a:lnTo>
                  <a:lnTo>
                    <a:pt x="1406" y="932"/>
                  </a:lnTo>
                  <a:lnTo>
                    <a:pt x="1404" y="932"/>
                  </a:lnTo>
                  <a:lnTo>
                    <a:pt x="1402" y="930"/>
                  </a:lnTo>
                  <a:lnTo>
                    <a:pt x="1401" y="930"/>
                  </a:lnTo>
                  <a:lnTo>
                    <a:pt x="1399" y="929"/>
                  </a:lnTo>
                  <a:lnTo>
                    <a:pt x="1399" y="927"/>
                  </a:lnTo>
                  <a:lnTo>
                    <a:pt x="1399" y="925"/>
                  </a:lnTo>
                  <a:lnTo>
                    <a:pt x="1397" y="924"/>
                  </a:lnTo>
                  <a:lnTo>
                    <a:pt x="1397" y="922"/>
                  </a:lnTo>
                  <a:lnTo>
                    <a:pt x="1396" y="920"/>
                  </a:lnTo>
                  <a:lnTo>
                    <a:pt x="1394" y="920"/>
                  </a:lnTo>
                  <a:lnTo>
                    <a:pt x="1394" y="919"/>
                  </a:lnTo>
                  <a:lnTo>
                    <a:pt x="1392" y="919"/>
                  </a:lnTo>
                  <a:lnTo>
                    <a:pt x="1391" y="919"/>
                  </a:lnTo>
                  <a:lnTo>
                    <a:pt x="1389" y="917"/>
                  </a:lnTo>
                  <a:lnTo>
                    <a:pt x="1387" y="917"/>
                  </a:lnTo>
                  <a:lnTo>
                    <a:pt x="1387" y="916"/>
                  </a:lnTo>
                  <a:lnTo>
                    <a:pt x="1386" y="914"/>
                  </a:lnTo>
                  <a:lnTo>
                    <a:pt x="1384" y="912"/>
                  </a:lnTo>
                  <a:lnTo>
                    <a:pt x="1382" y="911"/>
                  </a:lnTo>
                  <a:lnTo>
                    <a:pt x="1381" y="909"/>
                  </a:lnTo>
                  <a:lnTo>
                    <a:pt x="1379" y="909"/>
                  </a:lnTo>
                  <a:lnTo>
                    <a:pt x="1378" y="907"/>
                  </a:lnTo>
                  <a:lnTo>
                    <a:pt x="1376" y="907"/>
                  </a:lnTo>
                  <a:lnTo>
                    <a:pt x="1374" y="907"/>
                  </a:lnTo>
                  <a:lnTo>
                    <a:pt x="1373" y="907"/>
                  </a:lnTo>
                  <a:lnTo>
                    <a:pt x="1371" y="907"/>
                  </a:lnTo>
                  <a:lnTo>
                    <a:pt x="1369" y="909"/>
                  </a:lnTo>
                  <a:lnTo>
                    <a:pt x="1368" y="911"/>
                  </a:lnTo>
                  <a:lnTo>
                    <a:pt x="1366" y="911"/>
                  </a:lnTo>
                  <a:lnTo>
                    <a:pt x="1364" y="912"/>
                  </a:lnTo>
                  <a:lnTo>
                    <a:pt x="1363" y="911"/>
                  </a:lnTo>
                  <a:lnTo>
                    <a:pt x="1361" y="911"/>
                  </a:lnTo>
                  <a:lnTo>
                    <a:pt x="1359" y="911"/>
                  </a:lnTo>
                  <a:lnTo>
                    <a:pt x="1358" y="911"/>
                  </a:lnTo>
                  <a:lnTo>
                    <a:pt x="1356" y="911"/>
                  </a:lnTo>
                  <a:lnTo>
                    <a:pt x="1354" y="912"/>
                  </a:lnTo>
                  <a:lnTo>
                    <a:pt x="1353" y="912"/>
                  </a:lnTo>
                  <a:lnTo>
                    <a:pt x="1351" y="912"/>
                  </a:lnTo>
                  <a:lnTo>
                    <a:pt x="1349" y="914"/>
                  </a:lnTo>
                  <a:lnTo>
                    <a:pt x="1348" y="914"/>
                  </a:lnTo>
                  <a:lnTo>
                    <a:pt x="1346" y="912"/>
                  </a:lnTo>
                  <a:lnTo>
                    <a:pt x="1345" y="912"/>
                  </a:lnTo>
                  <a:lnTo>
                    <a:pt x="1345" y="911"/>
                  </a:lnTo>
                  <a:lnTo>
                    <a:pt x="1345" y="909"/>
                  </a:lnTo>
                  <a:lnTo>
                    <a:pt x="1343" y="909"/>
                  </a:lnTo>
                  <a:lnTo>
                    <a:pt x="1345" y="907"/>
                  </a:lnTo>
                  <a:lnTo>
                    <a:pt x="1345" y="906"/>
                  </a:lnTo>
                  <a:lnTo>
                    <a:pt x="1345" y="904"/>
                  </a:lnTo>
                  <a:lnTo>
                    <a:pt x="1343" y="904"/>
                  </a:lnTo>
                  <a:lnTo>
                    <a:pt x="1343" y="902"/>
                  </a:lnTo>
                  <a:lnTo>
                    <a:pt x="1343" y="901"/>
                  </a:lnTo>
                  <a:lnTo>
                    <a:pt x="1343" y="899"/>
                  </a:lnTo>
                  <a:lnTo>
                    <a:pt x="1341" y="899"/>
                  </a:lnTo>
                  <a:lnTo>
                    <a:pt x="1341" y="896"/>
                  </a:lnTo>
                  <a:lnTo>
                    <a:pt x="1340" y="894"/>
                  </a:lnTo>
                  <a:lnTo>
                    <a:pt x="1340" y="892"/>
                  </a:lnTo>
                  <a:lnTo>
                    <a:pt x="1340" y="891"/>
                  </a:lnTo>
                  <a:lnTo>
                    <a:pt x="1338" y="889"/>
                  </a:lnTo>
                  <a:lnTo>
                    <a:pt x="1336" y="887"/>
                  </a:lnTo>
                  <a:lnTo>
                    <a:pt x="1335" y="887"/>
                  </a:lnTo>
                  <a:lnTo>
                    <a:pt x="1333" y="887"/>
                  </a:lnTo>
                  <a:lnTo>
                    <a:pt x="1331" y="887"/>
                  </a:lnTo>
                  <a:lnTo>
                    <a:pt x="1330" y="887"/>
                  </a:lnTo>
                  <a:lnTo>
                    <a:pt x="1328" y="887"/>
                  </a:lnTo>
                  <a:lnTo>
                    <a:pt x="1326" y="887"/>
                  </a:lnTo>
                  <a:lnTo>
                    <a:pt x="1325" y="887"/>
                  </a:lnTo>
                  <a:lnTo>
                    <a:pt x="1325" y="886"/>
                  </a:lnTo>
                  <a:lnTo>
                    <a:pt x="1323" y="887"/>
                  </a:lnTo>
                  <a:lnTo>
                    <a:pt x="1320" y="887"/>
                  </a:lnTo>
                  <a:lnTo>
                    <a:pt x="1320" y="889"/>
                  </a:lnTo>
                  <a:lnTo>
                    <a:pt x="1320" y="891"/>
                  </a:lnTo>
                  <a:lnTo>
                    <a:pt x="1320" y="892"/>
                  </a:lnTo>
                  <a:lnTo>
                    <a:pt x="1320" y="894"/>
                  </a:lnTo>
                  <a:lnTo>
                    <a:pt x="1320" y="896"/>
                  </a:lnTo>
                  <a:lnTo>
                    <a:pt x="1318" y="897"/>
                  </a:lnTo>
                  <a:lnTo>
                    <a:pt x="1318" y="899"/>
                  </a:lnTo>
                  <a:lnTo>
                    <a:pt x="1318" y="901"/>
                  </a:lnTo>
                  <a:lnTo>
                    <a:pt x="1317" y="902"/>
                  </a:lnTo>
                  <a:lnTo>
                    <a:pt x="1317" y="904"/>
                  </a:lnTo>
                  <a:lnTo>
                    <a:pt x="1315" y="906"/>
                  </a:lnTo>
                  <a:lnTo>
                    <a:pt x="1315" y="907"/>
                  </a:lnTo>
                  <a:lnTo>
                    <a:pt x="1315" y="909"/>
                  </a:lnTo>
                  <a:lnTo>
                    <a:pt x="1315" y="911"/>
                  </a:lnTo>
                  <a:lnTo>
                    <a:pt x="1315" y="912"/>
                  </a:lnTo>
                  <a:lnTo>
                    <a:pt x="1315" y="914"/>
                  </a:lnTo>
                  <a:lnTo>
                    <a:pt x="1315" y="916"/>
                  </a:lnTo>
                  <a:lnTo>
                    <a:pt x="1315" y="917"/>
                  </a:lnTo>
                  <a:lnTo>
                    <a:pt x="1315" y="919"/>
                  </a:lnTo>
                  <a:lnTo>
                    <a:pt x="1315" y="920"/>
                  </a:lnTo>
                  <a:lnTo>
                    <a:pt x="1315" y="922"/>
                  </a:lnTo>
                  <a:lnTo>
                    <a:pt x="1315" y="924"/>
                  </a:lnTo>
                  <a:lnTo>
                    <a:pt x="1315" y="925"/>
                  </a:lnTo>
                  <a:lnTo>
                    <a:pt x="1315" y="927"/>
                  </a:lnTo>
                  <a:lnTo>
                    <a:pt x="1313" y="929"/>
                  </a:lnTo>
                  <a:lnTo>
                    <a:pt x="1313" y="930"/>
                  </a:lnTo>
                  <a:lnTo>
                    <a:pt x="1312" y="932"/>
                  </a:lnTo>
                  <a:lnTo>
                    <a:pt x="1312" y="934"/>
                  </a:lnTo>
                  <a:lnTo>
                    <a:pt x="1312" y="935"/>
                  </a:lnTo>
                  <a:lnTo>
                    <a:pt x="1310" y="935"/>
                  </a:lnTo>
                  <a:lnTo>
                    <a:pt x="1310" y="939"/>
                  </a:lnTo>
                  <a:lnTo>
                    <a:pt x="1310" y="940"/>
                  </a:lnTo>
                  <a:lnTo>
                    <a:pt x="1310" y="942"/>
                  </a:lnTo>
                  <a:lnTo>
                    <a:pt x="1310" y="944"/>
                  </a:lnTo>
                  <a:lnTo>
                    <a:pt x="1310" y="945"/>
                  </a:lnTo>
                  <a:lnTo>
                    <a:pt x="1308" y="945"/>
                  </a:lnTo>
                  <a:lnTo>
                    <a:pt x="1308" y="947"/>
                  </a:lnTo>
                  <a:lnTo>
                    <a:pt x="1307" y="947"/>
                  </a:lnTo>
                  <a:lnTo>
                    <a:pt x="1307" y="949"/>
                  </a:lnTo>
                  <a:lnTo>
                    <a:pt x="1305" y="949"/>
                  </a:lnTo>
                  <a:lnTo>
                    <a:pt x="1303" y="949"/>
                  </a:lnTo>
                  <a:lnTo>
                    <a:pt x="1302" y="949"/>
                  </a:lnTo>
                  <a:lnTo>
                    <a:pt x="1302" y="950"/>
                  </a:lnTo>
                  <a:lnTo>
                    <a:pt x="1300" y="950"/>
                  </a:lnTo>
                  <a:lnTo>
                    <a:pt x="1300" y="952"/>
                  </a:lnTo>
                  <a:lnTo>
                    <a:pt x="1300" y="953"/>
                  </a:lnTo>
                  <a:lnTo>
                    <a:pt x="1298" y="953"/>
                  </a:lnTo>
                  <a:lnTo>
                    <a:pt x="1298" y="955"/>
                  </a:lnTo>
                  <a:lnTo>
                    <a:pt x="1297" y="955"/>
                  </a:lnTo>
                  <a:lnTo>
                    <a:pt x="1297" y="957"/>
                  </a:lnTo>
                  <a:lnTo>
                    <a:pt x="1295" y="957"/>
                  </a:lnTo>
                  <a:lnTo>
                    <a:pt x="1295" y="958"/>
                  </a:lnTo>
                  <a:lnTo>
                    <a:pt x="1295" y="960"/>
                  </a:lnTo>
                  <a:lnTo>
                    <a:pt x="1293" y="962"/>
                  </a:lnTo>
                  <a:lnTo>
                    <a:pt x="1293" y="963"/>
                  </a:lnTo>
                  <a:lnTo>
                    <a:pt x="1292" y="963"/>
                  </a:lnTo>
                  <a:lnTo>
                    <a:pt x="1292" y="965"/>
                  </a:lnTo>
                  <a:lnTo>
                    <a:pt x="1290" y="965"/>
                  </a:lnTo>
                  <a:lnTo>
                    <a:pt x="1288" y="965"/>
                  </a:lnTo>
                  <a:lnTo>
                    <a:pt x="1287" y="965"/>
                  </a:lnTo>
                  <a:lnTo>
                    <a:pt x="1285" y="965"/>
                  </a:lnTo>
                  <a:lnTo>
                    <a:pt x="1285" y="967"/>
                  </a:lnTo>
                  <a:lnTo>
                    <a:pt x="1284" y="967"/>
                  </a:lnTo>
                  <a:lnTo>
                    <a:pt x="1282" y="967"/>
                  </a:lnTo>
                  <a:lnTo>
                    <a:pt x="1280" y="965"/>
                  </a:lnTo>
                  <a:lnTo>
                    <a:pt x="1279" y="965"/>
                  </a:lnTo>
                  <a:lnTo>
                    <a:pt x="1277" y="963"/>
                  </a:lnTo>
                  <a:lnTo>
                    <a:pt x="1275" y="962"/>
                  </a:lnTo>
                  <a:lnTo>
                    <a:pt x="1274" y="960"/>
                  </a:lnTo>
                  <a:lnTo>
                    <a:pt x="1272" y="958"/>
                  </a:lnTo>
                  <a:lnTo>
                    <a:pt x="1270" y="957"/>
                  </a:lnTo>
                  <a:lnTo>
                    <a:pt x="1269" y="957"/>
                  </a:lnTo>
                  <a:lnTo>
                    <a:pt x="1267" y="955"/>
                  </a:lnTo>
                  <a:lnTo>
                    <a:pt x="1265" y="955"/>
                  </a:lnTo>
                  <a:lnTo>
                    <a:pt x="1264" y="953"/>
                  </a:lnTo>
                  <a:lnTo>
                    <a:pt x="1262" y="953"/>
                  </a:lnTo>
                  <a:lnTo>
                    <a:pt x="1260" y="953"/>
                  </a:lnTo>
                  <a:lnTo>
                    <a:pt x="1260" y="952"/>
                  </a:lnTo>
                  <a:lnTo>
                    <a:pt x="1259" y="952"/>
                  </a:lnTo>
                  <a:lnTo>
                    <a:pt x="1257" y="952"/>
                  </a:lnTo>
                  <a:lnTo>
                    <a:pt x="1257" y="950"/>
                  </a:lnTo>
                  <a:lnTo>
                    <a:pt x="1255" y="950"/>
                  </a:lnTo>
                  <a:lnTo>
                    <a:pt x="1255" y="952"/>
                  </a:lnTo>
                  <a:lnTo>
                    <a:pt x="1254" y="952"/>
                  </a:lnTo>
                  <a:lnTo>
                    <a:pt x="1254" y="953"/>
                  </a:lnTo>
                  <a:lnTo>
                    <a:pt x="1254" y="955"/>
                  </a:lnTo>
                  <a:lnTo>
                    <a:pt x="1252" y="955"/>
                  </a:lnTo>
                  <a:lnTo>
                    <a:pt x="1252" y="957"/>
                  </a:lnTo>
                  <a:lnTo>
                    <a:pt x="1252" y="958"/>
                  </a:lnTo>
                  <a:lnTo>
                    <a:pt x="1252" y="960"/>
                  </a:lnTo>
                  <a:lnTo>
                    <a:pt x="1251" y="960"/>
                  </a:lnTo>
                  <a:lnTo>
                    <a:pt x="1251" y="962"/>
                  </a:lnTo>
                  <a:lnTo>
                    <a:pt x="1251" y="963"/>
                  </a:lnTo>
                  <a:lnTo>
                    <a:pt x="1249" y="963"/>
                  </a:lnTo>
                  <a:lnTo>
                    <a:pt x="1247" y="963"/>
                  </a:lnTo>
                  <a:lnTo>
                    <a:pt x="1246" y="965"/>
                  </a:lnTo>
                  <a:lnTo>
                    <a:pt x="1246" y="967"/>
                  </a:lnTo>
                  <a:lnTo>
                    <a:pt x="1244" y="967"/>
                  </a:lnTo>
                  <a:lnTo>
                    <a:pt x="1242" y="967"/>
                  </a:lnTo>
                  <a:lnTo>
                    <a:pt x="1241" y="967"/>
                  </a:lnTo>
                  <a:lnTo>
                    <a:pt x="1239" y="967"/>
                  </a:lnTo>
                  <a:lnTo>
                    <a:pt x="1239" y="968"/>
                  </a:lnTo>
                  <a:lnTo>
                    <a:pt x="1237" y="968"/>
                  </a:lnTo>
                  <a:lnTo>
                    <a:pt x="1236" y="968"/>
                  </a:lnTo>
                  <a:lnTo>
                    <a:pt x="1236" y="970"/>
                  </a:lnTo>
                  <a:lnTo>
                    <a:pt x="1234" y="970"/>
                  </a:lnTo>
                  <a:lnTo>
                    <a:pt x="1232" y="970"/>
                  </a:lnTo>
                  <a:lnTo>
                    <a:pt x="1232" y="972"/>
                  </a:lnTo>
                  <a:lnTo>
                    <a:pt x="1231" y="972"/>
                  </a:lnTo>
                  <a:lnTo>
                    <a:pt x="1229" y="973"/>
                  </a:lnTo>
                  <a:lnTo>
                    <a:pt x="1227" y="973"/>
                  </a:lnTo>
                  <a:lnTo>
                    <a:pt x="1226" y="973"/>
                  </a:lnTo>
                  <a:lnTo>
                    <a:pt x="1226" y="975"/>
                  </a:lnTo>
                  <a:lnTo>
                    <a:pt x="1224" y="975"/>
                  </a:lnTo>
                  <a:lnTo>
                    <a:pt x="1222" y="975"/>
                  </a:lnTo>
                  <a:lnTo>
                    <a:pt x="1221" y="977"/>
                  </a:lnTo>
                  <a:lnTo>
                    <a:pt x="1219" y="977"/>
                  </a:lnTo>
                  <a:lnTo>
                    <a:pt x="1218" y="977"/>
                  </a:lnTo>
                  <a:lnTo>
                    <a:pt x="1216" y="977"/>
                  </a:lnTo>
                  <a:lnTo>
                    <a:pt x="1214" y="977"/>
                  </a:lnTo>
                  <a:lnTo>
                    <a:pt x="1213" y="977"/>
                  </a:lnTo>
                  <a:lnTo>
                    <a:pt x="1211" y="977"/>
                  </a:lnTo>
                  <a:lnTo>
                    <a:pt x="1209" y="977"/>
                  </a:lnTo>
                  <a:lnTo>
                    <a:pt x="1208" y="977"/>
                  </a:lnTo>
                  <a:lnTo>
                    <a:pt x="1206" y="977"/>
                  </a:lnTo>
                  <a:lnTo>
                    <a:pt x="1206" y="978"/>
                  </a:lnTo>
                  <a:lnTo>
                    <a:pt x="1204" y="978"/>
                  </a:lnTo>
                  <a:lnTo>
                    <a:pt x="1203" y="978"/>
                  </a:lnTo>
                  <a:lnTo>
                    <a:pt x="1201" y="978"/>
                  </a:lnTo>
                  <a:lnTo>
                    <a:pt x="1199" y="978"/>
                  </a:lnTo>
                  <a:lnTo>
                    <a:pt x="1198" y="978"/>
                  </a:lnTo>
                  <a:lnTo>
                    <a:pt x="1196" y="978"/>
                  </a:lnTo>
                  <a:lnTo>
                    <a:pt x="1194" y="978"/>
                  </a:lnTo>
                  <a:lnTo>
                    <a:pt x="1194" y="980"/>
                  </a:lnTo>
                  <a:lnTo>
                    <a:pt x="1193" y="980"/>
                  </a:lnTo>
                  <a:lnTo>
                    <a:pt x="1191" y="980"/>
                  </a:lnTo>
                  <a:lnTo>
                    <a:pt x="1190" y="982"/>
                  </a:lnTo>
                  <a:lnTo>
                    <a:pt x="1186" y="982"/>
                  </a:lnTo>
                  <a:lnTo>
                    <a:pt x="1185" y="983"/>
                  </a:lnTo>
                  <a:lnTo>
                    <a:pt x="1185" y="985"/>
                  </a:lnTo>
                  <a:lnTo>
                    <a:pt x="1183" y="985"/>
                  </a:lnTo>
                  <a:lnTo>
                    <a:pt x="1181" y="985"/>
                  </a:lnTo>
                  <a:lnTo>
                    <a:pt x="1181" y="986"/>
                  </a:lnTo>
                  <a:lnTo>
                    <a:pt x="1180" y="986"/>
                  </a:lnTo>
                  <a:lnTo>
                    <a:pt x="1178" y="986"/>
                  </a:lnTo>
                  <a:lnTo>
                    <a:pt x="1178" y="988"/>
                  </a:lnTo>
                  <a:lnTo>
                    <a:pt x="1178" y="990"/>
                  </a:lnTo>
                  <a:lnTo>
                    <a:pt x="1176" y="991"/>
                  </a:lnTo>
                  <a:lnTo>
                    <a:pt x="1176" y="993"/>
                  </a:lnTo>
                  <a:lnTo>
                    <a:pt x="1175" y="993"/>
                  </a:lnTo>
                  <a:lnTo>
                    <a:pt x="1175" y="995"/>
                  </a:lnTo>
                  <a:lnTo>
                    <a:pt x="1175" y="996"/>
                  </a:lnTo>
                  <a:lnTo>
                    <a:pt x="1175" y="998"/>
                  </a:lnTo>
                  <a:lnTo>
                    <a:pt x="1173" y="998"/>
                  </a:lnTo>
                  <a:lnTo>
                    <a:pt x="1173" y="1000"/>
                  </a:lnTo>
                  <a:lnTo>
                    <a:pt x="1171" y="1001"/>
                  </a:lnTo>
                  <a:lnTo>
                    <a:pt x="1171" y="1003"/>
                  </a:lnTo>
                  <a:lnTo>
                    <a:pt x="1171" y="1005"/>
                  </a:lnTo>
                  <a:lnTo>
                    <a:pt x="1171" y="1006"/>
                  </a:lnTo>
                  <a:lnTo>
                    <a:pt x="1171" y="1008"/>
                  </a:lnTo>
                  <a:lnTo>
                    <a:pt x="1171" y="1010"/>
                  </a:lnTo>
                  <a:lnTo>
                    <a:pt x="1173" y="1010"/>
                  </a:lnTo>
                  <a:lnTo>
                    <a:pt x="1173" y="1011"/>
                  </a:lnTo>
                  <a:lnTo>
                    <a:pt x="1171" y="1013"/>
                  </a:lnTo>
                  <a:lnTo>
                    <a:pt x="1170" y="1013"/>
                  </a:lnTo>
                  <a:lnTo>
                    <a:pt x="1168" y="1013"/>
                  </a:lnTo>
                  <a:lnTo>
                    <a:pt x="1166" y="1013"/>
                  </a:lnTo>
                  <a:lnTo>
                    <a:pt x="1166" y="1011"/>
                  </a:lnTo>
                  <a:lnTo>
                    <a:pt x="1165" y="1011"/>
                  </a:lnTo>
                  <a:lnTo>
                    <a:pt x="1163" y="1013"/>
                  </a:lnTo>
                  <a:lnTo>
                    <a:pt x="1161" y="1014"/>
                  </a:lnTo>
                  <a:lnTo>
                    <a:pt x="1160" y="1014"/>
                  </a:lnTo>
                  <a:lnTo>
                    <a:pt x="1160" y="1016"/>
                  </a:lnTo>
                  <a:lnTo>
                    <a:pt x="1158" y="1016"/>
                  </a:lnTo>
                  <a:lnTo>
                    <a:pt x="1158" y="1018"/>
                  </a:lnTo>
                  <a:lnTo>
                    <a:pt x="1158" y="1019"/>
                  </a:lnTo>
                  <a:lnTo>
                    <a:pt x="1158" y="1023"/>
                  </a:lnTo>
                  <a:lnTo>
                    <a:pt x="1157" y="1024"/>
                  </a:lnTo>
                  <a:lnTo>
                    <a:pt x="1157" y="1026"/>
                  </a:lnTo>
                  <a:lnTo>
                    <a:pt x="1155" y="1026"/>
                  </a:lnTo>
                  <a:lnTo>
                    <a:pt x="1155" y="1028"/>
                  </a:lnTo>
                  <a:lnTo>
                    <a:pt x="1153" y="1028"/>
                  </a:lnTo>
                  <a:lnTo>
                    <a:pt x="1152" y="1029"/>
                  </a:lnTo>
                  <a:lnTo>
                    <a:pt x="1150" y="1029"/>
                  </a:lnTo>
                  <a:lnTo>
                    <a:pt x="1150" y="1031"/>
                  </a:lnTo>
                  <a:lnTo>
                    <a:pt x="1148" y="1031"/>
                  </a:lnTo>
                  <a:lnTo>
                    <a:pt x="1147" y="1031"/>
                  </a:lnTo>
                  <a:lnTo>
                    <a:pt x="1147" y="1033"/>
                  </a:lnTo>
                  <a:lnTo>
                    <a:pt x="1145" y="1033"/>
                  </a:lnTo>
                  <a:lnTo>
                    <a:pt x="1143" y="1034"/>
                  </a:lnTo>
                  <a:lnTo>
                    <a:pt x="1142" y="1036"/>
                  </a:lnTo>
                  <a:lnTo>
                    <a:pt x="1140" y="1039"/>
                  </a:lnTo>
                  <a:lnTo>
                    <a:pt x="1140" y="1041"/>
                  </a:lnTo>
                  <a:lnTo>
                    <a:pt x="1138" y="1041"/>
                  </a:lnTo>
                  <a:lnTo>
                    <a:pt x="1137" y="1041"/>
                  </a:lnTo>
                  <a:lnTo>
                    <a:pt x="1135" y="1041"/>
                  </a:lnTo>
                  <a:lnTo>
                    <a:pt x="1133" y="1043"/>
                  </a:lnTo>
                  <a:lnTo>
                    <a:pt x="1132" y="1043"/>
                  </a:lnTo>
                  <a:lnTo>
                    <a:pt x="1130" y="1043"/>
                  </a:lnTo>
                  <a:lnTo>
                    <a:pt x="1128" y="1044"/>
                  </a:lnTo>
                  <a:lnTo>
                    <a:pt x="1127" y="1046"/>
                  </a:lnTo>
                  <a:lnTo>
                    <a:pt x="1125" y="1047"/>
                  </a:lnTo>
                  <a:lnTo>
                    <a:pt x="1124" y="1047"/>
                  </a:lnTo>
                  <a:lnTo>
                    <a:pt x="1122" y="1049"/>
                  </a:lnTo>
                  <a:lnTo>
                    <a:pt x="1122" y="1051"/>
                  </a:lnTo>
                  <a:lnTo>
                    <a:pt x="1120" y="1051"/>
                  </a:lnTo>
                  <a:lnTo>
                    <a:pt x="1120" y="1052"/>
                  </a:lnTo>
                  <a:lnTo>
                    <a:pt x="1119" y="1052"/>
                  </a:lnTo>
                  <a:lnTo>
                    <a:pt x="1119" y="1051"/>
                  </a:lnTo>
                  <a:lnTo>
                    <a:pt x="1119" y="1049"/>
                  </a:lnTo>
                  <a:lnTo>
                    <a:pt x="1117" y="1049"/>
                  </a:lnTo>
                  <a:lnTo>
                    <a:pt x="1117" y="1047"/>
                  </a:lnTo>
                  <a:lnTo>
                    <a:pt x="1117" y="1046"/>
                  </a:lnTo>
                  <a:lnTo>
                    <a:pt x="1117" y="1044"/>
                  </a:lnTo>
                  <a:lnTo>
                    <a:pt x="1117" y="1043"/>
                  </a:lnTo>
                  <a:lnTo>
                    <a:pt x="1117" y="1041"/>
                  </a:lnTo>
                  <a:lnTo>
                    <a:pt x="1117" y="1039"/>
                  </a:lnTo>
                  <a:lnTo>
                    <a:pt x="1115" y="1038"/>
                  </a:lnTo>
                  <a:lnTo>
                    <a:pt x="1115" y="1036"/>
                  </a:lnTo>
                  <a:lnTo>
                    <a:pt x="1114" y="1034"/>
                  </a:lnTo>
                  <a:lnTo>
                    <a:pt x="1112" y="1033"/>
                  </a:lnTo>
                  <a:lnTo>
                    <a:pt x="1110" y="1033"/>
                  </a:lnTo>
                  <a:lnTo>
                    <a:pt x="1110" y="1031"/>
                  </a:lnTo>
                  <a:lnTo>
                    <a:pt x="1109" y="1029"/>
                  </a:lnTo>
                  <a:lnTo>
                    <a:pt x="1107" y="1029"/>
                  </a:lnTo>
                  <a:lnTo>
                    <a:pt x="1107" y="1028"/>
                  </a:lnTo>
                  <a:lnTo>
                    <a:pt x="1105" y="1028"/>
                  </a:lnTo>
                  <a:lnTo>
                    <a:pt x="1104" y="1028"/>
                  </a:lnTo>
                  <a:lnTo>
                    <a:pt x="1104" y="1026"/>
                  </a:lnTo>
                  <a:lnTo>
                    <a:pt x="1104" y="1024"/>
                  </a:lnTo>
                  <a:lnTo>
                    <a:pt x="1104" y="1023"/>
                  </a:lnTo>
                  <a:lnTo>
                    <a:pt x="1102" y="1023"/>
                  </a:lnTo>
                  <a:lnTo>
                    <a:pt x="1102" y="1021"/>
                  </a:lnTo>
                  <a:lnTo>
                    <a:pt x="1104" y="1021"/>
                  </a:lnTo>
                  <a:lnTo>
                    <a:pt x="1104" y="1019"/>
                  </a:lnTo>
                  <a:lnTo>
                    <a:pt x="1102" y="1019"/>
                  </a:lnTo>
                  <a:lnTo>
                    <a:pt x="1102" y="1018"/>
                  </a:lnTo>
                  <a:lnTo>
                    <a:pt x="1104" y="1018"/>
                  </a:lnTo>
                  <a:lnTo>
                    <a:pt x="1102" y="1018"/>
                  </a:lnTo>
                  <a:lnTo>
                    <a:pt x="1102" y="1016"/>
                  </a:lnTo>
                  <a:lnTo>
                    <a:pt x="1102" y="1014"/>
                  </a:lnTo>
                  <a:lnTo>
                    <a:pt x="1102" y="1013"/>
                  </a:lnTo>
                  <a:lnTo>
                    <a:pt x="1102" y="1011"/>
                  </a:lnTo>
                  <a:lnTo>
                    <a:pt x="1100" y="1011"/>
                  </a:lnTo>
                  <a:lnTo>
                    <a:pt x="1100" y="1010"/>
                  </a:lnTo>
                  <a:lnTo>
                    <a:pt x="1100" y="1008"/>
                  </a:lnTo>
                  <a:lnTo>
                    <a:pt x="1099" y="1008"/>
                  </a:lnTo>
                  <a:lnTo>
                    <a:pt x="1099" y="1006"/>
                  </a:lnTo>
                  <a:lnTo>
                    <a:pt x="1099" y="1005"/>
                  </a:lnTo>
                  <a:lnTo>
                    <a:pt x="1097" y="1003"/>
                  </a:lnTo>
                  <a:lnTo>
                    <a:pt x="1097" y="1001"/>
                  </a:lnTo>
                  <a:lnTo>
                    <a:pt x="1095" y="1001"/>
                  </a:lnTo>
                  <a:lnTo>
                    <a:pt x="1095" y="1000"/>
                  </a:lnTo>
                  <a:lnTo>
                    <a:pt x="1094" y="1000"/>
                  </a:lnTo>
                  <a:lnTo>
                    <a:pt x="1094" y="998"/>
                  </a:lnTo>
                  <a:lnTo>
                    <a:pt x="1094" y="996"/>
                  </a:lnTo>
                  <a:lnTo>
                    <a:pt x="1092" y="996"/>
                  </a:lnTo>
                  <a:lnTo>
                    <a:pt x="1092" y="998"/>
                  </a:lnTo>
                  <a:lnTo>
                    <a:pt x="1091" y="998"/>
                  </a:lnTo>
                  <a:lnTo>
                    <a:pt x="1089" y="1000"/>
                  </a:lnTo>
                  <a:lnTo>
                    <a:pt x="1087" y="1000"/>
                  </a:lnTo>
                  <a:lnTo>
                    <a:pt x="1086" y="1000"/>
                  </a:lnTo>
                  <a:lnTo>
                    <a:pt x="1082" y="1000"/>
                  </a:lnTo>
                  <a:lnTo>
                    <a:pt x="1081" y="1001"/>
                  </a:lnTo>
                  <a:lnTo>
                    <a:pt x="1079" y="1001"/>
                  </a:lnTo>
                  <a:lnTo>
                    <a:pt x="1077" y="1000"/>
                  </a:lnTo>
                  <a:lnTo>
                    <a:pt x="1077" y="1001"/>
                  </a:lnTo>
                  <a:lnTo>
                    <a:pt x="1074" y="1001"/>
                  </a:lnTo>
                  <a:lnTo>
                    <a:pt x="1071" y="1003"/>
                  </a:lnTo>
                  <a:lnTo>
                    <a:pt x="1069" y="1003"/>
                  </a:lnTo>
                  <a:lnTo>
                    <a:pt x="1067" y="1005"/>
                  </a:lnTo>
                  <a:lnTo>
                    <a:pt x="1066" y="1005"/>
                  </a:lnTo>
                  <a:lnTo>
                    <a:pt x="1063" y="1006"/>
                  </a:lnTo>
                  <a:lnTo>
                    <a:pt x="1061" y="1006"/>
                  </a:lnTo>
                  <a:lnTo>
                    <a:pt x="1059" y="1008"/>
                  </a:lnTo>
                  <a:lnTo>
                    <a:pt x="1058" y="1008"/>
                  </a:lnTo>
                  <a:lnTo>
                    <a:pt x="1056" y="1010"/>
                  </a:lnTo>
                  <a:lnTo>
                    <a:pt x="1056" y="1013"/>
                  </a:lnTo>
                  <a:lnTo>
                    <a:pt x="1054" y="1014"/>
                  </a:lnTo>
                  <a:lnTo>
                    <a:pt x="1053" y="1016"/>
                  </a:lnTo>
                  <a:lnTo>
                    <a:pt x="1051" y="1016"/>
                  </a:lnTo>
                  <a:lnTo>
                    <a:pt x="1051" y="1018"/>
                  </a:lnTo>
                  <a:lnTo>
                    <a:pt x="1049" y="1018"/>
                  </a:lnTo>
                  <a:lnTo>
                    <a:pt x="1048" y="1018"/>
                  </a:lnTo>
                  <a:lnTo>
                    <a:pt x="1046" y="1018"/>
                  </a:lnTo>
                  <a:lnTo>
                    <a:pt x="1046" y="1019"/>
                  </a:lnTo>
                  <a:lnTo>
                    <a:pt x="1048" y="1019"/>
                  </a:lnTo>
                  <a:lnTo>
                    <a:pt x="1046" y="1021"/>
                  </a:lnTo>
                  <a:lnTo>
                    <a:pt x="1048" y="1023"/>
                  </a:lnTo>
                  <a:lnTo>
                    <a:pt x="1048" y="1024"/>
                  </a:lnTo>
                  <a:lnTo>
                    <a:pt x="1048" y="1026"/>
                  </a:lnTo>
                  <a:lnTo>
                    <a:pt x="1048" y="1028"/>
                  </a:lnTo>
                  <a:lnTo>
                    <a:pt x="1048" y="1029"/>
                  </a:lnTo>
                  <a:lnTo>
                    <a:pt x="1048" y="1031"/>
                  </a:lnTo>
                  <a:lnTo>
                    <a:pt x="1049" y="1033"/>
                  </a:lnTo>
                  <a:lnTo>
                    <a:pt x="1049" y="1034"/>
                  </a:lnTo>
                  <a:lnTo>
                    <a:pt x="1049" y="1036"/>
                  </a:lnTo>
                  <a:lnTo>
                    <a:pt x="1048" y="1038"/>
                  </a:lnTo>
                  <a:lnTo>
                    <a:pt x="1048" y="1039"/>
                  </a:lnTo>
                  <a:lnTo>
                    <a:pt x="1048" y="1041"/>
                  </a:lnTo>
                  <a:lnTo>
                    <a:pt x="1046" y="1041"/>
                  </a:lnTo>
                  <a:lnTo>
                    <a:pt x="1046" y="1043"/>
                  </a:lnTo>
                  <a:lnTo>
                    <a:pt x="1046" y="1044"/>
                  </a:lnTo>
                  <a:lnTo>
                    <a:pt x="1044" y="1046"/>
                  </a:lnTo>
                  <a:lnTo>
                    <a:pt x="1044" y="1047"/>
                  </a:lnTo>
                  <a:lnTo>
                    <a:pt x="1044" y="1049"/>
                  </a:lnTo>
                  <a:lnTo>
                    <a:pt x="1044" y="1051"/>
                  </a:lnTo>
                  <a:lnTo>
                    <a:pt x="1044" y="1052"/>
                  </a:lnTo>
                  <a:lnTo>
                    <a:pt x="1043" y="1052"/>
                  </a:lnTo>
                  <a:lnTo>
                    <a:pt x="1043" y="1054"/>
                  </a:lnTo>
                  <a:lnTo>
                    <a:pt x="1043" y="1056"/>
                  </a:lnTo>
                  <a:lnTo>
                    <a:pt x="1043" y="1057"/>
                  </a:lnTo>
                  <a:lnTo>
                    <a:pt x="1041" y="1057"/>
                  </a:lnTo>
                  <a:lnTo>
                    <a:pt x="1039" y="1057"/>
                  </a:lnTo>
                  <a:lnTo>
                    <a:pt x="1038" y="1057"/>
                  </a:lnTo>
                  <a:lnTo>
                    <a:pt x="1036" y="1057"/>
                  </a:lnTo>
                  <a:lnTo>
                    <a:pt x="1034" y="1059"/>
                  </a:lnTo>
                  <a:lnTo>
                    <a:pt x="1033" y="1059"/>
                  </a:lnTo>
                  <a:lnTo>
                    <a:pt x="1031" y="1061"/>
                  </a:lnTo>
                  <a:lnTo>
                    <a:pt x="1030" y="1061"/>
                  </a:lnTo>
                  <a:lnTo>
                    <a:pt x="1028" y="1062"/>
                  </a:lnTo>
                  <a:lnTo>
                    <a:pt x="1026" y="1064"/>
                  </a:lnTo>
                  <a:lnTo>
                    <a:pt x="1025" y="1066"/>
                  </a:lnTo>
                  <a:lnTo>
                    <a:pt x="1023" y="1066"/>
                  </a:lnTo>
                  <a:lnTo>
                    <a:pt x="1023" y="1067"/>
                  </a:lnTo>
                  <a:lnTo>
                    <a:pt x="1023" y="1069"/>
                  </a:lnTo>
                  <a:lnTo>
                    <a:pt x="1023" y="1071"/>
                  </a:lnTo>
                  <a:lnTo>
                    <a:pt x="1023" y="1072"/>
                  </a:lnTo>
                  <a:lnTo>
                    <a:pt x="1023" y="1074"/>
                  </a:lnTo>
                  <a:lnTo>
                    <a:pt x="1021" y="1074"/>
                  </a:lnTo>
                  <a:lnTo>
                    <a:pt x="1021" y="1076"/>
                  </a:lnTo>
                  <a:lnTo>
                    <a:pt x="1021" y="1077"/>
                  </a:lnTo>
                  <a:lnTo>
                    <a:pt x="1020" y="1077"/>
                  </a:lnTo>
                  <a:lnTo>
                    <a:pt x="1020" y="1079"/>
                  </a:lnTo>
                  <a:lnTo>
                    <a:pt x="1020" y="1080"/>
                  </a:lnTo>
                  <a:lnTo>
                    <a:pt x="1020" y="1082"/>
                  </a:lnTo>
                  <a:lnTo>
                    <a:pt x="1020" y="1084"/>
                  </a:lnTo>
                  <a:lnTo>
                    <a:pt x="1020" y="1085"/>
                  </a:lnTo>
                  <a:lnTo>
                    <a:pt x="1021" y="1087"/>
                  </a:lnTo>
                  <a:lnTo>
                    <a:pt x="1021" y="1089"/>
                  </a:lnTo>
                  <a:lnTo>
                    <a:pt x="1021" y="1090"/>
                  </a:lnTo>
                  <a:lnTo>
                    <a:pt x="1021" y="1092"/>
                  </a:lnTo>
                  <a:lnTo>
                    <a:pt x="1023" y="1094"/>
                  </a:lnTo>
                  <a:lnTo>
                    <a:pt x="1023" y="1095"/>
                  </a:lnTo>
                  <a:lnTo>
                    <a:pt x="1023" y="1097"/>
                  </a:lnTo>
                  <a:lnTo>
                    <a:pt x="1025" y="1097"/>
                  </a:lnTo>
                  <a:lnTo>
                    <a:pt x="1025" y="1099"/>
                  </a:lnTo>
                  <a:lnTo>
                    <a:pt x="1025" y="1100"/>
                  </a:lnTo>
                  <a:lnTo>
                    <a:pt x="1026" y="1102"/>
                  </a:lnTo>
                  <a:lnTo>
                    <a:pt x="1026" y="1104"/>
                  </a:lnTo>
                  <a:lnTo>
                    <a:pt x="1028" y="1105"/>
                  </a:lnTo>
                  <a:lnTo>
                    <a:pt x="1028" y="1107"/>
                  </a:lnTo>
                  <a:lnTo>
                    <a:pt x="1030" y="1107"/>
                  </a:lnTo>
                  <a:lnTo>
                    <a:pt x="1030" y="1109"/>
                  </a:lnTo>
                  <a:lnTo>
                    <a:pt x="1030" y="1110"/>
                  </a:lnTo>
                  <a:lnTo>
                    <a:pt x="1031" y="1110"/>
                  </a:lnTo>
                  <a:lnTo>
                    <a:pt x="1031" y="1112"/>
                  </a:lnTo>
                  <a:lnTo>
                    <a:pt x="1033" y="1112"/>
                  </a:lnTo>
                  <a:lnTo>
                    <a:pt x="1033" y="1113"/>
                  </a:lnTo>
                  <a:lnTo>
                    <a:pt x="1034" y="1113"/>
                  </a:lnTo>
                  <a:lnTo>
                    <a:pt x="1034" y="1115"/>
                  </a:lnTo>
                  <a:lnTo>
                    <a:pt x="1036" y="1115"/>
                  </a:lnTo>
                  <a:lnTo>
                    <a:pt x="1038" y="1118"/>
                  </a:lnTo>
                  <a:lnTo>
                    <a:pt x="1039" y="1120"/>
                  </a:lnTo>
                  <a:lnTo>
                    <a:pt x="1039" y="1122"/>
                  </a:lnTo>
                  <a:lnTo>
                    <a:pt x="1041" y="1123"/>
                  </a:lnTo>
                  <a:lnTo>
                    <a:pt x="1043" y="1125"/>
                  </a:lnTo>
                  <a:lnTo>
                    <a:pt x="1043" y="1127"/>
                  </a:lnTo>
                  <a:lnTo>
                    <a:pt x="1044" y="1128"/>
                  </a:lnTo>
                  <a:lnTo>
                    <a:pt x="1046" y="1130"/>
                  </a:lnTo>
                  <a:lnTo>
                    <a:pt x="1046" y="1132"/>
                  </a:lnTo>
                  <a:lnTo>
                    <a:pt x="1048" y="1132"/>
                  </a:lnTo>
                  <a:lnTo>
                    <a:pt x="1048" y="1133"/>
                  </a:lnTo>
                  <a:lnTo>
                    <a:pt x="1049" y="1135"/>
                  </a:lnTo>
                  <a:lnTo>
                    <a:pt x="1048" y="1135"/>
                  </a:lnTo>
                  <a:lnTo>
                    <a:pt x="1046" y="1135"/>
                  </a:lnTo>
                  <a:lnTo>
                    <a:pt x="1046" y="1137"/>
                  </a:lnTo>
                  <a:lnTo>
                    <a:pt x="1044" y="1137"/>
                  </a:lnTo>
                  <a:lnTo>
                    <a:pt x="1043" y="1138"/>
                  </a:lnTo>
                  <a:lnTo>
                    <a:pt x="1041" y="1138"/>
                  </a:lnTo>
                  <a:lnTo>
                    <a:pt x="1041" y="1140"/>
                  </a:lnTo>
                  <a:lnTo>
                    <a:pt x="1039" y="1140"/>
                  </a:lnTo>
                  <a:lnTo>
                    <a:pt x="1038" y="1140"/>
                  </a:lnTo>
                  <a:lnTo>
                    <a:pt x="1036" y="1142"/>
                  </a:lnTo>
                  <a:lnTo>
                    <a:pt x="1034" y="1142"/>
                  </a:lnTo>
                  <a:lnTo>
                    <a:pt x="1033" y="1142"/>
                  </a:lnTo>
                  <a:lnTo>
                    <a:pt x="1031" y="1142"/>
                  </a:lnTo>
                  <a:lnTo>
                    <a:pt x="1028" y="1142"/>
                  </a:lnTo>
                  <a:lnTo>
                    <a:pt x="1028" y="1140"/>
                  </a:lnTo>
                  <a:lnTo>
                    <a:pt x="1026" y="1140"/>
                  </a:lnTo>
                  <a:lnTo>
                    <a:pt x="1026" y="1142"/>
                  </a:lnTo>
                  <a:lnTo>
                    <a:pt x="1025" y="1142"/>
                  </a:lnTo>
                  <a:lnTo>
                    <a:pt x="1025" y="1140"/>
                  </a:lnTo>
                  <a:lnTo>
                    <a:pt x="1025" y="1138"/>
                  </a:lnTo>
                  <a:lnTo>
                    <a:pt x="1025" y="1137"/>
                  </a:lnTo>
                  <a:lnTo>
                    <a:pt x="1023" y="1137"/>
                  </a:lnTo>
                  <a:lnTo>
                    <a:pt x="1021" y="1137"/>
                  </a:lnTo>
                  <a:lnTo>
                    <a:pt x="1021" y="1135"/>
                  </a:lnTo>
                  <a:lnTo>
                    <a:pt x="1021" y="1133"/>
                  </a:lnTo>
                  <a:lnTo>
                    <a:pt x="1020" y="1133"/>
                  </a:lnTo>
                  <a:lnTo>
                    <a:pt x="1018" y="1133"/>
                  </a:lnTo>
                  <a:lnTo>
                    <a:pt x="1016" y="1133"/>
                  </a:lnTo>
                  <a:lnTo>
                    <a:pt x="1015" y="1133"/>
                  </a:lnTo>
                  <a:lnTo>
                    <a:pt x="1015" y="1135"/>
                  </a:lnTo>
                  <a:lnTo>
                    <a:pt x="1016" y="1135"/>
                  </a:lnTo>
                  <a:lnTo>
                    <a:pt x="1016" y="1137"/>
                  </a:lnTo>
                  <a:lnTo>
                    <a:pt x="1016" y="1138"/>
                  </a:lnTo>
                  <a:lnTo>
                    <a:pt x="1015" y="1138"/>
                  </a:lnTo>
                  <a:lnTo>
                    <a:pt x="1013" y="1137"/>
                  </a:lnTo>
                  <a:lnTo>
                    <a:pt x="1011" y="1137"/>
                  </a:lnTo>
                  <a:lnTo>
                    <a:pt x="1011" y="1135"/>
                  </a:lnTo>
                  <a:lnTo>
                    <a:pt x="1010" y="1135"/>
                  </a:lnTo>
                  <a:lnTo>
                    <a:pt x="1008" y="1135"/>
                  </a:lnTo>
                  <a:lnTo>
                    <a:pt x="1006" y="1135"/>
                  </a:lnTo>
                  <a:lnTo>
                    <a:pt x="1005" y="1135"/>
                  </a:lnTo>
                  <a:lnTo>
                    <a:pt x="1005" y="1137"/>
                  </a:lnTo>
                  <a:lnTo>
                    <a:pt x="1003" y="1137"/>
                  </a:lnTo>
                  <a:lnTo>
                    <a:pt x="1001" y="1137"/>
                  </a:lnTo>
                  <a:lnTo>
                    <a:pt x="1000" y="1137"/>
                  </a:lnTo>
                  <a:lnTo>
                    <a:pt x="998" y="1137"/>
                  </a:lnTo>
                  <a:lnTo>
                    <a:pt x="1000" y="1138"/>
                  </a:lnTo>
                  <a:lnTo>
                    <a:pt x="1000" y="1140"/>
                  </a:lnTo>
                  <a:lnTo>
                    <a:pt x="1000" y="1142"/>
                  </a:lnTo>
                  <a:lnTo>
                    <a:pt x="998" y="1142"/>
                  </a:lnTo>
                  <a:lnTo>
                    <a:pt x="998" y="1140"/>
                  </a:lnTo>
                  <a:lnTo>
                    <a:pt x="997" y="1140"/>
                  </a:lnTo>
                  <a:lnTo>
                    <a:pt x="997" y="1138"/>
                  </a:lnTo>
                  <a:lnTo>
                    <a:pt x="995" y="1137"/>
                  </a:lnTo>
                  <a:lnTo>
                    <a:pt x="995" y="1135"/>
                  </a:lnTo>
                  <a:lnTo>
                    <a:pt x="997" y="1135"/>
                  </a:lnTo>
                  <a:lnTo>
                    <a:pt x="997" y="1133"/>
                  </a:lnTo>
                  <a:lnTo>
                    <a:pt x="998" y="1133"/>
                  </a:lnTo>
                  <a:lnTo>
                    <a:pt x="998" y="1132"/>
                  </a:lnTo>
                  <a:lnTo>
                    <a:pt x="997" y="1132"/>
                  </a:lnTo>
                  <a:lnTo>
                    <a:pt x="995" y="1132"/>
                  </a:lnTo>
                  <a:lnTo>
                    <a:pt x="995" y="1133"/>
                  </a:lnTo>
                  <a:lnTo>
                    <a:pt x="993" y="1133"/>
                  </a:lnTo>
                  <a:lnTo>
                    <a:pt x="992" y="1132"/>
                  </a:lnTo>
                  <a:lnTo>
                    <a:pt x="990" y="1132"/>
                  </a:lnTo>
                  <a:lnTo>
                    <a:pt x="988" y="1132"/>
                  </a:lnTo>
                  <a:lnTo>
                    <a:pt x="988" y="1130"/>
                  </a:lnTo>
                  <a:lnTo>
                    <a:pt x="990" y="1130"/>
                  </a:lnTo>
                  <a:lnTo>
                    <a:pt x="990" y="1128"/>
                  </a:lnTo>
                  <a:lnTo>
                    <a:pt x="992" y="1128"/>
                  </a:lnTo>
                  <a:lnTo>
                    <a:pt x="992" y="1127"/>
                  </a:lnTo>
                  <a:lnTo>
                    <a:pt x="992" y="1125"/>
                  </a:lnTo>
                  <a:lnTo>
                    <a:pt x="990" y="1123"/>
                  </a:lnTo>
                  <a:lnTo>
                    <a:pt x="988" y="1125"/>
                  </a:lnTo>
                  <a:lnTo>
                    <a:pt x="987" y="1125"/>
                  </a:lnTo>
                  <a:lnTo>
                    <a:pt x="987" y="1123"/>
                  </a:lnTo>
                  <a:lnTo>
                    <a:pt x="985" y="1123"/>
                  </a:lnTo>
                  <a:lnTo>
                    <a:pt x="985" y="1122"/>
                  </a:lnTo>
                  <a:lnTo>
                    <a:pt x="985" y="1120"/>
                  </a:lnTo>
                  <a:lnTo>
                    <a:pt x="983" y="1120"/>
                  </a:lnTo>
                  <a:lnTo>
                    <a:pt x="982" y="1120"/>
                  </a:lnTo>
                  <a:lnTo>
                    <a:pt x="982" y="1122"/>
                  </a:lnTo>
                  <a:lnTo>
                    <a:pt x="980" y="1120"/>
                  </a:lnTo>
                  <a:lnTo>
                    <a:pt x="980" y="1118"/>
                  </a:lnTo>
                  <a:lnTo>
                    <a:pt x="978" y="1117"/>
                  </a:lnTo>
                  <a:lnTo>
                    <a:pt x="978" y="1115"/>
                  </a:lnTo>
                  <a:lnTo>
                    <a:pt x="980" y="1115"/>
                  </a:lnTo>
                  <a:lnTo>
                    <a:pt x="980" y="1113"/>
                  </a:lnTo>
                  <a:lnTo>
                    <a:pt x="982" y="1113"/>
                  </a:lnTo>
                  <a:lnTo>
                    <a:pt x="983" y="1113"/>
                  </a:lnTo>
                  <a:lnTo>
                    <a:pt x="985" y="1113"/>
                  </a:lnTo>
                  <a:lnTo>
                    <a:pt x="985" y="1112"/>
                  </a:lnTo>
                  <a:lnTo>
                    <a:pt x="985" y="1110"/>
                  </a:lnTo>
                  <a:lnTo>
                    <a:pt x="983" y="1112"/>
                  </a:lnTo>
                  <a:lnTo>
                    <a:pt x="982" y="1112"/>
                  </a:lnTo>
                  <a:lnTo>
                    <a:pt x="980" y="1112"/>
                  </a:lnTo>
                  <a:lnTo>
                    <a:pt x="980" y="1110"/>
                  </a:lnTo>
                  <a:lnTo>
                    <a:pt x="980" y="1109"/>
                  </a:lnTo>
                  <a:lnTo>
                    <a:pt x="982" y="1109"/>
                  </a:lnTo>
                  <a:lnTo>
                    <a:pt x="982" y="1107"/>
                  </a:lnTo>
                  <a:lnTo>
                    <a:pt x="980" y="1105"/>
                  </a:lnTo>
                  <a:lnTo>
                    <a:pt x="978" y="1105"/>
                  </a:lnTo>
                  <a:lnTo>
                    <a:pt x="977" y="1105"/>
                  </a:lnTo>
                  <a:lnTo>
                    <a:pt x="975" y="1105"/>
                  </a:lnTo>
                  <a:lnTo>
                    <a:pt x="973" y="1105"/>
                  </a:lnTo>
                  <a:lnTo>
                    <a:pt x="972" y="1104"/>
                  </a:lnTo>
                  <a:lnTo>
                    <a:pt x="970" y="1104"/>
                  </a:lnTo>
                  <a:lnTo>
                    <a:pt x="968" y="1104"/>
                  </a:lnTo>
                  <a:lnTo>
                    <a:pt x="968" y="1102"/>
                  </a:lnTo>
                  <a:lnTo>
                    <a:pt x="968" y="1100"/>
                  </a:lnTo>
                  <a:lnTo>
                    <a:pt x="967" y="1100"/>
                  </a:lnTo>
                  <a:lnTo>
                    <a:pt x="965" y="1100"/>
                  </a:lnTo>
                  <a:lnTo>
                    <a:pt x="964" y="1100"/>
                  </a:lnTo>
                  <a:lnTo>
                    <a:pt x="962" y="1100"/>
                  </a:lnTo>
                  <a:lnTo>
                    <a:pt x="960" y="1099"/>
                  </a:lnTo>
                  <a:lnTo>
                    <a:pt x="959" y="1099"/>
                  </a:lnTo>
                  <a:lnTo>
                    <a:pt x="957" y="1099"/>
                  </a:lnTo>
                  <a:lnTo>
                    <a:pt x="957" y="1097"/>
                  </a:lnTo>
                  <a:lnTo>
                    <a:pt x="957" y="1095"/>
                  </a:lnTo>
                  <a:lnTo>
                    <a:pt x="957" y="1094"/>
                  </a:lnTo>
                  <a:lnTo>
                    <a:pt x="959" y="1094"/>
                  </a:lnTo>
                  <a:lnTo>
                    <a:pt x="959" y="1092"/>
                  </a:lnTo>
                  <a:lnTo>
                    <a:pt x="957" y="1092"/>
                  </a:lnTo>
                  <a:lnTo>
                    <a:pt x="955" y="1092"/>
                  </a:lnTo>
                  <a:lnTo>
                    <a:pt x="954" y="1090"/>
                  </a:lnTo>
                  <a:lnTo>
                    <a:pt x="952" y="1090"/>
                  </a:lnTo>
                  <a:lnTo>
                    <a:pt x="952" y="1089"/>
                  </a:lnTo>
                  <a:lnTo>
                    <a:pt x="950" y="1089"/>
                  </a:lnTo>
                  <a:lnTo>
                    <a:pt x="952" y="1087"/>
                  </a:lnTo>
                  <a:lnTo>
                    <a:pt x="955" y="1087"/>
                  </a:lnTo>
                  <a:lnTo>
                    <a:pt x="957" y="1085"/>
                  </a:lnTo>
                  <a:lnTo>
                    <a:pt x="957" y="1084"/>
                  </a:lnTo>
                  <a:lnTo>
                    <a:pt x="955" y="1084"/>
                  </a:lnTo>
                  <a:lnTo>
                    <a:pt x="954" y="1085"/>
                  </a:lnTo>
                  <a:lnTo>
                    <a:pt x="952" y="1085"/>
                  </a:lnTo>
                  <a:lnTo>
                    <a:pt x="950" y="1087"/>
                  </a:lnTo>
                  <a:lnTo>
                    <a:pt x="950" y="1085"/>
                  </a:lnTo>
                  <a:lnTo>
                    <a:pt x="950" y="1084"/>
                  </a:lnTo>
                  <a:lnTo>
                    <a:pt x="952" y="1082"/>
                  </a:lnTo>
                  <a:lnTo>
                    <a:pt x="952" y="1080"/>
                  </a:lnTo>
                  <a:lnTo>
                    <a:pt x="952" y="1079"/>
                  </a:lnTo>
                  <a:lnTo>
                    <a:pt x="952" y="1077"/>
                  </a:lnTo>
                  <a:lnTo>
                    <a:pt x="950" y="1076"/>
                  </a:lnTo>
                  <a:lnTo>
                    <a:pt x="949" y="1076"/>
                  </a:lnTo>
                  <a:lnTo>
                    <a:pt x="947" y="1076"/>
                  </a:lnTo>
                  <a:lnTo>
                    <a:pt x="945" y="1076"/>
                  </a:lnTo>
                  <a:lnTo>
                    <a:pt x="944" y="1074"/>
                  </a:lnTo>
                  <a:lnTo>
                    <a:pt x="942" y="1074"/>
                  </a:lnTo>
                  <a:lnTo>
                    <a:pt x="940" y="1074"/>
                  </a:lnTo>
                  <a:lnTo>
                    <a:pt x="940" y="1076"/>
                  </a:lnTo>
                  <a:lnTo>
                    <a:pt x="940" y="1077"/>
                  </a:lnTo>
                  <a:lnTo>
                    <a:pt x="939" y="1077"/>
                  </a:lnTo>
                  <a:lnTo>
                    <a:pt x="937" y="1077"/>
                  </a:lnTo>
                  <a:lnTo>
                    <a:pt x="937" y="1076"/>
                  </a:lnTo>
                  <a:lnTo>
                    <a:pt x="937" y="1074"/>
                  </a:lnTo>
                  <a:lnTo>
                    <a:pt x="937" y="1072"/>
                  </a:lnTo>
                  <a:lnTo>
                    <a:pt x="936" y="1071"/>
                  </a:lnTo>
                  <a:lnTo>
                    <a:pt x="934" y="1071"/>
                  </a:lnTo>
                  <a:lnTo>
                    <a:pt x="932" y="1072"/>
                  </a:lnTo>
                  <a:lnTo>
                    <a:pt x="931" y="1072"/>
                  </a:lnTo>
                  <a:lnTo>
                    <a:pt x="931" y="1071"/>
                  </a:lnTo>
                  <a:lnTo>
                    <a:pt x="931" y="1069"/>
                  </a:lnTo>
                  <a:lnTo>
                    <a:pt x="932" y="1067"/>
                  </a:lnTo>
                  <a:lnTo>
                    <a:pt x="932" y="1066"/>
                  </a:lnTo>
                  <a:lnTo>
                    <a:pt x="931" y="1064"/>
                  </a:lnTo>
                  <a:lnTo>
                    <a:pt x="931" y="1062"/>
                  </a:lnTo>
                  <a:lnTo>
                    <a:pt x="931" y="1061"/>
                  </a:lnTo>
                  <a:lnTo>
                    <a:pt x="929" y="1061"/>
                  </a:lnTo>
                  <a:lnTo>
                    <a:pt x="927" y="1061"/>
                  </a:lnTo>
                  <a:lnTo>
                    <a:pt x="927" y="1062"/>
                  </a:lnTo>
                  <a:lnTo>
                    <a:pt x="927" y="1064"/>
                  </a:lnTo>
                  <a:lnTo>
                    <a:pt x="926" y="1064"/>
                  </a:lnTo>
                  <a:lnTo>
                    <a:pt x="924" y="1064"/>
                  </a:lnTo>
                  <a:lnTo>
                    <a:pt x="924" y="1062"/>
                  </a:lnTo>
                  <a:lnTo>
                    <a:pt x="922" y="1062"/>
                  </a:lnTo>
                  <a:lnTo>
                    <a:pt x="922" y="1061"/>
                  </a:lnTo>
                  <a:lnTo>
                    <a:pt x="921" y="1061"/>
                  </a:lnTo>
                  <a:lnTo>
                    <a:pt x="921" y="1059"/>
                  </a:lnTo>
                  <a:lnTo>
                    <a:pt x="921" y="1057"/>
                  </a:lnTo>
                  <a:lnTo>
                    <a:pt x="921" y="1056"/>
                  </a:lnTo>
                  <a:lnTo>
                    <a:pt x="922" y="1056"/>
                  </a:lnTo>
                  <a:lnTo>
                    <a:pt x="921" y="1056"/>
                  </a:lnTo>
                  <a:lnTo>
                    <a:pt x="921" y="1054"/>
                  </a:lnTo>
                  <a:lnTo>
                    <a:pt x="919" y="1054"/>
                  </a:lnTo>
                  <a:lnTo>
                    <a:pt x="919" y="1056"/>
                  </a:lnTo>
                  <a:lnTo>
                    <a:pt x="919" y="1057"/>
                  </a:lnTo>
                  <a:lnTo>
                    <a:pt x="917" y="1057"/>
                  </a:lnTo>
                  <a:lnTo>
                    <a:pt x="917" y="1059"/>
                  </a:lnTo>
                  <a:lnTo>
                    <a:pt x="916" y="1059"/>
                  </a:lnTo>
                  <a:lnTo>
                    <a:pt x="914" y="1059"/>
                  </a:lnTo>
                  <a:lnTo>
                    <a:pt x="914" y="1061"/>
                  </a:lnTo>
                  <a:lnTo>
                    <a:pt x="914" y="1059"/>
                  </a:lnTo>
                  <a:lnTo>
                    <a:pt x="912" y="1061"/>
                  </a:lnTo>
                  <a:lnTo>
                    <a:pt x="912" y="1059"/>
                  </a:lnTo>
                  <a:lnTo>
                    <a:pt x="912" y="1061"/>
                  </a:lnTo>
                  <a:lnTo>
                    <a:pt x="911" y="1061"/>
                  </a:lnTo>
                  <a:lnTo>
                    <a:pt x="909" y="1061"/>
                  </a:lnTo>
                  <a:lnTo>
                    <a:pt x="907" y="1061"/>
                  </a:lnTo>
                  <a:lnTo>
                    <a:pt x="907" y="1062"/>
                  </a:lnTo>
                  <a:lnTo>
                    <a:pt x="907" y="1061"/>
                  </a:lnTo>
                  <a:lnTo>
                    <a:pt x="906" y="1061"/>
                  </a:lnTo>
                  <a:lnTo>
                    <a:pt x="904" y="1061"/>
                  </a:lnTo>
                  <a:lnTo>
                    <a:pt x="904" y="1059"/>
                  </a:lnTo>
                  <a:lnTo>
                    <a:pt x="906" y="1059"/>
                  </a:lnTo>
                  <a:lnTo>
                    <a:pt x="906" y="1061"/>
                  </a:lnTo>
                  <a:lnTo>
                    <a:pt x="906" y="1059"/>
                  </a:lnTo>
                  <a:lnTo>
                    <a:pt x="907" y="1059"/>
                  </a:lnTo>
                  <a:lnTo>
                    <a:pt x="907" y="1057"/>
                  </a:lnTo>
                  <a:lnTo>
                    <a:pt x="907" y="1056"/>
                  </a:lnTo>
                  <a:lnTo>
                    <a:pt x="906" y="1056"/>
                  </a:lnTo>
                  <a:lnTo>
                    <a:pt x="904" y="1056"/>
                  </a:lnTo>
                  <a:lnTo>
                    <a:pt x="904" y="1057"/>
                  </a:lnTo>
                  <a:lnTo>
                    <a:pt x="903" y="1057"/>
                  </a:lnTo>
                  <a:lnTo>
                    <a:pt x="901" y="1057"/>
                  </a:lnTo>
                  <a:lnTo>
                    <a:pt x="899" y="1057"/>
                  </a:lnTo>
                  <a:lnTo>
                    <a:pt x="899" y="1056"/>
                  </a:lnTo>
                  <a:lnTo>
                    <a:pt x="901" y="1054"/>
                  </a:lnTo>
                  <a:lnTo>
                    <a:pt x="903" y="1054"/>
                  </a:lnTo>
                  <a:lnTo>
                    <a:pt x="904" y="1052"/>
                  </a:lnTo>
                  <a:lnTo>
                    <a:pt x="904" y="1051"/>
                  </a:lnTo>
                  <a:lnTo>
                    <a:pt x="903" y="1051"/>
                  </a:lnTo>
                  <a:lnTo>
                    <a:pt x="901" y="1051"/>
                  </a:lnTo>
                  <a:lnTo>
                    <a:pt x="901" y="1049"/>
                  </a:lnTo>
                  <a:lnTo>
                    <a:pt x="901" y="1047"/>
                  </a:lnTo>
                  <a:lnTo>
                    <a:pt x="901" y="1046"/>
                  </a:lnTo>
                  <a:lnTo>
                    <a:pt x="903" y="1046"/>
                  </a:lnTo>
                  <a:lnTo>
                    <a:pt x="903" y="1044"/>
                  </a:lnTo>
                  <a:lnTo>
                    <a:pt x="901" y="1044"/>
                  </a:lnTo>
                  <a:lnTo>
                    <a:pt x="899" y="1044"/>
                  </a:lnTo>
                  <a:lnTo>
                    <a:pt x="898" y="1044"/>
                  </a:lnTo>
                  <a:lnTo>
                    <a:pt x="896" y="1044"/>
                  </a:lnTo>
                  <a:lnTo>
                    <a:pt x="896" y="1043"/>
                  </a:lnTo>
                  <a:lnTo>
                    <a:pt x="893" y="1041"/>
                  </a:lnTo>
                  <a:lnTo>
                    <a:pt x="891" y="1039"/>
                  </a:lnTo>
                  <a:lnTo>
                    <a:pt x="889" y="1038"/>
                  </a:lnTo>
                  <a:lnTo>
                    <a:pt x="888" y="1038"/>
                  </a:lnTo>
                  <a:lnTo>
                    <a:pt x="886" y="1036"/>
                  </a:lnTo>
                  <a:lnTo>
                    <a:pt x="886" y="1038"/>
                  </a:lnTo>
                  <a:lnTo>
                    <a:pt x="886" y="1039"/>
                  </a:lnTo>
                  <a:lnTo>
                    <a:pt x="886" y="1041"/>
                  </a:lnTo>
                  <a:lnTo>
                    <a:pt x="884" y="1041"/>
                  </a:lnTo>
                  <a:lnTo>
                    <a:pt x="884" y="1043"/>
                  </a:lnTo>
                  <a:lnTo>
                    <a:pt x="883" y="1043"/>
                  </a:lnTo>
                  <a:lnTo>
                    <a:pt x="881" y="1043"/>
                  </a:lnTo>
                  <a:lnTo>
                    <a:pt x="879" y="1043"/>
                  </a:lnTo>
                  <a:lnTo>
                    <a:pt x="879" y="1044"/>
                  </a:lnTo>
                  <a:lnTo>
                    <a:pt x="878" y="1044"/>
                  </a:lnTo>
                  <a:lnTo>
                    <a:pt x="876" y="1044"/>
                  </a:lnTo>
                  <a:lnTo>
                    <a:pt x="876" y="1046"/>
                  </a:lnTo>
                  <a:lnTo>
                    <a:pt x="874" y="1046"/>
                  </a:lnTo>
                  <a:lnTo>
                    <a:pt x="874" y="1047"/>
                  </a:lnTo>
                  <a:lnTo>
                    <a:pt x="873" y="1047"/>
                  </a:lnTo>
                  <a:lnTo>
                    <a:pt x="871" y="1047"/>
                  </a:lnTo>
                  <a:lnTo>
                    <a:pt x="870" y="1047"/>
                  </a:lnTo>
                  <a:lnTo>
                    <a:pt x="868" y="1047"/>
                  </a:lnTo>
                  <a:lnTo>
                    <a:pt x="868" y="1046"/>
                  </a:lnTo>
                  <a:lnTo>
                    <a:pt x="866" y="1046"/>
                  </a:lnTo>
                  <a:lnTo>
                    <a:pt x="865" y="1046"/>
                  </a:lnTo>
                  <a:lnTo>
                    <a:pt x="865" y="1047"/>
                  </a:lnTo>
                  <a:lnTo>
                    <a:pt x="863" y="1047"/>
                  </a:lnTo>
                  <a:lnTo>
                    <a:pt x="861" y="1047"/>
                  </a:lnTo>
                  <a:lnTo>
                    <a:pt x="860" y="1047"/>
                  </a:lnTo>
                  <a:lnTo>
                    <a:pt x="858" y="1047"/>
                  </a:lnTo>
                  <a:lnTo>
                    <a:pt x="856" y="1047"/>
                  </a:lnTo>
                  <a:lnTo>
                    <a:pt x="856" y="1046"/>
                  </a:lnTo>
                  <a:lnTo>
                    <a:pt x="855" y="1046"/>
                  </a:lnTo>
                  <a:lnTo>
                    <a:pt x="855" y="1044"/>
                  </a:lnTo>
                  <a:lnTo>
                    <a:pt x="853" y="1044"/>
                  </a:lnTo>
                  <a:lnTo>
                    <a:pt x="853" y="1043"/>
                  </a:lnTo>
                  <a:lnTo>
                    <a:pt x="851" y="1043"/>
                  </a:lnTo>
                  <a:lnTo>
                    <a:pt x="851" y="1041"/>
                  </a:lnTo>
                  <a:lnTo>
                    <a:pt x="850" y="1041"/>
                  </a:lnTo>
                  <a:lnTo>
                    <a:pt x="850" y="1039"/>
                  </a:lnTo>
                  <a:lnTo>
                    <a:pt x="848" y="1039"/>
                  </a:lnTo>
                  <a:lnTo>
                    <a:pt x="846" y="1039"/>
                  </a:lnTo>
                  <a:lnTo>
                    <a:pt x="846" y="1038"/>
                  </a:lnTo>
                  <a:lnTo>
                    <a:pt x="845" y="1038"/>
                  </a:lnTo>
                  <a:lnTo>
                    <a:pt x="843" y="1038"/>
                  </a:lnTo>
                  <a:lnTo>
                    <a:pt x="841" y="1038"/>
                  </a:lnTo>
                  <a:lnTo>
                    <a:pt x="840" y="1038"/>
                  </a:lnTo>
                  <a:lnTo>
                    <a:pt x="840" y="1036"/>
                  </a:lnTo>
                  <a:lnTo>
                    <a:pt x="838" y="1036"/>
                  </a:lnTo>
                  <a:lnTo>
                    <a:pt x="838" y="1034"/>
                  </a:lnTo>
                  <a:lnTo>
                    <a:pt x="838" y="1033"/>
                  </a:lnTo>
                  <a:lnTo>
                    <a:pt x="837" y="1033"/>
                  </a:lnTo>
                  <a:lnTo>
                    <a:pt x="835" y="1033"/>
                  </a:lnTo>
                  <a:lnTo>
                    <a:pt x="833" y="1033"/>
                  </a:lnTo>
                  <a:lnTo>
                    <a:pt x="833" y="1031"/>
                  </a:lnTo>
                  <a:lnTo>
                    <a:pt x="832" y="1031"/>
                  </a:lnTo>
                  <a:lnTo>
                    <a:pt x="830" y="1031"/>
                  </a:lnTo>
                  <a:lnTo>
                    <a:pt x="830" y="1033"/>
                  </a:lnTo>
                  <a:lnTo>
                    <a:pt x="828" y="1033"/>
                  </a:lnTo>
                  <a:lnTo>
                    <a:pt x="827" y="1034"/>
                  </a:lnTo>
                  <a:lnTo>
                    <a:pt x="827" y="1036"/>
                  </a:lnTo>
                  <a:lnTo>
                    <a:pt x="825" y="1038"/>
                  </a:lnTo>
                  <a:lnTo>
                    <a:pt x="823" y="1038"/>
                  </a:lnTo>
                  <a:lnTo>
                    <a:pt x="822" y="1039"/>
                  </a:lnTo>
                  <a:lnTo>
                    <a:pt x="820" y="1039"/>
                  </a:lnTo>
                  <a:lnTo>
                    <a:pt x="818" y="1039"/>
                  </a:lnTo>
                  <a:lnTo>
                    <a:pt x="818" y="1041"/>
                  </a:lnTo>
                  <a:lnTo>
                    <a:pt x="817" y="1041"/>
                  </a:lnTo>
                  <a:lnTo>
                    <a:pt x="817" y="1043"/>
                  </a:lnTo>
                  <a:lnTo>
                    <a:pt x="817" y="1044"/>
                  </a:lnTo>
                  <a:lnTo>
                    <a:pt x="817" y="1046"/>
                  </a:lnTo>
                  <a:lnTo>
                    <a:pt x="815" y="1046"/>
                  </a:lnTo>
                  <a:lnTo>
                    <a:pt x="813" y="1047"/>
                  </a:lnTo>
                  <a:lnTo>
                    <a:pt x="812" y="1047"/>
                  </a:lnTo>
                  <a:lnTo>
                    <a:pt x="810" y="1047"/>
                  </a:lnTo>
                  <a:lnTo>
                    <a:pt x="809" y="1047"/>
                  </a:lnTo>
                  <a:lnTo>
                    <a:pt x="807" y="1047"/>
                  </a:lnTo>
                  <a:lnTo>
                    <a:pt x="805" y="1047"/>
                  </a:lnTo>
                  <a:lnTo>
                    <a:pt x="804" y="1049"/>
                  </a:lnTo>
                  <a:lnTo>
                    <a:pt x="802" y="1051"/>
                  </a:lnTo>
                  <a:lnTo>
                    <a:pt x="802" y="1052"/>
                  </a:lnTo>
                  <a:lnTo>
                    <a:pt x="800" y="1054"/>
                  </a:lnTo>
                  <a:lnTo>
                    <a:pt x="800" y="1056"/>
                  </a:lnTo>
                  <a:lnTo>
                    <a:pt x="800" y="1057"/>
                  </a:lnTo>
                  <a:lnTo>
                    <a:pt x="799" y="1059"/>
                  </a:lnTo>
                  <a:lnTo>
                    <a:pt x="797" y="1059"/>
                  </a:lnTo>
                  <a:lnTo>
                    <a:pt x="795" y="1061"/>
                  </a:lnTo>
                  <a:lnTo>
                    <a:pt x="794" y="1061"/>
                  </a:lnTo>
                  <a:lnTo>
                    <a:pt x="792" y="1061"/>
                  </a:lnTo>
                  <a:lnTo>
                    <a:pt x="792" y="1062"/>
                  </a:lnTo>
                  <a:lnTo>
                    <a:pt x="790" y="1062"/>
                  </a:lnTo>
                  <a:lnTo>
                    <a:pt x="789" y="1062"/>
                  </a:lnTo>
                  <a:lnTo>
                    <a:pt x="787" y="1064"/>
                  </a:lnTo>
                  <a:lnTo>
                    <a:pt x="785" y="1064"/>
                  </a:lnTo>
                  <a:lnTo>
                    <a:pt x="785" y="1066"/>
                  </a:lnTo>
                  <a:lnTo>
                    <a:pt x="784" y="1066"/>
                  </a:lnTo>
                  <a:lnTo>
                    <a:pt x="782" y="1067"/>
                  </a:lnTo>
                  <a:lnTo>
                    <a:pt x="780" y="1067"/>
                  </a:lnTo>
                  <a:lnTo>
                    <a:pt x="779" y="1067"/>
                  </a:lnTo>
                  <a:lnTo>
                    <a:pt x="777" y="1067"/>
                  </a:lnTo>
                  <a:lnTo>
                    <a:pt x="776" y="1067"/>
                  </a:lnTo>
                  <a:lnTo>
                    <a:pt x="776" y="1066"/>
                  </a:lnTo>
                  <a:lnTo>
                    <a:pt x="774" y="1066"/>
                  </a:lnTo>
                  <a:lnTo>
                    <a:pt x="772" y="1064"/>
                  </a:lnTo>
                  <a:lnTo>
                    <a:pt x="771" y="1064"/>
                  </a:lnTo>
                  <a:lnTo>
                    <a:pt x="771" y="1062"/>
                  </a:lnTo>
                  <a:lnTo>
                    <a:pt x="771" y="1061"/>
                  </a:lnTo>
                  <a:lnTo>
                    <a:pt x="771" y="1059"/>
                  </a:lnTo>
                  <a:lnTo>
                    <a:pt x="771" y="1057"/>
                  </a:lnTo>
                  <a:lnTo>
                    <a:pt x="771" y="1056"/>
                  </a:lnTo>
                  <a:lnTo>
                    <a:pt x="772" y="1056"/>
                  </a:lnTo>
                  <a:lnTo>
                    <a:pt x="772" y="1054"/>
                  </a:lnTo>
                  <a:lnTo>
                    <a:pt x="772" y="1052"/>
                  </a:lnTo>
                  <a:lnTo>
                    <a:pt x="771" y="1051"/>
                  </a:lnTo>
                  <a:lnTo>
                    <a:pt x="769" y="1049"/>
                  </a:lnTo>
                  <a:lnTo>
                    <a:pt x="767" y="1049"/>
                  </a:lnTo>
                  <a:lnTo>
                    <a:pt x="767" y="1047"/>
                  </a:lnTo>
                  <a:lnTo>
                    <a:pt x="766" y="1047"/>
                  </a:lnTo>
                  <a:lnTo>
                    <a:pt x="766" y="1046"/>
                  </a:lnTo>
                  <a:lnTo>
                    <a:pt x="766" y="1043"/>
                  </a:lnTo>
                  <a:lnTo>
                    <a:pt x="764" y="1043"/>
                  </a:lnTo>
                  <a:lnTo>
                    <a:pt x="762" y="1043"/>
                  </a:lnTo>
                  <a:lnTo>
                    <a:pt x="762" y="1041"/>
                  </a:lnTo>
                  <a:lnTo>
                    <a:pt x="761" y="1039"/>
                  </a:lnTo>
                  <a:lnTo>
                    <a:pt x="759" y="1039"/>
                  </a:lnTo>
                  <a:lnTo>
                    <a:pt x="759" y="1038"/>
                  </a:lnTo>
                  <a:lnTo>
                    <a:pt x="757" y="1038"/>
                  </a:lnTo>
                  <a:lnTo>
                    <a:pt x="757" y="1036"/>
                  </a:lnTo>
                  <a:lnTo>
                    <a:pt x="756" y="1034"/>
                  </a:lnTo>
                  <a:lnTo>
                    <a:pt x="754" y="1034"/>
                  </a:lnTo>
                  <a:lnTo>
                    <a:pt x="752" y="1034"/>
                  </a:lnTo>
                  <a:lnTo>
                    <a:pt x="751" y="1034"/>
                  </a:lnTo>
                  <a:lnTo>
                    <a:pt x="749" y="1034"/>
                  </a:lnTo>
                  <a:lnTo>
                    <a:pt x="749" y="1036"/>
                  </a:lnTo>
                  <a:lnTo>
                    <a:pt x="747" y="1036"/>
                  </a:lnTo>
                  <a:lnTo>
                    <a:pt x="747" y="1034"/>
                  </a:lnTo>
                  <a:lnTo>
                    <a:pt x="746" y="1034"/>
                  </a:lnTo>
                  <a:lnTo>
                    <a:pt x="744" y="1033"/>
                  </a:lnTo>
                  <a:lnTo>
                    <a:pt x="743" y="1033"/>
                  </a:lnTo>
                  <a:lnTo>
                    <a:pt x="741" y="1033"/>
                  </a:lnTo>
                  <a:lnTo>
                    <a:pt x="739" y="1034"/>
                  </a:lnTo>
                  <a:lnTo>
                    <a:pt x="738" y="1034"/>
                  </a:lnTo>
                  <a:lnTo>
                    <a:pt x="736" y="1034"/>
                  </a:lnTo>
                  <a:lnTo>
                    <a:pt x="734" y="1033"/>
                  </a:lnTo>
                  <a:lnTo>
                    <a:pt x="733" y="1033"/>
                  </a:lnTo>
                  <a:lnTo>
                    <a:pt x="731" y="1033"/>
                  </a:lnTo>
                  <a:lnTo>
                    <a:pt x="729" y="1033"/>
                  </a:lnTo>
                  <a:lnTo>
                    <a:pt x="728" y="1033"/>
                  </a:lnTo>
                  <a:lnTo>
                    <a:pt x="726" y="1033"/>
                  </a:lnTo>
                  <a:lnTo>
                    <a:pt x="726" y="1034"/>
                  </a:lnTo>
                  <a:lnTo>
                    <a:pt x="724" y="1036"/>
                  </a:lnTo>
                  <a:lnTo>
                    <a:pt x="723" y="1036"/>
                  </a:lnTo>
                  <a:lnTo>
                    <a:pt x="721" y="1036"/>
                  </a:lnTo>
                  <a:lnTo>
                    <a:pt x="721" y="1034"/>
                  </a:lnTo>
                  <a:lnTo>
                    <a:pt x="719" y="1034"/>
                  </a:lnTo>
                  <a:lnTo>
                    <a:pt x="719" y="1033"/>
                  </a:lnTo>
                  <a:lnTo>
                    <a:pt x="719" y="1031"/>
                  </a:lnTo>
                  <a:lnTo>
                    <a:pt x="718" y="1031"/>
                  </a:lnTo>
                  <a:lnTo>
                    <a:pt x="718" y="1029"/>
                  </a:lnTo>
                  <a:lnTo>
                    <a:pt x="716" y="1029"/>
                  </a:lnTo>
                  <a:lnTo>
                    <a:pt x="714" y="1029"/>
                  </a:lnTo>
                  <a:lnTo>
                    <a:pt x="713" y="1029"/>
                  </a:lnTo>
                  <a:lnTo>
                    <a:pt x="711" y="1028"/>
                  </a:lnTo>
                  <a:lnTo>
                    <a:pt x="710" y="1026"/>
                  </a:lnTo>
                  <a:lnTo>
                    <a:pt x="708" y="1026"/>
                  </a:lnTo>
                  <a:lnTo>
                    <a:pt x="706" y="1026"/>
                  </a:lnTo>
                  <a:lnTo>
                    <a:pt x="705" y="1026"/>
                  </a:lnTo>
                  <a:lnTo>
                    <a:pt x="703" y="1026"/>
                  </a:lnTo>
                  <a:lnTo>
                    <a:pt x="703" y="1024"/>
                  </a:lnTo>
                  <a:lnTo>
                    <a:pt x="701" y="1026"/>
                  </a:lnTo>
                  <a:lnTo>
                    <a:pt x="700" y="1026"/>
                  </a:lnTo>
                  <a:lnTo>
                    <a:pt x="700" y="1028"/>
                  </a:lnTo>
                  <a:lnTo>
                    <a:pt x="700" y="1029"/>
                  </a:lnTo>
                  <a:lnTo>
                    <a:pt x="700" y="1031"/>
                  </a:lnTo>
                  <a:lnTo>
                    <a:pt x="698" y="1029"/>
                  </a:lnTo>
                  <a:lnTo>
                    <a:pt x="696" y="1028"/>
                  </a:lnTo>
                  <a:lnTo>
                    <a:pt x="695" y="1028"/>
                  </a:lnTo>
                  <a:lnTo>
                    <a:pt x="693" y="1029"/>
                  </a:lnTo>
                  <a:lnTo>
                    <a:pt x="691" y="1028"/>
                  </a:lnTo>
                  <a:lnTo>
                    <a:pt x="690" y="1029"/>
                  </a:lnTo>
                  <a:lnTo>
                    <a:pt x="690" y="1028"/>
                  </a:lnTo>
                  <a:lnTo>
                    <a:pt x="688" y="1028"/>
                  </a:lnTo>
                  <a:lnTo>
                    <a:pt x="688" y="1026"/>
                  </a:lnTo>
                  <a:lnTo>
                    <a:pt x="686" y="1026"/>
                  </a:lnTo>
                  <a:lnTo>
                    <a:pt x="685" y="1026"/>
                  </a:lnTo>
                  <a:lnTo>
                    <a:pt x="683" y="1028"/>
                  </a:lnTo>
                  <a:lnTo>
                    <a:pt x="682" y="1028"/>
                  </a:lnTo>
                  <a:lnTo>
                    <a:pt x="682" y="1026"/>
                  </a:lnTo>
                  <a:lnTo>
                    <a:pt x="680" y="1026"/>
                  </a:lnTo>
                  <a:lnTo>
                    <a:pt x="680" y="1024"/>
                  </a:lnTo>
                  <a:lnTo>
                    <a:pt x="678" y="1023"/>
                  </a:lnTo>
                  <a:lnTo>
                    <a:pt x="677" y="1023"/>
                  </a:lnTo>
                  <a:lnTo>
                    <a:pt x="677" y="1021"/>
                  </a:lnTo>
                  <a:lnTo>
                    <a:pt x="677" y="1019"/>
                  </a:lnTo>
                  <a:lnTo>
                    <a:pt x="675" y="1019"/>
                  </a:lnTo>
                  <a:lnTo>
                    <a:pt x="675" y="1018"/>
                  </a:lnTo>
                  <a:lnTo>
                    <a:pt x="673" y="1018"/>
                  </a:lnTo>
                  <a:lnTo>
                    <a:pt x="673" y="1016"/>
                  </a:lnTo>
                  <a:lnTo>
                    <a:pt x="672" y="1016"/>
                  </a:lnTo>
                  <a:lnTo>
                    <a:pt x="672" y="1014"/>
                  </a:lnTo>
                  <a:lnTo>
                    <a:pt x="673" y="1014"/>
                  </a:lnTo>
                  <a:lnTo>
                    <a:pt x="675" y="1014"/>
                  </a:lnTo>
                  <a:lnTo>
                    <a:pt x="675" y="1013"/>
                  </a:lnTo>
                  <a:lnTo>
                    <a:pt x="675" y="1011"/>
                  </a:lnTo>
                  <a:lnTo>
                    <a:pt x="677" y="1011"/>
                  </a:lnTo>
                  <a:lnTo>
                    <a:pt x="677" y="1010"/>
                  </a:lnTo>
                  <a:lnTo>
                    <a:pt x="677" y="1008"/>
                  </a:lnTo>
                  <a:lnTo>
                    <a:pt x="678" y="1008"/>
                  </a:lnTo>
                  <a:lnTo>
                    <a:pt x="678" y="1006"/>
                  </a:lnTo>
                  <a:lnTo>
                    <a:pt x="680" y="1006"/>
                  </a:lnTo>
                  <a:lnTo>
                    <a:pt x="680" y="1005"/>
                  </a:lnTo>
                  <a:lnTo>
                    <a:pt x="682" y="1005"/>
                  </a:lnTo>
                  <a:lnTo>
                    <a:pt x="682" y="1003"/>
                  </a:lnTo>
                  <a:lnTo>
                    <a:pt x="683" y="1003"/>
                  </a:lnTo>
                  <a:lnTo>
                    <a:pt x="683" y="1001"/>
                  </a:lnTo>
                  <a:lnTo>
                    <a:pt x="683" y="1000"/>
                  </a:lnTo>
                  <a:lnTo>
                    <a:pt x="683" y="998"/>
                  </a:lnTo>
                  <a:lnTo>
                    <a:pt x="682" y="998"/>
                  </a:lnTo>
                  <a:lnTo>
                    <a:pt x="682" y="996"/>
                  </a:lnTo>
                  <a:lnTo>
                    <a:pt x="680" y="996"/>
                  </a:lnTo>
                  <a:lnTo>
                    <a:pt x="678" y="996"/>
                  </a:lnTo>
                  <a:lnTo>
                    <a:pt x="678" y="995"/>
                  </a:lnTo>
                  <a:lnTo>
                    <a:pt x="677" y="995"/>
                  </a:lnTo>
                  <a:lnTo>
                    <a:pt x="677" y="993"/>
                  </a:lnTo>
                  <a:lnTo>
                    <a:pt x="677" y="991"/>
                  </a:lnTo>
                  <a:lnTo>
                    <a:pt x="677" y="990"/>
                  </a:lnTo>
                  <a:lnTo>
                    <a:pt x="677" y="988"/>
                  </a:lnTo>
                  <a:lnTo>
                    <a:pt x="677" y="986"/>
                  </a:lnTo>
                  <a:lnTo>
                    <a:pt x="677" y="985"/>
                  </a:lnTo>
                  <a:lnTo>
                    <a:pt x="677" y="983"/>
                  </a:lnTo>
                  <a:lnTo>
                    <a:pt x="675" y="983"/>
                  </a:lnTo>
                  <a:lnTo>
                    <a:pt x="673" y="983"/>
                  </a:lnTo>
                  <a:lnTo>
                    <a:pt x="672" y="982"/>
                  </a:lnTo>
                  <a:lnTo>
                    <a:pt x="670" y="980"/>
                  </a:lnTo>
                  <a:lnTo>
                    <a:pt x="670" y="978"/>
                  </a:lnTo>
                  <a:lnTo>
                    <a:pt x="668" y="977"/>
                  </a:lnTo>
                  <a:lnTo>
                    <a:pt x="667" y="975"/>
                  </a:lnTo>
                  <a:lnTo>
                    <a:pt x="665" y="975"/>
                  </a:lnTo>
                  <a:lnTo>
                    <a:pt x="663" y="975"/>
                  </a:lnTo>
                  <a:lnTo>
                    <a:pt x="662" y="975"/>
                  </a:lnTo>
                  <a:lnTo>
                    <a:pt x="660" y="975"/>
                  </a:lnTo>
                  <a:lnTo>
                    <a:pt x="658" y="975"/>
                  </a:lnTo>
                  <a:lnTo>
                    <a:pt x="660" y="973"/>
                  </a:lnTo>
                  <a:lnTo>
                    <a:pt x="660" y="972"/>
                  </a:lnTo>
                  <a:lnTo>
                    <a:pt x="658" y="970"/>
                  </a:lnTo>
                  <a:lnTo>
                    <a:pt x="658" y="968"/>
                  </a:lnTo>
                  <a:lnTo>
                    <a:pt x="658" y="967"/>
                  </a:lnTo>
                  <a:lnTo>
                    <a:pt x="658" y="965"/>
                  </a:lnTo>
                  <a:lnTo>
                    <a:pt x="657" y="965"/>
                  </a:lnTo>
                  <a:lnTo>
                    <a:pt x="657" y="963"/>
                  </a:lnTo>
                  <a:lnTo>
                    <a:pt x="655" y="965"/>
                  </a:lnTo>
                  <a:lnTo>
                    <a:pt x="653" y="965"/>
                  </a:lnTo>
                  <a:lnTo>
                    <a:pt x="653" y="967"/>
                  </a:lnTo>
                  <a:lnTo>
                    <a:pt x="652" y="967"/>
                  </a:lnTo>
                  <a:lnTo>
                    <a:pt x="652" y="965"/>
                  </a:lnTo>
                  <a:lnTo>
                    <a:pt x="650" y="965"/>
                  </a:lnTo>
                  <a:lnTo>
                    <a:pt x="650" y="963"/>
                  </a:lnTo>
                  <a:lnTo>
                    <a:pt x="649" y="962"/>
                  </a:lnTo>
                  <a:lnTo>
                    <a:pt x="649" y="960"/>
                  </a:lnTo>
                  <a:lnTo>
                    <a:pt x="647" y="958"/>
                  </a:lnTo>
                  <a:lnTo>
                    <a:pt x="645" y="957"/>
                  </a:lnTo>
                  <a:lnTo>
                    <a:pt x="644" y="955"/>
                  </a:lnTo>
                  <a:lnTo>
                    <a:pt x="644" y="953"/>
                  </a:lnTo>
                  <a:lnTo>
                    <a:pt x="642" y="952"/>
                  </a:lnTo>
                  <a:lnTo>
                    <a:pt x="640" y="950"/>
                  </a:lnTo>
                  <a:lnTo>
                    <a:pt x="639" y="949"/>
                  </a:lnTo>
                  <a:lnTo>
                    <a:pt x="637" y="949"/>
                  </a:lnTo>
                  <a:lnTo>
                    <a:pt x="637" y="947"/>
                  </a:lnTo>
                  <a:lnTo>
                    <a:pt x="635" y="947"/>
                  </a:lnTo>
                  <a:lnTo>
                    <a:pt x="634" y="945"/>
                  </a:lnTo>
                  <a:lnTo>
                    <a:pt x="632" y="945"/>
                  </a:lnTo>
                  <a:lnTo>
                    <a:pt x="630" y="944"/>
                  </a:lnTo>
                  <a:lnTo>
                    <a:pt x="630" y="945"/>
                  </a:lnTo>
                  <a:lnTo>
                    <a:pt x="629" y="945"/>
                  </a:lnTo>
                  <a:lnTo>
                    <a:pt x="627" y="945"/>
                  </a:lnTo>
                  <a:lnTo>
                    <a:pt x="625" y="947"/>
                  </a:lnTo>
                  <a:lnTo>
                    <a:pt x="624" y="947"/>
                  </a:lnTo>
                  <a:lnTo>
                    <a:pt x="624" y="945"/>
                  </a:lnTo>
                  <a:lnTo>
                    <a:pt x="622" y="945"/>
                  </a:lnTo>
                  <a:lnTo>
                    <a:pt x="622" y="944"/>
                  </a:lnTo>
                  <a:lnTo>
                    <a:pt x="620" y="942"/>
                  </a:lnTo>
                  <a:lnTo>
                    <a:pt x="620" y="940"/>
                  </a:lnTo>
                  <a:lnTo>
                    <a:pt x="619" y="939"/>
                  </a:lnTo>
                  <a:lnTo>
                    <a:pt x="619" y="937"/>
                  </a:lnTo>
                  <a:lnTo>
                    <a:pt x="619" y="935"/>
                  </a:lnTo>
                  <a:lnTo>
                    <a:pt x="619" y="934"/>
                  </a:lnTo>
                  <a:lnTo>
                    <a:pt x="619" y="932"/>
                  </a:lnTo>
                  <a:lnTo>
                    <a:pt x="619" y="930"/>
                  </a:lnTo>
                  <a:lnTo>
                    <a:pt x="619" y="927"/>
                  </a:lnTo>
                  <a:lnTo>
                    <a:pt x="619" y="925"/>
                  </a:lnTo>
                  <a:lnTo>
                    <a:pt x="619" y="924"/>
                  </a:lnTo>
                  <a:lnTo>
                    <a:pt x="620" y="924"/>
                  </a:lnTo>
                  <a:lnTo>
                    <a:pt x="620" y="922"/>
                  </a:lnTo>
                  <a:lnTo>
                    <a:pt x="622" y="922"/>
                  </a:lnTo>
                  <a:lnTo>
                    <a:pt x="620" y="920"/>
                  </a:lnTo>
                  <a:lnTo>
                    <a:pt x="619" y="920"/>
                  </a:lnTo>
                  <a:lnTo>
                    <a:pt x="619" y="919"/>
                  </a:lnTo>
                  <a:lnTo>
                    <a:pt x="617" y="917"/>
                  </a:lnTo>
                  <a:lnTo>
                    <a:pt x="619" y="917"/>
                  </a:lnTo>
                  <a:lnTo>
                    <a:pt x="619" y="916"/>
                  </a:lnTo>
                  <a:lnTo>
                    <a:pt x="619" y="914"/>
                  </a:lnTo>
                  <a:lnTo>
                    <a:pt x="619" y="912"/>
                  </a:lnTo>
                  <a:lnTo>
                    <a:pt x="619" y="911"/>
                  </a:lnTo>
                  <a:lnTo>
                    <a:pt x="619" y="909"/>
                  </a:lnTo>
                  <a:lnTo>
                    <a:pt x="619" y="907"/>
                  </a:lnTo>
                  <a:lnTo>
                    <a:pt x="617" y="907"/>
                  </a:lnTo>
                  <a:lnTo>
                    <a:pt x="617" y="906"/>
                  </a:lnTo>
                  <a:lnTo>
                    <a:pt x="617" y="904"/>
                  </a:lnTo>
                  <a:lnTo>
                    <a:pt x="616" y="904"/>
                  </a:lnTo>
                  <a:lnTo>
                    <a:pt x="614" y="904"/>
                  </a:lnTo>
                  <a:lnTo>
                    <a:pt x="614" y="902"/>
                  </a:lnTo>
                  <a:lnTo>
                    <a:pt x="614" y="901"/>
                  </a:lnTo>
                  <a:lnTo>
                    <a:pt x="614" y="899"/>
                  </a:lnTo>
                  <a:lnTo>
                    <a:pt x="612" y="897"/>
                  </a:lnTo>
                  <a:lnTo>
                    <a:pt x="611" y="896"/>
                  </a:lnTo>
                  <a:lnTo>
                    <a:pt x="611" y="894"/>
                  </a:lnTo>
                  <a:lnTo>
                    <a:pt x="609" y="892"/>
                  </a:lnTo>
                  <a:lnTo>
                    <a:pt x="609" y="891"/>
                  </a:lnTo>
                  <a:lnTo>
                    <a:pt x="607" y="889"/>
                  </a:lnTo>
                  <a:lnTo>
                    <a:pt x="607" y="887"/>
                  </a:lnTo>
                  <a:lnTo>
                    <a:pt x="607" y="886"/>
                  </a:lnTo>
                  <a:lnTo>
                    <a:pt x="606" y="884"/>
                  </a:lnTo>
                  <a:lnTo>
                    <a:pt x="606" y="883"/>
                  </a:lnTo>
                  <a:lnTo>
                    <a:pt x="604" y="883"/>
                  </a:lnTo>
                  <a:lnTo>
                    <a:pt x="602" y="883"/>
                  </a:lnTo>
                  <a:lnTo>
                    <a:pt x="601" y="884"/>
                  </a:lnTo>
                  <a:lnTo>
                    <a:pt x="599" y="884"/>
                  </a:lnTo>
                  <a:lnTo>
                    <a:pt x="597" y="884"/>
                  </a:lnTo>
                  <a:lnTo>
                    <a:pt x="596" y="883"/>
                  </a:lnTo>
                  <a:lnTo>
                    <a:pt x="596" y="881"/>
                  </a:lnTo>
                  <a:lnTo>
                    <a:pt x="596" y="879"/>
                  </a:lnTo>
                  <a:lnTo>
                    <a:pt x="594" y="879"/>
                  </a:lnTo>
                  <a:lnTo>
                    <a:pt x="594" y="878"/>
                  </a:lnTo>
                  <a:lnTo>
                    <a:pt x="592" y="878"/>
                  </a:lnTo>
                  <a:lnTo>
                    <a:pt x="592" y="876"/>
                  </a:lnTo>
                  <a:lnTo>
                    <a:pt x="591" y="876"/>
                  </a:lnTo>
                  <a:lnTo>
                    <a:pt x="591" y="878"/>
                  </a:lnTo>
                  <a:lnTo>
                    <a:pt x="589" y="878"/>
                  </a:lnTo>
                  <a:lnTo>
                    <a:pt x="587" y="878"/>
                  </a:lnTo>
                  <a:lnTo>
                    <a:pt x="587" y="879"/>
                  </a:lnTo>
                  <a:lnTo>
                    <a:pt x="586" y="878"/>
                  </a:lnTo>
                  <a:lnTo>
                    <a:pt x="584" y="878"/>
                  </a:lnTo>
                  <a:lnTo>
                    <a:pt x="583" y="878"/>
                  </a:lnTo>
                  <a:lnTo>
                    <a:pt x="581" y="876"/>
                  </a:lnTo>
                  <a:lnTo>
                    <a:pt x="579" y="874"/>
                  </a:lnTo>
                  <a:lnTo>
                    <a:pt x="578" y="874"/>
                  </a:lnTo>
                  <a:lnTo>
                    <a:pt x="578" y="873"/>
                  </a:lnTo>
                  <a:lnTo>
                    <a:pt x="578" y="871"/>
                  </a:lnTo>
                  <a:lnTo>
                    <a:pt x="578" y="869"/>
                  </a:lnTo>
                  <a:lnTo>
                    <a:pt x="576" y="868"/>
                  </a:lnTo>
                  <a:lnTo>
                    <a:pt x="576" y="866"/>
                  </a:lnTo>
                  <a:lnTo>
                    <a:pt x="574" y="864"/>
                  </a:lnTo>
                  <a:lnTo>
                    <a:pt x="574" y="863"/>
                  </a:lnTo>
                  <a:lnTo>
                    <a:pt x="573" y="863"/>
                  </a:lnTo>
                  <a:lnTo>
                    <a:pt x="573" y="861"/>
                  </a:lnTo>
                  <a:lnTo>
                    <a:pt x="573" y="859"/>
                  </a:lnTo>
                  <a:lnTo>
                    <a:pt x="571" y="859"/>
                  </a:lnTo>
                  <a:lnTo>
                    <a:pt x="571" y="858"/>
                  </a:lnTo>
                  <a:lnTo>
                    <a:pt x="571" y="856"/>
                  </a:lnTo>
                  <a:lnTo>
                    <a:pt x="573" y="853"/>
                  </a:lnTo>
                  <a:lnTo>
                    <a:pt x="573" y="851"/>
                  </a:lnTo>
                  <a:lnTo>
                    <a:pt x="573" y="850"/>
                  </a:lnTo>
                  <a:lnTo>
                    <a:pt x="574" y="848"/>
                  </a:lnTo>
                  <a:lnTo>
                    <a:pt x="574" y="846"/>
                  </a:lnTo>
                  <a:lnTo>
                    <a:pt x="576" y="845"/>
                  </a:lnTo>
                  <a:lnTo>
                    <a:pt x="576" y="843"/>
                  </a:lnTo>
                  <a:lnTo>
                    <a:pt x="578" y="841"/>
                  </a:lnTo>
                  <a:lnTo>
                    <a:pt x="576" y="840"/>
                  </a:lnTo>
                  <a:lnTo>
                    <a:pt x="574" y="836"/>
                  </a:lnTo>
                  <a:lnTo>
                    <a:pt x="574" y="835"/>
                  </a:lnTo>
                  <a:lnTo>
                    <a:pt x="576" y="835"/>
                  </a:lnTo>
                  <a:lnTo>
                    <a:pt x="578" y="833"/>
                  </a:lnTo>
                  <a:lnTo>
                    <a:pt x="579" y="833"/>
                  </a:lnTo>
                  <a:lnTo>
                    <a:pt x="581" y="831"/>
                  </a:lnTo>
                  <a:lnTo>
                    <a:pt x="579" y="830"/>
                  </a:lnTo>
                  <a:lnTo>
                    <a:pt x="578" y="830"/>
                  </a:lnTo>
                  <a:lnTo>
                    <a:pt x="576" y="830"/>
                  </a:lnTo>
                  <a:lnTo>
                    <a:pt x="574" y="830"/>
                  </a:lnTo>
                  <a:lnTo>
                    <a:pt x="573" y="831"/>
                  </a:lnTo>
                  <a:lnTo>
                    <a:pt x="571" y="833"/>
                  </a:lnTo>
                  <a:lnTo>
                    <a:pt x="569" y="835"/>
                  </a:lnTo>
                  <a:lnTo>
                    <a:pt x="568" y="833"/>
                  </a:lnTo>
                  <a:lnTo>
                    <a:pt x="566" y="831"/>
                  </a:lnTo>
                  <a:lnTo>
                    <a:pt x="566" y="830"/>
                  </a:lnTo>
                  <a:lnTo>
                    <a:pt x="563" y="828"/>
                  </a:lnTo>
                  <a:lnTo>
                    <a:pt x="563" y="830"/>
                  </a:lnTo>
                  <a:lnTo>
                    <a:pt x="563" y="831"/>
                  </a:lnTo>
                  <a:lnTo>
                    <a:pt x="561" y="831"/>
                  </a:lnTo>
                  <a:lnTo>
                    <a:pt x="561" y="833"/>
                  </a:lnTo>
                  <a:lnTo>
                    <a:pt x="559" y="833"/>
                  </a:lnTo>
                  <a:lnTo>
                    <a:pt x="558" y="833"/>
                  </a:lnTo>
                  <a:lnTo>
                    <a:pt x="556" y="831"/>
                  </a:lnTo>
                  <a:lnTo>
                    <a:pt x="553" y="831"/>
                  </a:lnTo>
                  <a:lnTo>
                    <a:pt x="551" y="830"/>
                  </a:lnTo>
                  <a:lnTo>
                    <a:pt x="550" y="828"/>
                  </a:lnTo>
                  <a:lnTo>
                    <a:pt x="548" y="826"/>
                  </a:lnTo>
                  <a:lnTo>
                    <a:pt x="545" y="826"/>
                  </a:lnTo>
                  <a:lnTo>
                    <a:pt x="541" y="828"/>
                  </a:lnTo>
                  <a:lnTo>
                    <a:pt x="540" y="826"/>
                  </a:lnTo>
                  <a:lnTo>
                    <a:pt x="538" y="828"/>
                  </a:lnTo>
                  <a:lnTo>
                    <a:pt x="536" y="830"/>
                  </a:lnTo>
                  <a:lnTo>
                    <a:pt x="535" y="830"/>
                  </a:lnTo>
                  <a:lnTo>
                    <a:pt x="533" y="831"/>
                  </a:lnTo>
                  <a:lnTo>
                    <a:pt x="531" y="833"/>
                  </a:lnTo>
                  <a:lnTo>
                    <a:pt x="530" y="833"/>
                  </a:lnTo>
                  <a:lnTo>
                    <a:pt x="530" y="835"/>
                  </a:lnTo>
                  <a:lnTo>
                    <a:pt x="530" y="836"/>
                  </a:lnTo>
                  <a:lnTo>
                    <a:pt x="528" y="838"/>
                  </a:lnTo>
                  <a:lnTo>
                    <a:pt x="526" y="840"/>
                  </a:lnTo>
                  <a:lnTo>
                    <a:pt x="523" y="841"/>
                  </a:lnTo>
                  <a:lnTo>
                    <a:pt x="522" y="841"/>
                  </a:lnTo>
                  <a:lnTo>
                    <a:pt x="520" y="841"/>
                  </a:lnTo>
                  <a:lnTo>
                    <a:pt x="517" y="841"/>
                  </a:lnTo>
                  <a:lnTo>
                    <a:pt x="517" y="840"/>
                  </a:lnTo>
                  <a:lnTo>
                    <a:pt x="515" y="838"/>
                  </a:lnTo>
                  <a:lnTo>
                    <a:pt x="513" y="838"/>
                  </a:lnTo>
                  <a:lnTo>
                    <a:pt x="512" y="836"/>
                  </a:lnTo>
                  <a:lnTo>
                    <a:pt x="510" y="836"/>
                  </a:lnTo>
                  <a:lnTo>
                    <a:pt x="507" y="836"/>
                  </a:lnTo>
                  <a:lnTo>
                    <a:pt x="505" y="836"/>
                  </a:lnTo>
                  <a:lnTo>
                    <a:pt x="503" y="836"/>
                  </a:lnTo>
                  <a:lnTo>
                    <a:pt x="502" y="835"/>
                  </a:lnTo>
                  <a:lnTo>
                    <a:pt x="500" y="835"/>
                  </a:lnTo>
                  <a:lnTo>
                    <a:pt x="500" y="833"/>
                  </a:lnTo>
                  <a:lnTo>
                    <a:pt x="498" y="831"/>
                  </a:lnTo>
                  <a:lnTo>
                    <a:pt x="498" y="830"/>
                  </a:lnTo>
                  <a:lnTo>
                    <a:pt x="498" y="828"/>
                  </a:lnTo>
                  <a:lnTo>
                    <a:pt x="495" y="828"/>
                  </a:lnTo>
                  <a:lnTo>
                    <a:pt x="493" y="826"/>
                  </a:lnTo>
                  <a:lnTo>
                    <a:pt x="492" y="826"/>
                  </a:lnTo>
                  <a:lnTo>
                    <a:pt x="492" y="825"/>
                  </a:lnTo>
                  <a:lnTo>
                    <a:pt x="490" y="825"/>
                  </a:lnTo>
                  <a:lnTo>
                    <a:pt x="490" y="823"/>
                  </a:lnTo>
                  <a:lnTo>
                    <a:pt x="489" y="821"/>
                  </a:lnTo>
                  <a:lnTo>
                    <a:pt x="487" y="820"/>
                  </a:lnTo>
                  <a:lnTo>
                    <a:pt x="487" y="818"/>
                  </a:lnTo>
                  <a:lnTo>
                    <a:pt x="487" y="817"/>
                  </a:lnTo>
                  <a:lnTo>
                    <a:pt x="487" y="813"/>
                  </a:lnTo>
                  <a:lnTo>
                    <a:pt x="487" y="812"/>
                  </a:lnTo>
                  <a:lnTo>
                    <a:pt x="487" y="810"/>
                  </a:lnTo>
                  <a:lnTo>
                    <a:pt x="487" y="808"/>
                  </a:lnTo>
                  <a:lnTo>
                    <a:pt x="487" y="807"/>
                  </a:lnTo>
                  <a:lnTo>
                    <a:pt x="485" y="805"/>
                  </a:lnTo>
                  <a:lnTo>
                    <a:pt x="482" y="805"/>
                  </a:lnTo>
                  <a:lnTo>
                    <a:pt x="479" y="805"/>
                  </a:lnTo>
                  <a:lnTo>
                    <a:pt x="477" y="803"/>
                  </a:lnTo>
                  <a:lnTo>
                    <a:pt x="475" y="802"/>
                  </a:lnTo>
                  <a:lnTo>
                    <a:pt x="475" y="800"/>
                  </a:lnTo>
                  <a:lnTo>
                    <a:pt x="475" y="798"/>
                  </a:lnTo>
                  <a:lnTo>
                    <a:pt x="470" y="798"/>
                  </a:lnTo>
                  <a:lnTo>
                    <a:pt x="469" y="798"/>
                  </a:lnTo>
                  <a:lnTo>
                    <a:pt x="467" y="797"/>
                  </a:lnTo>
                  <a:lnTo>
                    <a:pt x="465" y="797"/>
                  </a:lnTo>
                  <a:lnTo>
                    <a:pt x="465" y="795"/>
                  </a:lnTo>
                  <a:lnTo>
                    <a:pt x="464" y="795"/>
                  </a:lnTo>
                  <a:lnTo>
                    <a:pt x="460" y="795"/>
                  </a:lnTo>
                  <a:lnTo>
                    <a:pt x="459" y="795"/>
                  </a:lnTo>
                  <a:lnTo>
                    <a:pt x="459" y="797"/>
                  </a:lnTo>
                  <a:lnTo>
                    <a:pt x="457" y="798"/>
                  </a:lnTo>
                  <a:lnTo>
                    <a:pt x="456" y="798"/>
                  </a:lnTo>
                  <a:lnTo>
                    <a:pt x="454" y="798"/>
                  </a:lnTo>
                  <a:lnTo>
                    <a:pt x="454" y="797"/>
                  </a:lnTo>
                  <a:lnTo>
                    <a:pt x="452" y="797"/>
                  </a:lnTo>
                  <a:lnTo>
                    <a:pt x="451" y="797"/>
                  </a:lnTo>
                  <a:lnTo>
                    <a:pt x="447" y="797"/>
                  </a:lnTo>
                  <a:lnTo>
                    <a:pt x="444" y="797"/>
                  </a:lnTo>
                  <a:lnTo>
                    <a:pt x="442" y="797"/>
                  </a:lnTo>
                  <a:lnTo>
                    <a:pt x="441" y="797"/>
                  </a:lnTo>
                  <a:lnTo>
                    <a:pt x="439" y="797"/>
                  </a:lnTo>
                  <a:lnTo>
                    <a:pt x="437" y="797"/>
                  </a:lnTo>
                  <a:lnTo>
                    <a:pt x="436" y="797"/>
                  </a:lnTo>
                  <a:lnTo>
                    <a:pt x="434" y="797"/>
                  </a:lnTo>
                  <a:lnTo>
                    <a:pt x="434" y="795"/>
                  </a:lnTo>
                  <a:lnTo>
                    <a:pt x="432" y="797"/>
                  </a:lnTo>
                  <a:lnTo>
                    <a:pt x="431" y="797"/>
                  </a:lnTo>
                  <a:lnTo>
                    <a:pt x="429" y="797"/>
                  </a:lnTo>
                  <a:lnTo>
                    <a:pt x="428" y="797"/>
                  </a:lnTo>
                  <a:lnTo>
                    <a:pt x="424" y="793"/>
                  </a:lnTo>
                  <a:lnTo>
                    <a:pt x="423" y="793"/>
                  </a:lnTo>
                  <a:lnTo>
                    <a:pt x="421" y="793"/>
                  </a:lnTo>
                  <a:lnTo>
                    <a:pt x="418" y="795"/>
                  </a:lnTo>
                  <a:lnTo>
                    <a:pt x="416" y="797"/>
                  </a:lnTo>
                  <a:lnTo>
                    <a:pt x="414" y="797"/>
                  </a:lnTo>
                  <a:lnTo>
                    <a:pt x="411" y="797"/>
                  </a:lnTo>
                  <a:lnTo>
                    <a:pt x="409" y="798"/>
                  </a:lnTo>
                  <a:lnTo>
                    <a:pt x="404" y="798"/>
                  </a:lnTo>
                  <a:lnTo>
                    <a:pt x="404" y="800"/>
                  </a:ln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close/>
                </a:path>
              </a:pathLst>
            </a:custGeom>
            <a:solidFill>
              <a:schemeClr val="tx2"/>
            </a:solidFill>
            <a:ln w="9525">
              <a:solidFill>
                <a:schemeClr val="bg1"/>
              </a:solidFill>
              <a:round/>
              <a:headEnd/>
              <a:tailEnd/>
            </a:ln>
          </p:spPr>
          <p:txBody>
            <a:bodyPr/>
            <a:lstStyle/>
            <a:p>
              <a:endParaRPr lang="en-US"/>
            </a:p>
          </p:txBody>
        </p:sp>
        <p:sp>
          <p:nvSpPr>
            <p:cNvPr id="17426" name="Freeform 15"/>
            <p:cNvSpPr>
              <a:spLocks/>
            </p:cNvSpPr>
            <p:nvPr/>
          </p:nvSpPr>
          <p:spPr bwMode="auto">
            <a:xfrm>
              <a:off x="2059" y="1245"/>
              <a:ext cx="1209" cy="803"/>
            </a:xfrm>
            <a:custGeom>
              <a:avLst/>
              <a:gdLst>
                <a:gd name="T0" fmla="*/ 395 w 1209"/>
                <a:gd name="T1" fmla="*/ 800 h 803"/>
                <a:gd name="T2" fmla="*/ 391 w 1209"/>
                <a:gd name="T3" fmla="*/ 788 h 803"/>
                <a:gd name="T4" fmla="*/ 380 w 1209"/>
                <a:gd name="T5" fmla="*/ 784 h 803"/>
                <a:gd name="T6" fmla="*/ 368 w 1209"/>
                <a:gd name="T7" fmla="*/ 779 h 803"/>
                <a:gd name="T8" fmla="*/ 362 w 1209"/>
                <a:gd name="T9" fmla="*/ 770 h 803"/>
                <a:gd name="T10" fmla="*/ 360 w 1209"/>
                <a:gd name="T11" fmla="*/ 756 h 803"/>
                <a:gd name="T12" fmla="*/ 360 w 1209"/>
                <a:gd name="T13" fmla="*/ 741 h 803"/>
                <a:gd name="T14" fmla="*/ 355 w 1209"/>
                <a:gd name="T15" fmla="*/ 727 h 803"/>
                <a:gd name="T16" fmla="*/ 365 w 1209"/>
                <a:gd name="T17" fmla="*/ 719 h 803"/>
                <a:gd name="T18" fmla="*/ 366 w 1209"/>
                <a:gd name="T19" fmla="*/ 706 h 803"/>
                <a:gd name="T20" fmla="*/ 368 w 1209"/>
                <a:gd name="T21" fmla="*/ 691 h 803"/>
                <a:gd name="T22" fmla="*/ 368 w 1209"/>
                <a:gd name="T23" fmla="*/ 675 h 803"/>
                <a:gd name="T24" fmla="*/ 366 w 1209"/>
                <a:gd name="T25" fmla="*/ 658 h 803"/>
                <a:gd name="T26" fmla="*/ 362 w 1209"/>
                <a:gd name="T27" fmla="*/ 643 h 803"/>
                <a:gd name="T28" fmla="*/ 358 w 1209"/>
                <a:gd name="T29" fmla="*/ 632 h 803"/>
                <a:gd name="T30" fmla="*/ 357 w 1209"/>
                <a:gd name="T31" fmla="*/ 619 h 803"/>
                <a:gd name="T32" fmla="*/ 360 w 1209"/>
                <a:gd name="T33" fmla="*/ 607 h 803"/>
                <a:gd name="T34" fmla="*/ 358 w 1209"/>
                <a:gd name="T35" fmla="*/ 594 h 803"/>
                <a:gd name="T36" fmla="*/ 358 w 1209"/>
                <a:gd name="T37" fmla="*/ 576 h 803"/>
                <a:gd name="T38" fmla="*/ 358 w 1209"/>
                <a:gd name="T39" fmla="*/ 561 h 803"/>
                <a:gd name="T40" fmla="*/ 363 w 1209"/>
                <a:gd name="T41" fmla="*/ 546 h 803"/>
                <a:gd name="T42" fmla="*/ 365 w 1209"/>
                <a:gd name="T43" fmla="*/ 531 h 803"/>
                <a:gd name="T44" fmla="*/ 362 w 1209"/>
                <a:gd name="T45" fmla="*/ 525 h 803"/>
                <a:gd name="T46" fmla="*/ 343 w 1209"/>
                <a:gd name="T47" fmla="*/ 516 h 803"/>
                <a:gd name="T48" fmla="*/ 332 w 1209"/>
                <a:gd name="T49" fmla="*/ 515 h 803"/>
                <a:gd name="T50" fmla="*/ 317 w 1209"/>
                <a:gd name="T51" fmla="*/ 520 h 803"/>
                <a:gd name="T52" fmla="*/ 302 w 1209"/>
                <a:gd name="T53" fmla="*/ 520 h 803"/>
                <a:gd name="T54" fmla="*/ 291 w 1209"/>
                <a:gd name="T55" fmla="*/ 526 h 803"/>
                <a:gd name="T56" fmla="*/ 274 w 1209"/>
                <a:gd name="T57" fmla="*/ 525 h 803"/>
                <a:gd name="T58" fmla="*/ 264 w 1209"/>
                <a:gd name="T59" fmla="*/ 520 h 803"/>
                <a:gd name="T60" fmla="*/ 248 w 1209"/>
                <a:gd name="T61" fmla="*/ 515 h 803"/>
                <a:gd name="T62" fmla="*/ 239 w 1209"/>
                <a:gd name="T63" fmla="*/ 500 h 803"/>
                <a:gd name="T64" fmla="*/ 223 w 1209"/>
                <a:gd name="T65" fmla="*/ 492 h 803"/>
                <a:gd name="T66" fmla="*/ 211 w 1209"/>
                <a:gd name="T67" fmla="*/ 483 h 803"/>
                <a:gd name="T68" fmla="*/ 205 w 1209"/>
                <a:gd name="T69" fmla="*/ 497 h 803"/>
                <a:gd name="T70" fmla="*/ 198 w 1209"/>
                <a:gd name="T71" fmla="*/ 485 h 803"/>
                <a:gd name="T72" fmla="*/ 190 w 1209"/>
                <a:gd name="T73" fmla="*/ 483 h 803"/>
                <a:gd name="T74" fmla="*/ 175 w 1209"/>
                <a:gd name="T75" fmla="*/ 490 h 803"/>
                <a:gd name="T76" fmla="*/ 164 w 1209"/>
                <a:gd name="T77" fmla="*/ 485 h 803"/>
                <a:gd name="T78" fmla="*/ 144 w 1209"/>
                <a:gd name="T79" fmla="*/ 482 h 803"/>
                <a:gd name="T80" fmla="*/ 119 w 1209"/>
                <a:gd name="T81" fmla="*/ 470 h 803"/>
                <a:gd name="T82" fmla="*/ 101 w 1209"/>
                <a:gd name="T83" fmla="*/ 470 h 803"/>
                <a:gd name="T84" fmla="*/ 78 w 1209"/>
                <a:gd name="T85" fmla="*/ 470 h 803"/>
                <a:gd name="T86" fmla="*/ 65 w 1209"/>
                <a:gd name="T87" fmla="*/ 454 h 803"/>
                <a:gd name="T88" fmla="*/ 55 w 1209"/>
                <a:gd name="T89" fmla="*/ 439 h 803"/>
                <a:gd name="T90" fmla="*/ 43 w 1209"/>
                <a:gd name="T91" fmla="*/ 422 h 803"/>
                <a:gd name="T92" fmla="*/ 33 w 1209"/>
                <a:gd name="T93" fmla="*/ 409 h 803"/>
                <a:gd name="T94" fmla="*/ 23 w 1209"/>
                <a:gd name="T95" fmla="*/ 394 h 803"/>
                <a:gd name="T96" fmla="*/ 129 w 1209"/>
                <a:gd name="T97" fmla="*/ 214 h 803"/>
                <a:gd name="T98" fmla="*/ 249 w 1209"/>
                <a:gd name="T99" fmla="*/ 134 h 803"/>
                <a:gd name="T100" fmla="*/ 358 w 1209"/>
                <a:gd name="T101" fmla="*/ 130 h 803"/>
                <a:gd name="T102" fmla="*/ 472 w 1209"/>
                <a:gd name="T103" fmla="*/ 109 h 803"/>
                <a:gd name="T104" fmla="*/ 540 w 1209"/>
                <a:gd name="T105" fmla="*/ 44 h 803"/>
                <a:gd name="T106" fmla="*/ 640 w 1209"/>
                <a:gd name="T107" fmla="*/ 59 h 803"/>
                <a:gd name="T108" fmla="*/ 686 w 1209"/>
                <a:gd name="T109" fmla="*/ 44 h 803"/>
                <a:gd name="T110" fmla="*/ 767 w 1209"/>
                <a:gd name="T111" fmla="*/ 5 h 803"/>
                <a:gd name="T112" fmla="*/ 825 w 1209"/>
                <a:gd name="T113" fmla="*/ 79 h 803"/>
                <a:gd name="T114" fmla="*/ 843 w 1209"/>
                <a:gd name="T115" fmla="*/ 188 h 803"/>
                <a:gd name="T116" fmla="*/ 886 w 1209"/>
                <a:gd name="T117" fmla="*/ 279 h 803"/>
                <a:gd name="T118" fmla="*/ 965 w 1209"/>
                <a:gd name="T119" fmla="*/ 285 h 803"/>
                <a:gd name="T120" fmla="*/ 1053 w 1209"/>
                <a:gd name="T121" fmla="*/ 251 h 803"/>
                <a:gd name="T122" fmla="*/ 1125 w 1209"/>
                <a:gd name="T123" fmla="*/ 203 h 803"/>
                <a:gd name="T124" fmla="*/ 1186 w 1209"/>
                <a:gd name="T125" fmla="*/ 152 h 80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803">
                  <a:moveTo>
                    <a:pt x="404" y="800"/>
                  </a:move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path>
              </a:pathLst>
            </a:custGeom>
            <a:noFill/>
            <a:ln w="4763">
              <a:solidFill>
                <a:srgbClr val="FFFFFF"/>
              </a:solidFill>
              <a:prstDash val="solid"/>
              <a:round/>
              <a:headEnd/>
              <a:tailEnd/>
            </a:ln>
          </p:spPr>
          <p:txBody>
            <a:bodyPr/>
            <a:lstStyle/>
            <a:p>
              <a:endParaRPr lang="en-US"/>
            </a:p>
          </p:txBody>
        </p:sp>
        <p:sp>
          <p:nvSpPr>
            <p:cNvPr id="44" name="Freeform 16"/>
            <p:cNvSpPr>
              <a:spLocks/>
            </p:cNvSpPr>
            <p:nvPr/>
          </p:nvSpPr>
          <p:spPr bwMode="auto">
            <a:xfrm>
              <a:off x="1705" y="2038"/>
              <a:ext cx="1458" cy="2112"/>
            </a:xfrm>
            <a:custGeom>
              <a:avLst/>
              <a:gdLst>
                <a:gd name="T0" fmla="*/ 859 w 1458"/>
                <a:gd name="T1" fmla="*/ 43 h 2112"/>
                <a:gd name="T2" fmla="*/ 927 w 1458"/>
                <a:gd name="T3" fmla="*/ 58 h 2112"/>
                <a:gd name="T4" fmla="*/ 973 w 1458"/>
                <a:gd name="T5" fmla="*/ 119 h 2112"/>
                <a:gd name="T6" fmla="*/ 1014 w 1458"/>
                <a:gd name="T7" fmla="*/ 180 h 2112"/>
                <a:gd name="T8" fmla="*/ 1040 w 1458"/>
                <a:gd name="T9" fmla="*/ 233 h 2112"/>
                <a:gd name="T10" fmla="*/ 1113 w 1458"/>
                <a:gd name="T11" fmla="*/ 246 h 2112"/>
                <a:gd name="T12" fmla="*/ 1172 w 1458"/>
                <a:gd name="T13" fmla="*/ 246 h 2112"/>
                <a:gd name="T14" fmla="*/ 1240 w 1458"/>
                <a:gd name="T15" fmla="*/ 248 h 2112"/>
                <a:gd name="T16" fmla="*/ 1276 w 1458"/>
                <a:gd name="T17" fmla="*/ 263 h 2112"/>
                <a:gd name="T18" fmla="*/ 1313 w 1458"/>
                <a:gd name="T19" fmla="*/ 299 h 2112"/>
                <a:gd name="T20" fmla="*/ 1347 w 1458"/>
                <a:gd name="T21" fmla="*/ 340 h 2112"/>
                <a:gd name="T22" fmla="*/ 1384 w 1458"/>
                <a:gd name="T23" fmla="*/ 355 h 2112"/>
                <a:gd name="T24" fmla="*/ 1398 w 1458"/>
                <a:gd name="T25" fmla="*/ 395 h 2112"/>
                <a:gd name="T26" fmla="*/ 1423 w 1458"/>
                <a:gd name="T27" fmla="*/ 441 h 2112"/>
                <a:gd name="T28" fmla="*/ 1418 w 1458"/>
                <a:gd name="T29" fmla="*/ 485 h 2112"/>
                <a:gd name="T30" fmla="*/ 1417 w 1458"/>
                <a:gd name="T31" fmla="*/ 522 h 2112"/>
                <a:gd name="T32" fmla="*/ 1433 w 1458"/>
                <a:gd name="T33" fmla="*/ 558 h 2112"/>
                <a:gd name="T34" fmla="*/ 1398 w 1458"/>
                <a:gd name="T35" fmla="*/ 586 h 2112"/>
                <a:gd name="T36" fmla="*/ 1387 w 1458"/>
                <a:gd name="T37" fmla="*/ 627 h 2112"/>
                <a:gd name="T38" fmla="*/ 1425 w 1458"/>
                <a:gd name="T39" fmla="*/ 649 h 2112"/>
                <a:gd name="T40" fmla="*/ 1446 w 1458"/>
                <a:gd name="T41" fmla="*/ 702 h 2112"/>
                <a:gd name="T42" fmla="*/ 1428 w 1458"/>
                <a:gd name="T43" fmla="*/ 782 h 2112"/>
                <a:gd name="T44" fmla="*/ 1384 w 1458"/>
                <a:gd name="T45" fmla="*/ 843 h 2112"/>
                <a:gd name="T46" fmla="*/ 1397 w 1458"/>
                <a:gd name="T47" fmla="*/ 924 h 2112"/>
                <a:gd name="T48" fmla="*/ 1377 w 1458"/>
                <a:gd name="T49" fmla="*/ 1008 h 2112"/>
                <a:gd name="T50" fmla="*/ 1344 w 1458"/>
                <a:gd name="T51" fmla="*/ 1089 h 2112"/>
                <a:gd name="T52" fmla="*/ 1227 w 1458"/>
                <a:gd name="T53" fmla="*/ 1914 h 2112"/>
                <a:gd name="T54" fmla="*/ 678 w 1458"/>
                <a:gd name="T55" fmla="*/ 2049 h 2112"/>
                <a:gd name="T56" fmla="*/ 165 w 1458"/>
                <a:gd name="T57" fmla="*/ 2077 h 2112"/>
                <a:gd name="T58" fmla="*/ 176 w 1458"/>
                <a:gd name="T59" fmla="*/ 1779 h 2112"/>
                <a:gd name="T60" fmla="*/ 176 w 1458"/>
                <a:gd name="T61" fmla="*/ 1688 h 2112"/>
                <a:gd name="T62" fmla="*/ 151 w 1458"/>
                <a:gd name="T63" fmla="*/ 1630 h 2112"/>
                <a:gd name="T64" fmla="*/ 135 w 1458"/>
                <a:gd name="T65" fmla="*/ 1556 h 2112"/>
                <a:gd name="T66" fmla="*/ 112 w 1458"/>
                <a:gd name="T67" fmla="*/ 1507 h 2112"/>
                <a:gd name="T68" fmla="*/ 49 w 1458"/>
                <a:gd name="T69" fmla="*/ 1465 h 2112"/>
                <a:gd name="T70" fmla="*/ 6 w 1458"/>
                <a:gd name="T71" fmla="*/ 1417 h 2112"/>
                <a:gd name="T72" fmla="*/ 67 w 1458"/>
                <a:gd name="T73" fmla="*/ 1368 h 2112"/>
                <a:gd name="T74" fmla="*/ 123 w 1458"/>
                <a:gd name="T75" fmla="*/ 1312 h 2112"/>
                <a:gd name="T76" fmla="*/ 135 w 1458"/>
                <a:gd name="T77" fmla="*/ 1249 h 2112"/>
                <a:gd name="T78" fmla="*/ 120 w 1458"/>
                <a:gd name="T79" fmla="*/ 1168 h 2112"/>
                <a:gd name="T80" fmla="*/ 143 w 1458"/>
                <a:gd name="T81" fmla="*/ 1094 h 2112"/>
                <a:gd name="T82" fmla="*/ 244 w 1458"/>
                <a:gd name="T83" fmla="*/ 1083 h 2112"/>
                <a:gd name="T84" fmla="*/ 305 w 1458"/>
                <a:gd name="T85" fmla="*/ 1036 h 2112"/>
                <a:gd name="T86" fmla="*/ 377 w 1458"/>
                <a:gd name="T87" fmla="*/ 1041 h 2112"/>
                <a:gd name="T88" fmla="*/ 438 w 1458"/>
                <a:gd name="T89" fmla="*/ 992 h 2112"/>
                <a:gd name="T90" fmla="*/ 488 w 1458"/>
                <a:gd name="T91" fmla="*/ 962 h 2112"/>
                <a:gd name="T92" fmla="*/ 539 w 1458"/>
                <a:gd name="T93" fmla="*/ 926 h 2112"/>
                <a:gd name="T94" fmla="*/ 582 w 1458"/>
                <a:gd name="T95" fmla="*/ 913 h 2112"/>
                <a:gd name="T96" fmla="*/ 641 w 1458"/>
                <a:gd name="T97" fmla="*/ 885 h 2112"/>
                <a:gd name="T98" fmla="*/ 655 w 1458"/>
                <a:gd name="T99" fmla="*/ 825 h 2112"/>
                <a:gd name="T100" fmla="*/ 658 w 1458"/>
                <a:gd name="T101" fmla="*/ 769 h 2112"/>
                <a:gd name="T102" fmla="*/ 674 w 1458"/>
                <a:gd name="T103" fmla="*/ 721 h 2112"/>
                <a:gd name="T104" fmla="*/ 699 w 1458"/>
                <a:gd name="T105" fmla="*/ 682 h 2112"/>
                <a:gd name="T106" fmla="*/ 716 w 1458"/>
                <a:gd name="T107" fmla="*/ 627 h 2112"/>
                <a:gd name="T108" fmla="*/ 704 w 1458"/>
                <a:gd name="T109" fmla="*/ 560 h 2112"/>
                <a:gd name="T110" fmla="*/ 707 w 1458"/>
                <a:gd name="T111" fmla="*/ 495 h 2112"/>
                <a:gd name="T112" fmla="*/ 739 w 1458"/>
                <a:gd name="T113" fmla="*/ 476 h 2112"/>
                <a:gd name="T114" fmla="*/ 782 w 1458"/>
                <a:gd name="T115" fmla="*/ 419 h 2112"/>
                <a:gd name="T116" fmla="*/ 782 w 1458"/>
                <a:gd name="T117" fmla="*/ 353 h 2112"/>
                <a:gd name="T118" fmla="*/ 782 w 1458"/>
                <a:gd name="T119" fmla="*/ 274 h 2112"/>
                <a:gd name="T120" fmla="*/ 775 w 1458"/>
                <a:gd name="T121" fmla="*/ 207 h 2112"/>
                <a:gd name="T122" fmla="*/ 782 w 1458"/>
                <a:gd name="T123" fmla="*/ 136 h 2112"/>
                <a:gd name="T124" fmla="*/ 775 w 1458"/>
                <a:gd name="T125" fmla="*/ 68 h 2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8" h="2112">
                  <a:moveTo>
                    <a:pt x="778" y="0"/>
                  </a:moveTo>
                  <a:lnTo>
                    <a:pt x="782" y="4"/>
                  </a:lnTo>
                  <a:lnTo>
                    <a:pt x="783" y="4"/>
                  </a:lnTo>
                  <a:lnTo>
                    <a:pt x="785" y="4"/>
                  </a:lnTo>
                  <a:lnTo>
                    <a:pt x="786" y="4"/>
                  </a:lnTo>
                  <a:lnTo>
                    <a:pt x="788" y="2"/>
                  </a:lnTo>
                  <a:lnTo>
                    <a:pt x="788" y="4"/>
                  </a:lnTo>
                  <a:lnTo>
                    <a:pt x="790" y="4"/>
                  </a:lnTo>
                  <a:lnTo>
                    <a:pt x="791" y="4"/>
                  </a:lnTo>
                  <a:lnTo>
                    <a:pt x="793" y="4"/>
                  </a:lnTo>
                  <a:lnTo>
                    <a:pt x="795" y="4"/>
                  </a:lnTo>
                  <a:lnTo>
                    <a:pt x="796" y="4"/>
                  </a:lnTo>
                  <a:lnTo>
                    <a:pt x="798" y="4"/>
                  </a:lnTo>
                  <a:lnTo>
                    <a:pt x="801" y="4"/>
                  </a:lnTo>
                  <a:lnTo>
                    <a:pt x="805" y="4"/>
                  </a:lnTo>
                  <a:lnTo>
                    <a:pt x="806" y="4"/>
                  </a:lnTo>
                  <a:lnTo>
                    <a:pt x="808" y="4"/>
                  </a:lnTo>
                  <a:lnTo>
                    <a:pt x="808" y="5"/>
                  </a:lnTo>
                  <a:lnTo>
                    <a:pt x="810" y="5"/>
                  </a:lnTo>
                  <a:lnTo>
                    <a:pt x="811" y="5"/>
                  </a:lnTo>
                  <a:lnTo>
                    <a:pt x="813" y="4"/>
                  </a:lnTo>
                  <a:lnTo>
                    <a:pt x="813" y="2"/>
                  </a:lnTo>
                  <a:lnTo>
                    <a:pt x="814" y="2"/>
                  </a:lnTo>
                  <a:lnTo>
                    <a:pt x="818" y="2"/>
                  </a:lnTo>
                  <a:lnTo>
                    <a:pt x="819" y="2"/>
                  </a:lnTo>
                  <a:lnTo>
                    <a:pt x="819" y="4"/>
                  </a:lnTo>
                  <a:lnTo>
                    <a:pt x="821" y="4"/>
                  </a:lnTo>
                  <a:lnTo>
                    <a:pt x="823" y="5"/>
                  </a:lnTo>
                  <a:lnTo>
                    <a:pt x="824" y="5"/>
                  </a:lnTo>
                  <a:lnTo>
                    <a:pt x="829" y="5"/>
                  </a:lnTo>
                  <a:lnTo>
                    <a:pt x="829" y="7"/>
                  </a:lnTo>
                  <a:lnTo>
                    <a:pt x="829" y="9"/>
                  </a:lnTo>
                  <a:lnTo>
                    <a:pt x="831" y="10"/>
                  </a:lnTo>
                  <a:lnTo>
                    <a:pt x="833" y="12"/>
                  </a:lnTo>
                  <a:lnTo>
                    <a:pt x="836" y="12"/>
                  </a:lnTo>
                  <a:lnTo>
                    <a:pt x="839" y="12"/>
                  </a:lnTo>
                  <a:lnTo>
                    <a:pt x="841" y="14"/>
                  </a:lnTo>
                  <a:lnTo>
                    <a:pt x="841" y="15"/>
                  </a:lnTo>
                  <a:lnTo>
                    <a:pt x="841" y="17"/>
                  </a:lnTo>
                  <a:lnTo>
                    <a:pt x="841" y="19"/>
                  </a:lnTo>
                  <a:lnTo>
                    <a:pt x="841" y="20"/>
                  </a:lnTo>
                  <a:lnTo>
                    <a:pt x="841" y="24"/>
                  </a:lnTo>
                  <a:lnTo>
                    <a:pt x="841" y="25"/>
                  </a:lnTo>
                  <a:lnTo>
                    <a:pt x="841" y="27"/>
                  </a:lnTo>
                  <a:lnTo>
                    <a:pt x="843" y="28"/>
                  </a:lnTo>
                  <a:lnTo>
                    <a:pt x="844" y="30"/>
                  </a:lnTo>
                  <a:lnTo>
                    <a:pt x="844" y="32"/>
                  </a:lnTo>
                  <a:lnTo>
                    <a:pt x="846" y="32"/>
                  </a:lnTo>
                  <a:lnTo>
                    <a:pt x="846" y="33"/>
                  </a:lnTo>
                  <a:lnTo>
                    <a:pt x="847" y="33"/>
                  </a:lnTo>
                  <a:lnTo>
                    <a:pt x="849" y="35"/>
                  </a:lnTo>
                  <a:lnTo>
                    <a:pt x="852" y="35"/>
                  </a:lnTo>
                  <a:lnTo>
                    <a:pt x="852" y="37"/>
                  </a:lnTo>
                  <a:lnTo>
                    <a:pt x="852" y="38"/>
                  </a:lnTo>
                  <a:lnTo>
                    <a:pt x="854" y="40"/>
                  </a:lnTo>
                  <a:lnTo>
                    <a:pt x="854" y="42"/>
                  </a:lnTo>
                  <a:lnTo>
                    <a:pt x="856" y="42"/>
                  </a:lnTo>
                  <a:lnTo>
                    <a:pt x="857" y="43"/>
                  </a:lnTo>
                  <a:lnTo>
                    <a:pt x="859" y="43"/>
                  </a:lnTo>
                  <a:lnTo>
                    <a:pt x="861" y="43"/>
                  </a:lnTo>
                  <a:lnTo>
                    <a:pt x="864" y="43"/>
                  </a:lnTo>
                  <a:lnTo>
                    <a:pt x="866" y="43"/>
                  </a:lnTo>
                  <a:lnTo>
                    <a:pt x="867" y="45"/>
                  </a:lnTo>
                  <a:lnTo>
                    <a:pt x="869" y="45"/>
                  </a:lnTo>
                  <a:lnTo>
                    <a:pt x="871" y="47"/>
                  </a:lnTo>
                  <a:lnTo>
                    <a:pt x="871" y="48"/>
                  </a:lnTo>
                  <a:lnTo>
                    <a:pt x="874" y="48"/>
                  </a:lnTo>
                  <a:lnTo>
                    <a:pt x="876" y="48"/>
                  </a:lnTo>
                  <a:lnTo>
                    <a:pt x="877" y="48"/>
                  </a:lnTo>
                  <a:lnTo>
                    <a:pt x="880" y="47"/>
                  </a:lnTo>
                  <a:lnTo>
                    <a:pt x="882" y="45"/>
                  </a:lnTo>
                  <a:lnTo>
                    <a:pt x="884" y="43"/>
                  </a:lnTo>
                  <a:lnTo>
                    <a:pt x="884" y="42"/>
                  </a:lnTo>
                  <a:lnTo>
                    <a:pt x="884" y="40"/>
                  </a:lnTo>
                  <a:lnTo>
                    <a:pt x="885" y="40"/>
                  </a:lnTo>
                  <a:lnTo>
                    <a:pt x="887" y="38"/>
                  </a:lnTo>
                  <a:lnTo>
                    <a:pt x="889" y="37"/>
                  </a:lnTo>
                  <a:lnTo>
                    <a:pt x="890" y="37"/>
                  </a:lnTo>
                  <a:lnTo>
                    <a:pt x="892" y="35"/>
                  </a:lnTo>
                  <a:lnTo>
                    <a:pt x="894" y="33"/>
                  </a:lnTo>
                  <a:lnTo>
                    <a:pt x="895" y="35"/>
                  </a:lnTo>
                  <a:lnTo>
                    <a:pt x="899" y="33"/>
                  </a:lnTo>
                  <a:lnTo>
                    <a:pt x="902" y="33"/>
                  </a:lnTo>
                  <a:lnTo>
                    <a:pt x="904" y="35"/>
                  </a:lnTo>
                  <a:lnTo>
                    <a:pt x="905" y="37"/>
                  </a:lnTo>
                  <a:lnTo>
                    <a:pt x="907" y="38"/>
                  </a:lnTo>
                  <a:lnTo>
                    <a:pt x="910" y="38"/>
                  </a:lnTo>
                  <a:lnTo>
                    <a:pt x="912" y="40"/>
                  </a:lnTo>
                  <a:lnTo>
                    <a:pt x="913" y="40"/>
                  </a:lnTo>
                  <a:lnTo>
                    <a:pt x="915" y="40"/>
                  </a:lnTo>
                  <a:lnTo>
                    <a:pt x="915" y="38"/>
                  </a:lnTo>
                  <a:lnTo>
                    <a:pt x="917" y="38"/>
                  </a:lnTo>
                  <a:lnTo>
                    <a:pt x="917" y="37"/>
                  </a:lnTo>
                  <a:lnTo>
                    <a:pt x="917" y="35"/>
                  </a:lnTo>
                  <a:lnTo>
                    <a:pt x="920" y="37"/>
                  </a:lnTo>
                  <a:lnTo>
                    <a:pt x="920" y="38"/>
                  </a:lnTo>
                  <a:lnTo>
                    <a:pt x="922" y="40"/>
                  </a:lnTo>
                  <a:lnTo>
                    <a:pt x="923" y="42"/>
                  </a:lnTo>
                  <a:lnTo>
                    <a:pt x="925" y="40"/>
                  </a:lnTo>
                  <a:lnTo>
                    <a:pt x="927" y="38"/>
                  </a:lnTo>
                  <a:lnTo>
                    <a:pt x="928" y="37"/>
                  </a:lnTo>
                  <a:lnTo>
                    <a:pt x="930" y="37"/>
                  </a:lnTo>
                  <a:lnTo>
                    <a:pt x="932" y="37"/>
                  </a:lnTo>
                  <a:lnTo>
                    <a:pt x="933" y="37"/>
                  </a:lnTo>
                  <a:lnTo>
                    <a:pt x="935" y="38"/>
                  </a:lnTo>
                  <a:lnTo>
                    <a:pt x="933" y="40"/>
                  </a:lnTo>
                  <a:lnTo>
                    <a:pt x="932" y="40"/>
                  </a:lnTo>
                  <a:lnTo>
                    <a:pt x="930" y="42"/>
                  </a:lnTo>
                  <a:lnTo>
                    <a:pt x="928" y="42"/>
                  </a:lnTo>
                  <a:lnTo>
                    <a:pt x="928" y="43"/>
                  </a:lnTo>
                  <a:lnTo>
                    <a:pt x="930" y="47"/>
                  </a:lnTo>
                  <a:lnTo>
                    <a:pt x="932" y="48"/>
                  </a:lnTo>
                  <a:lnTo>
                    <a:pt x="930" y="50"/>
                  </a:lnTo>
                  <a:lnTo>
                    <a:pt x="930" y="52"/>
                  </a:lnTo>
                  <a:lnTo>
                    <a:pt x="928" y="53"/>
                  </a:lnTo>
                  <a:lnTo>
                    <a:pt x="928" y="55"/>
                  </a:lnTo>
                  <a:lnTo>
                    <a:pt x="927" y="57"/>
                  </a:lnTo>
                  <a:lnTo>
                    <a:pt x="927" y="58"/>
                  </a:lnTo>
                  <a:lnTo>
                    <a:pt x="927" y="60"/>
                  </a:lnTo>
                  <a:lnTo>
                    <a:pt x="925" y="63"/>
                  </a:lnTo>
                  <a:lnTo>
                    <a:pt x="925" y="65"/>
                  </a:lnTo>
                  <a:lnTo>
                    <a:pt x="925" y="66"/>
                  </a:lnTo>
                  <a:lnTo>
                    <a:pt x="927" y="66"/>
                  </a:lnTo>
                  <a:lnTo>
                    <a:pt x="927" y="68"/>
                  </a:lnTo>
                  <a:lnTo>
                    <a:pt x="927" y="70"/>
                  </a:lnTo>
                  <a:lnTo>
                    <a:pt x="928" y="70"/>
                  </a:lnTo>
                  <a:lnTo>
                    <a:pt x="928" y="71"/>
                  </a:lnTo>
                  <a:lnTo>
                    <a:pt x="930" y="73"/>
                  </a:lnTo>
                  <a:lnTo>
                    <a:pt x="930" y="75"/>
                  </a:lnTo>
                  <a:lnTo>
                    <a:pt x="932" y="76"/>
                  </a:lnTo>
                  <a:lnTo>
                    <a:pt x="932" y="78"/>
                  </a:lnTo>
                  <a:lnTo>
                    <a:pt x="932" y="80"/>
                  </a:lnTo>
                  <a:lnTo>
                    <a:pt x="932" y="81"/>
                  </a:lnTo>
                  <a:lnTo>
                    <a:pt x="933" y="81"/>
                  </a:lnTo>
                  <a:lnTo>
                    <a:pt x="935" y="83"/>
                  </a:lnTo>
                  <a:lnTo>
                    <a:pt x="937" y="85"/>
                  </a:lnTo>
                  <a:lnTo>
                    <a:pt x="938" y="85"/>
                  </a:lnTo>
                  <a:lnTo>
                    <a:pt x="940" y="85"/>
                  </a:lnTo>
                  <a:lnTo>
                    <a:pt x="941" y="86"/>
                  </a:lnTo>
                  <a:lnTo>
                    <a:pt x="941" y="85"/>
                  </a:lnTo>
                  <a:lnTo>
                    <a:pt x="943" y="85"/>
                  </a:lnTo>
                  <a:lnTo>
                    <a:pt x="945" y="85"/>
                  </a:lnTo>
                  <a:lnTo>
                    <a:pt x="945" y="83"/>
                  </a:lnTo>
                  <a:lnTo>
                    <a:pt x="946" y="83"/>
                  </a:lnTo>
                  <a:lnTo>
                    <a:pt x="946" y="85"/>
                  </a:lnTo>
                  <a:lnTo>
                    <a:pt x="948" y="85"/>
                  </a:lnTo>
                  <a:lnTo>
                    <a:pt x="948" y="86"/>
                  </a:lnTo>
                  <a:lnTo>
                    <a:pt x="950" y="86"/>
                  </a:lnTo>
                  <a:lnTo>
                    <a:pt x="950" y="88"/>
                  </a:lnTo>
                  <a:lnTo>
                    <a:pt x="950" y="90"/>
                  </a:lnTo>
                  <a:lnTo>
                    <a:pt x="951" y="91"/>
                  </a:lnTo>
                  <a:lnTo>
                    <a:pt x="953" y="91"/>
                  </a:lnTo>
                  <a:lnTo>
                    <a:pt x="955" y="91"/>
                  </a:lnTo>
                  <a:lnTo>
                    <a:pt x="956" y="90"/>
                  </a:lnTo>
                  <a:lnTo>
                    <a:pt x="958" y="90"/>
                  </a:lnTo>
                  <a:lnTo>
                    <a:pt x="960" y="90"/>
                  </a:lnTo>
                  <a:lnTo>
                    <a:pt x="960" y="91"/>
                  </a:lnTo>
                  <a:lnTo>
                    <a:pt x="961" y="93"/>
                  </a:lnTo>
                  <a:lnTo>
                    <a:pt x="961" y="94"/>
                  </a:lnTo>
                  <a:lnTo>
                    <a:pt x="961" y="96"/>
                  </a:lnTo>
                  <a:lnTo>
                    <a:pt x="963" y="98"/>
                  </a:lnTo>
                  <a:lnTo>
                    <a:pt x="963" y="99"/>
                  </a:lnTo>
                  <a:lnTo>
                    <a:pt x="965" y="101"/>
                  </a:lnTo>
                  <a:lnTo>
                    <a:pt x="965" y="103"/>
                  </a:lnTo>
                  <a:lnTo>
                    <a:pt x="966" y="104"/>
                  </a:lnTo>
                  <a:lnTo>
                    <a:pt x="968" y="106"/>
                  </a:lnTo>
                  <a:lnTo>
                    <a:pt x="968" y="108"/>
                  </a:lnTo>
                  <a:lnTo>
                    <a:pt x="968" y="109"/>
                  </a:lnTo>
                  <a:lnTo>
                    <a:pt x="968" y="111"/>
                  </a:lnTo>
                  <a:lnTo>
                    <a:pt x="970" y="111"/>
                  </a:lnTo>
                  <a:lnTo>
                    <a:pt x="971" y="111"/>
                  </a:lnTo>
                  <a:lnTo>
                    <a:pt x="971" y="113"/>
                  </a:lnTo>
                  <a:lnTo>
                    <a:pt x="971" y="114"/>
                  </a:lnTo>
                  <a:lnTo>
                    <a:pt x="973" y="114"/>
                  </a:lnTo>
                  <a:lnTo>
                    <a:pt x="973" y="116"/>
                  </a:lnTo>
                  <a:lnTo>
                    <a:pt x="973" y="118"/>
                  </a:lnTo>
                  <a:lnTo>
                    <a:pt x="973" y="119"/>
                  </a:lnTo>
                  <a:lnTo>
                    <a:pt x="973" y="121"/>
                  </a:lnTo>
                  <a:lnTo>
                    <a:pt x="973" y="123"/>
                  </a:lnTo>
                  <a:lnTo>
                    <a:pt x="973" y="124"/>
                  </a:lnTo>
                  <a:lnTo>
                    <a:pt x="971" y="124"/>
                  </a:lnTo>
                  <a:lnTo>
                    <a:pt x="973" y="126"/>
                  </a:lnTo>
                  <a:lnTo>
                    <a:pt x="973" y="127"/>
                  </a:lnTo>
                  <a:lnTo>
                    <a:pt x="974" y="127"/>
                  </a:lnTo>
                  <a:lnTo>
                    <a:pt x="976" y="129"/>
                  </a:lnTo>
                  <a:lnTo>
                    <a:pt x="974" y="129"/>
                  </a:lnTo>
                  <a:lnTo>
                    <a:pt x="974" y="131"/>
                  </a:lnTo>
                  <a:lnTo>
                    <a:pt x="973" y="131"/>
                  </a:lnTo>
                  <a:lnTo>
                    <a:pt x="973" y="132"/>
                  </a:lnTo>
                  <a:lnTo>
                    <a:pt x="973" y="134"/>
                  </a:lnTo>
                  <a:lnTo>
                    <a:pt x="973" y="137"/>
                  </a:lnTo>
                  <a:lnTo>
                    <a:pt x="973" y="139"/>
                  </a:lnTo>
                  <a:lnTo>
                    <a:pt x="973" y="141"/>
                  </a:lnTo>
                  <a:lnTo>
                    <a:pt x="973" y="142"/>
                  </a:lnTo>
                  <a:lnTo>
                    <a:pt x="973" y="144"/>
                  </a:lnTo>
                  <a:lnTo>
                    <a:pt x="973" y="146"/>
                  </a:lnTo>
                  <a:lnTo>
                    <a:pt x="974" y="147"/>
                  </a:lnTo>
                  <a:lnTo>
                    <a:pt x="974" y="149"/>
                  </a:lnTo>
                  <a:lnTo>
                    <a:pt x="976" y="151"/>
                  </a:lnTo>
                  <a:lnTo>
                    <a:pt x="976" y="152"/>
                  </a:lnTo>
                  <a:lnTo>
                    <a:pt x="978" y="152"/>
                  </a:lnTo>
                  <a:lnTo>
                    <a:pt x="978" y="154"/>
                  </a:lnTo>
                  <a:lnTo>
                    <a:pt x="979" y="154"/>
                  </a:lnTo>
                  <a:lnTo>
                    <a:pt x="981" y="152"/>
                  </a:lnTo>
                  <a:lnTo>
                    <a:pt x="983" y="152"/>
                  </a:lnTo>
                  <a:lnTo>
                    <a:pt x="984" y="152"/>
                  </a:lnTo>
                  <a:lnTo>
                    <a:pt x="984" y="151"/>
                  </a:lnTo>
                  <a:lnTo>
                    <a:pt x="986" y="152"/>
                  </a:lnTo>
                  <a:lnTo>
                    <a:pt x="988" y="152"/>
                  </a:lnTo>
                  <a:lnTo>
                    <a:pt x="989" y="154"/>
                  </a:lnTo>
                  <a:lnTo>
                    <a:pt x="991" y="154"/>
                  </a:lnTo>
                  <a:lnTo>
                    <a:pt x="991" y="156"/>
                  </a:lnTo>
                  <a:lnTo>
                    <a:pt x="993" y="156"/>
                  </a:lnTo>
                  <a:lnTo>
                    <a:pt x="994" y="157"/>
                  </a:lnTo>
                  <a:lnTo>
                    <a:pt x="996" y="159"/>
                  </a:lnTo>
                  <a:lnTo>
                    <a:pt x="998" y="160"/>
                  </a:lnTo>
                  <a:lnTo>
                    <a:pt x="998" y="162"/>
                  </a:lnTo>
                  <a:lnTo>
                    <a:pt x="999" y="164"/>
                  </a:lnTo>
                  <a:lnTo>
                    <a:pt x="1001" y="165"/>
                  </a:lnTo>
                  <a:lnTo>
                    <a:pt x="1003" y="167"/>
                  </a:lnTo>
                  <a:lnTo>
                    <a:pt x="1003" y="169"/>
                  </a:lnTo>
                  <a:lnTo>
                    <a:pt x="1004" y="170"/>
                  </a:lnTo>
                  <a:lnTo>
                    <a:pt x="1004" y="172"/>
                  </a:lnTo>
                  <a:lnTo>
                    <a:pt x="1006" y="172"/>
                  </a:lnTo>
                  <a:lnTo>
                    <a:pt x="1006" y="174"/>
                  </a:lnTo>
                  <a:lnTo>
                    <a:pt x="1007" y="174"/>
                  </a:lnTo>
                  <a:lnTo>
                    <a:pt x="1007" y="172"/>
                  </a:lnTo>
                  <a:lnTo>
                    <a:pt x="1009" y="172"/>
                  </a:lnTo>
                  <a:lnTo>
                    <a:pt x="1011" y="170"/>
                  </a:lnTo>
                  <a:lnTo>
                    <a:pt x="1011" y="172"/>
                  </a:lnTo>
                  <a:lnTo>
                    <a:pt x="1012" y="172"/>
                  </a:lnTo>
                  <a:lnTo>
                    <a:pt x="1012" y="174"/>
                  </a:lnTo>
                  <a:lnTo>
                    <a:pt x="1012" y="175"/>
                  </a:lnTo>
                  <a:lnTo>
                    <a:pt x="1012" y="177"/>
                  </a:lnTo>
                  <a:lnTo>
                    <a:pt x="1014" y="179"/>
                  </a:lnTo>
                  <a:lnTo>
                    <a:pt x="1014" y="180"/>
                  </a:lnTo>
                  <a:lnTo>
                    <a:pt x="1012" y="182"/>
                  </a:lnTo>
                  <a:lnTo>
                    <a:pt x="1014" y="182"/>
                  </a:lnTo>
                  <a:lnTo>
                    <a:pt x="1016" y="182"/>
                  </a:lnTo>
                  <a:lnTo>
                    <a:pt x="1017" y="182"/>
                  </a:lnTo>
                  <a:lnTo>
                    <a:pt x="1019" y="182"/>
                  </a:lnTo>
                  <a:lnTo>
                    <a:pt x="1021" y="182"/>
                  </a:lnTo>
                  <a:lnTo>
                    <a:pt x="1022" y="184"/>
                  </a:lnTo>
                  <a:lnTo>
                    <a:pt x="1024" y="185"/>
                  </a:lnTo>
                  <a:lnTo>
                    <a:pt x="1024" y="187"/>
                  </a:lnTo>
                  <a:lnTo>
                    <a:pt x="1026" y="189"/>
                  </a:lnTo>
                  <a:lnTo>
                    <a:pt x="1027" y="190"/>
                  </a:lnTo>
                  <a:lnTo>
                    <a:pt x="1029" y="190"/>
                  </a:lnTo>
                  <a:lnTo>
                    <a:pt x="1031" y="190"/>
                  </a:lnTo>
                  <a:lnTo>
                    <a:pt x="1031" y="192"/>
                  </a:lnTo>
                  <a:lnTo>
                    <a:pt x="1031" y="193"/>
                  </a:lnTo>
                  <a:lnTo>
                    <a:pt x="1031" y="195"/>
                  </a:lnTo>
                  <a:lnTo>
                    <a:pt x="1031" y="197"/>
                  </a:lnTo>
                  <a:lnTo>
                    <a:pt x="1031" y="198"/>
                  </a:lnTo>
                  <a:lnTo>
                    <a:pt x="1031" y="200"/>
                  </a:lnTo>
                  <a:lnTo>
                    <a:pt x="1031" y="202"/>
                  </a:lnTo>
                  <a:lnTo>
                    <a:pt x="1032" y="202"/>
                  </a:lnTo>
                  <a:lnTo>
                    <a:pt x="1032" y="203"/>
                  </a:lnTo>
                  <a:lnTo>
                    <a:pt x="1034" y="203"/>
                  </a:lnTo>
                  <a:lnTo>
                    <a:pt x="1036" y="203"/>
                  </a:lnTo>
                  <a:lnTo>
                    <a:pt x="1036" y="205"/>
                  </a:lnTo>
                  <a:lnTo>
                    <a:pt x="1037" y="205"/>
                  </a:lnTo>
                  <a:lnTo>
                    <a:pt x="1037" y="207"/>
                  </a:lnTo>
                  <a:lnTo>
                    <a:pt x="1037" y="208"/>
                  </a:lnTo>
                  <a:lnTo>
                    <a:pt x="1037" y="210"/>
                  </a:lnTo>
                  <a:lnTo>
                    <a:pt x="1036" y="210"/>
                  </a:lnTo>
                  <a:lnTo>
                    <a:pt x="1036" y="212"/>
                  </a:lnTo>
                  <a:lnTo>
                    <a:pt x="1034" y="212"/>
                  </a:lnTo>
                  <a:lnTo>
                    <a:pt x="1034" y="213"/>
                  </a:lnTo>
                  <a:lnTo>
                    <a:pt x="1032" y="213"/>
                  </a:lnTo>
                  <a:lnTo>
                    <a:pt x="1032" y="215"/>
                  </a:lnTo>
                  <a:lnTo>
                    <a:pt x="1031" y="215"/>
                  </a:lnTo>
                  <a:lnTo>
                    <a:pt x="1031" y="217"/>
                  </a:lnTo>
                  <a:lnTo>
                    <a:pt x="1031" y="218"/>
                  </a:lnTo>
                  <a:lnTo>
                    <a:pt x="1029" y="218"/>
                  </a:lnTo>
                  <a:lnTo>
                    <a:pt x="1029" y="220"/>
                  </a:lnTo>
                  <a:lnTo>
                    <a:pt x="1029" y="221"/>
                  </a:lnTo>
                  <a:lnTo>
                    <a:pt x="1027" y="221"/>
                  </a:lnTo>
                  <a:lnTo>
                    <a:pt x="1026" y="221"/>
                  </a:lnTo>
                  <a:lnTo>
                    <a:pt x="1026" y="223"/>
                  </a:lnTo>
                  <a:lnTo>
                    <a:pt x="1027" y="223"/>
                  </a:lnTo>
                  <a:lnTo>
                    <a:pt x="1027" y="225"/>
                  </a:lnTo>
                  <a:lnTo>
                    <a:pt x="1029" y="225"/>
                  </a:lnTo>
                  <a:lnTo>
                    <a:pt x="1029" y="226"/>
                  </a:lnTo>
                  <a:lnTo>
                    <a:pt x="1031" y="226"/>
                  </a:lnTo>
                  <a:lnTo>
                    <a:pt x="1031" y="228"/>
                  </a:lnTo>
                  <a:lnTo>
                    <a:pt x="1031" y="230"/>
                  </a:lnTo>
                  <a:lnTo>
                    <a:pt x="1032" y="230"/>
                  </a:lnTo>
                  <a:lnTo>
                    <a:pt x="1034" y="231"/>
                  </a:lnTo>
                  <a:lnTo>
                    <a:pt x="1034" y="233"/>
                  </a:lnTo>
                  <a:lnTo>
                    <a:pt x="1036" y="233"/>
                  </a:lnTo>
                  <a:lnTo>
                    <a:pt x="1036" y="235"/>
                  </a:lnTo>
                  <a:lnTo>
                    <a:pt x="1037" y="235"/>
                  </a:lnTo>
                  <a:lnTo>
                    <a:pt x="1039" y="233"/>
                  </a:lnTo>
                  <a:lnTo>
                    <a:pt x="1040" y="233"/>
                  </a:lnTo>
                  <a:lnTo>
                    <a:pt x="1042" y="233"/>
                  </a:lnTo>
                  <a:lnTo>
                    <a:pt x="1042" y="235"/>
                  </a:lnTo>
                  <a:lnTo>
                    <a:pt x="1044" y="235"/>
                  </a:lnTo>
                  <a:lnTo>
                    <a:pt x="1044" y="236"/>
                  </a:lnTo>
                  <a:lnTo>
                    <a:pt x="1045" y="235"/>
                  </a:lnTo>
                  <a:lnTo>
                    <a:pt x="1047" y="236"/>
                  </a:lnTo>
                  <a:lnTo>
                    <a:pt x="1049" y="235"/>
                  </a:lnTo>
                  <a:lnTo>
                    <a:pt x="1050" y="235"/>
                  </a:lnTo>
                  <a:lnTo>
                    <a:pt x="1052" y="236"/>
                  </a:lnTo>
                  <a:lnTo>
                    <a:pt x="1054" y="238"/>
                  </a:lnTo>
                  <a:lnTo>
                    <a:pt x="1054" y="236"/>
                  </a:lnTo>
                  <a:lnTo>
                    <a:pt x="1054" y="235"/>
                  </a:lnTo>
                  <a:lnTo>
                    <a:pt x="1054" y="233"/>
                  </a:lnTo>
                  <a:lnTo>
                    <a:pt x="1055" y="233"/>
                  </a:lnTo>
                  <a:lnTo>
                    <a:pt x="1057" y="231"/>
                  </a:lnTo>
                  <a:lnTo>
                    <a:pt x="1057" y="233"/>
                  </a:lnTo>
                  <a:lnTo>
                    <a:pt x="1059" y="233"/>
                  </a:lnTo>
                  <a:lnTo>
                    <a:pt x="1060" y="233"/>
                  </a:lnTo>
                  <a:lnTo>
                    <a:pt x="1062" y="233"/>
                  </a:lnTo>
                  <a:lnTo>
                    <a:pt x="1064" y="233"/>
                  </a:lnTo>
                  <a:lnTo>
                    <a:pt x="1065" y="235"/>
                  </a:lnTo>
                  <a:lnTo>
                    <a:pt x="1067" y="236"/>
                  </a:lnTo>
                  <a:lnTo>
                    <a:pt x="1068" y="236"/>
                  </a:lnTo>
                  <a:lnTo>
                    <a:pt x="1070" y="236"/>
                  </a:lnTo>
                  <a:lnTo>
                    <a:pt x="1072" y="236"/>
                  </a:lnTo>
                  <a:lnTo>
                    <a:pt x="1072" y="238"/>
                  </a:lnTo>
                  <a:lnTo>
                    <a:pt x="1073" y="238"/>
                  </a:lnTo>
                  <a:lnTo>
                    <a:pt x="1073" y="240"/>
                  </a:lnTo>
                  <a:lnTo>
                    <a:pt x="1073" y="241"/>
                  </a:lnTo>
                  <a:lnTo>
                    <a:pt x="1075" y="241"/>
                  </a:lnTo>
                  <a:lnTo>
                    <a:pt x="1075" y="243"/>
                  </a:lnTo>
                  <a:lnTo>
                    <a:pt x="1077" y="243"/>
                  </a:lnTo>
                  <a:lnTo>
                    <a:pt x="1078" y="243"/>
                  </a:lnTo>
                  <a:lnTo>
                    <a:pt x="1080" y="241"/>
                  </a:lnTo>
                  <a:lnTo>
                    <a:pt x="1080" y="240"/>
                  </a:lnTo>
                  <a:lnTo>
                    <a:pt x="1082" y="240"/>
                  </a:lnTo>
                  <a:lnTo>
                    <a:pt x="1083" y="240"/>
                  </a:lnTo>
                  <a:lnTo>
                    <a:pt x="1085" y="240"/>
                  </a:lnTo>
                  <a:lnTo>
                    <a:pt x="1087" y="240"/>
                  </a:lnTo>
                  <a:lnTo>
                    <a:pt x="1088" y="240"/>
                  </a:lnTo>
                  <a:lnTo>
                    <a:pt x="1090" y="241"/>
                  </a:lnTo>
                  <a:lnTo>
                    <a:pt x="1092" y="241"/>
                  </a:lnTo>
                  <a:lnTo>
                    <a:pt x="1093" y="241"/>
                  </a:lnTo>
                  <a:lnTo>
                    <a:pt x="1095" y="240"/>
                  </a:lnTo>
                  <a:lnTo>
                    <a:pt x="1097" y="240"/>
                  </a:lnTo>
                  <a:lnTo>
                    <a:pt x="1098" y="240"/>
                  </a:lnTo>
                  <a:lnTo>
                    <a:pt x="1100" y="241"/>
                  </a:lnTo>
                  <a:lnTo>
                    <a:pt x="1101" y="241"/>
                  </a:lnTo>
                  <a:lnTo>
                    <a:pt x="1101" y="243"/>
                  </a:lnTo>
                  <a:lnTo>
                    <a:pt x="1103" y="243"/>
                  </a:lnTo>
                  <a:lnTo>
                    <a:pt x="1103" y="241"/>
                  </a:lnTo>
                  <a:lnTo>
                    <a:pt x="1105" y="241"/>
                  </a:lnTo>
                  <a:lnTo>
                    <a:pt x="1106" y="241"/>
                  </a:lnTo>
                  <a:lnTo>
                    <a:pt x="1108" y="241"/>
                  </a:lnTo>
                  <a:lnTo>
                    <a:pt x="1110" y="241"/>
                  </a:lnTo>
                  <a:lnTo>
                    <a:pt x="1111" y="243"/>
                  </a:lnTo>
                  <a:lnTo>
                    <a:pt x="1111" y="245"/>
                  </a:lnTo>
                  <a:lnTo>
                    <a:pt x="1113" y="245"/>
                  </a:lnTo>
                  <a:lnTo>
                    <a:pt x="1113" y="246"/>
                  </a:lnTo>
                  <a:lnTo>
                    <a:pt x="1115" y="246"/>
                  </a:lnTo>
                  <a:lnTo>
                    <a:pt x="1116" y="248"/>
                  </a:lnTo>
                  <a:lnTo>
                    <a:pt x="1116" y="250"/>
                  </a:lnTo>
                  <a:lnTo>
                    <a:pt x="1118" y="250"/>
                  </a:lnTo>
                  <a:lnTo>
                    <a:pt x="1120" y="250"/>
                  </a:lnTo>
                  <a:lnTo>
                    <a:pt x="1120" y="253"/>
                  </a:lnTo>
                  <a:lnTo>
                    <a:pt x="1120" y="254"/>
                  </a:lnTo>
                  <a:lnTo>
                    <a:pt x="1121" y="254"/>
                  </a:lnTo>
                  <a:lnTo>
                    <a:pt x="1121" y="256"/>
                  </a:lnTo>
                  <a:lnTo>
                    <a:pt x="1123" y="256"/>
                  </a:lnTo>
                  <a:lnTo>
                    <a:pt x="1125" y="258"/>
                  </a:lnTo>
                  <a:lnTo>
                    <a:pt x="1126" y="259"/>
                  </a:lnTo>
                  <a:lnTo>
                    <a:pt x="1126" y="261"/>
                  </a:lnTo>
                  <a:lnTo>
                    <a:pt x="1126" y="263"/>
                  </a:lnTo>
                  <a:lnTo>
                    <a:pt x="1125" y="263"/>
                  </a:lnTo>
                  <a:lnTo>
                    <a:pt x="1125" y="264"/>
                  </a:lnTo>
                  <a:lnTo>
                    <a:pt x="1125" y="266"/>
                  </a:lnTo>
                  <a:lnTo>
                    <a:pt x="1125" y="268"/>
                  </a:lnTo>
                  <a:lnTo>
                    <a:pt x="1125" y="269"/>
                  </a:lnTo>
                  <a:lnTo>
                    <a:pt x="1125" y="271"/>
                  </a:lnTo>
                  <a:lnTo>
                    <a:pt x="1126" y="271"/>
                  </a:lnTo>
                  <a:lnTo>
                    <a:pt x="1128" y="273"/>
                  </a:lnTo>
                  <a:lnTo>
                    <a:pt x="1130" y="273"/>
                  </a:lnTo>
                  <a:lnTo>
                    <a:pt x="1130" y="274"/>
                  </a:lnTo>
                  <a:lnTo>
                    <a:pt x="1131" y="274"/>
                  </a:lnTo>
                  <a:lnTo>
                    <a:pt x="1133" y="274"/>
                  </a:lnTo>
                  <a:lnTo>
                    <a:pt x="1134" y="274"/>
                  </a:lnTo>
                  <a:lnTo>
                    <a:pt x="1136" y="274"/>
                  </a:lnTo>
                  <a:lnTo>
                    <a:pt x="1138" y="273"/>
                  </a:lnTo>
                  <a:lnTo>
                    <a:pt x="1139" y="273"/>
                  </a:lnTo>
                  <a:lnTo>
                    <a:pt x="1139" y="271"/>
                  </a:lnTo>
                  <a:lnTo>
                    <a:pt x="1141" y="271"/>
                  </a:lnTo>
                  <a:lnTo>
                    <a:pt x="1143" y="269"/>
                  </a:lnTo>
                  <a:lnTo>
                    <a:pt x="1144" y="269"/>
                  </a:lnTo>
                  <a:lnTo>
                    <a:pt x="1146" y="269"/>
                  </a:lnTo>
                  <a:lnTo>
                    <a:pt x="1146" y="268"/>
                  </a:lnTo>
                  <a:lnTo>
                    <a:pt x="1148" y="268"/>
                  </a:lnTo>
                  <a:lnTo>
                    <a:pt x="1149" y="268"/>
                  </a:lnTo>
                  <a:lnTo>
                    <a:pt x="1151" y="266"/>
                  </a:lnTo>
                  <a:lnTo>
                    <a:pt x="1153" y="266"/>
                  </a:lnTo>
                  <a:lnTo>
                    <a:pt x="1154" y="264"/>
                  </a:lnTo>
                  <a:lnTo>
                    <a:pt x="1154" y="263"/>
                  </a:lnTo>
                  <a:lnTo>
                    <a:pt x="1154" y="261"/>
                  </a:lnTo>
                  <a:lnTo>
                    <a:pt x="1156" y="259"/>
                  </a:lnTo>
                  <a:lnTo>
                    <a:pt x="1156" y="258"/>
                  </a:lnTo>
                  <a:lnTo>
                    <a:pt x="1158" y="256"/>
                  </a:lnTo>
                  <a:lnTo>
                    <a:pt x="1159" y="254"/>
                  </a:lnTo>
                  <a:lnTo>
                    <a:pt x="1161" y="254"/>
                  </a:lnTo>
                  <a:lnTo>
                    <a:pt x="1163" y="254"/>
                  </a:lnTo>
                  <a:lnTo>
                    <a:pt x="1164" y="254"/>
                  </a:lnTo>
                  <a:lnTo>
                    <a:pt x="1166" y="254"/>
                  </a:lnTo>
                  <a:lnTo>
                    <a:pt x="1167" y="254"/>
                  </a:lnTo>
                  <a:lnTo>
                    <a:pt x="1169" y="253"/>
                  </a:lnTo>
                  <a:lnTo>
                    <a:pt x="1171" y="253"/>
                  </a:lnTo>
                  <a:lnTo>
                    <a:pt x="1171" y="251"/>
                  </a:lnTo>
                  <a:lnTo>
                    <a:pt x="1171" y="250"/>
                  </a:lnTo>
                  <a:lnTo>
                    <a:pt x="1171" y="248"/>
                  </a:lnTo>
                  <a:lnTo>
                    <a:pt x="1172" y="248"/>
                  </a:lnTo>
                  <a:lnTo>
                    <a:pt x="1172" y="246"/>
                  </a:lnTo>
                  <a:lnTo>
                    <a:pt x="1174" y="246"/>
                  </a:lnTo>
                  <a:lnTo>
                    <a:pt x="1176" y="246"/>
                  </a:lnTo>
                  <a:lnTo>
                    <a:pt x="1177" y="245"/>
                  </a:lnTo>
                  <a:lnTo>
                    <a:pt x="1179" y="245"/>
                  </a:lnTo>
                  <a:lnTo>
                    <a:pt x="1181" y="243"/>
                  </a:lnTo>
                  <a:lnTo>
                    <a:pt x="1181" y="241"/>
                  </a:lnTo>
                  <a:lnTo>
                    <a:pt x="1182" y="240"/>
                  </a:lnTo>
                  <a:lnTo>
                    <a:pt x="1184" y="240"/>
                  </a:lnTo>
                  <a:lnTo>
                    <a:pt x="1184" y="238"/>
                  </a:lnTo>
                  <a:lnTo>
                    <a:pt x="1186" y="238"/>
                  </a:lnTo>
                  <a:lnTo>
                    <a:pt x="1187" y="238"/>
                  </a:lnTo>
                  <a:lnTo>
                    <a:pt x="1187" y="240"/>
                  </a:lnTo>
                  <a:lnTo>
                    <a:pt x="1189" y="240"/>
                  </a:lnTo>
                  <a:lnTo>
                    <a:pt x="1191" y="240"/>
                  </a:lnTo>
                  <a:lnTo>
                    <a:pt x="1192" y="240"/>
                  </a:lnTo>
                  <a:lnTo>
                    <a:pt x="1192" y="241"/>
                  </a:lnTo>
                  <a:lnTo>
                    <a:pt x="1192" y="243"/>
                  </a:lnTo>
                  <a:lnTo>
                    <a:pt x="1194" y="243"/>
                  </a:lnTo>
                  <a:lnTo>
                    <a:pt x="1194" y="245"/>
                  </a:lnTo>
                  <a:lnTo>
                    <a:pt x="1195" y="245"/>
                  </a:lnTo>
                  <a:lnTo>
                    <a:pt x="1197" y="245"/>
                  </a:lnTo>
                  <a:lnTo>
                    <a:pt x="1199" y="245"/>
                  </a:lnTo>
                  <a:lnTo>
                    <a:pt x="1200" y="245"/>
                  </a:lnTo>
                  <a:lnTo>
                    <a:pt x="1200" y="246"/>
                  </a:lnTo>
                  <a:lnTo>
                    <a:pt x="1202" y="246"/>
                  </a:lnTo>
                  <a:lnTo>
                    <a:pt x="1204" y="246"/>
                  </a:lnTo>
                  <a:lnTo>
                    <a:pt x="1204" y="248"/>
                  </a:lnTo>
                  <a:lnTo>
                    <a:pt x="1205" y="248"/>
                  </a:lnTo>
                  <a:lnTo>
                    <a:pt x="1205" y="250"/>
                  </a:lnTo>
                  <a:lnTo>
                    <a:pt x="1207" y="250"/>
                  </a:lnTo>
                  <a:lnTo>
                    <a:pt x="1207" y="251"/>
                  </a:lnTo>
                  <a:lnTo>
                    <a:pt x="1209" y="251"/>
                  </a:lnTo>
                  <a:lnTo>
                    <a:pt x="1209" y="253"/>
                  </a:lnTo>
                  <a:lnTo>
                    <a:pt x="1210" y="253"/>
                  </a:lnTo>
                  <a:lnTo>
                    <a:pt x="1210" y="254"/>
                  </a:lnTo>
                  <a:lnTo>
                    <a:pt x="1212" y="254"/>
                  </a:lnTo>
                  <a:lnTo>
                    <a:pt x="1214" y="254"/>
                  </a:lnTo>
                  <a:lnTo>
                    <a:pt x="1215" y="254"/>
                  </a:lnTo>
                  <a:lnTo>
                    <a:pt x="1217" y="254"/>
                  </a:lnTo>
                  <a:lnTo>
                    <a:pt x="1219" y="254"/>
                  </a:lnTo>
                  <a:lnTo>
                    <a:pt x="1219" y="253"/>
                  </a:lnTo>
                  <a:lnTo>
                    <a:pt x="1220" y="253"/>
                  </a:lnTo>
                  <a:lnTo>
                    <a:pt x="1222" y="253"/>
                  </a:lnTo>
                  <a:lnTo>
                    <a:pt x="1222" y="254"/>
                  </a:lnTo>
                  <a:lnTo>
                    <a:pt x="1224" y="254"/>
                  </a:lnTo>
                  <a:lnTo>
                    <a:pt x="1225" y="254"/>
                  </a:lnTo>
                  <a:lnTo>
                    <a:pt x="1227" y="254"/>
                  </a:lnTo>
                  <a:lnTo>
                    <a:pt x="1228" y="254"/>
                  </a:lnTo>
                  <a:lnTo>
                    <a:pt x="1228" y="253"/>
                  </a:lnTo>
                  <a:lnTo>
                    <a:pt x="1230" y="253"/>
                  </a:lnTo>
                  <a:lnTo>
                    <a:pt x="1230" y="251"/>
                  </a:lnTo>
                  <a:lnTo>
                    <a:pt x="1232" y="251"/>
                  </a:lnTo>
                  <a:lnTo>
                    <a:pt x="1233" y="251"/>
                  </a:lnTo>
                  <a:lnTo>
                    <a:pt x="1233" y="250"/>
                  </a:lnTo>
                  <a:lnTo>
                    <a:pt x="1235" y="250"/>
                  </a:lnTo>
                  <a:lnTo>
                    <a:pt x="1237" y="250"/>
                  </a:lnTo>
                  <a:lnTo>
                    <a:pt x="1238" y="250"/>
                  </a:lnTo>
                  <a:lnTo>
                    <a:pt x="1238" y="248"/>
                  </a:lnTo>
                  <a:lnTo>
                    <a:pt x="1240" y="248"/>
                  </a:lnTo>
                  <a:lnTo>
                    <a:pt x="1240" y="246"/>
                  </a:lnTo>
                  <a:lnTo>
                    <a:pt x="1240" y="245"/>
                  </a:lnTo>
                  <a:lnTo>
                    <a:pt x="1240" y="243"/>
                  </a:lnTo>
                  <a:lnTo>
                    <a:pt x="1242" y="245"/>
                  </a:lnTo>
                  <a:lnTo>
                    <a:pt x="1243" y="245"/>
                  </a:lnTo>
                  <a:lnTo>
                    <a:pt x="1245" y="246"/>
                  </a:lnTo>
                  <a:lnTo>
                    <a:pt x="1247" y="248"/>
                  </a:lnTo>
                  <a:lnTo>
                    <a:pt x="1250" y="250"/>
                  </a:lnTo>
                  <a:lnTo>
                    <a:pt x="1250" y="251"/>
                  </a:lnTo>
                  <a:lnTo>
                    <a:pt x="1252" y="251"/>
                  </a:lnTo>
                  <a:lnTo>
                    <a:pt x="1253" y="251"/>
                  </a:lnTo>
                  <a:lnTo>
                    <a:pt x="1255" y="251"/>
                  </a:lnTo>
                  <a:lnTo>
                    <a:pt x="1257" y="251"/>
                  </a:lnTo>
                  <a:lnTo>
                    <a:pt x="1257" y="253"/>
                  </a:lnTo>
                  <a:lnTo>
                    <a:pt x="1255" y="253"/>
                  </a:lnTo>
                  <a:lnTo>
                    <a:pt x="1255" y="254"/>
                  </a:lnTo>
                  <a:lnTo>
                    <a:pt x="1255" y="256"/>
                  </a:lnTo>
                  <a:lnTo>
                    <a:pt x="1255" y="258"/>
                  </a:lnTo>
                  <a:lnTo>
                    <a:pt x="1257" y="258"/>
                  </a:lnTo>
                  <a:lnTo>
                    <a:pt x="1258" y="258"/>
                  </a:lnTo>
                  <a:lnTo>
                    <a:pt x="1258" y="259"/>
                  </a:lnTo>
                  <a:lnTo>
                    <a:pt x="1257" y="261"/>
                  </a:lnTo>
                  <a:lnTo>
                    <a:pt x="1255" y="261"/>
                  </a:lnTo>
                  <a:lnTo>
                    <a:pt x="1253" y="263"/>
                  </a:lnTo>
                  <a:lnTo>
                    <a:pt x="1253" y="264"/>
                  </a:lnTo>
                  <a:lnTo>
                    <a:pt x="1255" y="264"/>
                  </a:lnTo>
                  <a:lnTo>
                    <a:pt x="1257" y="264"/>
                  </a:lnTo>
                  <a:lnTo>
                    <a:pt x="1258" y="264"/>
                  </a:lnTo>
                  <a:lnTo>
                    <a:pt x="1258" y="263"/>
                  </a:lnTo>
                  <a:lnTo>
                    <a:pt x="1260" y="263"/>
                  </a:lnTo>
                  <a:lnTo>
                    <a:pt x="1261" y="263"/>
                  </a:lnTo>
                  <a:lnTo>
                    <a:pt x="1261" y="264"/>
                  </a:lnTo>
                  <a:lnTo>
                    <a:pt x="1261" y="266"/>
                  </a:lnTo>
                  <a:lnTo>
                    <a:pt x="1260" y="266"/>
                  </a:lnTo>
                  <a:lnTo>
                    <a:pt x="1260" y="268"/>
                  </a:lnTo>
                  <a:lnTo>
                    <a:pt x="1260" y="266"/>
                  </a:lnTo>
                  <a:lnTo>
                    <a:pt x="1258" y="266"/>
                  </a:lnTo>
                  <a:lnTo>
                    <a:pt x="1258" y="268"/>
                  </a:lnTo>
                  <a:lnTo>
                    <a:pt x="1260" y="268"/>
                  </a:lnTo>
                  <a:lnTo>
                    <a:pt x="1261" y="268"/>
                  </a:lnTo>
                  <a:lnTo>
                    <a:pt x="1261" y="269"/>
                  </a:lnTo>
                  <a:lnTo>
                    <a:pt x="1261" y="268"/>
                  </a:lnTo>
                  <a:lnTo>
                    <a:pt x="1263" y="268"/>
                  </a:lnTo>
                  <a:lnTo>
                    <a:pt x="1265" y="268"/>
                  </a:lnTo>
                  <a:lnTo>
                    <a:pt x="1266" y="268"/>
                  </a:lnTo>
                  <a:lnTo>
                    <a:pt x="1266" y="266"/>
                  </a:lnTo>
                  <a:lnTo>
                    <a:pt x="1266" y="268"/>
                  </a:lnTo>
                  <a:lnTo>
                    <a:pt x="1268" y="266"/>
                  </a:lnTo>
                  <a:lnTo>
                    <a:pt x="1268" y="268"/>
                  </a:lnTo>
                  <a:lnTo>
                    <a:pt x="1268" y="266"/>
                  </a:lnTo>
                  <a:lnTo>
                    <a:pt x="1270" y="266"/>
                  </a:lnTo>
                  <a:lnTo>
                    <a:pt x="1271" y="266"/>
                  </a:lnTo>
                  <a:lnTo>
                    <a:pt x="1271" y="264"/>
                  </a:lnTo>
                  <a:lnTo>
                    <a:pt x="1273" y="264"/>
                  </a:lnTo>
                  <a:lnTo>
                    <a:pt x="1273" y="263"/>
                  </a:lnTo>
                  <a:lnTo>
                    <a:pt x="1273" y="261"/>
                  </a:lnTo>
                  <a:lnTo>
                    <a:pt x="1275" y="261"/>
                  </a:lnTo>
                  <a:lnTo>
                    <a:pt x="1275" y="263"/>
                  </a:lnTo>
                  <a:lnTo>
                    <a:pt x="1276" y="263"/>
                  </a:lnTo>
                  <a:lnTo>
                    <a:pt x="1275" y="263"/>
                  </a:lnTo>
                  <a:lnTo>
                    <a:pt x="1275" y="264"/>
                  </a:lnTo>
                  <a:lnTo>
                    <a:pt x="1275" y="266"/>
                  </a:lnTo>
                  <a:lnTo>
                    <a:pt x="1275" y="268"/>
                  </a:lnTo>
                  <a:lnTo>
                    <a:pt x="1276" y="268"/>
                  </a:lnTo>
                  <a:lnTo>
                    <a:pt x="1276" y="269"/>
                  </a:lnTo>
                  <a:lnTo>
                    <a:pt x="1278" y="269"/>
                  </a:lnTo>
                  <a:lnTo>
                    <a:pt x="1278" y="271"/>
                  </a:lnTo>
                  <a:lnTo>
                    <a:pt x="1280" y="271"/>
                  </a:lnTo>
                  <a:lnTo>
                    <a:pt x="1281" y="271"/>
                  </a:lnTo>
                  <a:lnTo>
                    <a:pt x="1281" y="269"/>
                  </a:lnTo>
                  <a:lnTo>
                    <a:pt x="1281" y="268"/>
                  </a:lnTo>
                  <a:lnTo>
                    <a:pt x="1283" y="268"/>
                  </a:lnTo>
                  <a:lnTo>
                    <a:pt x="1285" y="268"/>
                  </a:lnTo>
                  <a:lnTo>
                    <a:pt x="1285" y="269"/>
                  </a:lnTo>
                  <a:lnTo>
                    <a:pt x="1285" y="271"/>
                  </a:lnTo>
                  <a:lnTo>
                    <a:pt x="1286" y="273"/>
                  </a:lnTo>
                  <a:lnTo>
                    <a:pt x="1286" y="274"/>
                  </a:lnTo>
                  <a:lnTo>
                    <a:pt x="1285" y="276"/>
                  </a:lnTo>
                  <a:lnTo>
                    <a:pt x="1285" y="278"/>
                  </a:lnTo>
                  <a:lnTo>
                    <a:pt x="1285" y="279"/>
                  </a:lnTo>
                  <a:lnTo>
                    <a:pt x="1286" y="279"/>
                  </a:lnTo>
                  <a:lnTo>
                    <a:pt x="1288" y="278"/>
                  </a:lnTo>
                  <a:lnTo>
                    <a:pt x="1290" y="278"/>
                  </a:lnTo>
                  <a:lnTo>
                    <a:pt x="1291" y="279"/>
                  </a:lnTo>
                  <a:lnTo>
                    <a:pt x="1291" y="281"/>
                  </a:lnTo>
                  <a:lnTo>
                    <a:pt x="1291" y="283"/>
                  </a:lnTo>
                  <a:lnTo>
                    <a:pt x="1291" y="284"/>
                  </a:lnTo>
                  <a:lnTo>
                    <a:pt x="1293" y="284"/>
                  </a:lnTo>
                  <a:lnTo>
                    <a:pt x="1294" y="284"/>
                  </a:lnTo>
                  <a:lnTo>
                    <a:pt x="1294" y="283"/>
                  </a:lnTo>
                  <a:lnTo>
                    <a:pt x="1294" y="281"/>
                  </a:lnTo>
                  <a:lnTo>
                    <a:pt x="1296" y="281"/>
                  </a:lnTo>
                  <a:lnTo>
                    <a:pt x="1298" y="281"/>
                  </a:lnTo>
                  <a:lnTo>
                    <a:pt x="1299" y="283"/>
                  </a:lnTo>
                  <a:lnTo>
                    <a:pt x="1301" y="283"/>
                  </a:lnTo>
                  <a:lnTo>
                    <a:pt x="1303" y="283"/>
                  </a:lnTo>
                  <a:lnTo>
                    <a:pt x="1304" y="283"/>
                  </a:lnTo>
                  <a:lnTo>
                    <a:pt x="1306" y="284"/>
                  </a:lnTo>
                  <a:lnTo>
                    <a:pt x="1306" y="286"/>
                  </a:lnTo>
                  <a:lnTo>
                    <a:pt x="1306" y="287"/>
                  </a:lnTo>
                  <a:lnTo>
                    <a:pt x="1306" y="289"/>
                  </a:lnTo>
                  <a:lnTo>
                    <a:pt x="1304" y="291"/>
                  </a:lnTo>
                  <a:lnTo>
                    <a:pt x="1304" y="292"/>
                  </a:lnTo>
                  <a:lnTo>
                    <a:pt x="1304" y="294"/>
                  </a:lnTo>
                  <a:lnTo>
                    <a:pt x="1306" y="292"/>
                  </a:lnTo>
                  <a:lnTo>
                    <a:pt x="1308" y="292"/>
                  </a:lnTo>
                  <a:lnTo>
                    <a:pt x="1309" y="291"/>
                  </a:lnTo>
                  <a:lnTo>
                    <a:pt x="1311" y="291"/>
                  </a:lnTo>
                  <a:lnTo>
                    <a:pt x="1311" y="292"/>
                  </a:lnTo>
                  <a:lnTo>
                    <a:pt x="1309" y="294"/>
                  </a:lnTo>
                  <a:lnTo>
                    <a:pt x="1306" y="294"/>
                  </a:lnTo>
                  <a:lnTo>
                    <a:pt x="1304" y="296"/>
                  </a:lnTo>
                  <a:lnTo>
                    <a:pt x="1306" y="296"/>
                  </a:lnTo>
                  <a:lnTo>
                    <a:pt x="1306" y="297"/>
                  </a:lnTo>
                  <a:lnTo>
                    <a:pt x="1308" y="297"/>
                  </a:lnTo>
                  <a:lnTo>
                    <a:pt x="1309" y="299"/>
                  </a:lnTo>
                  <a:lnTo>
                    <a:pt x="1311" y="299"/>
                  </a:lnTo>
                  <a:lnTo>
                    <a:pt x="1313" y="299"/>
                  </a:lnTo>
                  <a:lnTo>
                    <a:pt x="1313" y="301"/>
                  </a:lnTo>
                  <a:lnTo>
                    <a:pt x="1311" y="301"/>
                  </a:lnTo>
                  <a:lnTo>
                    <a:pt x="1311" y="302"/>
                  </a:lnTo>
                  <a:lnTo>
                    <a:pt x="1311" y="304"/>
                  </a:lnTo>
                  <a:lnTo>
                    <a:pt x="1311" y="306"/>
                  </a:lnTo>
                  <a:lnTo>
                    <a:pt x="1313" y="306"/>
                  </a:lnTo>
                  <a:lnTo>
                    <a:pt x="1314" y="306"/>
                  </a:lnTo>
                  <a:lnTo>
                    <a:pt x="1316" y="307"/>
                  </a:lnTo>
                  <a:lnTo>
                    <a:pt x="1318" y="307"/>
                  </a:lnTo>
                  <a:lnTo>
                    <a:pt x="1319" y="307"/>
                  </a:lnTo>
                  <a:lnTo>
                    <a:pt x="1321" y="307"/>
                  </a:lnTo>
                  <a:lnTo>
                    <a:pt x="1322" y="307"/>
                  </a:lnTo>
                  <a:lnTo>
                    <a:pt x="1322" y="309"/>
                  </a:lnTo>
                  <a:lnTo>
                    <a:pt x="1322" y="311"/>
                  </a:lnTo>
                  <a:lnTo>
                    <a:pt x="1324" y="311"/>
                  </a:lnTo>
                  <a:lnTo>
                    <a:pt x="1326" y="311"/>
                  </a:lnTo>
                  <a:lnTo>
                    <a:pt x="1327" y="312"/>
                  </a:lnTo>
                  <a:lnTo>
                    <a:pt x="1329" y="312"/>
                  </a:lnTo>
                  <a:lnTo>
                    <a:pt x="1331" y="312"/>
                  </a:lnTo>
                  <a:lnTo>
                    <a:pt x="1332" y="312"/>
                  </a:lnTo>
                  <a:lnTo>
                    <a:pt x="1334" y="312"/>
                  </a:lnTo>
                  <a:lnTo>
                    <a:pt x="1336" y="314"/>
                  </a:lnTo>
                  <a:lnTo>
                    <a:pt x="1336" y="316"/>
                  </a:lnTo>
                  <a:lnTo>
                    <a:pt x="1334" y="316"/>
                  </a:lnTo>
                  <a:lnTo>
                    <a:pt x="1334" y="317"/>
                  </a:lnTo>
                  <a:lnTo>
                    <a:pt x="1334" y="319"/>
                  </a:lnTo>
                  <a:lnTo>
                    <a:pt x="1336" y="319"/>
                  </a:lnTo>
                  <a:lnTo>
                    <a:pt x="1337" y="319"/>
                  </a:lnTo>
                  <a:lnTo>
                    <a:pt x="1339" y="317"/>
                  </a:lnTo>
                  <a:lnTo>
                    <a:pt x="1339" y="319"/>
                  </a:lnTo>
                  <a:lnTo>
                    <a:pt x="1339" y="320"/>
                  </a:lnTo>
                  <a:lnTo>
                    <a:pt x="1337" y="320"/>
                  </a:lnTo>
                  <a:lnTo>
                    <a:pt x="1336" y="320"/>
                  </a:lnTo>
                  <a:lnTo>
                    <a:pt x="1334" y="320"/>
                  </a:lnTo>
                  <a:lnTo>
                    <a:pt x="1334" y="322"/>
                  </a:lnTo>
                  <a:lnTo>
                    <a:pt x="1332" y="322"/>
                  </a:lnTo>
                  <a:lnTo>
                    <a:pt x="1332" y="324"/>
                  </a:lnTo>
                  <a:lnTo>
                    <a:pt x="1334" y="325"/>
                  </a:lnTo>
                  <a:lnTo>
                    <a:pt x="1334" y="327"/>
                  </a:lnTo>
                  <a:lnTo>
                    <a:pt x="1336" y="329"/>
                  </a:lnTo>
                  <a:lnTo>
                    <a:pt x="1336" y="327"/>
                  </a:lnTo>
                  <a:lnTo>
                    <a:pt x="1337" y="327"/>
                  </a:lnTo>
                  <a:lnTo>
                    <a:pt x="1339" y="327"/>
                  </a:lnTo>
                  <a:lnTo>
                    <a:pt x="1339" y="329"/>
                  </a:lnTo>
                  <a:lnTo>
                    <a:pt x="1339" y="330"/>
                  </a:lnTo>
                  <a:lnTo>
                    <a:pt x="1341" y="330"/>
                  </a:lnTo>
                  <a:lnTo>
                    <a:pt x="1341" y="332"/>
                  </a:lnTo>
                  <a:lnTo>
                    <a:pt x="1342" y="332"/>
                  </a:lnTo>
                  <a:lnTo>
                    <a:pt x="1344" y="330"/>
                  </a:lnTo>
                  <a:lnTo>
                    <a:pt x="1346" y="332"/>
                  </a:lnTo>
                  <a:lnTo>
                    <a:pt x="1346" y="334"/>
                  </a:lnTo>
                  <a:lnTo>
                    <a:pt x="1346" y="335"/>
                  </a:lnTo>
                  <a:lnTo>
                    <a:pt x="1344" y="335"/>
                  </a:lnTo>
                  <a:lnTo>
                    <a:pt x="1344" y="337"/>
                  </a:lnTo>
                  <a:lnTo>
                    <a:pt x="1342" y="337"/>
                  </a:lnTo>
                  <a:lnTo>
                    <a:pt x="1342" y="339"/>
                  </a:lnTo>
                  <a:lnTo>
                    <a:pt x="1344" y="339"/>
                  </a:lnTo>
                  <a:lnTo>
                    <a:pt x="1346" y="339"/>
                  </a:lnTo>
                  <a:lnTo>
                    <a:pt x="1347" y="340"/>
                  </a:lnTo>
                  <a:lnTo>
                    <a:pt x="1349" y="340"/>
                  </a:lnTo>
                  <a:lnTo>
                    <a:pt x="1349" y="339"/>
                  </a:lnTo>
                  <a:lnTo>
                    <a:pt x="1351" y="339"/>
                  </a:lnTo>
                  <a:lnTo>
                    <a:pt x="1352" y="339"/>
                  </a:lnTo>
                  <a:lnTo>
                    <a:pt x="1352" y="340"/>
                  </a:lnTo>
                  <a:lnTo>
                    <a:pt x="1351" y="340"/>
                  </a:lnTo>
                  <a:lnTo>
                    <a:pt x="1351" y="342"/>
                  </a:lnTo>
                  <a:lnTo>
                    <a:pt x="1349" y="342"/>
                  </a:lnTo>
                  <a:lnTo>
                    <a:pt x="1349" y="344"/>
                  </a:lnTo>
                  <a:lnTo>
                    <a:pt x="1351" y="345"/>
                  </a:lnTo>
                  <a:lnTo>
                    <a:pt x="1351" y="347"/>
                  </a:lnTo>
                  <a:lnTo>
                    <a:pt x="1352" y="347"/>
                  </a:lnTo>
                  <a:lnTo>
                    <a:pt x="1352" y="349"/>
                  </a:lnTo>
                  <a:lnTo>
                    <a:pt x="1354" y="349"/>
                  </a:lnTo>
                  <a:lnTo>
                    <a:pt x="1354" y="347"/>
                  </a:lnTo>
                  <a:lnTo>
                    <a:pt x="1354" y="345"/>
                  </a:lnTo>
                  <a:lnTo>
                    <a:pt x="1352" y="344"/>
                  </a:lnTo>
                  <a:lnTo>
                    <a:pt x="1354" y="344"/>
                  </a:lnTo>
                  <a:lnTo>
                    <a:pt x="1355" y="344"/>
                  </a:lnTo>
                  <a:lnTo>
                    <a:pt x="1357" y="344"/>
                  </a:lnTo>
                  <a:lnTo>
                    <a:pt x="1359" y="344"/>
                  </a:lnTo>
                  <a:lnTo>
                    <a:pt x="1359" y="342"/>
                  </a:lnTo>
                  <a:lnTo>
                    <a:pt x="1360" y="342"/>
                  </a:lnTo>
                  <a:lnTo>
                    <a:pt x="1362" y="342"/>
                  </a:lnTo>
                  <a:lnTo>
                    <a:pt x="1364" y="342"/>
                  </a:lnTo>
                  <a:lnTo>
                    <a:pt x="1365" y="342"/>
                  </a:lnTo>
                  <a:lnTo>
                    <a:pt x="1365" y="344"/>
                  </a:lnTo>
                  <a:lnTo>
                    <a:pt x="1367" y="344"/>
                  </a:lnTo>
                  <a:lnTo>
                    <a:pt x="1369" y="345"/>
                  </a:lnTo>
                  <a:lnTo>
                    <a:pt x="1370" y="345"/>
                  </a:lnTo>
                  <a:lnTo>
                    <a:pt x="1370" y="344"/>
                  </a:lnTo>
                  <a:lnTo>
                    <a:pt x="1370" y="342"/>
                  </a:lnTo>
                  <a:lnTo>
                    <a:pt x="1369" y="342"/>
                  </a:lnTo>
                  <a:lnTo>
                    <a:pt x="1369" y="340"/>
                  </a:lnTo>
                  <a:lnTo>
                    <a:pt x="1370" y="340"/>
                  </a:lnTo>
                  <a:lnTo>
                    <a:pt x="1372" y="340"/>
                  </a:lnTo>
                  <a:lnTo>
                    <a:pt x="1374" y="340"/>
                  </a:lnTo>
                  <a:lnTo>
                    <a:pt x="1375" y="340"/>
                  </a:lnTo>
                  <a:lnTo>
                    <a:pt x="1375" y="342"/>
                  </a:lnTo>
                  <a:lnTo>
                    <a:pt x="1375" y="344"/>
                  </a:lnTo>
                  <a:lnTo>
                    <a:pt x="1377" y="344"/>
                  </a:lnTo>
                  <a:lnTo>
                    <a:pt x="1379" y="344"/>
                  </a:lnTo>
                  <a:lnTo>
                    <a:pt x="1379" y="345"/>
                  </a:lnTo>
                  <a:lnTo>
                    <a:pt x="1379" y="347"/>
                  </a:lnTo>
                  <a:lnTo>
                    <a:pt x="1379" y="349"/>
                  </a:lnTo>
                  <a:lnTo>
                    <a:pt x="1380" y="349"/>
                  </a:lnTo>
                  <a:lnTo>
                    <a:pt x="1380" y="347"/>
                  </a:lnTo>
                  <a:lnTo>
                    <a:pt x="1382" y="347"/>
                  </a:lnTo>
                  <a:lnTo>
                    <a:pt x="1382" y="349"/>
                  </a:lnTo>
                  <a:lnTo>
                    <a:pt x="1382" y="350"/>
                  </a:lnTo>
                  <a:lnTo>
                    <a:pt x="1380" y="352"/>
                  </a:lnTo>
                  <a:lnTo>
                    <a:pt x="1379" y="352"/>
                  </a:lnTo>
                  <a:lnTo>
                    <a:pt x="1377" y="352"/>
                  </a:lnTo>
                  <a:lnTo>
                    <a:pt x="1377" y="353"/>
                  </a:lnTo>
                  <a:lnTo>
                    <a:pt x="1379" y="353"/>
                  </a:lnTo>
                  <a:lnTo>
                    <a:pt x="1380" y="353"/>
                  </a:lnTo>
                  <a:lnTo>
                    <a:pt x="1382" y="353"/>
                  </a:lnTo>
                  <a:lnTo>
                    <a:pt x="1384" y="353"/>
                  </a:lnTo>
                  <a:lnTo>
                    <a:pt x="1384" y="355"/>
                  </a:lnTo>
                  <a:lnTo>
                    <a:pt x="1385" y="357"/>
                  </a:lnTo>
                  <a:lnTo>
                    <a:pt x="1387" y="357"/>
                  </a:lnTo>
                  <a:lnTo>
                    <a:pt x="1387" y="358"/>
                  </a:lnTo>
                  <a:lnTo>
                    <a:pt x="1387" y="360"/>
                  </a:lnTo>
                  <a:lnTo>
                    <a:pt x="1388" y="360"/>
                  </a:lnTo>
                  <a:lnTo>
                    <a:pt x="1390" y="360"/>
                  </a:lnTo>
                  <a:lnTo>
                    <a:pt x="1392" y="360"/>
                  </a:lnTo>
                  <a:lnTo>
                    <a:pt x="1393" y="360"/>
                  </a:lnTo>
                  <a:lnTo>
                    <a:pt x="1392" y="360"/>
                  </a:lnTo>
                  <a:lnTo>
                    <a:pt x="1392" y="362"/>
                  </a:lnTo>
                  <a:lnTo>
                    <a:pt x="1390" y="362"/>
                  </a:lnTo>
                  <a:lnTo>
                    <a:pt x="1388" y="363"/>
                  </a:lnTo>
                  <a:lnTo>
                    <a:pt x="1388" y="365"/>
                  </a:lnTo>
                  <a:lnTo>
                    <a:pt x="1388" y="367"/>
                  </a:lnTo>
                  <a:lnTo>
                    <a:pt x="1388" y="368"/>
                  </a:lnTo>
                  <a:lnTo>
                    <a:pt x="1390" y="368"/>
                  </a:lnTo>
                  <a:lnTo>
                    <a:pt x="1392" y="367"/>
                  </a:lnTo>
                  <a:lnTo>
                    <a:pt x="1393" y="367"/>
                  </a:lnTo>
                  <a:lnTo>
                    <a:pt x="1393" y="368"/>
                  </a:lnTo>
                  <a:lnTo>
                    <a:pt x="1395" y="368"/>
                  </a:lnTo>
                  <a:lnTo>
                    <a:pt x="1395" y="370"/>
                  </a:lnTo>
                  <a:lnTo>
                    <a:pt x="1393" y="372"/>
                  </a:lnTo>
                  <a:lnTo>
                    <a:pt x="1393" y="373"/>
                  </a:lnTo>
                  <a:lnTo>
                    <a:pt x="1395" y="373"/>
                  </a:lnTo>
                  <a:lnTo>
                    <a:pt x="1395" y="375"/>
                  </a:lnTo>
                  <a:lnTo>
                    <a:pt x="1393" y="375"/>
                  </a:lnTo>
                  <a:lnTo>
                    <a:pt x="1393" y="377"/>
                  </a:lnTo>
                  <a:lnTo>
                    <a:pt x="1392" y="377"/>
                  </a:lnTo>
                  <a:lnTo>
                    <a:pt x="1392" y="378"/>
                  </a:lnTo>
                  <a:lnTo>
                    <a:pt x="1390" y="380"/>
                  </a:lnTo>
                  <a:lnTo>
                    <a:pt x="1390" y="382"/>
                  </a:lnTo>
                  <a:lnTo>
                    <a:pt x="1388" y="382"/>
                  </a:lnTo>
                  <a:lnTo>
                    <a:pt x="1388" y="383"/>
                  </a:lnTo>
                  <a:lnTo>
                    <a:pt x="1390" y="383"/>
                  </a:lnTo>
                  <a:lnTo>
                    <a:pt x="1392" y="383"/>
                  </a:lnTo>
                  <a:lnTo>
                    <a:pt x="1393" y="383"/>
                  </a:lnTo>
                  <a:lnTo>
                    <a:pt x="1395" y="383"/>
                  </a:lnTo>
                  <a:lnTo>
                    <a:pt x="1395" y="385"/>
                  </a:lnTo>
                  <a:lnTo>
                    <a:pt x="1395" y="386"/>
                  </a:lnTo>
                  <a:lnTo>
                    <a:pt x="1393" y="386"/>
                  </a:lnTo>
                  <a:lnTo>
                    <a:pt x="1392" y="386"/>
                  </a:lnTo>
                  <a:lnTo>
                    <a:pt x="1392" y="388"/>
                  </a:lnTo>
                  <a:lnTo>
                    <a:pt x="1393" y="388"/>
                  </a:lnTo>
                  <a:lnTo>
                    <a:pt x="1393" y="390"/>
                  </a:lnTo>
                  <a:lnTo>
                    <a:pt x="1393" y="391"/>
                  </a:lnTo>
                  <a:lnTo>
                    <a:pt x="1395" y="391"/>
                  </a:lnTo>
                  <a:lnTo>
                    <a:pt x="1397" y="393"/>
                  </a:lnTo>
                  <a:lnTo>
                    <a:pt x="1398" y="393"/>
                  </a:lnTo>
                  <a:lnTo>
                    <a:pt x="1400" y="393"/>
                  </a:lnTo>
                  <a:lnTo>
                    <a:pt x="1400" y="391"/>
                  </a:lnTo>
                  <a:lnTo>
                    <a:pt x="1402" y="391"/>
                  </a:lnTo>
                  <a:lnTo>
                    <a:pt x="1402" y="390"/>
                  </a:lnTo>
                  <a:lnTo>
                    <a:pt x="1403" y="391"/>
                  </a:lnTo>
                  <a:lnTo>
                    <a:pt x="1403" y="393"/>
                  </a:lnTo>
                  <a:lnTo>
                    <a:pt x="1403" y="395"/>
                  </a:lnTo>
                  <a:lnTo>
                    <a:pt x="1403" y="396"/>
                  </a:lnTo>
                  <a:lnTo>
                    <a:pt x="1402" y="396"/>
                  </a:lnTo>
                  <a:lnTo>
                    <a:pt x="1400" y="395"/>
                  </a:lnTo>
                  <a:lnTo>
                    <a:pt x="1398" y="395"/>
                  </a:lnTo>
                  <a:lnTo>
                    <a:pt x="1397" y="395"/>
                  </a:lnTo>
                  <a:lnTo>
                    <a:pt x="1397" y="396"/>
                  </a:lnTo>
                  <a:lnTo>
                    <a:pt x="1398" y="398"/>
                  </a:lnTo>
                  <a:lnTo>
                    <a:pt x="1400" y="398"/>
                  </a:lnTo>
                  <a:lnTo>
                    <a:pt x="1402" y="400"/>
                  </a:lnTo>
                  <a:lnTo>
                    <a:pt x="1402" y="401"/>
                  </a:lnTo>
                  <a:lnTo>
                    <a:pt x="1402" y="403"/>
                  </a:lnTo>
                  <a:lnTo>
                    <a:pt x="1403" y="403"/>
                  </a:lnTo>
                  <a:lnTo>
                    <a:pt x="1403" y="405"/>
                  </a:lnTo>
                  <a:lnTo>
                    <a:pt x="1405" y="405"/>
                  </a:lnTo>
                  <a:lnTo>
                    <a:pt x="1407" y="403"/>
                  </a:lnTo>
                  <a:lnTo>
                    <a:pt x="1407" y="401"/>
                  </a:lnTo>
                  <a:lnTo>
                    <a:pt x="1408" y="401"/>
                  </a:lnTo>
                  <a:lnTo>
                    <a:pt x="1408" y="403"/>
                  </a:lnTo>
                  <a:lnTo>
                    <a:pt x="1408" y="405"/>
                  </a:lnTo>
                  <a:lnTo>
                    <a:pt x="1408" y="406"/>
                  </a:lnTo>
                  <a:lnTo>
                    <a:pt x="1410" y="406"/>
                  </a:lnTo>
                  <a:lnTo>
                    <a:pt x="1412" y="406"/>
                  </a:lnTo>
                  <a:lnTo>
                    <a:pt x="1413" y="405"/>
                  </a:lnTo>
                  <a:lnTo>
                    <a:pt x="1413" y="406"/>
                  </a:lnTo>
                  <a:lnTo>
                    <a:pt x="1413" y="408"/>
                  </a:lnTo>
                  <a:lnTo>
                    <a:pt x="1413" y="410"/>
                  </a:lnTo>
                  <a:lnTo>
                    <a:pt x="1413" y="411"/>
                  </a:lnTo>
                  <a:lnTo>
                    <a:pt x="1412" y="413"/>
                  </a:lnTo>
                  <a:lnTo>
                    <a:pt x="1410" y="413"/>
                  </a:lnTo>
                  <a:lnTo>
                    <a:pt x="1408" y="413"/>
                  </a:lnTo>
                  <a:lnTo>
                    <a:pt x="1408" y="415"/>
                  </a:lnTo>
                  <a:lnTo>
                    <a:pt x="1410" y="415"/>
                  </a:lnTo>
                  <a:lnTo>
                    <a:pt x="1410" y="416"/>
                  </a:lnTo>
                  <a:lnTo>
                    <a:pt x="1412" y="416"/>
                  </a:lnTo>
                  <a:lnTo>
                    <a:pt x="1412" y="418"/>
                  </a:lnTo>
                  <a:lnTo>
                    <a:pt x="1412" y="419"/>
                  </a:lnTo>
                  <a:lnTo>
                    <a:pt x="1412" y="421"/>
                  </a:lnTo>
                  <a:lnTo>
                    <a:pt x="1413" y="421"/>
                  </a:lnTo>
                  <a:lnTo>
                    <a:pt x="1415" y="423"/>
                  </a:lnTo>
                  <a:lnTo>
                    <a:pt x="1415" y="424"/>
                  </a:lnTo>
                  <a:lnTo>
                    <a:pt x="1415" y="426"/>
                  </a:lnTo>
                  <a:lnTo>
                    <a:pt x="1417" y="428"/>
                  </a:lnTo>
                  <a:lnTo>
                    <a:pt x="1417" y="429"/>
                  </a:lnTo>
                  <a:lnTo>
                    <a:pt x="1417" y="431"/>
                  </a:lnTo>
                  <a:lnTo>
                    <a:pt x="1415" y="431"/>
                  </a:lnTo>
                  <a:lnTo>
                    <a:pt x="1415" y="433"/>
                  </a:lnTo>
                  <a:lnTo>
                    <a:pt x="1413" y="434"/>
                  </a:lnTo>
                  <a:lnTo>
                    <a:pt x="1415" y="434"/>
                  </a:lnTo>
                  <a:lnTo>
                    <a:pt x="1415" y="436"/>
                  </a:lnTo>
                  <a:lnTo>
                    <a:pt x="1417" y="436"/>
                  </a:lnTo>
                  <a:lnTo>
                    <a:pt x="1417" y="438"/>
                  </a:lnTo>
                  <a:lnTo>
                    <a:pt x="1418" y="438"/>
                  </a:lnTo>
                  <a:lnTo>
                    <a:pt x="1418" y="436"/>
                  </a:lnTo>
                  <a:lnTo>
                    <a:pt x="1420" y="436"/>
                  </a:lnTo>
                  <a:lnTo>
                    <a:pt x="1421" y="434"/>
                  </a:lnTo>
                  <a:lnTo>
                    <a:pt x="1421" y="433"/>
                  </a:lnTo>
                  <a:lnTo>
                    <a:pt x="1423" y="433"/>
                  </a:lnTo>
                  <a:lnTo>
                    <a:pt x="1423" y="434"/>
                  </a:lnTo>
                  <a:lnTo>
                    <a:pt x="1423" y="436"/>
                  </a:lnTo>
                  <a:lnTo>
                    <a:pt x="1423" y="438"/>
                  </a:lnTo>
                  <a:lnTo>
                    <a:pt x="1425" y="439"/>
                  </a:lnTo>
                  <a:lnTo>
                    <a:pt x="1423" y="439"/>
                  </a:lnTo>
                  <a:lnTo>
                    <a:pt x="1423" y="441"/>
                  </a:lnTo>
                  <a:lnTo>
                    <a:pt x="1423" y="443"/>
                  </a:lnTo>
                  <a:lnTo>
                    <a:pt x="1423" y="444"/>
                  </a:lnTo>
                  <a:lnTo>
                    <a:pt x="1423" y="446"/>
                  </a:lnTo>
                  <a:lnTo>
                    <a:pt x="1425" y="446"/>
                  </a:lnTo>
                  <a:lnTo>
                    <a:pt x="1423" y="447"/>
                  </a:lnTo>
                  <a:lnTo>
                    <a:pt x="1423" y="449"/>
                  </a:lnTo>
                  <a:lnTo>
                    <a:pt x="1423" y="451"/>
                  </a:lnTo>
                  <a:lnTo>
                    <a:pt x="1423" y="452"/>
                  </a:lnTo>
                  <a:lnTo>
                    <a:pt x="1423" y="454"/>
                  </a:lnTo>
                  <a:lnTo>
                    <a:pt x="1423" y="456"/>
                  </a:lnTo>
                  <a:lnTo>
                    <a:pt x="1421" y="454"/>
                  </a:lnTo>
                  <a:lnTo>
                    <a:pt x="1420" y="452"/>
                  </a:lnTo>
                  <a:lnTo>
                    <a:pt x="1420" y="451"/>
                  </a:lnTo>
                  <a:lnTo>
                    <a:pt x="1420" y="449"/>
                  </a:lnTo>
                  <a:lnTo>
                    <a:pt x="1418" y="449"/>
                  </a:lnTo>
                  <a:lnTo>
                    <a:pt x="1418" y="447"/>
                  </a:lnTo>
                  <a:lnTo>
                    <a:pt x="1417" y="447"/>
                  </a:lnTo>
                  <a:lnTo>
                    <a:pt x="1417" y="449"/>
                  </a:lnTo>
                  <a:lnTo>
                    <a:pt x="1415" y="449"/>
                  </a:lnTo>
                  <a:lnTo>
                    <a:pt x="1413" y="451"/>
                  </a:lnTo>
                  <a:lnTo>
                    <a:pt x="1415" y="451"/>
                  </a:lnTo>
                  <a:lnTo>
                    <a:pt x="1415" y="452"/>
                  </a:lnTo>
                  <a:lnTo>
                    <a:pt x="1417" y="452"/>
                  </a:lnTo>
                  <a:lnTo>
                    <a:pt x="1417" y="454"/>
                  </a:lnTo>
                  <a:lnTo>
                    <a:pt x="1418" y="454"/>
                  </a:lnTo>
                  <a:lnTo>
                    <a:pt x="1420" y="454"/>
                  </a:lnTo>
                  <a:lnTo>
                    <a:pt x="1421" y="456"/>
                  </a:lnTo>
                  <a:lnTo>
                    <a:pt x="1421" y="457"/>
                  </a:lnTo>
                  <a:lnTo>
                    <a:pt x="1423" y="457"/>
                  </a:lnTo>
                  <a:lnTo>
                    <a:pt x="1423" y="459"/>
                  </a:lnTo>
                  <a:lnTo>
                    <a:pt x="1425" y="459"/>
                  </a:lnTo>
                  <a:lnTo>
                    <a:pt x="1425" y="461"/>
                  </a:lnTo>
                  <a:lnTo>
                    <a:pt x="1423" y="461"/>
                  </a:lnTo>
                  <a:lnTo>
                    <a:pt x="1423" y="462"/>
                  </a:lnTo>
                  <a:lnTo>
                    <a:pt x="1421" y="462"/>
                  </a:lnTo>
                  <a:lnTo>
                    <a:pt x="1420" y="464"/>
                  </a:lnTo>
                  <a:lnTo>
                    <a:pt x="1418" y="464"/>
                  </a:lnTo>
                  <a:lnTo>
                    <a:pt x="1417" y="462"/>
                  </a:lnTo>
                  <a:lnTo>
                    <a:pt x="1415" y="462"/>
                  </a:lnTo>
                  <a:lnTo>
                    <a:pt x="1413" y="464"/>
                  </a:lnTo>
                  <a:lnTo>
                    <a:pt x="1413" y="466"/>
                  </a:lnTo>
                  <a:lnTo>
                    <a:pt x="1415" y="466"/>
                  </a:lnTo>
                  <a:lnTo>
                    <a:pt x="1415" y="467"/>
                  </a:lnTo>
                  <a:lnTo>
                    <a:pt x="1417" y="467"/>
                  </a:lnTo>
                  <a:lnTo>
                    <a:pt x="1417" y="469"/>
                  </a:lnTo>
                  <a:lnTo>
                    <a:pt x="1418" y="469"/>
                  </a:lnTo>
                  <a:lnTo>
                    <a:pt x="1417" y="471"/>
                  </a:lnTo>
                  <a:lnTo>
                    <a:pt x="1417" y="469"/>
                  </a:lnTo>
                  <a:lnTo>
                    <a:pt x="1415" y="469"/>
                  </a:lnTo>
                  <a:lnTo>
                    <a:pt x="1415" y="471"/>
                  </a:lnTo>
                  <a:lnTo>
                    <a:pt x="1415" y="472"/>
                  </a:lnTo>
                  <a:lnTo>
                    <a:pt x="1415" y="474"/>
                  </a:lnTo>
                  <a:lnTo>
                    <a:pt x="1417" y="476"/>
                  </a:lnTo>
                  <a:lnTo>
                    <a:pt x="1417" y="477"/>
                  </a:lnTo>
                  <a:lnTo>
                    <a:pt x="1417" y="479"/>
                  </a:lnTo>
                  <a:lnTo>
                    <a:pt x="1418" y="480"/>
                  </a:lnTo>
                  <a:lnTo>
                    <a:pt x="1418" y="482"/>
                  </a:lnTo>
                  <a:lnTo>
                    <a:pt x="1418" y="484"/>
                  </a:lnTo>
                  <a:lnTo>
                    <a:pt x="1418" y="485"/>
                  </a:lnTo>
                  <a:lnTo>
                    <a:pt x="1420" y="485"/>
                  </a:lnTo>
                  <a:lnTo>
                    <a:pt x="1421" y="485"/>
                  </a:lnTo>
                  <a:lnTo>
                    <a:pt x="1421" y="487"/>
                  </a:lnTo>
                  <a:lnTo>
                    <a:pt x="1420" y="487"/>
                  </a:lnTo>
                  <a:lnTo>
                    <a:pt x="1420" y="489"/>
                  </a:lnTo>
                  <a:lnTo>
                    <a:pt x="1418" y="489"/>
                  </a:lnTo>
                  <a:lnTo>
                    <a:pt x="1417" y="489"/>
                  </a:lnTo>
                  <a:lnTo>
                    <a:pt x="1415" y="489"/>
                  </a:lnTo>
                  <a:lnTo>
                    <a:pt x="1413" y="487"/>
                  </a:lnTo>
                  <a:lnTo>
                    <a:pt x="1412" y="487"/>
                  </a:lnTo>
                  <a:lnTo>
                    <a:pt x="1410" y="487"/>
                  </a:lnTo>
                  <a:lnTo>
                    <a:pt x="1410" y="489"/>
                  </a:lnTo>
                  <a:lnTo>
                    <a:pt x="1410" y="490"/>
                  </a:lnTo>
                  <a:lnTo>
                    <a:pt x="1410" y="492"/>
                  </a:lnTo>
                  <a:lnTo>
                    <a:pt x="1408" y="492"/>
                  </a:lnTo>
                  <a:lnTo>
                    <a:pt x="1408" y="490"/>
                  </a:lnTo>
                  <a:lnTo>
                    <a:pt x="1410" y="489"/>
                  </a:lnTo>
                  <a:lnTo>
                    <a:pt x="1408" y="489"/>
                  </a:lnTo>
                  <a:lnTo>
                    <a:pt x="1407" y="489"/>
                  </a:lnTo>
                  <a:lnTo>
                    <a:pt x="1407" y="490"/>
                  </a:lnTo>
                  <a:lnTo>
                    <a:pt x="1407" y="492"/>
                  </a:lnTo>
                  <a:lnTo>
                    <a:pt x="1407" y="494"/>
                  </a:lnTo>
                  <a:lnTo>
                    <a:pt x="1407" y="495"/>
                  </a:lnTo>
                  <a:lnTo>
                    <a:pt x="1405" y="495"/>
                  </a:lnTo>
                  <a:lnTo>
                    <a:pt x="1405" y="497"/>
                  </a:lnTo>
                  <a:lnTo>
                    <a:pt x="1405" y="499"/>
                  </a:lnTo>
                  <a:lnTo>
                    <a:pt x="1407" y="500"/>
                  </a:lnTo>
                  <a:lnTo>
                    <a:pt x="1408" y="500"/>
                  </a:lnTo>
                  <a:lnTo>
                    <a:pt x="1410" y="500"/>
                  </a:lnTo>
                  <a:lnTo>
                    <a:pt x="1408" y="500"/>
                  </a:lnTo>
                  <a:lnTo>
                    <a:pt x="1408" y="502"/>
                  </a:lnTo>
                  <a:lnTo>
                    <a:pt x="1407" y="502"/>
                  </a:lnTo>
                  <a:lnTo>
                    <a:pt x="1407" y="504"/>
                  </a:lnTo>
                  <a:lnTo>
                    <a:pt x="1405" y="504"/>
                  </a:lnTo>
                  <a:lnTo>
                    <a:pt x="1403" y="504"/>
                  </a:lnTo>
                  <a:lnTo>
                    <a:pt x="1403" y="505"/>
                  </a:lnTo>
                  <a:lnTo>
                    <a:pt x="1405" y="507"/>
                  </a:lnTo>
                  <a:lnTo>
                    <a:pt x="1407" y="507"/>
                  </a:lnTo>
                  <a:lnTo>
                    <a:pt x="1408" y="507"/>
                  </a:lnTo>
                  <a:lnTo>
                    <a:pt x="1410" y="505"/>
                  </a:lnTo>
                  <a:lnTo>
                    <a:pt x="1410" y="507"/>
                  </a:lnTo>
                  <a:lnTo>
                    <a:pt x="1412" y="507"/>
                  </a:lnTo>
                  <a:lnTo>
                    <a:pt x="1410" y="509"/>
                  </a:lnTo>
                  <a:lnTo>
                    <a:pt x="1410" y="510"/>
                  </a:lnTo>
                  <a:lnTo>
                    <a:pt x="1408" y="510"/>
                  </a:lnTo>
                  <a:lnTo>
                    <a:pt x="1408" y="512"/>
                  </a:lnTo>
                  <a:lnTo>
                    <a:pt x="1408" y="513"/>
                  </a:lnTo>
                  <a:lnTo>
                    <a:pt x="1410" y="513"/>
                  </a:lnTo>
                  <a:lnTo>
                    <a:pt x="1412" y="513"/>
                  </a:lnTo>
                  <a:lnTo>
                    <a:pt x="1412" y="515"/>
                  </a:lnTo>
                  <a:lnTo>
                    <a:pt x="1413" y="515"/>
                  </a:lnTo>
                  <a:lnTo>
                    <a:pt x="1415" y="515"/>
                  </a:lnTo>
                  <a:lnTo>
                    <a:pt x="1417" y="515"/>
                  </a:lnTo>
                  <a:lnTo>
                    <a:pt x="1418" y="517"/>
                  </a:lnTo>
                  <a:lnTo>
                    <a:pt x="1417" y="518"/>
                  </a:lnTo>
                  <a:lnTo>
                    <a:pt x="1417" y="520"/>
                  </a:lnTo>
                  <a:lnTo>
                    <a:pt x="1415" y="520"/>
                  </a:lnTo>
                  <a:lnTo>
                    <a:pt x="1417" y="520"/>
                  </a:lnTo>
                  <a:lnTo>
                    <a:pt x="1417" y="522"/>
                  </a:lnTo>
                  <a:lnTo>
                    <a:pt x="1418" y="522"/>
                  </a:lnTo>
                  <a:lnTo>
                    <a:pt x="1420" y="523"/>
                  </a:lnTo>
                  <a:lnTo>
                    <a:pt x="1421" y="522"/>
                  </a:lnTo>
                  <a:lnTo>
                    <a:pt x="1423" y="522"/>
                  </a:lnTo>
                  <a:lnTo>
                    <a:pt x="1423" y="523"/>
                  </a:lnTo>
                  <a:lnTo>
                    <a:pt x="1421" y="523"/>
                  </a:lnTo>
                  <a:lnTo>
                    <a:pt x="1421" y="525"/>
                  </a:lnTo>
                  <a:lnTo>
                    <a:pt x="1421" y="527"/>
                  </a:lnTo>
                  <a:lnTo>
                    <a:pt x="1423" y="527"/>
                  </a:lnTo>
                  <a:lnTo>
                    <a:pt x="1423" y="528"/>
                  </a:lnTo>
                  <a:lnTo>
                    <a:pt x="1425" y="528"/>
                  </a:lnTo>
                  <a:lnTo>
                    <a:pt x="1426" y="528"/>
                  </a:lnTo>
                  <a:lnTo>
                    <a:pt x="1425" y="528"/>
                  </a:lnTo>
                  <a:lnTo>
                    <a:pt x="1425" y="530"/>
                  </a:lnTo>
                  <a:lnTo>
                    <a:pt x="1425" y="532"/>
                  </a:lnTo>
                  <a:lnTo>
                    <a:pt x="1426" y="533"/>
                  </a:lnTo>
                  <a:lnTo>
                    <a:pt x="1428" y="533"/>
                  </a:lnTo>
                  <a:lnTo>
                    <a:pt x="1430" y="533"/>
                  </a:lnTo>
                  <a:lnTo>
                    <a:pt x="1431" y="532"/>
                  </a:lnTo>
                  <a:lnTo>
                    <a:pt x="1431" y="533"/>
                  </a:lnTo>
                  <a:lnTo>
                    <a:pt x="1431" y="535"/>
                  </a:lnTo>
                  <a:lnTo>
                    <a:pt x="1431" y="537"/>
                  </a:lnTo>
                  <a:lnTo>
                    <a:pt x="1433" y="537"/>
                  </a:lnTo>
                  <a:lnTo>
                    <a:pt x="1433" y="538"/>
                  </a:lnTo>
                  <a:lnTo>
                    <a:pt x="1435" y="538"/>
                  </a:lnTo>
                  <a:lnTo>
                    <a:pt x="1435" y="540"/>
                  </a:lnTo>
                  <a:lnTo>
                    <a:pt x="1436" y="540"/>
                  </a:lnTo>
                  <a:lnTo>
                    <a:pt x="1436" y="542"/>
                  </a:lnTo>
                  <a:lnTo>
                    <a:pt x="1436" y="543"/>
                  </a:lnTo>
                  <a:lnTo>
                    <a:pt x="1438" y="543"/>
                  </a:lnTo>
                  <a:lnTo>
                    <a:pt x="1440" y="543"/>
                  </a:lnTo>
                  <a:lnTo>
                    <a:pt x="1441" y="543"/>
                  </a:lnTo>
                  <a:lnTo>
                    <a:pt x="1441" y="542"/>
                  </a:lnTo>
                  <a:lnTo>
                    <a:pt x="1445" y="542"/>
                  </a:lnTo>
                  <a:lnTo>
                    <a:pt x="1445" y="543"/>
                  </a:lnTo>
                  <a:lnTo>
                    <a:pt x="1446" y="543"/>
                  </a:lnTo>
                  <a:lnTo>
                    <a:pt x="1446" y="545"/>
                  </a:lnTo>
                  <a:lnTo>
                    <a:pt x="1446" y="546"/>
                  </a:lnTo>
                  <a:lnTo>
                    <a:pt x="1445" y="548"/>
                  </a:lnTo>
                  <a:lnTo>
                    <a:pt x="1445" y="550"/>
                  </a:lnTo>
                  <a:lnTo>
                    <a:pt x="1443" y="551"/>
                  </a:lnTo>
                  <a:lnTo>
                    <a:pt x="1445" y="553"/>
                  </a:lnTo>
                  <a:lnTo>
                    <a:pt x="1445" y="555"/>
                  </a:lnTo>
                  <a:lnTo>
                    <a:pt x="1443" y="555"/>
                  </a:lnTo>
                  <a:lnTo>
                    <a:pt x="1443" y="553"/>
                  </a:lnTo>
                  <a:lnTo>
                    <a:pt x="1441" y="553"/>
                  </a:lnTo>
                  <a:lnTo>
                    <a:pt x="1440" y="555"/>
                  </a:lnTo>
                  <a:lnTo>
                    <a:pt x="1438" y="553"/>
                  </a:lnTo>
                  <a:lnTo>
                    <a:pt x="1436" y="553"/>
                  </a:lnTo>
                  <a:lnTo>
                    <a:pt x="1435" y="553"/>
                  </a:lnTo>
                  <a:lnTo>
                    <a:pt x="1433" y="555"/>
                  </a:lnTo>
                  <a:lnTo>
                    <a:pt x="1433" y="556"/>
                  </a:lnTo>
                  <a:lnTo>
                    <a:pt x="1435" y="556"/>
                  </a:lnTo>
                  <a:lnTo>
                    <a:pt x="1435" y="558"/>
                  </a:lnTo>
                  <a:lnTo>
                    <a:pt x="1436" y="558"/>
                  </a:lnTo>
                  <a:lnTo>
                    <a:pt x="1436" y="560"/>
                  </a:lnTo>
                  <a:lnTo>
                    <a:pt x="1435" y="560"/>
                  </a:lnTo>
                  <a:lnTo>
                    <a:pt x="1435" y="558"/>
                  </a:lnTo>
                  <a:lnTo>
                    <a:pt x="1433" y="558"/>
                  </a:lnTo>
                  <a:lnTo>
                    <a:pt x="1433" y="556"/>
                  </a:lnTo>
                  <a:lnTo>
                    <a:pt x="1431" y="556"/>
                  </a:lnTo>
                  <a:lnTo>
                    <a:pt x="1430" y="556"/>
                  </a:lnTo>
                  <a:lnTo>
                    <a:pt x="1430" y="558"/>
                  </a:lnTo>
                  <a:lnTo>
                    <a:pt x="1428" y="558"/>
                  </a:lnTo>
                  <a:lnTo>
                    <a:pt x="1428" y="560"/>
                  </a:lnTo>
                  <a:lnTo>
                    <a:pt x="1426" y="561"/>
                  </a:lnTo>
                  <a:lnTo>
                    <a:pt x="1428" y="563"/>
                  </a:lnTo>
                  <a:lnTo>
                    <a:pt x="1428" y="565"/>
                  </a:lnTo>
                  <a:lnTo>
                    <a:pt x="1428" y="566"/>
                  </a:lnTo>
                  <a:lnTo>
                    <a:pt x="1430" y="566"/>
                  </a:lnTo>
                  <a:lnTo>
                    <a:pt x="1431" y="566"/>
                  </a:lnTo>
                  <a:lnTo>
                    <a:pt x="1431" y="568"/>
                  </a:lnTo>
                  <a:lnTo>
                    <a:pt x="1433" y="568"/>
                  </a:lnTo>
                  <a:lnTo>
                    <a:pt x="1433" y="570"/>
                  </a:lnTo>
                  <a:lnTo>
                    <a:pt x="1433" y="571"/>
                  </a:lnTo>
                  <a:lnTo>
                    <a:pt x="1433" y="573"/>
                  </a:lnTo>
                  <a:lnTo>
                    <a:pt x="1431" y="573"/>
                  </a:lnTo>
                  <a:lnTo>
                    <a:pt x="1431" y="575"/>
                  </a:lnTo>
                  <a:lnTo>
                    <a:pt x="1433" y="575"/>
                  </a:lnTo>
                  <a:lnTo>
                    <a:pt x="1433" y="576"/>
                  </a:lnTo>
                  <a:lnTo>
                    <a:pt x="1431" y="576"/>
                  </a:lnTo>
                  <a:lnTo>
                    <a:pt x="1430" y="576"/>
                  </a:lnTo>
                  <a:lnTo>
                    <a:pt x="1428" y="575"/>
                  </a:lnTo>
                  <a:lnTo>
                    <a:pt x="1428" y="573"/>
                  </a:lnTo>
                  <a:lnTo>
                    <a:pt x="1426" y="573"/>
                  </a:lnTo>
                  <a:lnTo>
                    <a:pt x="1426" y="575"/>
                  </a:lnTo>
                  <a:lnTo>
                    <a:pt x="1426" y="576"/>
                  </a:lnTo>
                  <a:lnTo>
                    <a:pt x="1425" y="576"/>
                  </a:lnTo>
                  <a:lnTo>
                    <a:pt x="1423" y="578"/>
                  </a:lnTo>
                  <a:lnTo>
                    <a:pt x="1423" y="579"/>
                  </a:lnTo>
                  <a:lnTo>
                    <a:pt x="1421" y="581"/>
                  </a:lnTo>
                  <a:lnTo>
                    <a:pt x="1421" y="579"/>
                  </a:lnTo>
                  <a:lnTo>
                    <a:pt x="1421" y="578"/>
                  </a:lnTo>
                  <a:lnTo>
                    <a:pt x="1423" y="576"/>
                  </a:lnTo>
                  <a:lnTo>
                    <a:pt x="1425" y="575"/>
                  </a:lnTo>
                  <a:lnTo>
                    <a:pt x="1423" y="573"/>
                  </a:lnTo>
                  <a:lnTo>
                    <a:pt x="1421" y="573"/>
                  </a:lnTo>
                  <a:lnTo>
                    <a:pt x="1420" y="575"/>
                  </a:lnTo>
                  <a:lnTo>
                    <a:pt x="1418" y="576"/>
                  </a:lnTo>
                  <a:lnTo>
                    <a:pt x="1417" y="576"/>
                  </a:lnTo>
                  <a:lnTo>
                    <a:pt x="1415" y="576"/>
                  </a:lnTo>
                  <a:lnTo>
                    <a:pt x="1413" y="576"/>
                  </a:lnTo>
                  <a:lnTo>
                    <a:pt x="1412" y="578"/>
                  </a:lnTo>
                  <a:lnTo>
                    <a:pt x="1412" y="579"/>
                  </a:lnTo>
                  <a:lnTo>
                    <a:pt x="1410" y="581"/>
                  </a:lnTo>
                  <a:lnTo>
                    <a:pt x="1410" y="583"/>
                  </a:lnTo>
                  <a:lnTo>
                    <a:pt x="1408" y="583"/>
                  </a:lnTo>
                  <a:lnTo>
                    <a:pt x="1407" y="583"/>
                  </a:lnTo>
                  <a:lnTo>
                    <a:pt x="1407" y="581"/>
                  </a:lnTo>
                  <a:lnTo>
                    <a:pt x="1405" y="581"/>
                  </a:lnTo>
                  <a:lnTo>
                    <a:pt x="1405" y="583"/>
                  </a:lnTo>
                  <a:lnTo>
                    <a:pt x="1403" y="583"/>
                  </a:lnTo>
                  <a:lnTo>
                    <a:pt x="1402" y="584"/>
                  </a:lnTo>
                  <a:lnTo>
                    <a:pt x="1400" y="586"/>
                  </a:lnTo>
                  <a:lnTo>
                    <a:pt x="1402" y="588"/>
                  </a:lnTo>
                  <a:lnTo>
                    <a:pt x="1400" y="589"/>
                  </a:lnTo>
                  <a:lnTo>
                    <a:pt x="1398" y="588"/>
                  </a:lnTo>
                  <a:lnTo>
                    <a:pt x="1398" y="586"/>
                  </a:lnTo>
                  <a:lnTo>
                    <a:pt x="1397" y="586"/>
                  </a:lnTo>
                  <a:lnTo>
                    <a:pt x="1397" y="588"/>
                  </a:lnTo>
                  <a:lnTo>
                    <a:pt x="1397" y="589"/>
                  </a:lnTo>
                  <a:lnTo>
                    <a:pt x="1398" y="589"/>
                  </a:lnTo>
                  <a:lnTo>
                    <a:pt x="1398" y="591"/>
                  </a:lnTo>
                  <a:lnTo>
                    <a:pt x="1398" y="593"/>
                  </a:lnTo>
                  <a:lnTo>
                    <a:pt x="1397" y="594"/>
                  </a:lnTo>
                  <a:lnTo>
                    <a:pt x="1395" y="594"/>
                  </a:lnTo>
                  <a:lnTo>
                    <a:pt x="1395" y="593"/>
                  </a:lnTo>
                  <a:lnTo>
                    <a:pt x="1393" y="593"/>
                  </a:lnTo>
                  <a:lnTo>
                    <a:pt x="1393" y="591"/>
                  </a:lnTo>
                  <a:lnTo>
                    <a:pt x="1392" y="591"/>
                  </a:lnTo>
                  <a:lnTo>
                    <a:pt x="1392" y="593"/>
                  </a:lnTo>
                  <a:lnTo>
                    <a:pt x="1392" y="594"/>
                  </a:lnTo>
                  <a:lnTo>
                    <a:pt x="1392" y="596"/>
                  </a:lnTo>
                  <a:lnTo>
                    <a:pt x="1392" y="598"/>
                  </a:lnTo>
                  <a:lnTo>
                    <a:pt x="1393" y="598"/>
                  </a:lnTo>
                  <a:lnTo>
                    <a:pt x="1395" y="598"/>
                  </a:lnTo>
                  <a:lnTo>
                    <a:pt x="1395" y="599"/>
                  </a:lnTo>
                  <a:lnTo>
                    <a:pt x="1395" y="601"/>
                  </a:lnTo>
                  <a:lnTo>
                    <a:pt x="1395" y="603"/>
                  </a:lnTo>
                  <a:lnTo>
                    <a:pt x="1393" y="604"/>
                  </a:lnTo>
                  <a:lnTo>
                    <a:pt x="1393" y="603"/>
                  </a:lnTo>
                  <a:lnTo>
                    <a:pt x="1393" y="601"/>
                  </a:lnTo>
                  <a:lnTo>
                    <a:pt x="1392" y="599"/>
                  </a:lnTo>
                  <a:lnTo>
                    <a:pt x="1390" y="599"/>
                  </a:lnTo>
                  <a:lnTo>
                    <a:pt x="1387" y="601"/>
                  </a:lnTo>
                  <a:lnTo>
                    <a:pt x="1387" y="603"/>
                  </a:lnTo>
                  <a:lnTo>
                    <a:pt x="1387" y="606"/>
                  </a:lnTo>
                  <a:lnTo>
                    <a:pt x="1388" y="606"/>
                  </a:lnTo>
                  <a:lnTo>
                    <a:pt x="1388" y="608"/>
                  </a:lnTo>
                  <a:lnTo>
                    <a:pt x="1388" y="609"/>
                  </a:lnTo>
                  <a:lnTo>
                    <a:pt x="1387" y="609"/>
                  </a:lnTo>
                  <a:lnTo>
                    <a:pt x="1388" y="611"/>
                  </a:lnTo>
                  <a:lnTo>
                    <a:pt x="1390" y="611"/>
                  </a:lnTo>
                  <a:lnTo>
                    <a:pt x="1392" y="612"/>
                  </a:lnTo>
                  <a:lnTo>
                    <a:pt x="1393" y="614"/>
                  </a:lnTo>
                  <a:lnTo>
                    <a:pt x="1393" y="616"/>
                  </a:lnTo>
                  <a:lnTo>
                    <a:pt x="1392" y="616"/>
                  </a:lnTo>
                  <a:lnTo>
                    <a:pt x="1390" y="617"/>
                  </a:lnTo>
                  <a:lnTo>
                    <a:pt x="1390" y="619"/>
                  </a:lnTo>
                  <a:lnTo>
                    <a:pt x="1388" y="619"/>
                  </a:lnTo>
                  <a:lnTo>
                    <a:pt x="1390" y="619"/>
                  </a:lnTo>
                  <a:lnTo>
                    <a:pt x="1390" y="621"/>
                  </a:lnTo>
                  <a:lnTo>
                    <a:pt x="1392" y="621"/>
                  </a:lnTo>
                  <a:lnTo>
                    <a:pt x="1393" y="622"/>
                  </a:lnTo>
                  <a:lnTo>
                    <a:pt x="1392" y="624"/>
                  </a:lnTo>
                  <a:lnTo>
                    <a:pt x="1392" y="626"/>
                  </a:lnTo>
                  <a:lnTo>
                    <a:pt x="1390" y="626"/>
                  </a:lnTo>
                  <a:lnTo>
                    <a:pt x="1388" y="626"/>
                  </a:lnTo>
                  <a:lnTo>
                    <a:pt x="1387" y="624"/>
                  </a:lnTo>
                  <a:lnTo>
                    <a:pt x="1387" y="622"/>
                  </a:lnTo>
                  <a:lnTo>
                    <a:pt x="1385" y="622"/>
                  </a:lnTo>
                  <a:lnTo>
                    <a:pt x="1385" y="624"/>
                  </a:lnTo>
                  <a:lnTo>
                    <a:pt x="1384" y="624"/>
                  </a:lnTo>
                  <a:lnTo>
                    <a:pt x="1384" y="626"/>
                  </a:lnTo>
                  <a:lnTo>
                    <a:pt x="1385" y="626"/>
                  </a:lnTo>
                  <a:lnTo>
                    <a:pt x="1385" y="627"/>
                  </a:lnTo>
                  <a:lnTo>
                    <a:pt x="1387" y="627"/>
                  </a:lnTo>
                  <a:lnTo>
                    <a:pt x="1387" y="629"/>
                  </a:lnTo>
                  <a:lnTo>
                    <a:pt x="1388" y="629"/>
                  </a:lnTo>
                  <a:lnTo>
                    <a:pt x="1388" y="631"/>
                  </a:lnTo>
                  <a:lnTo>
                    <a:pt x="1390" y="631"/>
                  </a:lnTo>
                  <a:lnTo>
                    <a:pt x="1390" y="632"/>
                  </a:lnTo>
                  <a:lnTo>
                    <a:pt x="1390" y="631"/>
                  </a:lnTo>
                  <a:lnTo>
                    <a:pt x="1392" y="629"/>
                  </a:lnTo>
                  <a:lnTo>
                    <a:pt x="1393" y="629"/>
                  </a:lnTo>
                  <a:lnTo>
                    <a:pt x="1395" y="631"/>
                  </a:lnTo>
                  <a:lnTo>
                    <a:pt x="1395" y="632"/>
                  </a:lnTo>
                  <a:lnTo>
                    <a:pt x="1395" y="634"/>
                  </a:lnTo>
                  <a:lnTo>
                    <a:pt x="1395" y="636"/>
                  </a:lnTo>
                  <a:lnTo>
                    <a:pt x="1395" y="637"/>
                  </a:lnTo>
                  <a:lnTo>
                    <a:pt x="1397" y="637"/>
                  </a:lnTo>
                  <a:lnTo>
                    <a:pt x="1398" y="637"/>
                  </a:lnTo>
                  <a:lnTo>
                    <a:pt x="1398" y="636"/>
                  </a:lnTo>
                  <a:lnTo>
                    <a:pt x="1400" y="636"/>
                  </a:lnTo>
                  <a:lnTo>
                    <a:pt x="1400" y="637"/>
                  </a:lnTo>
                  <a:lnTo>
                    <a:pt x="1398" y="637"/>
                  </a:lnTo>
                  <a:lnTo>
                    <a:pt x="1398" y="639"/>
                  </a:lnTo>
                  <a:lnTo>
                    <a:pt x="1398" y="641"/>
                  </a:lnTo>
                  <a:lnTo>
                    <a:pt x="1400" y="641"/>
                  </a:lnTo>
                  <a:lnTo>
                    <a:pt x="1400" y="642"/>
                  </a:lnTo>
                  <a:lnTo>
                    <a:pt x="1402" y="641"/>
                  </a:lnTo>
                  <a:lnTo>
                    <a:pt x="1403" y="641"/>
                  </a:lnTo>
                  <a:lnTo>
                    <a:pt x="1403" y="642"/>
                  </a:lnTo>
                  <a:lnTo>
                    <a:pt x="1403" y="644"/>
                  </a:lnTo>
                  <a:lnTo>
                    <a:pt x="1402" y="645"/>
                  </a:lnTo>
                  <a:lnTo>
                    <a:pt x="1403" y="647"/>
                  </a:lnTo>
                  <a:lnTo>
                    <a:pt x="1405" y="647"/>
                  </a:lnTo>
                  <a:lnTo>
                    <a:pt x="1405" y="645"/>
                  </a:lnTo>
                  <a:lnTo>
                    <a:pt x="1407" y="645"/>
                  </a:lnTo>
                  <a:lnTo>
                    <a:pt x="1407" y="647"/>
                  </a:lnTo>
                  <a:lnTo>
                    <a:pt x="1407" y="649"/>
                  </a:lnTo>
                  <a:lnTo>
                    <a:pt x="1405" y="650"/>
                  </a:lnTo>
                  <a:lnTo>
                    <a:pt x="1407" y="650"/>
                  </a:lnTo>
                  <a:lnTo>
                    <a:pt x="1407" y="652"/>
                  </a:lnTo>
                  <a:lnTo>
                    <a:pt x="1408" y="652"/>
                  </a:lnTo>
                  <a:lnTo>
                    <a:pt x="1410" y="650"/>
                  </a:lnTo>
                  <a:lnTo>
                    <a:pt x="1408" y="649"/>
                  </a:lnTo>
                  <a:lnTo>
                    <a:pt x="1408" y="647"/>
                  </a:lnTo>
                  <a:lnTo>
                    <a:pt x="1410" y="647"/>
                  </a:lnTo>
                  <a:lnTo>
                    <a:pt x="1412" y="649"/>
                  </a:lnTo>
                  <a:lnTo>
                    <a:pt x="1413" y="649"/>
                  </a:lnTo>
                  <a:lnTo>
                    <a:pt x="1413" y="650"/>
                  </a:lnTo>
                  <a:lnTo>
                    <a:pt x="1415" y="652"/>
                  </a:lnTo>
                  <a:lnTo>
                    <a:pt x="1417" y="652"/>
                  </a:lnTo>
                  <a:lnTo>
                    <a:pt x="1417" y="654"/>
                  </a:lnTo>
                  <a:lnTo>
                    <a:pt x="1418" y="654"/>
                  </a:lnTo>
                  <a:lnTo>
                    <a:pt x="1418" y="652"/>
                  </a:lnTo>
                  <a:lnTo>
                    <a:pt x="1418" y="650"/>
                  </a:lnTo>
                  <a:lnTo>
                    <a:pt x="1420" y="650"/>
                  </a:lnTo>
                  <a:lnTo>
                    <a:pt x="1420" y="649"/>
                  </a:lnTo>
                  <a:lnTo>
                    <a:pt x="1420" y="647"/>
                  </a:lnTo>
                  <a:lnTo>
                    <a:pt x="1421" y="647"/>
                  </a:lnTo>
                  <a:lnTo>
                    <a:pt x="1421" y="645"/>
                  </a:lnTo>
                  <a:lnTo>
                    <a:pt x="1423" y="645"/>
                  </a:lnTo>
                  <a:lnTo>
                    <a:pt x="1423" y="647"/>
                  </a:lnTo>
                  <a:lnTo>
                    <a:pt x="1425" y="649"/>
                  </a:lnTo>
                  <a:lnTo>
                    <a:pt x="1426" y="649"/>
                  </a:lnTo>
                  <a:lnTo>
                    <a:pt x="1426" y="650"/>
                  </a:lnTo>
                  <a:lnTo>
                    <a:pt x="1425" y="652"/>
                  </a:lnTo>
                  <a:lnTo>
                    <a:pt x="1425" y="654"/>
                  </a:lnTo>
                  <a:lnTo>
                    <a:pt x="1425" y="655"/>
                  </a:lnTo>
                  <a:lnTo>
                    <a:pt x="1426" y="657"/>
                  </a:lnTo>
                  <a:lnTo>
                    <a:pt x="1428" y="657"/>
                  </a:lnTo>
                  <a:lnTo>
                    <a:pt x="1428" y="659"/>
                  </a:lnTo>
                  <a:lnTo>
                    <a:pt x="1430" y="659"/>
                  </a:lnTo>
                  <a:lnTo>
                    <a:pt x="1430" y="657"/>
                  </a:lnTo>
                  <a:lnTo>
                    <a:pt x="1430" y="655"/>
                  </a:lnTo>
                  <a:lnTo>
                    <a:pt x="1431" y="655"/>
                  </a:lnTo>
                  <a:lnTo>
                    <a:pt x="1433" y="655"/>
                  </a:lnTo>
                  <a:lnTo>
                    <a:pt x="1435" y="655"/>
                  </a:lnTo>
                  <a:lnTo>
                    <a:pt x="1436" y="655"/>
                  </a:lnTo>
                  <a:lnTo>
                    <a:pt x="1438" y="657"/>
                  </a:lnTo>
                  <a:lnTo>
                    <a:pt x="1436" y="657"/>
                  </a:lnTo>
                  <a:lnTo>
                    <a:pt x="1436" y="659"/>
                  </a:lnTo>
                  <a:lnTo>
                    <a:pt x="1436" y="660"/>
                  </a:lnTo>
                  <a:lnTo>
                    <a:pt x="1438" y="660"/>
                  </a:lnTo>
                  <a:lnTo>
                    <a:pt x="1440" y="659"/>
                  </a:lnTo>
                  <a:lnTo>
                    <a:pt x="1441" y="657"/>
                  </a:lnTo>
                  <a:lnTo>
                    <a:pt x="1441" y="655"/>
                  </a:lnTo>
                  <a:lnTo>
                    <a:pt x="1443" y="655"/>
                  </a:lnTo>
                  <a:lnTo>
                    <a:pt x="1445" y="655"/>
                  </a:lnTo>
                  <a:lnTo>
                    <a:pt x="1446" y="654"/>
                  </a:lnTo>
                  <a:lnTo>
                    <a:pt x="1448" y="655"/>
                  </a:lnTo>
                  <a:lnTo>
                    <a:pt x="1448" y="657"/>
                  </a:lnTo>
                  <a:lnTo>
                    <a:pt x="1448" y="659"/>
                  </a:lnTo>
                  <a:lnTo>
                    <a:pt x="1446" y="659"/>
                  </a:lnTo>
                  <a:lnTo>
                    <a:pt x="1448" y="660"/>
                  </a:lnTo>
                  <a:lnTo>
                    <a:pt x="1448" y="662"/>
                  </a:lnTo>
                  <a:lnTo>
                    <a:pt x="1449" y="662"/>
                  </a:lnTo>
                  <a:lnTo>
                    <a:pt x="1449" y="660"/>
                  </a:lnTo>
                  <a:lnTo>
                    <a:pt x="1451" y="660"/>
                  </a:lnTo>
                  <a:lnTo>
                    <a:pt x="1453" y="662"/>
                  </a:lnTo>
                  <a:lnTo>
                    <a:pt x="1453" y="664"/>
                  </a:lnTo>
                  <a:lnTo>
                    <a:pt x="1453" y="665"/>
                  </a:lnTo>
                  <a:lnTo>
                    <a:pt x="1453" y="667"/>
                  </a:lnTo>
                  <a:lnTo>
                    <a:pt x="1453" y="669"/>
                  </a:lnTo>
                  <a:lnTo>
                    <a:pt x="1453" y="670"/>
                  </a:lnTo>
                  <a:lnTo>
                    <a:pt x="1453" y="672"/>
                  </a:lnTo>
                  <a:lnTo>
                    <a:pt x="1453" y="674"/>
                  </a:lnTo>
                  <a:lnTo>
                    <a:pt x="1453" y="675"/>
                  </a:lnTo>
                  <a:lnTo>
                    <a:pt x="1451" y="677"/>
                  </a:lnTo>
                  <a:lnTo>
                    <a:pt x="1451" y="678"/>
                  </a:lnTo>
                  <a:lnTo>
                    <a:pt x="1451" y="680"/>
                  </a:lnTo>
                  <a:lnTo>
                    <a:pt x="1451" y="682"/>
                  </a:lnTo>
                  <a:lnTo>
                    <a:pt x="1451" y="685"/>
                  </a:lnTo>
                  <a:lnTo>
                    <a:pt x="1453" y="687"/>
                  </a:lnTo>
                  <a:lnTo>
                    <a:pt x="1451" y="688"/>
                  </a:lnTo>
                  <a:lnTo>
                    <a:pt x="1451" y="690"/>
                  </a:lnTo>
                  <a:lnTo>
                    <a:pt x="1449" y="692"/>
                  </a:lnTo>
                  <a:lnTo>
                    <a:pt x="1448" y="693"/>
                  </a:lnTo>
                  <a:lnTo>
                    <a:pt x="1448" y="695"/>
                  </a:lnTo>
                  <a:lnTo>
                    <a:pt x="1446" y="697"/>
                  </a:lnTo>
                  <a:lnTo>
                    <a:pt x="1446" y="698"/>
                  </a:lnTo>
                  <a:lnTo>
                    <a:pt x="1446" y="700"/>
                  </a:lnTo>
                  <a:lnTo>
                    <a:pt x="1446" y="702"/>
                  </a:lnTo>
                  <a:lnTo>
                    <a:pt x="1448" y="703"/>
                  </a:lnTo>
                  <a:lnTo>
                    <a:pt x="1449" y="705"/>
                  </a:lnTo>
                  <a:lnTo>
                    <a:pt x="1451" y="706"/>
                  </a:lnTo>
                  <a:lnTo>
                    <a:pt x="1451" y="708"/>
                  </a:lnTo>
                  <a:lnTo>
                    <a:pt x="1449" y="710"/>
                  </a:lnTo>
                  <a:lnTo>
                    <a:pt x="1449" y="711"/>
                  </a:lnTo>
                  <a:lnTo>
                    <a:pt x="1448" y="711"/>
                  </a:lnTo>
                  <a:lnTo>
                    <a:pt x="1448" y="713"/>
                  </a:lnTo>
                  <a:lnTo>
                    <a:pt x="1446" y="715"/>
                  </a:lnTo>
                  <a:lnTo>
                    <a:pt x="1448" y="718"/>
                  </a:lnTo>
                  <a:lnTo>
                    <a:pt x="1448" y="720"/>
                  </a:lnTo>
                  <a:lnTo>
                    <a:pt x="1448" y="721"/>
                  </a:lnTo>
                  <a:lnTo>
                    <a:pt x="1449" y="721"/>
                  </a:lnTo>
                  <a:lnTo>
                    <a:pt x="1449" y="723"/>
                  </a:lnTo>
                  <a:lnTo>
                    <a:pt x="1449" y="725"/>
                  </a:lnTo>
                  <a:lnTo>
                    <a:pt x="1451" y="726"/>
                  </a:lnTo>
                  <a:lnTo>
                    <a:pt x="1453" y="726"/>
                  </a:lnTo>
                  <a:lnTo>
                    <a:pt x="1454" y="726"/>
                  </a:lnTo>
                  <a:lnTo>
                    <a:pt x="1454" y="728"/>
                  </a:lnTo>
                  <a:lnTo>
                    <a:pt x="1456" y="728"/>
                  </a:lnTo>
                  <a:lnTo>
                    <a:pt x="1456" y="730"/>
                  </a:lnTo>
                  <a:lnTo>
                    <a:pt x="1456" y="731"/>
                  </a:lnTo>
                  <a:lnTo>
                    <a:pt x="1456" y="733"/>
                  </a:lnTo>
                  <a:lnTo>
                    <a:pt x="1458" y="735"/>
                  </a:lnTo>
                  <a:lnTo>
                    <a:pt x="1456" y="736"/>
                  </a:lnTo>
                  <a:lnTo>
                    <a:pt x="1454" y="738"/>
                  </a:lnTo>
                  <a:lnTo>
                    <a:pt x="1453" y="739"/>
                  </a:lnTo>
                  <a:lnTo>
                    <a:pt x="1453" y="741"/>
                  </a:lnTo>
                  <a:lnTo>
                    <a:pt x="1453" y="743"/>
                  </a:lnTo>
                  <a:lnTo>
                    <a:pt x="1453" y="744"/>
                  </a:lnTo>
                  <a:lnTo>
                    <a:pt x="1453" y="746"/>
                  </a:lnTo>
                  <a:lnTo>
                    <a:pt x="1451" y="748"/>
                  </a:lnTo>
                  <a:lnTo>
                    <a:pt x="1449" y="748"/>
                  </a:lnTo>
                  <a:lnTo>
                    <a:pt x="1448" y="748"/>
                  </a:lnTo>
                  <a:lnTo>
                    <a:pt x="1446" y="748"/>
                  </a:lnTo>
                  <a:lnTo>
                    <a:pt x="1445" y="748"/>
                  </a:lnTo>
                  <a:lnTo>
                    <a:pt x="1443" y="749"/>
                  </a:lnTo>
                  <a:lnTo>
                    <a:pt x="1441" y="751"/>
                  </a:lnTo>
                  <a:lnTo>
                    <a:pt x="1440" y="753"/>
                  </a:lnTo>
                  <a:lnTo>
                    <a:pt x="1438" y="754"/>
                  </a:lnTo>
                  <a:lnTo>
                    <a:pt x="1438" y="756"/>
                  </a:lnTo>
                  <a:lnTo>
                    <a:pt x="1436" y="758"/>
                  </a:lnTo>
                  <a:lnTo>
                    <a:pt x="1436" y="759"/>
                  </a:lnTo>
                  <a:lnTo>
                    <a:pt x="1436" y="761"/>
                  </a:lnTo>
                  <a:lnTo>
                    <a:pt x="1436" y="763"/>
                  </a:lnTo>
                  <a:lnTo>
                    <a:pt x="1435" y="764"/>
                  </a:lnTo>
                  <a:lnTo>
                    <a:pt x="1435" y="766"/>
                  </a:lnTo>
                  <a:lnTo>
                    <a:pt x="1435" y="768"/>
                  </a:lnTo>
                  <a:lnTo>
                    <a:pt x="1435" y="769"/>
                  </a:lnTo>
                  <a:lnTo>
                    <a:pt x="1436" y="771"/>
                  </a:lnTo>
                  <a:lnTo>
                    <a:pt x="1436" y="772"/>
                  </a:lnTo>
                  <a:lnTo>
                    <a:pt x="1435" y="774"/>
                  </a:lnTo>
                  <a:lnTo>
                    <a:pt x="1435" y="776"/>
                  </a:lnTo>
                  <a:lnTo>
                    <a:pt x="1433" y="776"/>
                  </a:lnTo>
                  <a:lnTo>
                    <a:pt x="1433" y="777"/>
                  </a:lnTo>
                  <a:lnTo>
                    <a:pt x="1431" y="777"/>
                  </a:lnTo>
                  <a:lnTo>
                    <a:pt x="1431" y="779"/>
                  </a:lnTo>
                  <a:lnTo>
                    <a:pt x="1430" y="781"/>
                  </a:lnTo>
                  <a:lnTo>
                    <a:pt x="1428" y="782"/>
                  </a:lnTo>
                  <a:lnTo>
                    <a:pt x="1426" y="784"/>
                  </a:lnTo>
                  <a:lnTo>
                    <a:pt x="1425" y="786"/>
                  </a:lnTo>
                  <a:lnTo>
                    <a:pt x="1425" y="787"/>
                  </a:lnTo>
                  <a:lnTo>
                    <a:pt x="1423" y="787"/>
                  </a:lnTo>
                  <a:lnTo>
                    <a:pt x="1421" y="787"/>
                  </a:lnTo>
                  <a:lnTo>
                    <a:pt x="1420" y="789"/>
                  </a:lnTo>
                  <a:lnTo>
                    <a:pt x="1420" y="791"/>
                  </a:lnTo>
                  <a:lnTo>
                    <a:pt x="1418" y="791"/>
                  </a:lnTo>
                  <a:lnTo>
                    <a:pt x="1417" y="791"/>
                  </a:lnTo>
                  <a:lnTo>
                    <a:pt x="1415" y="791"/>
                  </a:lnTo>
                  <a:lnTo>
                    <a:pt x="1413" y="791"/>
                  </a:lnTo>
                  <a:lnTo>
                    <a:pt x="1413" y="792"/>
                  </a:lnTo>
                  <a:lnTo>
                    <a:pt x="1412" y="794"/>
                  </a:lnTo>
                  <a:lnTo>
                    <a:pt x="1410" y="796"/>
                  </a:lnTo>
                  <a:lnTo>
                    <a:pt x="1408" y="796"/>
                  </a:lnTo>
                  <a:lnTo>
                    <a:pt x="1407" y="797"/>
                  </a:lnTo>
                  <a:lnTo>
                    <a:pt x="1407" y="799"/>
                  </a:lnTo>
                  <a:lnTo>
                    <a:pt x="1405" y="801"/>
                  </a:lnTo>
                  <a:lnTo>
                    <a:pt x="1405" y="799"/>
                  </a:lnTo>
                  <a:lnTo>
                    <a:pt x="1403" y="799"/>
                  </a:lnTo>
                  <a:lnTo>
                    <a:pt x="1402" y="797"/>
                  </a:lnTo>
                  <a:lnTo>
                    <a:pt x="1400" y="797"/>
                  </a:lnTo>
                  <a:lnTo>
                    <a:pt x="1398" y="797"/>
                  </a:lnTo>
                  <a:lnTo>
                    <a:pt x="1397" y="797"/>
                  </a:lnTo>
                  <a:lnTo>
                    <a:pt x="1395" y="797"/>
                  </a:lnTo>
                  <a:lnTo>
                    <a:pt x="1395" y="799"/>
                  </a:lnTo>
                  <a:lnTo>
                    <a:pt x="1393" y="799"/>
                  </a:lnTo>
                  <a:lnTo>
                    <a:pt x="1393" y="801"/>
                  </a:lnTo>
                  <a:lnTo>
                    <a:pt x="1392" y="801"/>
                  </a:lnTo>
                  <a:lnTo>
                    <a:pt x="1390" y="802"/>
                  </a:lnTo>
                  <a:lnTo>
                    <a:pt x="1390" y="804"/>
                  </a:lnTo>
                  <a:lnTo>
                    <a:pt x="1390" y="805"/>
                  </a:lnTo>
                  <a:lnTo>
                    <a:pt x="1390" y="807"/>
                  </a:lnTo>
                  <a:lnTo>
                    <a:pt x="1388" y="809"/>
                  </a:lnTo>
                  <a:lnTo>
                    <a:pt x="1388" y="810"/>
                  </a:lnTo>
                  <a:lnTo>
                    <a:pt x="1388" y="812"/>
                  </a:lnTo>
                  <a:lnTo>
                    <a:pt x="1390" y="814"/>
                  </a:lnTo>
                  <a:lnTo>
                    <a:pt x="1390" y="815"/>
                  </a:lnTo>
                  <a:lnTo>
                    <a:pt x="1388" y="815"/>
                  </a:lnTo>
                  <a:lnTo>
                    <a:pt x="1388" y="817"/>
                  </a:lnTo>
                  <a:lnTo>
                    <a:pt x="1387" y="817"/>
                  </a:lnTo>
                  <a:lnTo>
                    <a:pt x="1385" y="819"/>
                  </a:lnTo>
                  <a:lnTo>
                    <a:pt x="1385" y="820"/>
                  </a:lnTo>
                  <a:lnTo>
                    <a:pt x="1385" y="822"/>
                  </a:lnTo>
                  <a:lnTo>
                    <a:pt x="1385" y="824"/>
                  </a:lnTo>
                  <a:lnTo>
                    <a:pt x="1385" y="825"/>
                  </a:lnTo>
                  <a:lnTo>
                    <a:pt x="1385" y="827"/>
                  </a:lnTo>
                  <a:lnTo>
                    <a:pt x="1385" y="829"/>
                  </a:lnTo>
                  <a:lnTo>
                    <a:pt x="1385" y="830"/>
                  </a:lnTo>
                  <a:lnTo>
                    <a:pt x="1385" y="832"/>
                  </a:lnTo>
                  <a:lnTo>
                    <a:pt x="1387" y="834"/>
                  </a:lnTo>
                  <a:lnTo>
                    <a:pt x="1387" y="835"/>
                  </a:lnTo>
                  <a:lnTo>
                    <a:pt x="1387" y="837"/>
                  </a:lnTo>
                  <a:lnTo>
                    <a:pt x="1385" y="837"/>
                  </a:lnTo>
                  <a:lnTo>
                    <a:pt x="1387" y="838"/>
                  </a:lnTo>
                  <a:lnTo>
                    <a:pt x="1387" y="840"/>
                  </a:lnTo>
                  <a:lnTo>
                    <a:pt x="1385" y="840"/>
                  </a:lnTo>
                  <a:lnTo>
                    <a:pt x="1385" y="842"/>
                  </a:lnTo>
                  <a:lnTo>
                    <a:pt x="1384" y="843"/>
                  </a:lnTo>
                  <a:lnTo>
                    <a:pt x="1385" y="843"/>
                  </a:lnTo>
                  <a:lnTo>
                    <a:pt x="1384" y="845"/>
                  </a:lnTo>
                  <a:lnTo>
                    <a:pt x="1384" y="847"/>
                  </a:lnTo>
                  <a:lnTo>
                    <a:pt x="1384" y="848"/>
                  </a:lnTo>
                  <a:lnTo>
                    <a:pt x="1382" y="848"/>
                  </a:lnTo>
                  <a:lnTo>
                    <a:pt x="1382" y="850"/>
                  </a:lnTo>
                  <a:lnTo>
                    <a:pt x="1384" y="852"/>
                  </a:lnTo>
                  <a:lnTo>
                    <a:pt x="1384" y="853"/>
                  </a:lnTo>
                  <a:lnTo>
                    <a:pt x="1385" y="855"/>
                  </a:lnTo>
                  <a:lnTo>
                    <a:pt x="1385" y="857"/>
                  </a:lnTo>
                  <a:lnTo>
                    <a:pt x="1385" y="858"/>
                  </a:lnTo>
                  <a:lnTo>
                    <a:pt x="1384" y="860"/>
                  </a:lnTo>
                  <a:lnTo>
                    <a:pt x="1384" y="862"/>
                  </a:lnTo>
                  <a:lnTo>
                    <a:pt x="1385" y="863"/>
                  </a:lnTo>
                  <a:lnTo>
                    <a:pt x="1385" y="865"/>
                  </a:lnTo>
                  <a:lnTo>
                    <a:pt x="1385" y="867"/>
                  </a:lnTo>
                  <a:lnTo>
                    <a:pt x="1387" y="868"/>
                  </a:lnTo>
                  <a:lnTo>
                    <a:pt x="1387" y="870"/>
                  </a:lnTo>
                  <a:lnTo>
                    <a:pt x="1388" y="870"/>
                  </a:lnTo>
                  <a:lnTo>
                    <a:pt x="1388" y="871"/>
                  </a:lnTo>
                  <a:lnTo>
                    <a:pt x="1388" y="873"/>
                  </a:lnTo>
                  <a:lnTo>
                    <a:pt x="1388" y="875"/>
                  </a:lnTo>
                  <a:lnTo>
                    <a:pt x="1390" y="876"/>
                  </a:lnTo>
                  <a:lnTo>
                    <a:pt x="1390" y="878"/>
                  </a:lnTo>
                  <a:lnTo>
                    <a:pt x="1388" y="878"/>
                  </a:lnTo>
                  <a:lnTo>
                    <a:pt x="1388" y="880"/>
                  </a:lnTo>
                  <a:lnTo>
                    <a:pt x="1388" y="881"/>
                  </a:lnTo>
                  <a:lnTo>
                    <a:pt x="1390" y="883"/>
                  </a:lnTo>
                  <a:lnTo>
                    <a:pt x="1390" y="885"/>
                  </a:lnTo>
                  <a:lnTo>
                    <a:pt x="1390" y="886"/>
                  </a:lnTo>
                  <a:lnTo>
                    <a:pt x="1390" y="888"/>
                  </a:lnTo>
                  <a:lnTo>
                    <a:pt x="1388" y="890"/>
                  </a:lnTo>
                  <a:lnTo>
                    <a:pt x="1388" y="891"/>
                  </a:lnTo>
                  <a:lnTo>
                    <a:pt x="1388" y="893"/>
                  </a:lnTo>
                  <a:lnTo>
                    <a:pt x="1388" y="895"/>
                  </a:lnTo>
                  <a:lnTo>
                    <a:pt x="1388" y="896"/>
                  </a:lnTo>
                  <a:lnTo>
                    <a:pt x="1390" y="896"/>
                  </a:lnTo>
                  <a:lnTo>
                    <a:pt x="1390" y="898"/>
                  </a:lnTo>
                  <a:lnTo>
                    <a:pt x="1388" y="898"/>
                  </a:lnTo>
                  <a:lnTo>
                    <a:pt x="1387" y="900"/>
                  </a:lnTo>
                  <a:lnTo>
                    <a:pt x="1387" y="901"/>
                  </a:lnTo>
                  <a:lnTo>
                    <a:pt x="1388" y="903"/>
                  </a:lnTo>
                  <a:lnTo>
                    <a:pt x="1388" y="904"/>
                  </a:lnTo>
                  <a:lnTo>
                    <a:pt x="1388" y="906"/>
                  </a:lnTo>
                  <a:lnTo>
                    <a:pt x="1390" y="906"/>
                  </a:lnTo>
                  <a:lnTo>
                    <a:pt x="1392" y="906"/>
                  </a:lnTo>
                  <a:lnTo>
                    <a:pt x="1393" y="908"/>
                  </a:lnTo>
                  <a:lnTo>
                    <a:pt x="1395" y="908"/>
                  </a:lnTo>
                  <a:lnTo>
                    <a:pt x="1395" y="909"/>
                  </a:lnTo>
                  <a:lnTo>
                    <a:pt x="1395" y="911"/>
                  </a:lnTo>
                  <a:lnTo>
                    <a:pt x="1395" y="913"/>
                  </a:lnTo>
                  <a:lnTo>
                    <a:pt x="1395" y="914"/>
                  </a:lnTo>
                  <a:lnTo>
                    <a:pt x="1395" y="916"/>
                  </a:lnTo>
                  <a:lnTo>
                    <a:pt x="1395" y="918"/>
                  </a:lnTo>
                  <a:lnTo>
                    <a:pt x="1395" y="919"/>
                  </a:lnTo>
                  <a:lnTo>
                    <a:pt x="1395" y="921"/>
                  </a:lnTo>
                  <a:lnTo>
                    <a:pt x="1395" y="923"/>
                  </a:lnTo>
                  <a:lnTo>
                    <a:pt x="1397" y="923"/>
                  </a:lnTo>
                  <a:lnTo>
                    <a:pt x="1397" y="924"/>
                  </a:lnTo>
                  <a:lnTo>
                    <a:pt x="1398" y="924"/>
                  </a:lnTo>
                  <a:lnTo>
                    <a:pt x="1398" y="926"/>
                  </a:lnTo>
                  <a:lnTo>
                    <a:pt x="1398" y="928"/>
                  </a:lnTo>
                  <a:lnTo>
                    <a:pt x="1398" y="929"/>
                  </a:lnTo>
                  <a:lnTo>
                    <a:pt x="1398" y="931"/>
                  </a:lnTo>
                  <a:lnTo>
                    <a:pt x="1398" y="932"/>
                  </a:lnTo>
                  <a:lnTo>
                    <a:pt x="1400" y="934"/>
                  </a:lnTo>
                  <a:lnTo>
                    <a:pt x="1398" y="936"/>
                  </a:lnTo>
                  <a:lnTo>
                    <a:pt x="1398" y="939"/>
                  </a:lnTo>
                  <a:lnTo>
                    <a:pt x="1398" y="941"/>
                  </a:lnTo>
                  <a:lnTo>
                    <a:pt x="1398" y="942"/>
                  </a:lnTo>
                  <a:lnTo>
                    <a:pt x="1398" y="944"/>
                  </a:lnTo>
                  <a:lnTo>
                    <a:pt x="1398" y="946"/>
                  </a:lnTo>
                  <a:lnTo>
                    <a:pt x="1397" y="947"/>
                  </a:lnTo>
                  <a:lnTo>
                    <a:pt x="1395" y="947"/>
                  </a:lnTo>
                  <a:lnTo>
                    <a:pt x="1393" y="949"/>
                  </a:lnTo>
                  <a:lnTo>
                    <a:pt x="1393" y="951"/>
                  </a:lnTo>
                  <a:lnTo>
                    <a:pt x="1393" y="952"/>
                  </a:lnTo>
                  <a:lnTo>
                    <a:pt x="1392" y="956"/>
                  </a:lnTo>
                  <a:lnTo>
                    <a:pt x="1392" y="957"/>
                  </a:lnTo>
                  <a:lnTo>
                    <a:pt x="1392" y="959"/>
                  </a:lnTo>
                  <a:lnTo>
                    <a:pt x="1390" y="959"/>
                  </a:lnTo>
                  <a:lnTo>
                    <a:pt x="1390" y="961"/>
                  </a:lnTo>
                  <a:lnTo>
                    <a:pt x="1387" y="961"/>
                  </a:lnTo>
                  <a:lnTo>
                    <a:pt x="1387" y="962"/>
                  </a:lnTo>
                  <a:lnTo>
                    <a:pt x="1385" y="964"/>
                  </a:lnTo>
                  <a:lnTo>
                    <a:pt x="1387" y="965"/>
                  </a:lnTo>
                  <a:lnTo>
                    <a:pt x="1387" y="967"/>
                  </a:lnTo>
                  <a:lnTo>
                    <a:pt x="1385" y="967"/>
                  </a:lnTo>
                  <a:lnTo>
                    <a:pt x="1385" y="969"/>
                  </a:lnTo>
                  <a:lnTo>
                    <a:pt x="1387" y="970"/>
                  </a:lnTo>
                  <a:lnTo>
                    <a:pt x="1387" y="972"/>
                  </a:lnTo>
                  <a:lnTo>
                    <a:pt x="1388" y="972"/>
                  </a:lnTo>
                  <a:lnTo>
                    <a:pt x="1388" y="974"/>
                  </a:lnTo>
                  <a:lnTo>
                    <a:pt x="1388" y="975"/>
                  </a:lnTo>
                  <a:lnTo>
                    <a:pt x="1388" y="977"/>
                  </a:lnTo>
                  <a:lnTo>
                    <a:pt x="1387" y="979"/>
                  </a:lnTo>
                  <a:lnTo>
                    <a:pt x="1387" y="980"/>
                  </a:lnTo>
                  <a:lnTo>
                    <a:pt x="1387" y="982"/>
                  </a:lnTo>
                  <a:lnTo>
                    <a:pt x="1387" y="984"/>
                  </a:lnTo>
                  <a:lnTo>
                    <a:pt x="1387" y="985"/>
                  </a:lnTo>
                  <a:lnTo>
                    <a:pt x="1388" y="987"/>
                  </a:lnTo>
                  <a:lnTo>
                    <a:pt x="1388" y="989"/>
                  </a:lnTo>
                  <a:lnTo>
                    <a:pt x="1387" y="989"/>
                  </a:lnTo>
                  <a:lnTo>
                    <a:pt x="1385" y="990"/>
                  </a:lnTo>
                  <a:lnTo>
                    <a:pt x="1384" y="990"/>
                  </a:lnTo>
                  <a:lnTo>
                    <a:pt x="1382" y="992"/>
                  </a:lnTo>
                  <a:lnTo>
                    <a:pt x="1382" y="994"/>
                  </a:lnTo>
                  <a:lnTo>
                    <a:pt x="1382" y="995"/>
                  </a:lnTo>
                  <a:lnTo>
                    <a:pt x="1380" y="995"/>
                  </a:lnTo>
                  <a:lnTo>
                    <a:pt x="1379" y="997"/>
                  </a:lnTo>
                  <a:lnTo>
                    <a:pt x="1377" y="998"/>
                  </a:lnTo>
                  <a:lnTo>
                    <a:pt x="1377" y="1000"/>
                  </a:lnTo>
                  <a:lnTo>
                    <a:pt x="1375" y="1002"/>
                  </a:lnTo>
                  <a:lnTo>
                    <a:pt x="1375" y="1003"/>
                  </a:lnTo>
                  <a:lnTo>
                    <a:pt x="1375" y="1005"/>
                  </a:lnTo>
                  <a:lnTo>
                    <a:pt x="1375" y="1007"/>
                  </a:lnTo>
                  <a:lnTo>
                    <a:pt x="1375" y="1008"/>
                  </a:lnTo>
                  <a:lnTo>
                    <a:pt x="1377" y="1008"/>
                  </a:lnTo>
                  <a:lnTo>
                    <a:pt x="1377" y="1010"/>
                  </a:lnTo>
                  <a:lnTo>
                    <a:pt x="1377" y="1012"/>
                  </a:lnTo>
                  <a:lnTo>
                    <a:pt x="1377" y="1013"/>
                  </a:lnTo>
                  <a:lnTo>
                    <a:pt x="1375" y="1013"/>
                  </a:lnTo>
                  <a:lnTo>
                    <a:pt x="1375" y="1015"/>
                  </a:lnTo>
                  <a:lnTo>
                    <a:pt x="1372" y="1015"/>
                  </a:lnTo>
                  <a:lnTo>
                    <a:pt x="1372" y="1018"/>
                  </a:lnTo>
                  <a:lnTo>
                    <a:pt x="1370" y="1020"/>
                  </a:lnTo>
                  <a:lnTo>
                    <a:pt x="1370" y="1022"/>
                  </a:lnTo>
                  <a:lnTo>
                    <a:pt x="1369" y="1023"/>
                  </a:lnTo>
                  <a:lnTo>
                    <a:pt x="1369" y="1025"/>
                  </a:lnTo>
                  <a:lnTo>
                    <a:pt x="1367" y="1027"/>
                  </a:lnTo>
                  <a:lnTo>
                    <a:pt x="1367" y="1028"/>
                  </a:lnTo>
                  <a:lnTo>
                    <a:pt x="1367" y="1030"/>
                  </a:lnTo>
                  <a:lnTo>
                    <a:pt x="1367" y="1031"/>
                  </a:lnTo>
                  <a:lnTo>
                    <a:pt x="1367" y="1033"/>
                  </a:lnTo>
                  <a:lnTo>
                    <a:pt x="1367" y="1035"/>
                  </a:lnTo>
                  <a:lnTo>
                    <a:pt x="1367" y="1036"/>
                  </a:lnTo>
                  <a:lnTo>
                    <a:pt x="1369" y="1038"/>
                  </a:lnTo>
                  <a:lnTo>
                    <a:pt x="1369" y="1040"/>
                  </a:lnTo>
                  <a:lnTo>
                    <a:pt x="1367" y="1041"/>
                  </a:lnTo>
                  <a:lnTo>
                    <a:pt x="1367" y="1043"/>
                  </a:lnTo>
                  <a:lnTo>
                    <a:pt x="1367" y="1045"/>
                  </a:lnTo>
                  <a:lnTo>
                    <a:pt x="1365" y="1046"/>
                  </a:lnTo>
                  <a:lnTo>
                    <a:pt x="1367" y="1048"/>
                  </a:lnTo>
                  <a:lnTo>
                    <a:pt x="1365" y="1050"/>
                  </a:lnTo>
                  <a:lnTo>
                    <a:pt x="1364" y="1051"/>
                  </a:lnTo>
                  <a:lnTo>
                    <a:pt x="1362" y="1051"/>
                  </a:lnTo>
                  <a:lnTo>
                    <a:pt x="1362" y="1053"/>
                  </a:lnTo>
                  <a:lnTo>
                    <a:pt x="1362" y="1055"/>
                  </a:lnTo>
                  <a:lnTo>
                    <a:pt x="1362" y="1056"/>
                  </a:lnTo>
                  <a:lnTo>
                    <a:pt x="1360" y="1058"/>
                  </a:lnTo>
                  <a:lnTo>
                    <a:pt x="1360" y="1060"/>
                  </a:lnTo>
                  <a:lnTo>
                    <a:pt x="1360" y="1061"/>
                  </a:lnTo>
                  <a:lnTo>
                    <a:pt x="1359" y="1061"/>
                  </a:lnTo>
                  <a:lnTo>
                    <a:pt x="1359" y="1063"/>
                  </a:lnTo>
                  <a:lnTo>
                    <a:pt x="1357" y="1064"/>
                  </a:lnTo>
                  <a:lnTo>
                    <a:pt x="1357" y="1066"/>
                  </a:lnTo>
                  <a:lnTo>
                    <a:pt x="1355" y="1068"/>
                  </a:lnTo>
                  <a:lnTo>
                    <a:pt x="1354" y="1069"/>
                  </a:lnTo>
                  <a:lnTo>
                    <a:pt x="1354" y="1071"/>
                  </a:lnTo>
                  <a:lnTo>
                    <a:pt x="1355" y="1073"/>
                  </a:lnTo>
                  <a:lnTo>
                    <a:pt x="1354" y="1073"/>
                  </a:lnTo>
                  <a:lnTo>
                    <a:pt x="1352" y="1073"/>
                  </a:lnTo>
                  <a:lnTo>
                    <a:pt x="1351" y="1074"/>
                  </a:lnTo>
                  <a:lnTo>
                    <a:pt x="1349" y="1074"/>
                  </a:lnTo>
                  <a:lnTo>
                    <a:pt x="1349" y="1076"/>
                  </a:lnTo>
                  <a:lnTo>
                    <a:pt x="1347" y="1076"/>
                  </a:lnTo>
                  <a:lnTo>
                    <a:pt x="1346" y="1074"/>
                  </a:lnTo>
                  <a:lnTo>
                    <a:pt x="1346" y="1076"/>
                  </a:lnTo>
                  <a:lnTo>
                    <a:pt x="1344" y="1076"/>
                  </a:lnTo>
                  <a:lnTo>
                    <a:pt x="1344" y="1078"/>
                  </a:lnTo>
                  <a:lnTo>
                    <a:pt x="1344" y="1079"/>
                  </a:lnTo>
                  <a:lnTo>
                    <a:pt x="1344" y="1081"/>
                  </a:lnTo>
                  <a:lnTo>
                    <a:pt x="1344" y="1083"/>
                  </a:lnTo>
                  <a:lnTo>
                    <a:pt x="1342" y="1084"/>
                  </a:lnTo>
                  <a:lnTo>
                    <a:pt x="1344" y="1086"/>
                  </a:lnTo>
                  <a:lnTo>
                    <a:pt x="1344" y="1088"/>
                  </a:lnTo>
                  <a:lnTo>
                    <a:pt x="1344" y="1089"/>
                  </a:lnTo>
                  <a:lnTo>
                    <a:pt x="1342" y="1089"/>
                  </a:lnTo>
                  <a:lnTo>
                    <a:pt x="1342" y="1091"/>
                  </a:lnTo>
                  <a:lnTo>
                    <a:pt x="1342" y="1093"/>
                  </a:lnTo>
                  <a:lnTo>
                    <a:pt x="1342" y="1094"/>
                  </a:lnTo>
                  <a:lnTo>
                    <a:pt x="1342" y="1096"/>
                  </a:lnTo>
                  <a:lnTo>
                    <a:pt x="1342" y="1097"/>
                  </a:lnTo>
                  <a:lnTo>
                    <a:pt x="1342" y="1099"/>
                  </a:lnTo>
                  <a:lnTo>
                    <a:pt x="1344" y="1101"/>
                  </a:lnTo>
                  <a:lnTo>
                    <a:pt x="1344" y="1102"/>
                  </a:lnTo>
                  <a:lnTo>
                    <a:pt x="1344" y="1104"/>
                  </a:lnTo>
                  <a:lnTo>
                    <a:pt x="1344" y="1106"/>
                  </a:lnTo>
                  <a:lnTo>
                    <a:pt x="1346" y="1107"/>
                  </a:lnTo>
                  <a:lnTo>
                    <a:pt x="1359" y="1154"/>
                  </a:lnTo>
                  <a:lnTo>
                    <a:pt x="1346" y="1147"/>
                  </a:lnTo>
                  <a:lnTo>
                    <a:pt x="1336" y="1155"/>
                  </a:lnTo>
                  <a:lnTo>
                    <a:pt x="1334" y="1178"/>
                  </a:lnTo>
                  <a:lnTo>
                    <a:pt x="1334" y="1191"/>
                  </a:lnTo>
                  <a:lnTo>
                    <a:pt x="1314" y="1223"/>
                  </a:lnTo>
                  <a:lnTo>
                    <a:pt x="1318" y="1239"/>
                  </a:lnTo>
                  <a:lnTo>
                    <a:pt x="1331" y="1262"/>
                  </a:lnTo>
                  <a:lnTo>
                    <a:pt x="1332" y="1282"/>
                  </a:lnTo>
                  <a:lnTo>
                    <a:pt x="1341" y="1304"/>
                  </a:lnTo>
                  <a:lnTo>
                    <a:pt x="1342" y="1335"/>
                  </a:lnTo>
                  <a:lnTo>
                    <a:pt x="1349" y="1376"/>
                  </a:lnTo>
                  <a:lnTo>
                    <a:pt x="1357" y="1411"/>
                  </a:lnTo>
                  <a:lnTo>
                    <a:pt x="1355" y="1427"/>
                  </a:lnTo>
                  <a:lnTo>
                    <a:pt x="1355" y="1444"/>
                  </a:lnTo>
                  <a:lnTo>
                    <a:pt x="1355" y="1457"/>
                  </a:lnTo>
                  <a:lnTo>
                    <a:pt x="1349" y="1462"/>
                  </a:lnTo>
                  <a:lnTo>
                    <a:pt x="1336" y="1465"/>
                  </a:lnTo>
                  <a:lnTo>
                    <a:pt x="1329" y="1474"/>
                  </a:lnTo>
                  <a:lnTo>
                    <a:pt x="1326" y="1479"/>
                  </a:lnTo>
                  <a:lnTo>
                    <a:pt x="1308" y="1485"/>
                  </a:lnTo>
                  <a:lnTo>
                    <a:pt x="1288" y="1523"/>
                  </a:lnTo>
                  <a:lnTo>
                    <a:pt x="1288" y="1535"/>
                  </a:lnTo>
                  <a:lnTo>
                    <a:pt x="1288" y="1549"/>
                  </a:lnTo>
                  <a:lnTo>
                    <a:pt x="1278" y="1569"/>
                  </a:lnTo>
                  <a:lnTo>
                    <a:pt x="1266" y="1599"/>
                  </a:lnTo>
                  <a:lnTo>
                    <a:pt x="1268" y="1607"/>
                  </a:lnTo>
                  <a:lnTo>
                    <a:pt x="1271" y="1617"/>
                  </a:lnTo>
                  <a:lnTo>
                    <a:pt x="1283" y="1644"/>
                  </a:lnTo>
                  <a:lnTo>
                    <a:pt x="1286" y="1655"/>
                  </a:lnTo>
                  <a:lnTo>
                    <a:pt x="1286" y="1673"/>
                  </a:lnTo>
                  <a:lnTo>
                    <a:pt x="1285" y="1706"/>
                  </a:lnTo>
                  <a:lnTo>
                    <a:pt x="1286" y="1716"/>
                  </a:lnTo>
                  <a:lnTo>
                    <a:pt x="1283" y="1733"/>
                  </a:lnTo>
                  <a:lnTo>
                    <a:pt x="1283" y="1744"/>
                  </a:lnTo>
                  <a:lnTo>
                    <a:pt x="1290" y="1754"/>
                  </a:lnTo>
                  <a:lnTo>
                    <a:pt x="1291" y="1766"/>
                  </a:lnTo>
                  <a:lnTo>
                    <a:pt x="1281" y="1785"/>
                  </a:lnTo>
                  <a:lnTo>
                    <a:pt x="1280" y="1794"/>
                  </a:lnTo>
                  <a:lnTo>
                    <a:pt x="1281" y="1799"/>
                  </a:lnTo>
                  <a:lnTo>
                    <a:pt x="1280" y="1818"/>
                  </a:lnTo>
                  <a:lnTo>
                    <a:pt x="1276" y="1827"/>
                  </a:lnTo>
                  <a:lnTo>
                    <a:pt x="1273" y="1841"/>
                  </a:lnTo>
                  <a:lnTo>
                    <a:pt x="1261" y="1855"/>
                  </a:lnTo>
                  <a:lnTo>
                    <a:pt x="1252" y="1883"/>
                  </a:lnTo>
                  <a:lnTo>
                    <a:pt x="1243" y="1901"/>
                  </a:lnTo>
                  <a:lnTo>
                    <a:pt x="1227" y="1914"/>
                  </a:lnTo>
                  <a:lnTo>
                    <a:pt x="1217" y="1927"/>
                  </a:lnTo>
                  <a:lnTo>
                    <a:pt x="1212" y="1937"/>
                  </a:lnTo>
                  <a:lnTo>
                    <a:pt x="1209" y="1950"/>
                  </a:lnTo>
                  <a:lnTo>
                    <a:pt x="1204" y="1959"/>
                  </a:lnTo>
                  <a:lnTo>
                    <a:pt x="1172" y="1970"/>
                  </a:lnTo>
                  <a:lnTo>
                    <a:pt x="1143" y="1980"/>
                  </a:lnTo>
                  <a:lnTo>
                    <a:pt x="1113" y="2000"/>
                  </a:lnTo>
                  <a:lnTo>
                    <a:pt x="1108" y="2008"/>
                  </a:lnTo>
                  <a:lnTo>
                    <a:pt x="1082" y="2015"/>
                  </a:lnTo>
                  <a:lnTo>
                    <a:pt x="1067" y="2010"/>
                  </a:lnTo>
                  <a:lnTo>
                    <a:pt x="1052" y="2003"/>
                  </a:lnTo>
                  <a:lnTo>
                    <a:pt x="1050" y="1985"/>
                  </a:lnTo>
                  <a:lnTo>
                    <a:pt x="1037" y="1978"/>
                  </a:lnTo>
                  <a:lnTo>
                    <a:pt x="1024" y="1978"/>
                  </a:lnTo>
                  <a:lnTo>
                    <a:pt x="1016" y="1983"/>
                  </a:lnTo>
                  <a:lnTo>
                    <a:pt x="1014" y="1985"/>
                  </a:lnTo>
                  <a:lnTo>
                    <a:pt x="1009" y="1993"/>
                  </a:lnTo>
                  <a:lnTo>
                    <a:pt x="1007" y="1993"/>
                  </a:lnTo>
                  <a:lnTo>
                    <a:pt x="991" y="1995"/>
                  </a:lnTo>
                  <a:lnTo>
                    <a:pt x="983" y="1992"/>
                  </a:lnTo>
                  <a:lnTo>
                    <a:pt x="974" y="1993"/>
                  </a:lnTo>
                  <a:lnTo>
                    <a:pt x="970" y="2010"/>
                  </a:lnTo>
                  <a:lnTo>
                    <a:pt x="970" y="2020"/>
                  </a:lnTo>
                  <a:lnTo>
                    <a:pt x="966" y="2020"/>
                  </a:lnTo>
                  <a:lnTo>
                    <a:pt x="963" y="2031"/>
                  </a:lnTo>
                  <a:lnTo>
                    <a:pt x="960" y="2048"/>
                  </a:lnTo>
                  <a:lnTo>
                    <a:pt x="955" y="2056"/>
                  </a:lnTo>
                  <a:lnTo>
                    <a:pt x="955" y="2066"/>
                  </a:lnTo>
                  <a:lnTo>
                    <a:pt x="950" y="2069"/>
                  </a:lnTo>
                  <a:lnTo>
                    <a:pt x="943" y="2081"/>
                  </a:lnTo>
                  <a:lnTo>
                    <a:pt x="937" y="2082"/>
                  </a:lnTo>
                  <a:lnTo>
                    <a:pt x="927" y="2076"/>
                  </a:lnTo>
                  <a:lnTo>
                    <a:pt x="915" y="2082"/>
                  </a:lnTo>
                  <a:lnTo>
                    <a:pt x="900" y="2082"/>
                  </a:lnTo>
                  <a:lnTo>
                    <a:pt x="885" y="2092"/>
                  </a:lnTo>
                  <a:lnTo>
                    <a:pt x="882" y="2091"/>
                  </a:lnTo>
                  <a:lnTo>
                    <a:pt x="859" y="2092"/>
                  </a:lnTo>
                  <a:lnTo>
                    <a:pt x="846" y="2089"/>
                  </a:lnTo>
                  <a:lnTo>
                    <a:pt x="824" y="2074"/>
                  </a:lnTo>
                  <a:lnTo>
                    <a:pt x="823" y="2074"/>
                  </a:lnTo>
                  <a:lnTo>
                    <a:pt x="813" y="2071"/>
                  </a:lnTo>
                  <a:lnTo>
                    <a:pt x="801" y="2069"/>
                  </a:lnTo>
                  <a:lnTo>
                    <a:pt x="793" y="2064"/>
                  </a:lnTo>
                  <a:lnTo>
                    <a:pt x="785" y="2059"/>
                  </a:lnTo>
                  <a:lnTo>
                    <a:pt x="777" y="2054"/>
                  </a:lnTo>
                  <a:lnTo>
                    <a:pt x="777" y="2053"/>
                  </a:lnTo>
                  <a:lnTo>
                    <a:pt x="770" y="2048"/>
                  </a:lnTo>
                  <a:lnTo>
                    <a:pt x="763" y="2041"/>
                  </a:lnTo>
                  <a:lnTo>
                    <a:pt x="755" y="2036"/>
                  </a:lnTo>
                  <a:lnTo>
                    <a:pt x="749" y="2030"/>
                  </a:lnTo>
                  <a:lnTo>
                    <a:pt x="740" y="2025"/>
                  </a:lnTo>
                  <a:lnTo>
                    <a:pt x="729" y="2021"/>
                  </a:lnTo>
                  <a:lnTo>
                    <a:pt x="717" y="2021"/>
                  </a:lnTo>
                  <a:lnTo>
                    <a:pt x="706" y="2025"/>
                  </a:lnTo>
                  <a:lnTo>
                    <a:pt x="697" y="2030"/>
                  </a:lnTo>
                  <a:lnTo>
                    <a:pt x="689" y="2036"/>
                  </a:lnTo>
                  <a:lnTo>
                    <a:pt x="684" y="2043"/>
                  </a:lnTo>
                  <a:lnTo>
                    <a:pt x="681" y="2046"/>
                  </a:lnTo>
                  <a:lnTo>
                    <a:pt x="678" y="2049"/>
                  </a:lnTo>
                  <a:lnTo>
                    <a:pt x="669" y="2054"/>
                  </a:lnTo>
                  <a:lnTo>
                    <a:pt x="661" y="2061"/>
                  </a:lnTo>
                  <a:lnTo>
                    <a:pt x="651" y="2064"/>
                  </a:lnTo>
                  <a:lnTo>
                    <a:pt x="641" y="2067"/>
                  </a:lnTo>
                  <a:lnTo>
                    <a:pt x="631" y="2069"/>
                  </a:lnTo>
                  <a:lnTo>
                    <a:pt x="618" y="2069"/>
                  </a:lnTo>
                  <a:lnTo>
                    <a:pt x="608" y="2066"/>
                  </a:lnTo>
                  <a:lnTo>
                    <a:pt x="598" y="2064"/>
                  </a:lnTo>
                  <a:lnTo>
                    <a:pt x="590" y="2061"/>
                  </a:lnTo>
                  <a:lnTo>
                    <a:pt x="587" y="2059"/>
                  </a:lnTo>
                  <a:lnTo>
                    <a:pt x="580" y="2066"/>
                  </a:lnTo>
                  <a:lnTo>
                    <a:pt x="572" y="2072"/>
                  </a:lnTo>
                  <a:lnTo>
                    <a:pt x="565" y="2077"/>
                  </a:lnTo>
                  <a:lnTo>
                    <a:pt x="557" y="2082"/>
                  </a:lnTo>
                  <a:lnTo>
                    <a:pt x="549" y="2089"/>
                  </a:lnTo>
                  <a:lnTo>
                    <a:pt x="542" y="2096"/>
                  </a:lnTo>
                  <a:lnTo>
                    <a:pt x="536" y="2102"/>
                  </a:lnTo>
                  <a:lnTo>
                    <a:pt x="528" y="2107"/>
                  </a:lnTo>
                  <a:lnTo>
                    <a:pt x="519" y="2112"/>
                  </a:lnTo>
                  <a:lnTo>
                    <a:pt x="506" y="2112"/>
                  </a:lnTo>
                  <a:lnTo>
                    <a:pt x="498" y="2109"/>
                  </a:lnTo>
                  <a:lnTo>
                    <a:pt x="488" y="2105"/>
                  </a:lnTo>
                  <a:lnTo>
                    <a:pt x="480" y="2100"/>
                  </a:lnTo>
                  <a:lnTo>
                    <a:pt x="471" y="2096"/>
                  </a:lnTo>
                  <a:lnTo>
                    <a:pt x="463" y="2091"/>
                  </a:lnTo>
                  <a:lnTo>
                    <a:pt x="457" y="2084"/>
                  </a:lnTo>
                  <a:lnTo>
                    <a:pt x="453" y="2082"/>
                  </a:lnTo>
                  <a:lnTo>
                    <a:pt x="448" y="2079"/>
                  </a:lnTo>
                  <a:lnTo>
                    <a:pt x="437" y="2077"/>
                  </a:lnTo>
                  <a:lnTo>
                    <a:pt x="427" y="2077"/>
                  </a:lnTo>
                  <a:lnTo>
                    <a:pt x="414" y="2077"/>
                  </a:lnTo>
                  <a:lnTo>
                    <a:pt x="401" y="2077"/>
                  </a:lnTo>
                  <a:lnTo>
                    <a:pt x="389" y="2074"/>
                  </a:lnTo>
                  <a:lnTo>
                    <a:pt x="381" y="2071"/>
                  </a:lnTo>
                  <a:lnTo>
                    <a:pt x="372" y="2066"/>
                  </a:lnTo>
                  <a:lnTo>
                    <a:pt x="364" y="2061"/>
                  </a:lnTo>
                  <a:lnTo>
                    <a:pt x="354" y="2058"/>
                  </a:lnTo>
                  <a:lnTo>
                    <a:pt x="346" y="2053"/>
                  </a:lnTo>
                  <a:lnTo>
                    <a:pt x="333" y="2054"/>
                  </a:lnTo>
                  <a:lnTo>
                    <a:pt x="326" y="2059"/>
                  </a:lnTo>
                  <a:lnTo>
                    <a:pt x="318" y="2066"/>
                  </a:lnTo>
                  <a:lnTo>
                    <a:pt x="307" y="2067"/>
                  </a:lnTo>
                  <a:lnTo>
                    <a:pt x="295" y="2067"/>
                  </a:lnTo>
                  <a:lnTo>
                    <a:pt x="285" y="2067"/>
                  </a:lnTo>
                  <a:lnTo>
                    <a:pt x="275" y="2071"/>
                  </a:lnTo>
                  <a:lnTo>
                    <a:pt x="267" y="2077"/>
                  </a:lnTo>
                  <a:lnTo>
                    <a:pt x="262" y="2084"/>
                  </a:lnTo>
                  <a:lnTo>
                    <a:pt x="257" y="2092"/>
                  </a:lnTo>
                  <a:lnTo>
                    <a:pt x="250" y="2099"/>
                  </a:lnTo>
                  <a:lnTo>
                    <a:pt x="241" y="2105"/>
                  </a:lnTo>
                  <a:lnTo>
                    <a:pt x="232" y="2109"/>
                  </a:lnTo>
                  <a:lnTo>
                    <a:pt x="221" y="2112"/>
                  </a:lnTo>
                  <a:lnTo>
                    <a:pt x="208" y="2112"/>
                  </a:lnTo>
                  <a:lnTo>
                    <a:pt x="198" y="2109"/>
                  </a:lnTo>
                  <a:lnTo>
                    <a:pt x="189" y="2104"/>
                  </a:lnTo>
                  <a:lnTo>
                    <a:pt x="183" y="2097"/>
                  </a:lnTo>
                  <a:lnTo>
                    <a:pt x="176" y="2091"/>
                  </a:lnTo>
                  <a:lnTo>
                    <a:pt x="170" y="2084"/>
                  </a:lnTo>
                  <a:lnTo>
                    <a:pt x="165" y="2077"/>
                  </a:lnTo>
                  <a:lnTo>
                    <a:pt x="165" y="2064"/>
                  </a:lnTo>
                  <a:lnTo>
                    <a:pt x="168" y="2054"/>
                  </a:lnTo>
                  <a:lnTo>
                    <a:pt x="168" y="2043"/>
                  </a:lnTo>
                  <a:lnTo>
                    <a:pt x="165" y="2033"/>
                  </a:lnTo>
                  <a:lnTo>
                    <a:pt x="160" y="2025"/>
                  </a:lnTo>
                  <a:lnTo>
                    <a:pt x="155" y="2018"/>
                  </a:lnTo>
                  <a:lnTo>
                    <a:pt x="148" y="2010"/>
                  </a:lnTo>
                  <a:lnTo>
                    <a:pt x="145" y="2000"/>
                  </a:lnTo>
                  <a:lnTo>
                    <a:pt x="140" y="1992"/>
                  </a:lnTo>
                  <a:lnTo>
                    <a:pt x="140" y="1978"/>
                  </a:lnTo>
                  <a:lnTo>
                    <a:pt x="142" y="1965"/>
                  </a:lnTo>
                  <a:lnTo>
                    <a:pt x="148" y="1959"/>
                  </a:lnTo>
                  <a:lnTo>
                    <a:pt x="156" y="1954"/>
                  </a:lnTo>
                  <a:lnTo>
                    <a:pt x="161" y="1947"/>
                  </a:lnTo>
                  <a:lnTo>
                    <a:pt x="168" y="1940"/>
                  </a:lnTo>
                  <a:lnTo>
                    <a:pt x="175" y="1932"/>
                  </a:lnTo>
                  <a:lnTo>
                    <a:pt x="176" y="1921"/>
                  </a:lnTo>
                  <a:lnTo>
                    <a:pt x="178" y="1909"/>
                  </a:lnTo>
                  <a:lnTo>
                    <a:pt x="173" y="1901"/>
                  </a:lnTo>
                  <a:lnTo>
                    <a:pt x="168" y="1893"/>
                  </a:lnTo>
                  <a:lnTo>
                    <a:pt x="161" y="1886"/>
                  </a:lnTo>
                  <a:lnTo>
                    <a:pt x="155" y="1879"/>
                  </a:lnTo>
                  <a:lnTo>
                    <a:pt x="148" y="1873"/>
                  </a:lnTo>
                  <a:lnTo>
                    <a:pt x="142" y="1866"/>
                  </a:lnTo>
                  <a:lnTo>
                    <a:pt x="135" y="1860"/>
                  </a:lnTo>
                  <a:lnTo>
                    <a:pt x="128" y="1853"/>
                  </a:lnTo>
                  <a:lnTo>
                    <a:pt x="123" y="1848"/>
                  </a:lnTo>
                  <a:lnTo>
                    <a:pt x="158" y="1828"/>
                  </a:lnTo>
                  <a:lnTo>
                    <a:pt x="160" y="1827"/>
                  </a:lnTo>
                  <a:lnTo>
                    <a:pt x="161" y="1825"/>
                  </a:lnTo>
                  <a:lnTo>
                    <a:pt x="163" y="1823"/>
                  </a:lnTo>
                  <a:lnTo>
                    <a:pt x="165" y="1820"/>
                  </a:lnTo>
                  <a:lnTo>
                    <a:pt x="165" y="1818"/>
                  </a:lnTo>
                  <a:lnTo>
                    <a:pt x="166" y="1817"/>
                  </a:lnTo>
                  <a:lnTo>
                    <a:pt x="166" y="1815"/>
                  </a:lnTo>
                  <a:lnTo>
                    <a:pt x="166" y="1813"/>
                  </a:lnTo>
                  <a:lnTo>
                    <a:pt x="166" y="1812"/>
                  </a:lnTo>
                  <a:lnTo>
                    <a:pt x="166" y="1810"/>
                  </a:lnTo>
                  <a:lnTo>
                    <a:pt x="168" y="1810"/>
                  </a:lnTo>
                  <a:lnTo>
                    <a:pt x="170" y="1808"/>
                  </a:lnTo>
                  <a:lnTo>
                    <a:pt x="171" y="1807"/>
                  </a:lnTo>
                  <a:lnTo>
                    <a:pt x="171" y="1805"/>
                  </a:lnTo>
                  <a:lnTo>
                    <a:pt x="173" y="1804"/>
                  </a:lnTo>
                  <a:lnTo>
                    <a:pt x="173" y="1802"/>
                  </a:lnTo>
                  <a:lnTo>
                    <a:pt x="173" y="1800"/>
                  </a:lnTo>
                  <a:lnTo>
                    <a:pt x="173" y="1799"/>
                  </a:lnTo>
                  <a:lnTo>
                    <a:pt x="171" y="1799"/>
                  </a:lnTo>
                  <a:lnTo>
                    <a:pt x="171" y="1797"/>
                  </a:lnTo>
                  <a:lnTo>
                    <a:pt x="170" y="1795"/>
                  </a:lnTo>
                  <a:lnTo>
                    <a:pt x="170" y="1794"/>
                  </a:lnTo>
                  <a:lnTo>
                    <a:pt x="168" y="1794"/>
                  </a:lnTo>
                  <a:lnTo>
                    <a:pt x="168" y="1792"/>
                  </a:lnTo>
                  <a:lnTo>
                    <a:pt x="170" y="1789"/>
                  </a:lnTo>
                  <a:lnTo>
                    <a:pt x="171" y="1787"/>
                  </a:lnTo>
                  <a:lnTo>
                    <a:pt x="173" y="1785"/>
                  </a:lnTo>
                  <a:lnTo>
                    <a:pt x="173" y="1784"/>
                  </a:lnTo>
                  <a:lnTo>
                    <a:pt x="175" y="1782"/>
                  </a:lnTo>
                  <a:lnTo>
                    <a:pt x="176" y="1780"/>
                  </a:lnTo>
                  <a:lnTo>
                    <a:pt x="176" y="1779"/>
                  </a:lnTo>
                  <a:lnTo>
                    <a:pt x="176" y="1777"/>
                  </a:lnTo>
                  <a:lnTo>
                    <a:pt x="178" y="1775"/>
                  </a:lnTo>
                  <a:lnTo>
                    <a:pt x="178" y="1774"/>
                  </a:lnTo>
                  <a:lnTo>
                    <a:pt x="178" y="1772"/>
                  </a:lnTo>
                  <a:lnTo>
                    <a:pt x="178" y="1771"/>
                  </a:lnTo>
                  <a:lnTo>
                    <a:pt x="178" y="1767"/>
                  </a:lnTo>
                  <a:lnTo>
                    <a:pt x="178" y="1766"/>
                  </a:lnTo>
                  <a:lnTo>
                    <a:pt x="178" y="1762"/>
                  </a:lnTo>
                  <a:lnTo>
                    <a:pt x="180" y="1762"/>
                  </a:lnTo>
                  <a:lnTo>
                    <a:pt x="180" y="1761"/>
                  </a:lnTo>
                  <a:lnTo>
                    <a:pt x="181" y="1759"/>
                  </a:lnTo>
                  <a:lnTo>
                    <a:pt x="183" y="1757"/>
                  </a:lnTo>
                  <a:lnTo>
                    <a:pt x="184" y="1757"/>
                  </a:lnTo>
                  <a:lnTo>
                    <a:pt x="184" y="1756"/>
                  </a:lnTo>
                  <a:lnTo>
                    <a:pt x="186" y="1756"/>
                  </a:lnTo>
                  <a:lnTo>
                    <a:pt x="186" y="1754"/>
                  </a:lnTo>
                  <a:lnTo>
                    <a:pt x="188" y="1752"/>
                  </a:lnTo>
                  <a:lnTo>
                    <a:pt x="189" y="1752"/>
                  </a:lnTo>
                  <a:lnTo>
                    <a:pt x="189" y="1751"/>
                  </a:lnTo>
                  <a:lnTo>
                    <a:pt x="191" y="1749"/>
                  </a:lnTo>
                  <a:lnTo>
                    <a:pt x="194" y="1749"/>
                  </a:lnTo>
                  <a:lnTo>
                    <a:pt x="194" y="1747"/>
                  </a:lnTo>
                  <a:lnTo>
                    <a:pt x="194" y="1746"/>
                  </a:lnTo>
                  <a:lnTo>
                    <a:pt x="194" y="1742"/>
                  </a:lnTo>
                  <a:lnTo>
                    <a:pt x="196" y="1741"/>
                  </a:lnTo>
                  <a:lnTo>
                    <a:pt x="198" y="1739"/>
                  </a:lnTo>
                  <a:lnTo>
                    <a:pt x="198" y="1738"/>
                  </a:lnTo>
                  <a:lnTo>
                    <a:pt x="199" y="1736"/>
                  </a:lnTo>
                  <a:lnTo>
                    <a:pt x="199" y="1734"/>
                  </a:lnTo>
                  <a:lnTo>
                    <a:pt x="198" y="1733"/>
                  </a:lnTo>
                  <a:lnTo>
                    <a:pt x="198" y="1731"/>
                  </a:lnTo>
                  <a:lnTo>
                    <a:pt x="196" y="1729"/>
                  </a:lnTo>
                  <a:lnTo>
                    <a:pt x="194" y="1726"/>
                  </a:lnTo>
                  <a:lnTo>
                    <a:pt x="193" y="1724"/>
                  </a:lnTo>
                  <a:lnTo>
                    <a:pt x="191" y="1723"/>
                  </a:lnTo>
                  <a:lnTo>
                    <a:pt x="191" y="1721"/>
                  </a:lnTo>
                  <a:lnTo>
                    <a:pt x="191" y="1719"/>
                  </a:lnTo>
                  <a:lnTo>
                    <a:pt x="191" y="1718"/>
                  </a:lnTo>
                  <a:lnTo>
                    <a:pt x="191" y="1716"/>
                  </a:lnTo>
                  <a:lnTo>
                    <a:pt x="193" y="1716"/>
                  </a:lnTo>
                  <a:lnTo>
                    <a:pt x="193" y="1714"/>
                  </a:lnTo>
                  <a:lnTo>
                    <a:pt x="191" y="1713"/>
                  </a:lnTo>
                  <a:lnTo>
                    <a:pt x="189" y="1711"/>
                  </a:lnTo>
                  <a:lnTo>
                    <a:pt x="188" y="1711"/>
                  </a:lnTo>
                  <a:lnTo>
                    <a:pt x="188" y="1709"/>
                  </a:lnTo>
                  <a:lnTo>
                    <a:pt x="188" y="1708"/>
                  </a:lnTo>
                  <a:lnTo>
                    <a:pt x="189" y="1708"/>
                  </a:lnTo>
                  <a:lnTo>
                    <a:pt x="189" y="1706"/>
                  </a:lnTo>
                  <a:lnTo>
                    <a:pt x="189" y="1705"/>
                  </a:lnTo>
                  <a:lnTo>
                    <a:pt x="188" y="1703"/>
                  </a:lnTo>
                  <a:lnTo>
                    <a:pt x="186" y="1701"/>
                  </a:lnTo>
                  <a:lnTo>
                    <a:pt x="186" y="1700"/>
                  </a:lnTo>
                  <a:lnTo>
                    <a:pt x="184" y="1700"/>
                  </a:lnTo>
                  <a:lnTo>
                    <a:pt x="183" y="1695"/>
                  </a:lnTo>
                  <a:lnTo>
                    <a:pt x="181" y="1695"/>
                  </a:lnTo>
                  <a:lnTo>
                    <a:pt x="178" y="1693"/>
                  </a:lnTo>
                  <a:lnTo>
                    <a:pt x="176" y="1691"/>
                  </a:lnTo>
                  <a:lnTo>
                    <a:pt x="176" y="1690"/>
                  </a:lnTo>
                  <a:lnTo>
                    <a:pt x="176" y="1688"/>
                  </a:lnTo>
                  <a:lnTo>
                    <a:pt x="176" y="1686"/>
                  </a:lnTo>
                  <a:lnTo>
                    <a:pt x="176" y="1685"/>
                  </a:lnTo>
                  <a:lnTo>
                    <a:pt x="175" y="1683"/>
                  </a:lnTo>
                  <a:lnTo>
                    <a:pt x="175" y="1681"/>
                  </a:lnTo>
                  <a:lnTo>
                    <a:pt x="175" y="1680"/>
                  </a:lnTo>
                  <a:lnTo>
                    <a:pt x="175" y="1678"/>
                  </a:lnTo>
                  <a:lnTo>
                    <a:pt x="173" y="1678"/>
                  </a:lnTo>
                  <a:lnTo>
                    <a:pt x="173" y="1676"/>
                  </a:lnTo>
                  <a:lnTo>
                    <a:pt x="171" y="1676"/>
                  </a:lnTo>
                  <a:lnTo>
                    <a:pt x="171" y="1675"/>
                  </a:lnTo>
                  <a:lnTo>
                    <a:pt x="171" y="1673"/>
                  </a:lnTo>
                  <a:lnTo>
                    <a:pt x="171" y="1672"/>
                  </a:lnTo>
                  <a:lnTo>
                    <a:pt x="171" y="1670"/>
                  </a:lnTo>
                  <a:lnTo>
                    <a:pt x="171" y="1668"/>
                  </a:lnTo>
                  <a:lnTo>
                    <a:pt x="170" y="1668"/>
                  </a:lnTo>
                  <a:lnTo>
                    <a:pt x="170" y="1667"/>
                  </a:lnTo>
                  <a:lnTo>
                    <a:pt x="168" y="1667"/>
                  </a:lnTo>
                  <a:lnTo>
                    <a:pt x="166" y="1667"/>
                  </a:lnTo>
                  <a:lnTo>
                    <a:pt x="165" y="1667"/>
                  </a:lnTo>
                  <a:lnTo>
                    <a:pt x="163" y="1667"/>
                  </a:lnTo>
                  <a:lnTo>
                    <a:pt x="163" y="1668"/>
                  </a:lnTo>
                  <a:lnTo>
                    <a:pt x="160" y="1668"/>
                  </a:lnTo>
                  <a:lnTo>
                    <a:pt x="160" y="1670"/>
                  </a:lnTo>
                  <a:lnTo>
                    <a:pt x="158" y="1670"/>
                  </a:lnTo>
                  <a:lnTo>
                    <a:pt x="156" y="1670"/>
                  </a:lnTo>
                  <a:lnTo>
                    <a:pt x="155" y="1670"/>
                  </a:lnTo>
                  <a:lnTo>
                    <a:pt x="153" y="1668"/>
                  </a:lnTo>
                  <a:lnTo>
                    <a:pt x="153" y="1667"/>
                  </a:lnTo>
                  <a:lnTo>
                    <a:pt x="151" y="1667"/>
                  </a:lnTo>
                  <a:lnTo>
                    <a:pt x="151" y="1665"/>
                  </a:lnTo>
                  <a:lnTo>
                    <a:pt x="151" y="1663"/>
                  </a:lnTo>
                  <a:lnTo>
                    <a:pt x="150" y="1662"/>
                  </a:lnTo>
                  <a:lnTo>
                    <a:pt x="150" y="1660"/>
                  </a:lnTo>
                  <a:lnTo>
                    <a:pt x="150" y="1658"/>
                  </a:lnTo>
                  <a:lnTo>
                    <a:pt x="150" y="1657"/>
                  </a:lnTo>
                  <a:lnTo>
                    <a:pt x="151" y="1657"/>
                  </a:lnTo>
                  <a:lnTo>
                    <a:pt x="151" y="1655"/>
                  </a:lnTo>
                  <a:lnTo>
                    <a:pt x="153" y="1655"/>
                  </a:lnTo>
                  <a:lnTo>
                    <a:pt x="155" y="1653"/>
                  </a:lnTo>
                  <a:lnTo>
                    <a:pt x="155" y="1652"/>
                  </a:lnTo>
                  <a:lnTo>
                    <a:pt x="155" y="1650"/>
                  </a:lnTo>
                  <a:lnTo>
                    <a:pt x="155" y="1648"/>
                  </a:lnTo>
                  <a:lnTo>
                    <a:pt x="155" y="1647"/>
                  </a:lnTo>
                  <a:lnTo>
                    <a:pt x="155" y="1645"/>
                  </a:lnTo>
                  <a:lnTo>
                    <a:pt x="153" y="1645"/>
                  </a:lnTo>
                  <a:lnTo>
                    <a:pt x="151" y="1645"/>
                  </a:lnTo>
                  <a:lnTo>
                    <a:pt x="150" y="1645"/>
                  </a:lnTo>
                  <a:lnTo>
                    <a:pt x="148" y="1645"/>
                  </a:lnTo>
                  <a:lnTo>
                    <a:pt x="147" y="1644"/>
                  </a:lnTo>
                  <a:lnTo>
                    <a:pt x="147" y="1642"/>
                  </a:lnTo>
                  <a:lnTo>
                    <a:pt x="145" y="1642"/>
                  </a:lnTo>
                  <a:lnTo>
                    <a:pt x="145" y="1640"/>
                  </a:lnTo>
                  <a:lnTo>
                    <a:pt x="145" y="1639"/>
                  </a:lnTo>
                  <a:lnTo>
                    <a:pt x="147" y="1637"/>
                  </a:lnTo>
                  <a:lnTo>
                    <a:pt x="148" y="1635"/>
                  </a:lnTo>
                  <a:lnTo>
                    <a:pt x="150" y="1634"/>
                  </a:lnTo>
                  <a:lnTo>
                    <a:pt x="150" y="1632"/>
                  </a:lnTo>
                  <a:lnTo>
                    <a:pt x="151" y="1632"/>
                  </a:lnTo>
                  <a:lnTo>
                    <a:pt x="151" y="1630"/>
                  </a:lnTo>
                  <a:lnTo>
                    <a:pt x="153" y="1630"/>
                  </a:lnTo>
                  <a:lnTo>
                    <a:pt x="155" y="1629"/>
                  </a:lnTo>
                  <a:lnTo>
                    <a:pt x="156" y="1629"/>
                  </a:lnTo>
                  <a:lnTo>
                    <a:pt x="156" y="1627"/>
                  </a:lnTo>
                  <a:lnTo>
                    <a:pt x="155" y="1627"/>
                  </a:lnTo>
                  <a:lnTo>
                    <a:pt x="153" y="1625"/>
                  </a:lnTo>
                  <a:lnTo>
                    <a:pt x="153" y="1624"/>
                  </a:lnTo>
                  <a:lnTo>
                    <a:pt x="153" y="1622"/>
                  </a:lnTo>
                  <a:lnTo>
                    <a:pt x="153" y="1619"/>
                  </a:lnTo>
                  <a:lnTo>
                    <a:pt x="155" y="1617"/>
                  </a:lnTo>
                  <a:lnTo>
                    <a:pt x="155" y="1615"/>
                  </a:lnTo>
                  <a:lnTo>
                    <a:pt x="156" y="1612"/>
                  </a:lnTo>
                  <a:lnTo>
                    <a:pt x="158" y="1611"/>
                  </a:lnTo>
                  <a:lnTo>
                    <a:pt x="158" y="1609"/>
                  </a:lnTo>
                  <a:lnTo>
                    <a:pt x="156" y="1609"/>
                  </a:lnTo>
                  <a:lnTo>
                    <a:pt x="156" y="1607"/>
                  </a:lnTo>
                  <a:lnTo>
                    <a:pt x="155" y="1607"/>
                  </a:lnTo>
                  <a:lnTo>
                    <a:pt x="155" y="1606"/>
                  </a:lnTo>
                  <a:lnTo>
                    <a:pt x="155" y="1604"/>
                  </a:lnTo>
                  <a:lnTo>
                    <a:pt x="156" y="1602"/>
                  </a:lnTo>
                  <a:lnTo>
                    <a:pt x="156" y="1601"/>
                  </a:lnTo>
                  <a:lnTo>
                    <a:pt x="158" y="1599"/>
                  </a:lnTo>
                  <a:lnTo>
                    <a:pt x="158" y="1597"/>
                  </a:lnTo>
                  <a:lnTo>
                    <a:pt x="156" y="1596"/>
                  </a:lnTo>
                  <a:lnTo>
                    <a:pt x="155" y="1594"/>
                  </a:lnTo>
                  <a:lnTo>
                    <a:pt x="151" y="1594"/>
                  </a:lnTo>
                  <a:lnTo>
                    <a:pt x="148" y="1596"/>
                  </a:lnTo>
                  <a:lnTo>
                    <a:pt x="147" y="1596"/>
                  </a:lnTo>
                  <a:lnTo>
                    <a:pt x="142" y="1596"/>
                  </a:lnTo>
                  <a:lnTo>
                    <a:pt x="140" y="1596"/>
                  </a:lnTo>
                  <a:lnTo>
                    <a:pt x="140" y="1594"/>
                  </a:lnTo>
                  <a:lnTo>
                    <a:pt x="138" y="1594"/>
                  </a:lnTo>
                  <a:lnTo>
                    <a:pt x="138" y="1592"/>
                  </a:lnTo>
                  <a:lnTo>
                    <a:pt x="137" y="1591"/>
                  </a:lnTo>
                  <a:lnTo>
                    <a:pt x="138" y="1589"/>
                  </a:lnTo>
                  <a:lnTo>
                    <a:pt x="142" y="1587"/>
                  </a:lnTo>
                  <a:lnTo>
                    <a:pt x="142" y="1586"/>
                  </a:lnTo>
                  <a:lnTo>
                    <a:pt x="142" y="1584"/>
                  </a:lnTo>
                  <a:lnTo>
                    <a:pt x="142" y="1582"/>
                  </a:lnTo>
                  <a:lnTo>
                    <a:pt x="140" y="1581"/>
                  </a:lnTo>
                  <a:lnTo>
                    <a:pt x="140" y="1579"/>
                  </a:lnTo>
                  <a:lnTo>
                    <a:pt x="140" y="1578"/>
                  </a:lnTo>
                  <a:lnTo>
                    <a:pt x="140" y="1576"/>
                  </a:lnTo>
                  <a:lnTo>
                    <a:pt x="143" y="1574"/>
                  </a:lnTo>
                  <a:lnTo>
                    <a:pt x="143" y="1573"/>
                  </a:lnTo>
                  <a:lnTo>
                    <a:pt x="143" y="1571"/>
                  </a:lnTo>
                  <a:lnTo>
                    <a:pt x="143" y="1569"/>
                  </a:lnTo>
                  <a:lnTo>
                    <a:pt x="145" y="1568"/>
                  </a:lnTo>
                  <a:lnTo>
                    <a:pt x="147" y="1566"/>
                  </a:lnTo>
                  <a:lnTo>
                    <a:pt x="145" y="1564"/>
                  </a:lnTo>
                  <a:lnTo>
                    <a:pt x="145" y="1563"/>
                  </a:lnTo>
                  <a:lnTo>
                    <a:pt x="143" y="1561"/>
                  </a:lnTo>
                  <a:lnTo>
                    <a:pt x="143" y="1559"/>
                  </a:lnTo>
                  <a:lnTo>
                    <a:pt x="142" y="1559"/>
                  </a:lnTo>
                  <a:lnTo>
                    <a:pt x="142" y="1558"/>
                  </a:lnTo>
                  <a:lnTo>
                    <a:pt x="140" y="1558"/>
                  </a:lnTo>
                  <a:lnTo>
                    <a:pt x="138" y="1558"/>
                  </a:lnTo>
                  <a:lnTo>
                    <a:pt x="137" y="1558"/>
                  </a:lnTo>
                  <a:lnTo>
                    <a:pt x="135" y="1556"/>
                  </a:lnTo>
                  <a:lnTo>
                    <a:pt x="133" y="1558"/>
                  </a:lnTo>
                  <a:lnTo>
                    <a:pt x="132" y="1558"/>
                  </a:lnTo>
                  <a:lnTo>
                    <a:pt x="130" y="1559"/>
                  </a:lnTo>
                  <a:lnTo>
                    <a:pt x="130" y="1558"/>
                  </a:lnTo>
                  <a:lnTo>
                    <a:pt x="128" y="1558"/>
                  </a:lnTo>
                  <a:lnTo>
                    <a:pt x="127" y="1558"/>
                  </a:lnTo>
                  <a:lnTo>
                    <a:pt x="125" y="1558"/>
                  </a:lnTo>
                  <a:lnTo>
                    <a:pt x="123" y="1558"/>
                  </a:lnTo>
                  <a:lnTo>
                    <a:pt x="122" y="1558"/>
                  </a:lnTo>
                  <a:lnTo>
                    <a:pt x="122" y="1556"/>
                  </a:lnTo>
                  <a:lnTo>
                    <a:pt x="120" y="1554"/>
                  </a:lnTo>
                  <a:lnTo>
                    <a:pt x="118" y="1553"/>
                  </a:lnTo>
                  <a:lnTo>
                    <a:pt x="117" y="1553"/>
                  </a:lnTo>
                  <a:lnTo>
                    <a:pt x="115" y="1553"/>
                  </a:lnTo>
                  <a:lnTo>
                    <a:pt x="115" y="1554"/>
                  </a:lnTo>
                  <a:lnTo>
                    <a:pt x="114" y="1554"/>
                  </a:lnTo>
                  <a:lnTo>
                    <a:pt x="109" y="1556"/>
                  </a:lnTo>
                  <a:lnTo>
                    <a:pt x="107" y="1556"/>
                  </a:lnTo>
                  <a:lnTo>
                    <a:pt x="105" y="1556"/>
                  </a:lnTo>
                  <a:lnTo>
                    <a:pt x="105" y="1554"/>
                  </a:lnTo>
                  <a:lnTo>
                    <a:pt x="105" y="1553"/>
                  </a:lnTo>
                  <a:lnTo>
                    <a:pt x="105" y="1551"/>
                  </a:lnTo>
                  <a:lnTo>
                    <a:pt x="105" y="1549"/>
                  </a:lnTo>
                  <a:lnTo>
                    <a:pt x="107" y="1549"/>
                  </a:lnTo>
                  <a:lnTo>
                    <a:pt x="107" y="1548"/>
                  </a:lnTo>
                  <a:lnTo>
                    <a:pt x="109" y="1548"/>
                  </a:lnTo>
                  <a:lnTo>
                    <a:pt x="109" y="1546"/>
                  </a:lnTo>
                  <a:lnTo>
                    <a:pt x="109" y="1545"/>
                  </a:lnTo>
                  <a:lnTo>
                    <a:pt x="109" y="1543"/>
                  </a:lnTo>
                  <a:lnTo>
                    <a:pt x="110" y="1541"/>
                  </a:lnTo>
                  <a:lnTo>
                    <a:pt x="112" y="1541"/>
                  </a:lnTo>
                  <a:lnTo>
                    <a:pt x="112" y="1540"/>
                  </a:lnTo>
                  <a:lnTo>
                    <a:pt x="110" y="1538"/>
                  </a:lnTo>
                  <a:lnTo>
                    <a:pt x="110" y="1536"/>
                  </a:lnTo>
                  <a:lnTo>
                    <a:pt x="112" y="1535"/>
                  </a:lnTo>
                  <a:lnTo>
                    <a:pt x="114" y="1535"/>
                  </a:lnTo>
                  <a:lnTo>
                    <a:pt x="114" y="1533"/>
                  </a:lnTo>
                  <a:lnTo>
                    <a:pt x="115" y="1533"/>
                  </a:lnTo>
                  <a:lnTo>
                    <a:pt x="115" y="1531"/>
                  </a:lnTo>
                  <a:lnTo>
                    <a:pt x="115" y="1530"/>
                  </a:lnTo>
                  <a:lnTo>
                    <a:pt x="115" y="1528"/>
                  </a:lnTo>
                  <a:lnTo>
                    <a:pt x="115" y="1526"/>
                  </a:lnTo>
                  <a:lnTo>
                    <a:pt x="114" y="1525"/>
                  </a:lnTo>
                  <a:lnTo>
                    <a:pt x="114" y="1523"/>
                  </a:lnTo>
                  <a:lnTo>
                    <a:pt x="114" y="1521"/>
                  </a:lnTo>
                  <a:lnTo>
                    <a:pt x="114" y="1520"/>
                  </a:lnTo>
                  <a:lnTo>
                    <a:pt x="114" y="1518"/>
                  </a:lnTo>
                  <a:lnTo>
                    <a:pt x="115" y="1516"/>
                  </a:lnTo>
                  <a:lnTo>
                    <a:pt x="117" y="1515"/>
                  </a:lnTo>
                  <a:lnTo>
                    <a:pt x="115" y="1515"/>
                  </a:lnTo>
                  <a:lnTo>
                    <a:pt x="114" y="1516"/>
                  </a:lnTo>
                  <a:lnTo>
                    <a:pt x="112" y="1516"/>
                  </a:lnTo>
                  <a:lnTo>
                    <a:pt x="110" y="1516"/>
                  </a:lnTo>
                  <a:lnTo>
                    <a:pt x="110" y="1515"/>
                  </a:lnTo>
                  <a:lnTo>
                    <a:pt x="110" y="1513"/>
                  </a:lnTo>
                  <a:lnTo>
                    <a:pt x="112" y="1512"/>
                  </a:lnTo>
                  <a:lnTo>
                    <a:pt x="114" y="1510"/>
                  </a:lnTo>
                  <a:lnTo>
                    <a:pt x="114" y="1508"/>
                  </a:lnTo>
                  <a:lnTo>
                    <a:pt x="112" y="1507"/>
                  </a:lnTo>
                  <a:lnTo>
                    <a:pt x="112" y="1505"/>
                  </a:lnTo>
                  <a:lnTo>
                    <a:pt x="110" y="1505"/>
                  </a:lnTo>
                  <a:lnTo>
                    <a:pt x="112" y="1503"/>
                  </a:lnTo>
                  <a:lnTo>
                    <a:pt x="112" y="1502"/>
                  </a:lnTo>
                  <a:lnTo>
                    <a:pt x="112" y="1500"/>
                  </a:lnTo>
                  <a:lnTo>
                    <a:pt x="112" y="1498"/>
                  </a:lnTo>
                  <a:lnTo>
                    <a:pt x="110" y="1495"/>
                  </a:lnTo>
                  <a:lnTo>
                    <a:pt x="109" y="1495"/>
                  </a:lnTo>
                  <a:lnTo>
                    <a:pt x="109" y="1493"/>
                  </a:lnTo>
                  <a:lnTo>
                    <a:pt x="107" y="1492"/>
                  </a:lnTo>
                  <a:lnTo>
                    <a:pt x="105" y="1490"/>
                  </a:lnTo>
                  <a:lnTo>
                    <a:pt x="104" y="1490"/>
                  </a:lnTo>
                  <a:lnTo>
                    <a:pt x="102" y="1492"/>
                  </a:lnTo>
                  <a:lnTo>
                    <a:pt x="100" y="1490"/>
                  </a:lnTo>
                  <a:lnTo>
                    <a:pt x="100" y="1488"/>
                  </a:lnTo>
                  <a:lnTo>
                    <a:pt x="100" y="1487"/>
                  </a:lnTo>
                  <a:lnTo>
                    <a:pt x="99" y="1487"/>
                  </a:lnTo>
                  <a:lnTo>
                    <a:pt x="99" y="1485"/>
                  </a:lnTo>
                  <a:lnTo>
                    <a:pt x="97" y="1485"/>
                  </a:lnTo>
                  <a:lnTo>
                    <a:pt x="94" y="1485"/>
                  </a:lnTo>
                  <a:lnTo>
                    <a:pt x="94" y="1483"/>
                  </a:lnTo>
                  <a:lnTo>
                    <a:pt x="92" y="1482"/>
                  </a:lnTo>
                  <a:lnTo>
                    <a:pt x="90" y="1482"/>
                  </a:lnTo>
                  <a:lnTo>
                    <a:pt x="89" y="1480"/>
                  </a:lnTo>
                  <a:lnTo>
                    <a:pt x="89" y="1479"/>
                  </a:lnTo>
                  <a:lnTo>
                    <a:pt x="89" y="1477"/>
                  </a:lnTo>
                  <a:lnTo>
                    <a:pt x="87" y="1477"/>
                  </a:lnTo>
                  <a:lnTo>
                    <a:pt x="85" y="1477"/>
                  </a:lnTo>
                  <a:lnTo>
                    <a:pt x="84" y="1475"/>
                  </a:lnTo>
                  <a:lnTo>
                    <a:pt x="84" y="1474"/>
                  </a:lnTo>
                  <a:lnTo>
                    <a:pt x="82" y="1474"/>
                  </a:lnTo>
                  <a:lnTo>
                    <a:pt x="84" y="1474"/>
                  </a:lnTo>
                  <a:lnTo>
                    <a:pt x="84" y="1472"/>
                  </a:lnTo>
                  <a:lnTo>
                    <a:pt x="82" y="1470"/>
                  </a:lnTo>
                  <a:lnTo>
                    <a:pt x="82" y="1469"/>
                  </a:lnTo>
                  <a:lnTo>
                    <a:pt x="81" y="1469"/>
                  </a:lnTo>
                  <a:lnTo>
                    <a:pt x="79" y="1469"/>
                  </a:lnTo>
                  <a:lnTo>
                    <a:pt x="77" y="1470"/>
                  </a:lnTo>
                  <a:lnTo>
                    <a:pt x="76" y="1470"/>
                  </a:lnTo>
                  <a:lnTo>
                    <a:pt x="76" y="1469"/>
                  </a:lnTo>
                  <a:lnTo>
                    <a:pt x="74" y="1469"/>
                  </a:lnTo>
                  <a:lnTo>
                    <a:pt x="72" y="1469"/>
                  </a:lnTo>
                  <a:lnTo>
                    <a:pt x="71" y="1470"/>
                  </a:lnTo>
                  <a:lnTo>
                    <a:pt x="69" y="1470"/>
                  </a:lnTo>
                  <a:lnTo>
                    <a:pt x="69" y="1472"/>
                  </a:lnTo>
                  <a:lnTo>
                    <a:pt x="69" y="1474"/>
                  </a:lnTo>
                  <a:lnTo>
                    <a:pt x="66" y="1474"/>
                  </a:lnTo>
                  <a:lnTo>
                    <a:pt x="64" y="1474"/>
                  </a:lnTo>
                  <a:lnTo>
                    <a:pt x="62" y="1472"/>
                  </a:lnTo>
                  <a:lnTo>
                    <a:pt x="61" y="1472"/>
                  </a:lnTo>
                  <a:lnTo>
                    <a:pt x="59" y="1472"/>
                  </a:lnTo>
                  <a:lnTo>
                    <a:pt x="59" y="1470"/>
                  </a:lnTo>
                  <a:lnTo>
                    <a:pt x="57" y="1470"/>
                  </a:lnTo>
                  <a:lnTo>
                    <a:pt x="56" y="1472"/>
                  </a:lnTo>
                  <a:lnTo>
                    <a:pt x="54" y="1472"/>
                  </a:lnTo>
                  <a:lnTo>
                    <a:pt x="53" y="1470"/>
                  </a:lnTo>
                  <a:lnTo>
                    <a:pt x="53" y="1469"/>
                  </a:lnTo>
                  <a:lnTo>
                    <a:pt x="51" y="1467"/>
                  </a:lnTo>
                  <a:lnTo>
                    <a:pt x="49" y="1465"/>
                  </a:lnTo>
                  <a:lnTo>
                    <a:pt x="48" y="1465"/>
                  </a:lnTo>
                  <a:lnTo>
                    <a:pt x="46" y="1464"/>
                  </a:lnTo>
                  <a:lnTo>
                    <a:pt x="46" y="1465"/>
                  </a:lnTo>
                  <a:lnTo>
                    <a:pt x="44" y="1465"/>
                  </a:lnTo>
                  <a:lnTo>
                    <a:pt x="43" y="1465"/>
                  </a:lnTo>
                  <a:lnTo>
                    <a:pt x="41" y="1465"/>
                  </a:lnTo>
                  <a:lnTo>
                    <a:pt x="39" y="1465"/>
                  </a:lnTo>
                  <a:lnTo>
                    <a:pt x="39" y="1464"/>
                  </a:lnTo>
                  <a:lnTo>
                    <a:pt x="38" y="1464"/>
                  </a:lnTo>
                  <a:lnTo>
                    <a:pt x="38" y="1465"/>
                  </a:lnTo>
                  <a:lnTo>
                    <a:pt x="36" y="1465"/>
                  </a:lnTo>
                  <a:lnTo>
                    <a:pt x="34" y="1465"/>
                  </a:lnTo>
                  <a:lnTo>
                    <a:pt x="33" y="1464"/>
                  </a:lnTo>
                  <a:lnTo>
                    <a:pt x="31" y="1464"/>
                  </a:lnTo>
                  <a:lnTo>
                    <a:pt x="29" y="1464"/>
                  </a:lnTo>
                  <a:lnTo>
                    <a:pt x="28" y="1462"/>
                  </a:lnTo>
                  <a:lnTo>
                    <a:pt x="28" y="1460"/>
                  </a:lnTo>
                  <a:lnTo>
                    <a:pt x="26" y="1460"/>
                  </a:lnTo>
                  <a:lnTo>
                    <a:pt x="26" y="1459"/>
                  </a:lnTo>
                  <a:lnTo>
                    <a:pt x="24" y="1459"/>
                  </a:lnTo>
                  <a:lnTo>
                    <a:pt x="23" y="1459"/>
                  </a:lnTo>
                  <a:lnTo>
                    <a:pt x="21" y="1457"/>
                  </a:lnTo>
                  <a:lnTo>
                    <a:pt x="20" y="1455"/>
                  </a:lnTo>
                  <a:lnTo>
                    <a:pt x="18" y="1454"/>
                  </a:lnTo>
                  <a:lnTo>
                    <a:pt x="16" y="1454"/>
                  </a:lnTo>
                  <a:lnTo>
                    <a:pt x="15" y="1454"/>
                  </a:lnTo>
                  <a:lnTo>
                    <a:pt x="13" y="1454"/>
                  </a:lnTo>
                  <a:lnTo>
                    <a:pt x="13" y="1452"/>
                  </a:lnTo>
                  <a:lnTo>
                    <a:pt x="11" y="1452"/>
                  </a:lnTo>
                  <a:lnTo>
                    <a:pt x="10" y="1450"/>
                  </a:lnTo>
                  <a:lnTo>
                    <a:pt x="8" y="1450"/>
                  </a:lnTo>
                  <a:lnTo>
                    <a:pt x="6" y="1450"/>
                  </a:lnTo>
                  <a:lnTo>
                    <a:pt x="3" y="1449"/>
                  </a:lnTo>
                  <a:lnTo>
                    <a:pt x="1" y="1449"/>
                  </a:lnTo>
                  <a:lnTo>
                    <a:pt x="0" y="1449"/>
                  </a:lnTo>
                  <a:lnTo>
                    <a:pt x="1" y="1447"/>
                  </a:lnTo>
                  <a:lnTo>
                    <a:pt x="3" y="1446"/>
                  </a:lnTo>
                  <a:lnTo>
                    <a:pt x="3" y="1444"/>
                  </a:lnTo>
                  <a:lnTo>
                    <a:pt x="5" y="1444"/>
                  </a:lnTo>
                  <a:lnTo>
                    <a:pt x="6" y="1442"/>
                  </a:lnTo>
                  <a:lnTo>
                    <a:pt x="6" y="1441"/>
                  </a:lnTo>
                  <a:lnTo>
                    <a:pt x="8" y="1439"/>
                  </a:lnTo>
                  <a:lnTo>
                    <a:pt x="8" y="1437"/>
                  </a:lnTo>
                  <a:lnTo>
                    <a:pt x="10" y="1437"/>
                  </a:lnTo>
                  <a:lnTo>
                    <a:pt x="10" y="1436"/>
                  </a:lnTo>
                  <a:lnTo>
                    <a:pt x="10" y="1434"/>
                  </a:lnTo>
                  <a:lnTo>
                    <a:pt x="8" y="1434"/>
                  </a:lnTo>
                  <a:lnTo>
                    <a:pt x="6" y="1434"/>
                  </a:lnTo>
                  <a:lnTo>
                    <a:pt x="5" y="1432"/>
                  </a:lnTo>
                  <a:lnTo>
                    <a:pt x="3" y="1431"/>
                  </a:lnTo>
                  <a:lnTo>
                    <a:pt x="1" y="1429"/>
                  </a:lnTo>
                  <a:lnTo>
                    <a:pt x="3" y="1427"/>
                  </a:lnTo>
                  <a:lnTo>
                    <a:pt x="3" y="1426"/>
                  </a:lnTo>
                  <a:lnTo>
                    <a:pt x="3" y="1424"/>
                  </a:lnTo>
                  <a:lnTo>
                    <a:pt x="5" y="1424"/>
                  </a:lnTo>
                  <a:lnTo>
                    <a:pt x="5" y="1422"/>
                  </a:lnTo>
                  <a:lnTo>
                    <a:pt x="6" y="1421"/>
                  </a:lnTo>
                  <a:lnTo>
                    <a:pt x="6" y="1419"/>
                  </a:lnTo>
                  <a:lnTo>
                    <a:pt x="6" y="1417"/>
                  </a:lnTo>
                  <a:lnTo>
                    <a:pt x="8" y="1417"/>
                  </a:lnTo>
                  <a:lnTo>
                    <a:pt x="10" y="1417"/>
                  </a:lnTo>
                  <a:lnTo>
                    <a:pt x="10" y="1416"/>
                  </a:lnTo>
                  <a:lnTo>
                    <a:pt x="11" y="1414"/>
                  </a:lnTo>
                  <a:lnTo>
                    <a:pt x="11" y="1413"/>
                  </a:lnTo>
                  <a:lnTo>
                    <a:pt x="13" y="1414"/>
                  </a:lnTo>
                  <a:lnTo>
                    <a:pt x="15" y="1414"/>
                  </a:lnTo>
                  <a:lnTo>
                    <a:pt x="15" y="1413"/>
                  </a:lnTo>
                  <a:lnTo>
                    <a:pt x="15" y="1411"/>
                  </a:lnTo>
                  <a:lnTo>
                    <a:pt x="16" y="1411"/>
                  </a:lnTo>
                  <a:lnTo>
                    <a:pt x="16" y="1409"/>
                  </a:lnTo>
                  <a:lnTo>
                    <a:pt x="16" y="1408"/>
                  </a:lnTo>
                  <a:lnTo>
                    <a:pt x="15" y="1406"/>
                  </a:lnTo>
                  <a:lnTo>
                    <a:pt x="15" y="1404"/>
                  </a:lnTo>
                  <a:lnTo>
                    <a:pt x="15" y="1403"/>
                  </a:lnTo>
                  <a:lnTo>
                    <a:pt x="16" y="1403"/>
                  </a:lnTo>
                  <a:lnTo>
                    <a:pt x="18" y="1403"/>
                  </a:lnTo>
                  <a:lnTo>
                    <a:pt x="18" y="1401"/>
                  </a:lnTo>
                  <a:lnTo>
                    <a:pt x="18" y="1399"/>
                  </a:lnTo>
                  <a:lnTo>
                    <a:pt x="18" y="1398"/>
                  </a:lnTo>
                  <a:lnTo>
                    <a:pt x="20" y="1398"/>
                  </a:lnTo>
                  <a:lnTo>
                    <a:pt x="20" y="1396"/>
                  </a:lnTo>
                  <a:lnTo>
                    <a:pt x="21" y="1394"/>
                  </a:lnTo>
                  <a:lnTo>
                    <a:pt x="21" y="1393"/>
                  </a:lnTo>
                  <a:lnTo>
                    <a:pt x="23" y="1391"/>
                  </a:lnTo>
                  <a:lnTo>
                    <a:pt x="23" y="1389"/>
                  </a:lnTo>
                  <a:lnTo>
                    <a:pt x="23" y="1388"/>
                  </a:lnTo>
                  <a:lnTo>
                    <a:pt x="24" y="1388"/>
                  </a:lnTo>
                  <a:lnTo>
                    <a:pt x="24" y="1386"/>
                  </a:lnTo>
                  <a:lnTo>
                    <a:pt x="24" y="1385"/>
                  </a:lnTo>
                  <a:lnTo>
                    <a:pt x="26" y="1385"/>
                  </a:lnTo>
                  <a:lnTo>
                    <a:pt x="28" y="1385"/>
                  </a:lnTo>
                  <a:lnTo>
                    <a:pt x="28" y="1383"/>
                  </a:lnTo>
                  <a:lnTo>
                    <a:pt x="29" y="1383"/>
                  </a:lnTo>
                  <a:lnTo>
                    <a:pt x="29" y="1381"/>
                  </a:lnTo>
                  <a:lnTo>
                    <a:pt x="29" y="1380"/>
                  </a:lnTo>
                  <a:lnTo>
                    <a:pt x="29" y="1378"/>
                  </a:lnTo>
                  <a:lnTo>
                    <a:pt x="29" y="1375"/>
                  </a:lnTo>
                  <a:lnTo>
                    <a:pt x="29" y="1373"/>
                  </a:lnTo>
                  <a:lnTo>
                    <a:pt x="29" y="1371"/>
                  </a:lnTo>
                  <a:lnTo>
                    <a:pt x="31" y="1371"/>
                  </a:lnTo>
                  <a:lnTo>
                    <a:pt x="38" y="1371"/>
                  </a:lnTo>
                  <a:lnTo>
                    <a:pt x="39" y="1371"/>
                  </a:lnTo>
                  <a:lnTo>
                    <a:pt x="41" y="1371"/>
                  </a:lnTo>
                  <a:lnTo>
                    <a:pt x="43" y="1370"/>
                  </a:lnTo>
                  <a:lnTo>
                    <a:pt x="44" y="1370"/>
                  </a:lnTo>
                  <a:lnTo>
                    <a:pt x="46" y="1368"/>
                  </a:lnTo>
                  <a:lnTo>
                    <a:pt x="48" y="1368"/>
                  </a:lnTo>
                  <a:lnTo>
                    <a:pt x="49" y="1368"/>
                  </a:lnTo>
                  <a:lnTo>
                    <a:pt x="51" y="1368"/>
                  </a:lnTo>
                  <a:lnTo>
                    <a:pt x="53" y="1368"/>
                  </a:lnTo>
                  <a:lnTo>
                    <a:pt x="54" y="1368"/>
                  </a:lnTo>
                  <a:lnTo>
                    <a:pt x="56" y="1368"/>
                  </a:lnTo>
                  <a:lnTo>
                    <a:pt x="57" y="1368"/>
                  </a:lnTo>
                  <a:lnTo>
                    <a:pt x="59" y="1368"/>
                  </a:lnTo>
                  <a:lnTo>
                    <a:pt x="61" y="1368"/>
                  </a:lnTo>
                  <a:lnTo>
                    <a:pt x="62" y="1368"/>
                  </a:lnTo>
                  <a:lnTo>
                    <a:pt x="66" y="1368"/>
                  </a:lnTo>
                  <a:lnTo>
                    <a:pt x="67" y="1368"/>
                  </a:lnTo>
                  <a:lnTo>
                    <a:pt x="69" y="1366"/>
                  </a:lnTo>
                  <a:lnTo>
                    <a:pt x="69" y="1365"/>
                  </a:lnTo>
                  <a:lnTo>
                    <a:pt x="71" y="1363"/>
                  </a:lnTo>
                  <a:lnTo>
                    <a:pt x="72" y="1361"/>
                  </a:lnTo>
                  <a:lnTo>
                    <a:pt x="72" y="1360"/>
                  </a:lnTo>
                  <a:lnTo>
                    <a:pt x="72" y="1358"/>
                  </a:lnTo>
                  <a:lnTo>
                    <a:pt x="74" y="1356"/>
                  </a:lnTo>
                  <a:lnTo>
                    <a:pt x="76" y="1356"/>
                  </a:lnTo>
                  <a:lnTo>
                    <a:pt x="77" y="1356"/>
                  </a:lnTo>
                  <a:lnTo>
                    <a:pt x="79" y="1355"/>
                  </a:lnTo>
                  <a:lnTo>
                    <a:pt x="81" y="1356"/>
                  </a:lnTo>
                  <a:lnTo>
                    <a:pt x="82" y="1356"/>
                  </a:lnTo>
                  <a:lnTo>
                    <a:pt x="84" y="1358"/>
                  </a:lnTo>
                  <a:lnTo>
                    <a:pt x="85" y="1358"/>
                  </a:lnTo>
                  <a:lnTo>
                    <a:pt x="85" y="1360"/>
                  </a:lnTo>
                  <a:lnTo>
                    <a:pt x="87" y="1360"/>
                  </a:lnTo>
                  <a:lnTo>
                    <a:pt x="89" y="1360"/>
                  </a:lnTo>
                  <a:lnTo>
                    <a:pt x="89" y="1358"/>
                  </a:lnTo>
                  <a:lnTo>
                    <a:pt x="90" y="1358"/>
                  </a:lnTo>
                  <a:lnTo>
                    <a:pt x="92" y="1358"/>
                  </a:lnTo>
                  <a:lnTo>
                    <a:pt x="94" y="1356"/>
                  </a:lnTo>
                  <a:lnTo>
                    <a:pt x="94" y="1355"/>
                  </a:lnTo>
                  <a:lnTo>
                    <a:pt x="95" y="1355"/>
                  </a:lnTo>
                  <a:lnTo>
                    <a:pt x="95" y="1353"/>
                  </a:lnTo>
                  <a:lnTo>
                    <a:pt x="97" y="1353"/>
                  </a:lnTo>
                  <a:lnTo>
                    <a:pt x="99" y="1352"/>
                  </a:lnTo>
                  <a:lnTo>
                    <a:pt x="100" y="1352"/>
                  </a:lnTo>
                  <a:lnTo>
                    <a:pt x="102" y="1352"/>
                  </a:lnTo>
                  <a:lnTo>
                    <a:pt x="105" y="1352"/>
                  </a:lnTo>
                  <a:lnTo>
                    <a:pt x="107" y="1352"/>
                  </a:lnTo>
                  <a:lnTo>
                    <a:pt x="109" y="1352"/>
                  </a:lnTo>
                  <a:lnTo>
                    <a:pt x="110" y="1353"/>
                  </a:lnTo>
                  <a:lnTo>
                    <a:pt x="112" y="1353"/>
                  </a:lnTo>
                  <a:lnTo>
                    <a:pt x="114" y="1353"/>
                  </a:lnTo>
                  <a:lnTo>
                    <a:pt x="115" y="1352"/>
                  </a:lnTo>
                  <a:lnTo>
                    <a:pt x="115" y="1350"/>
                  </a:lnTo>
                  <a:lnTo>
                    <a:pt x="117" y="1350"/>
                  </a:lnTo>
                  <a:lnTo>
                    <a:pt x="117" y="1348"/>
                  </a:lnTo>
                  <a:lnTo>
                    <a:pt x="117" y="1345"/>
                  </a:lnTo>
                  <a:lnTo>
                    <a:pt x="117" y="1343"/>
                  </a:lnTo>
                  <a:lnTo>
                    <a:pt x="117" y="1342"/>
                  </a:lnTo>
                  <a:lnTo>
                    <a:pt x="117" y="1340"/>
                  </a:lnTo>
                  <a:lnTo>
                    <a:pt x="117" y="1338"/>
                  </a:lnTo>
                  <a:lnTo>
                    <a:pt x="118" y="1337"/>
                  </a:lnTo>
                  <a:lnTo>
                    <a:pt x="118" y="1335"/>
                  </a:lnTo>
                  <a:lnTo>
                    <a:pt x="120" y="1333"/>
                  </a:lnTo>
                  <a:lnTo>
                    <a:pt x="120" y="1332"/>
                  </a:lnTo>
                  <a:lnTo>
                    <a:pt x="122" y="1330"/>
                  </a:lnTo>
                  <a:lnTo>
                    <a:pt x="122" y="1328"/>
                  </a:lnTo>
                  <a:lnTo>
                    <a:pt x="123" y="1325"/>
                  </a:lnTo>
                  <a:lnTo>
                    <a:pt x="125" y="1322"/>
                  </a:lnTo>
                  <a:lnTo>
                    <a:pt x="123" y="1320"/>
                  </a:lnTo>
                  <a:lnTo>
                    <a:pt x="123" y="1319"/>
                  </a:lnTo>
                  <a:lnTo>
                    <a:pt x="122" y="1319"/>
                  </a:lnTo>
                  <a:lnTo>
                    <a:pt x="120" y="1317"/>
                  </a:lnTo>
                  <a:lnTo>
                    <a:pt x="120" y="1315"/>
                  </a:lnTo>
                  <a:lnTo>
                    <a:pt x="120" y="1314"/>
                  </a:lnTo>
                  <a:lnTo>
                    <a:pt x="122" y="1314"/>
                  </a:lnTo>
                  <a:lnTo>
                    <a:pt x="123" y="1312"/>
                  </a:lnTo>
                  <a:lnTo>
                    <a:pt x="123" y="1310"/>
                  </a:lnTo>
                  <a:lnTo>
                    <a:pt x="123" y="1309"/>
                  </a:lnTo>
                  <a:lnTo>
                    <a:pt x="122" y="1309"/>
                  </a:lnTo>
                  <a:lnTo>
                    <a:pt x="120" y="1309"/>
                  </a:lnTo>
                  <a:lnTo>
                    <a:pt x="120" y="1307"/>
                  </a:lnTo>
                  <a:lnTo>
                    <a:pt x="120" y="1305"/>
                  </a:lnTo>
                  <a:lnTo>
                    <a:pt x="120" y="1304"/>
                  </a:lnTo>
                  <a:lnTo>
                    <a:pt x="120" y="1302"/>
                  </a:lnTo>
                  <a:lnTo>
                    <a:pt x="118" y="1302"/>
                  </a:lnTo>
                  <a:lnTo>
                    <a:pt x="118" y="1300"/>
                  </a:lnTo>
                  <a:lnTo>
                    <a:pt x="117" y="1300"/>
                  </a:lnTo>
                  <a:lnTo>
                    <a:pt x="117" y="1302"/>
                  </a:lnTo>
                  <a:lnTo>
                    <a:pt x="115" y="1302"/>
                  </a:lnTo>
                  <a:lnTo>
                    <a:pt x="114" y="1302"/>
                  </a:lnTo>
                  <a:lnTo>
                    <a:pt x="112" y="1302"/>
                  </a:lnTo>
                  <a:lnTo>
                    <a:pt x="112" y="1300"/>
                  </a:lnTo>
                  <a:lnTo>
                    <a:pt x="112" y="1299"/>
                  </a:lnTo>
                  <a:lnTo>
                    <a:pt x="110" y="1299"/>
                  </a:lnTo>
                  <a:lnTo>
                    <a:pt x="110" y="1297"/>
                  </a:lnTo>
                  <a:lnTo>
                    <a:pt x="110" y="1295"/>
                  </a:lnTo>
                  <a:lnTo>
                    <a:pt x="110" y="1294"/>
                  </a:lnTo>
                  <a:lnTo>
                    <a:pt x="109" y="1294"/>
                  </a:lnTo>
                  <a:lnTo>
                    <a:pt x="109" y="1292"/>
                  </a:lnTo>
                  <a:lnTo>
                    <a:pt x="107" y="1292"/>
                  </a:lnTo>
                  <a:lnTo>
                    <a:pt x="105" y="1290"/>
                  </a:lnTo>
                  <a:lnTo>
                    <a:pt x="104" y="1290"/>
                  </a:lnTo>
                  <a:lnTo>
                    <a:pt x="104" y="1289"/>
                  </a:lnTo>
                  <a:lnTo>
                    <a:pt x="104" y="1287"/>
                  </a:lnTo>
                  <a:lnTo>
                    <a:pt x="105" y="1286"/>
                  </a:lnTo>
                  <a:lnTo>
                    <a:pt x="105" y="1284"/>
                  </a:lnTo>
                  <a:lnTo>
                    <a:pt x="107" y="1284"/>
                  </a:lnTo>
                  <a:lnTo>
                    <a:pt x="107" y="1282"/>
                  </a:lnTo>
                  <a:lnTo>
                    <a:pt x="107" y="1281"/>
                  </a:lnTo>
                  <a:lnTo>
                    <a:pt x="107" y="1279"/>
                  </a:lnTo>
                  <a:lnTo>
                    <a:pt x="110" y="1276"/>
                  </a:lnTo>
                  <a:lnTo>
                    <a:pt x="110" y="1274"/>
                  </a:lnTo>
                  <a:lnTo>
                    <a:pt x="110" y="1272"/>
                  </a:lnTo>
                  <a:lnTo>
                    <a:pt x="110" y="1269"/>
                  </a:lnTo>
                  <a:lnTo>
                    <a:pt x="112" y="1267"/>
                  </a:lnTo>
                  <a:lnTo>
                    <a:pt x="114" y="1267"/>
                  </a:lnTo>
                  <a:lnTo>
                    <a:pt x="115" y="1266"/>
                  </a:lnTo>
                  <a:lnTo>
                    <a:pt x="115" y="1267"/>
                  </a:lnTo>
                  <a:lnTo>
                    <a:pt x="117" y="1267"/>
                  </a:lnTo>
                  <a:lnTo>
                    <a:pt x="118" y="1269"/>
                  </a:lnTo>
                  <a:lnTo>
                    <a:pt x="122" y="1269"/>
                  </a:lnTo>
                  <a:lnTo>
                    <a:pt x="122" y="1267"/>
                  </a:lnTo>
                  <a:lnTo>
                    <a:pt x="123" y="1264"/>
                  </a:lnTo>
                  <a:lnTo>
                    <a:pt x="125" y="1262"/>
                  </a:lnTo>
                  <a:lnTo>
                    <a:pt x="127" y="1261"/>
                  </a:lnTo>
                  <a:lnTo>
                    <a:pt x="127" y="1259"/>
                  </a:lnTo>
                  <a:lnTo>
                    <a:pt x="127" y="1257"/>
                  </a:lnTo>
                  <a:lnTo>
                    <a:pt x="127" y="1256"/>
                  </a:lnTo>
                  <a:lnTo>
                    <a:pt x="127" y="1254"/>
                  </a:lnTo>
                  <a:lnTo>
                    <a:pt x="127" y="1253"/>
                  </a:lnTo>
                  <a:lnTo>
                    <a:pt x="127" y="1251"/>
                  </a:lnTo>
                  <a:lnTo>
                    <a:pt x="130" y="1251"/>
                  </a:lnTo>
                  <a:lnTo>
                    <a:pt x="132" y="1249"/>
                  </a:lnTo>
                  <a:lnTo>
                    <a:pt x="133" y="1249"/>
                  </a:lnTo>
                  <a:lnTo>
                    <a:pt x="135" y="1249"/>
                  </a:lnTo>
                  <a:lnTo>
                    <a:pt x="137" y="1248"/>
                  </a:lnTo>
                  <a:lnTo>
                    <a:pt x="137" y="1246"/>
                  </a:lnTo>
                  <a:lnTo>
                    <a:pt x="137" y="1244"/>
                  </a:lnTo>
                  <a:lnTo>
                    <a:pt x="138" y="1244"/>
                  </a:lnTo>
                  <a:lnTo>
                    <a:pt x="138" y="1243"/>
                  </a:lnTo>
                  <a:lnTo>
                    <a:pt x="138" y="1241"/>
                  </a:lnTo>
                  <a:lnTo>
                    <a:pt x="140" y="1241"/>
                  </a:lnTo>
                  <a:lnTo>
                    <a:pt x="140" y="1239"/>
                  </a:lnTo>
                  <a:lnTo>
                    <a:pt x="140" y="1236"/>
                  </a:lnTo>
                  <a:lnTo>
                    <a:pt x="140" y="1234"/>
                  </a:lnTo>
                  <a:lnTo>
                    <a:pt x="142" y="1233"/>
                  </a:lnTo>
                  <a:lnTo>
                    <a:pt x="142" y="1231"/>
                  </a:lnTo>
                  <a:lnTo>
                    <a:pt x="143" y="1229"/>
                  </a:lnTo>
                  <a:lnTo>
                    <a:pt x="145" y="1228"/>
                  </a:lnTo>
                  <a:lnTo>
                    <a:pt x="147" y="1226"/>
                  </a:lnTo>
                  <a:lnTo>
                    <a:pt x="148" y="1226"/>
                  </a:lnTo>
                  <a:lnTo>
                    <a:pt x="151" y="1223"/>
                  </a:lnTo>
                  <a:lnTo>
                    <a:pt x="151" y="1221"/>
                  </a:lnTo>
                  <a:lnTo>
                    <a:pt x="151" y="1220"/>
                  </a:lnTo>
                  <a:lnTo>
                    <a:pt x="150" y="1218"/>
                  </a:lnTo>
                  <a:lnTo>
                    <a:pt x="150" y="1216"/>
                  </a:lnTo>
                  <a:lnTo>
                    <a:pt x="151" y="1216"/>
                  </a:lnTo>
                  <a:lnTo>
                    <a:pt x="151" y="1215"/>
                  </a:lnTo>
                  <a:lnTo>
                    <a:pt x="153" y="1215"/>
                  </a:lnTo>
                  <a:lnTo>
                    <a:pt x="153" y="1213"/>
                  </a:lnTo>
                  <a:lnTo>
                    <a:pt x="153" y="1211"/>
                  </a:lnTo>
                  <a:lnTo>
                    <a:pt x="153" y="1210"/>
                  </a:lnTo>
                  <a:lnTo>
                    <a:pt x="151" y="1210"/>
                  </a:lnTo>
                  <a:lnTo>
                    <a:pt x="151" y="1208"/>
                  </a:lnTo>
                  <a:lnTo>
                    <a:pt x="151" y="1206"/>
                  </a:lnTo>
                  <a:lnTo>
                    <a:pt x="150" y="1206"/>
                  </a:lnTo>
                  <a:lnTo>
                    <a:pt x="148" y="1206"/>
                  </a:lnTo>
                  <a:lnTo>
                    <a:pt x="148" y="1205"/>
                  </a:lnTo>
                  <a:lnTo>
                    <a:pt x="147" y="1205"/>
                  </a:lnTo>
                  <a:lnTo>
                    <a:pt x="145" y="1203"/>
                  </a:lnTo>
                  <a:lnTo>
                    <a:pt x="143" y="1201"/>
                  </a:lnTo>
                  <a:lnTo>
                    <a:pt x="143" y="1200"/>
                  </a:lnTo>
                  <a:lnTo>
                    <a:pt x="142" y="1200"/>
                  </a:lnTo>
                  <a:lnTo>
                    <a:pt x="142" y="1198"/>
                  </a:lnTo>
                  <a:lnTo>
                    <a:pt x="140" y="1198"/>
                  </a:lnTo>
                  <a:lnTo>
                    <a:pt x="140" y="1196"/>
                  </a:lnTo>
                  <a:lnTo>
                    <a:pt x="140" y="1195"/>
                  </a:lnTo>
                  <a:lnTo>
                    <a:pt x="140" y="1193"/>
                  </a:lnTo>
                  <a:lnTo>
                    <a:pt x="140" y="1191"/>
                  </a:lnTo>
                  <a:lnTo>
                    <a:pt x="140" y="1190"/>
                  </a:lnTo>
                  <a:lnTo>
                    <a:pt x="138" y="1188"/>
                  </a:lnTo>
                  <a:lnTo>
                    <a:pt x="135" y="1190"/>
                  </a:lnTo>
                  <a:lnTo>
                    <a:pt x="135" y="1188"/>
                  </a:lnTo>
                  <a:lnTo>
                    <a:pt x="133" y="1188"/>
                  </a:lnTo>
                  <a:lnTo>
                    <a:pt x="132" y="1187"/>
                  </a:lnTo>
                  <a:lnTo>
                    <a:pt x="130" y="1185"/>
                  </a:lnTo>
                  <a:lnTo>
                    <a:pt x="128" y="1183"/>
                  </a:lnTo>
                  <a:lnTo>
                    <a:pt x="127" y="1182"/>
                  </a:lnTo>
                  <a:lnTo>
                    <a:pt x="127" y="1180"/>
                  </a:lnTo>
                  <a:lnTo>
                    <a:pt x="122" y="1175"/>
                  </a:lnTo>
                  <a:lnTo>
                    <a:pt x="120" y="1173"/>
                  </a:lnTo>
                  <a:lnTo>
                    <a:pt x="120" y="1172"/>
                  </a:lnTo>
                  <a:lnTo>
                    <a:pt x="120" y="1170"/>
                  </a:lnTo>
                  <a:lnTo>
                    <a:pt x="120" y="1168"/>
                  </a:lnTo>
                  <a:lnTo>
                    <a:pt x="120" y="1167"/>
                  </a:lnTo>
                  <a:lnTo>
                    <a:pt x="122" y="1165"/>
                  </a:lnTo>
                  <a:lnTo>
                    <a:pt x="123" y="1163"/>
                  </a:lnTo>
                  <a:lnTo>
                    <a:pt x="122" y="1162"/>
                  </a:lnTo>
                  <a:lnTo>
                    <a:pt x="120" y="1160"/>
                  </a:lnTo>
                  <a:lnTo>
                    <a:pt x="118" y="1159"/>
                  </a:lnTo>
                  <a:lnTo>
                    <a:pt x="118" y="1157"/>
                  </a:lnTo>
                  <a:lnTo>
                    <a:pt x="118" y="1155"/>
                  </a:lnTo>
                  <a:lnTo>
                    <a:pt x="118" y="1154"/>
                  </a:lnTo>
                  <a:lnTo>
                    <a:pt x="118" y="1152"/>
                  </a:lnTo>
                  <a:lnTo>
                    <a:pt x="117" y="1150"/>
                  </a:lnTo>
                  <a:lnTo>
                    <a:pt x="117" y="1149"/>
                  </a:lnTo>
                  <a:lnTo>
                    <a:pt x="117" y="1147"/>
                  </a:lnTo>
                  <a:lnTo>
                    <a:pt x="117" y="1145"/>
                  </a:lnTo>
                  <a:lnTo>
                    <a:pt x="115" y="1145"/>
                  </a:lnTo>
                  <a:lnTo>
                    <a:pt x="115" y="1144"/>
                  </a:lnTo>
                  <a:lnTo>
                    <a:pt x="114" y="1144"/>
                  </a:lnTo>
                  <a:lnTo>
                    <a:pt x="112" y="1142"/>
                  </a:lnTo>
                  <a:lnTo>
                    <a:pt x="110" y="1142"/>
                  </a:lnTo>
                  <a:lnTo>
                    <a:pt x="109" y="1140"/>
                  </a:lnTo>
                  <a:lnTo>
                    <a:pt x="109" y="1139"/>
                  </a:lnTo>
                  <a:lnTo>
                    <a:pt x="107" y="1139"/>
                  </a:lnTo>
                  <a:lnTo>
                    <a:pt x="107" y="1137"/>
                  </a:lnTo>
                  <a:lnTo>
                    <a:pt x="109" y="1135"/>
                  </a:lnTo>
                  <a:lnTo>
                    <a:pt x="110" y="1134"/>
                  </a:lnTo>
                  <a:lnTo>
                    <a:pt x="114" y="1130"/>
                  </a:lnTo>
                  <a:lnTo>
                    <a:pt x="115" y="1129"/>
                  </a:lnTo>
                  <a:lnTo>
                    <a:pt x="117" y="1129"/>
                  </a:lnTo>
                  <a:lnTo>
                    <a:pt x="118" y="1129"/>
                  </a:lnTo>
                  <a:lnTo>
                    <a:pt x="118" y="1127"/>
                  </a:lnTo>
                  <a:lnTo>
                    <a:pt x="120" y="1127"/>
                  </a:lnTo>
                  <a:lnTo>
                    <a:pt x="122" y="1127"/>
                  </a:lnTo>
                  <a:lnTo>
                    <a:pt x="123" y="1126"/>
                  </a:lnTo>
                  <a:lnTo>
                    <a:pt x="123" y="1124"/>
                  </a:lnTo>
                  <a:lnTo>
                    <a:pt x="125" y="1122"/>
                  </a:lnTo>
                  <a:lnTo>
                    <a:pt x="123" y="1122"/>
                  </a:lnTo>
                  <a:lnTo>
                    <a:pt x="123" y="1121"/>
                  </a:lnTo>
                  <a:lnTo>
                    <a:pt x="125" y="1121"/>
                  </a:lnTo>
                  <a:lnTo>
                    <a:pt x="125" y="1119"/>
                  </a:lnTo>
                  <a:lnTo>
                    <a:pt x="127" y="1117"/>
                  </a:lnTo>
                  <a:lnTo>
                    <a:pt x="128" y="1117"/>
                  </a:lnTo>
                  <a:lnTo>
                    <a:pt x="128" y="1116"/>
                  </a:lnTo>
                  <a:lnTo>
                    <a:pt x="128" y="1114"/>
                  </a:lnTo>
                  <a:lnTo>
                    <a:pt x="130" y="1112"/>
                  </a:lnTo>
                  <a:lnTo>
                    <a:pt x="130" y="1111"/>
                  </a:lnTo>
                  <a:lnTo>
                    <a:pt x="130" y="1109"/>
                  </a:lnTo>
                  <a:lnTo>
                    <a:pt x="132" y="1109"/>
                  </a:lnTo>
                  <a:lnTo>
                    <a:pt x="132" y="1107"/>
                  </a:lnTo>
                  <a:lnTo>
                    <a:pt x="133" y="1106"/>
                  </a:lnTo>
                  <a:lnTo>
                    <a:pt x="135" y="1104"/>
                  </a:lnTo>
                  <a:lnTo>
                    <a:pt x="137" y="1104"/>
                  </a:lnTo>
                  <a:lnTo>
                    <a:pt x="137" y="1102"/>
                  </a:lnTo>
                  <a:lnTo>
                    <a:pt x="138" y="1101"/>
                  </a:lnTo>
                  <a:lnTo>
                    <a:pt x="138" y="1099"/>
                  </a:lnTo>
                  <a:lnTo>
                    <a:pt x="140" y="1099"/>
                  </a:lnTo>
                  <a:lnTo>
                    <a:pt x="140" y="1097"/>
                  </a:lnTo>
                  <a:lnTo>
                    <a:pt x="140" y="1096"/>
                  </a:lnTo>
                  <a:lnTo>
                    <a:pt x="142" y="1096"/>
                  </a:lnTo>
                  <a:lnTo>
                    <a:pt x="143" y="1094"/>
                  </a:lnTo>
                  <a:lnTo>
                    <a:pt x="145" y="1094"/>
                  </a:lnTo>
                  <a:lnTo>
                    <a:pt x="147" y="1094"/>
                  </a:lnTo>
                  <a:lnTo>
                    <a:pt x="147" y="1093"/>
                  </a:lnTo>
                  <a:lnTo>
                    <a:pt x="148" y="1093"/>
                  </a:lnTo>
                  <a:lnTo>
                    <a:pt x="148" y="1091"/>
                  </a:lnTo>
                  <a:lnTo>
                    <a:pt x="150" y="1089"/>
                  </a:lnTo>
                  <a:lnTo>
                    <a:pt x="151" y="1089"/>
                  </a:lnTo>
                  <a:lnTo>
                    <a:pt x="153" y="1089"/>
                  </a:lnTo>
                  <a:lnTo>
                    <a:pt x="153" y="1088"/>
                  </a:lnTo>
                  <a:lnTo>
                    <a:pt x="153" y="1086"/>
                  </a:lnTo>
                  <a:lnTo>
                    <a:pt x="153" y="1084"/>
                  </a:lnTo>
                  <a:lnTo>
                    <a:pt x="153" y="1083"/>
                  </a:lnTo>
                  <a:lnTo>
                    <a:pt x="155" y="1084"/>
                  </a:lnTo>
                  <a:lnTo>
                    <a:pt x="156" y="1084"/>
                  </a:lnTo>
                  <a:lnTo>
                    <a:pt x="158" y="1083"/>
                  </a:lnTo>
                  <a:lnTo>
                    <a:pt x="160" y="1081"/>
                  </a:lnTo>
                  <a:lnTo>
                    <a:pt x="166" y="1083"/>
                  </a:lnTo>
                  <a:lnTo>
                    <a:pt x="170" y="1084"/>
                  </a:lnTo>
                  <a:lnTo>
                    <a:pt x="176" y="1084"/>
                  </a:lnTo>
                  <a:lnTo>
                    <a:pt x="180" y="1084"/>
                  </a:lnTo>
                  <a:lnTo>
                    <a:pt x="181" y="1084"/>
                  </a:lnTo>
                  <a:lnTo>
                    <a:pt x="184" y="1084"/>
                  </a:lnTo>
                  <a:lnTo>
                    <a:pt x="188" y="1084"/>
                  </a:lnTo>
                  <a:lnTo>
                    <a:pt x="189" y="1084"/>
                  </a:lnTo>
                  <a:lnTo>
                    <a:pt x="191" y="1084"/>
                  </a:lnTo>
                  <a:lnTo>
                    <a:pt x="194" y="1084"/>
                  </a:lnTo>
                  <a:lnTo>
                    <a:pt x="198" y="1081"/>
                  </a:lnTo>
                  <a:lnTo>
                    <a:pt x="199" y="1079"/>
                  </a:lnTo>
                  <a:lnTo>
                    <a:pt x="201" y="1081"/>
                  </a:lnTo>
                  <a:lnTo>
                    <a:pt x="204" y="1084"/>
                  </a:lnTo>
                  <a:lnTo>
                    <a:pt x="206" y="1084"/>
                  </a:lnTo>
                  <a:lnTo>
                    <a:pt x="208" y="1081"/>
                  </a:lnTo>
                  <a:lnTo>
                    <a:pt x="209" y="1079"/>
                  </a:lnTo>
                  <a:lnTo>
                    <a:pt x="212" y="1078"/>
                  </a:lnTo>
                  <a:lnTo>
                    <a:pt x="216" y="1078"/>
                  </a:lnTo>
                  <a:lnTo>
                    <a:pt x="219" y="1078"/>
                  </a:lnTo>
                  <a:lnTo>
                    <a:pt x="222" y="1078"/>
                  </a:lnTo>
                  <a:lnTo>
                    <a:pt x="224" y="1079"/>
                  </a:lnTo>
                  <a:lnTo>
                    <a:pt x="226" y="1079"/>
                  </a:lnTo>
                  <a:lnTo>
                    <a:pt x="226" y="1083"/>
                  </a:lnTo>
                  <a:lnTo>
                    <a:pt x="227" y="1084"/>
                  </a:lnTo>
                  <a:lnTo>
                    <a:pt x="229" y="1086"/>
                  </a:lnTo>
                  <a:lnTo>
                    <a:pt x="229" y="1089"/>
                  </a:lnTo>
                  <a:lnTo>
                    <a:pt x="231" y="1091"/>
                  </a:lnTo>
                  <a:lnTo>
                    <a:pt x="231" y="1093"/>
                  </a:lnTo>
                  <a:lnTo>
                    <a:pt x="227" y="1096"/>
                  </a:lnTo>
                  <a:lnTo>
                    <a:pt x="231" y="1094"/>
                  </a:lnTo>
                  <a:lnTo>
                    <a:pt x="232" y="1094"/>
                  </a:lnTo>
                  <a:lnTo>
                    <a:pt x="234" y="1094"/>
                  </a:lnTo>
                  <a:lnTo>
                    <a:pt x="237" y="1093"/>
                  </a:lnTo>
                  <a:lnTo>
                    <a:pt x="239" y="1091"/>
                  </a:lnTo>
                  <a:lnTo>
                    <a:pt x="239" y="1089"/>
                  </a:lnTo>
                  <a:lnTo>
                    <a:pt x="237" y="1088"/>
                  </a:lnTo>
                  <a:lnTo>
                    <a:pt x="239" y="1088"/>
                  </a:lnTo>
                  <a:lnTo>
                    <a:pt x="239" y="1086"/>
                  </a:lnTo>
                  <a:lnTo>
                    <a:pt x="241" y="1086"/>
                  </a:lnTo>
                  <a:lnTo>
                    <a:pt x="241" y="1084"/>
                  </a:lnTo>
                  <a:lnTo>
                    <a:pt x="241" y="1083"/>
                  </a:lnTo>
                  <a:lnTo>
                    <a:pt x="244" y="1083"/>
                  </a:lnTo>
                  <a:lnTo>
                    <a:pt x="244" y="1081"/>
                  </a:lnTo>
                  <a:lnTo>
                    <a:pt x="247" y="1081"/>
                  </a:lnTo>
                  <a:lnTo>
                    <a:pt x="247" y="1079"/>
                  </a:lnTo>
                  <a:lnTo>
                    <a:pt x="247" y="1078"/>
                  </a:lnTo>
                  <a:lnTo>
                    <a:pt x="249" y="1078"/>
                  </a:lnTo>
                  <a:lnTo>
                    <a:pt x="249" y="1076"/>
                  </a:lnTo>
                  <a:lnTo>
                    <a:pt x="250" y="1074"/>
                  </a:lnTo>
                  <a:lnTo>
                    <a:pt x="250" y="1073"/>
                  </a:lnTo>
                  <a:lnTo>
                    <a:pt x="254" y="1071"/>
                  </a:lnTo>
                  <a:lnTo>
                    <a:pt x="254" y="1069"/>
                  </a:lnTo>
                  <a:lnTo>
                    <a:pt x="254" y="1068"/>
                  </a:lnTo>
                  <a:lnTo>
                    <a:pt x="255" y="1068"/>
                  </a:lnTo>
                  <a:lnTo>
                    <a:pt x="255" y="1066"/>
                  </a:lnTo>
                  <a:lnTo>
                    <a:pt x="257" y="1066"/>
                  </a:lnTo>
                  <a:lnTo>
                    <a:pt x="259" y="1064"/>
                  </a:lnTo>
                  <a:lnTo>
                    <a:pt x="259" y="1063"/>
                  </a:lnTo>
                  <a:lnTo>
                    <a:pt x="259" y="1061"/>
                  </a:lnTo>
                  <a:lnTo>
                    <a:pt x="260" y="1061"/>
                  </a:lnTo>
                  <a:lnTo>
                    <a:pt x="262" y="1061"/>
                  </a:lnTo>
                  <a:lnTo>
                    <a:pt x="262" y="1060"/>
                  </a:lnTo>
                  <a:lnTo>
                    <a:pt x="260" y="1060"/>
                  </a:lnTo>
                  <a:lnTo>
                    <a:pt x="260" y="1058"/>
                  </a:lnTo>
                  <a:lnTo>
                    <a:pt x="262" y="1058"/>
                  </a:lnTo>
                  <a:lnTo>
                    <a:pt x="262" y="1056"/>
                  </a:lnTo>
                  <a:lnTo>
                    <a:pt x="264" y="1056"/>
                  </a:lnTo>
                  <a:lnTo>
                    <a:pt x="265" y="1055"/>
                  </a:lnTo>
                  <a:lnTo>
                    <a:pt x="265" y="1053"/>
                  </a:lnTo>
                  <a:lnTo>
                    <a:pt x="267" y="1053"/>
                  </a:lnTo>
                  <a:lnTo>
                    <a:pt x="269" y="1051"/>
                  </a:lnTo>
                  <a:lnTo>
                    <a:pt x="270" y="1051"/>
                  </a:lnTo>
                  <a:lnTo>
                    <a:pt x="272" y="1051"/>
                  </a:lnTo>
                  <a:lnTo>
                    <a:pt x="272" y="1053"/>
                  </a:lnTo>
                  <a:lnTo>
                    <a:pt x="274" y="1055"/>
                  </a:lnTo>
                  <a:lnTo>
                    <a:pt x="277" y="1056"/>
                  </a:lnTo>
                  <a:lnTo>
                    <a:pt x="278" y="1055"/>
                  </a:lnTo>
                  <a:lnTo>
                    <a:pt x="280" y="1055"/>
                  </a:lnTo>
                  <a:lnTo>
                    <a:pt x="280" y="1053"/>
                  </a:lnTo>
                  <a:lnTo>
                    <a:pt x="282" y="1053"/>
                  </a:lnTo>
                  <a:lnTo>
                    <a:pt x="283" y="1051"/>
                  </a:lnTo>
                  <a:lnTo>
                    <a:pt x="285" y="1050"/>
                  </a:lnTo>
                  <a:lnTo>
                    <a:pt x="287" y="1048"/>
                  </a:lnTo>
                  <a:lnTo>
                    <a:pt x="290" y="1048"/>
                  </a:lnTo>
                  <a:lnTo>
                    <a:pt x="290" y="1050"/>
                  </a:lnTo>
                  <a:lnTo>
                    <a:pt x="290" y="1048"/>
                  </a:lnTo>
                  <a:lnTo>
                    <a:pt x="292" y="1048"/>
                  </a:lnTo>
                  <a:lnTo>
                    <a:pt x="292" y="1046"/>
                  </a:lnTo>
                  <a:lnTo>
                    <a:pt x="293" y="1046"/>
                  </a:lnTo>
                  <a:lnTo>
                    <a:pt x="295" y="1046"/>
                  </a:lnTo>
                  <a:lnTo>
                    <a:pt x="297" y="1045"/>
                  </a:lnTo>
                  <a:lnTo>
                    <a:pt x="297" y="1043"/>
                  </a:lnTo>
                  <a:lnTo>
                    <a:pt x="298" y="1041"/>
                  </a:lnTo>
                  <a:lnTo>
                    <a:pt x="298" y="1040"/>
                  </a:lnTo>
                  <a:lnTo>
                    <a:pt x="300" y="1040"/>
                  </a:lnTo>
                  <a:lnTo>
                    <a:pt x="300" y="1038"/>
                  </a:lnTo>
                  <a:lnTo>
                    <a:pt x="300" y="1036"/>
                  </a:lnTo>
                  <a:lnTo>
                    <a:pt x="300" y="1035"/>
                  </a:lnTo>
                  <a:lnTo>
                    <a:pt x="302" y="1035"/>
                  </a:lnTo>
                  <a:lnTo>
                    <a:pt x="303" y="1035"/>
                  </a:lnTo>
                  <a:lnTo>
                    <a:pt x="305" y="1036"/>
                  </a:lnTo>
                  <a:lnTo>
                    <a:pt x="308" y="1035"/>
                  </a:lnTo>
                  <a:lnTo>
                    <a:pt x="310" y="1036"/>
                  </a:lnTo>
                  <a:lnTo>
                    <a:pt x="311" y="1036"/>
                  </a:lnTo>
                  <a:lnTo>
                    <a:pt x="313" y="1038"/>
                  </a:lnTo>
                  <a:lnTo>
                    <a:pt x="315" y="1040"/>
                  </a:lnTo>
                  <a:lnTo>
                    <a:pt x="313" y="1040"/>
                  </a:lnTo>
                  <a:lnTo>
                    <a:pt x="313" y="1041"/>
                  </a:lnTo>
                  <a:lnTo>
                    <a:pt x="315" y="1040"/>
                  </a:lnTo>
                  <a:lnTo>
                    <a:pt x="316" y="1041"/>
                  </a:lnTo>
                  <a:lnTo>
                    <a:pt x="318" y="1043"/>
                  </a:lnTo>
                  <a:lnTo>
                    <a:pt x="320" y="1043"/>
                  </a:lnTo>
                  <a:lnTo>
                    <a:pt x="321" y="1045"/>
                  </a:lnTo>
                  <a:lnTo>
                    <a:pt x="323" y="1045"/>
                  </a:lnTo>
                  <a:lnTo>
                    <a:pt x="325" y="1046"/>
                  </a:lnTo>
                  <a:lnTo>
                    <a:pt x="325" y="1048"/>
                  </a:lnTo>
                  <a:lnTo>
                    <a:pt x="326" y="1048"/>
                  </a:lnTo>
                  <a:lnTo>
                    <a:pt x="328" y="1048"/>
                  </a:lnTo>
                  <a:lnTo>
                    <a:pt x="330" y="1048"/>
                  </a:lnTo>
                  <a:lnTo>
                    <a:pt x="331" y="1048"/>
                  </a:lnTo>
                  <a:lnTo>
                    <a:pt x="333" y="1048"/>
                  </a:lnTo>
                  <a:lnTo>
                    <a:pt x="335" y="1048"/>
                  </a:lnTo>
                  <a:lnTo>
                    <a:pt x="336" y="1048"/>
                  </a:lnTo>
                  <a:lnTo>
                    <a:pt x="338" y="1048"/>
                  </a:lnTo>
                  <a:lnTo>
                    <a:pt x="338" y="1050"/>
                  </a:lnTo>
                  <a:lnTo>
                    <a:pt x="339" y="1051"/>
                  </a:lnTo>
                  <a:lnTo>
                    <a:pt x="341" y="1051"/>
                  </a:lnTo>
                  <a:lnTo>
                    <a:pt x="343" y="1051"/>
                  </a:lnTo>
                  <a:lnTo>
                    <a:pt x="344" y="1050"/>
                  </a:lnTo>
                  <a:lnTo>
                    <a:pt x="346" y="1048"/>
                  </a:lnTo>
                  <a:lnTo>
                    <a:pt x="348" y="1046"/>
                  </a:lnTo>
                  <a:lnTo>
                    <a:pt x="349" y="1046"/>
                  </a:lnTo>
                  <a:lnTo>
                    <a:pt x="351" y="1046"/>
                  </a:lnTo>
                  <a:lnTo>
                    <a:pt x="353" y="1046"/>
                  </a:lnTo>
                  <a:lnTo>
                    <a:pt x="354" y="1048"/>
                  </a:lnTo>
                  <a:lnTo>
                    <a:pt x="356" y="1046"/>
                  </a:lnTo>
                  <a:lnTo>
                    <a:pt x="356" y="1045"/>
                  </a:lnTo>
                  <a:lnTo>
                    <a:pt x="354" y="1045"/>
                  </a:lnTo>
                  <a:lnTo>
                    <a:pt x="354" y="1043"/>
                  </a:lnTo>
                  <a:lnTo>
                    <a:pt x="353" y="1043"/>
                  </a:lnTo>
                  <a:lnTo>
                    <a:pt x="354" y="1043"/>
                  </a:lnTo>
                  <a:lnTo>
                    <a:pt x="354" y="1041"/>
                  </a:lnTo>
                  <a:lnTo>
                    <a:pt x="356" y="1041"/>
                  </a:lnTo>
                  <a:lnTo>
                    <a:pt x="358" y="1041"/>
                  </a:lnTo>
                  <a:lnTo>
                    <a:pt x="359" y="1041"/>
                  </a:lnTo>
                  <a:lnTo>
                    <a:pt x="361" y="1041"/>
                  </a:lnTo>
                  <a:lnTo>
                    <a:pt x="363" y="1041"/>
                  </a:lnTo>
                  <a:lnTo>
                    <a:pt x="363" y="1040"/>
                  </a:lnTo>
                  <a:lnTo>
                    <a:pt x="364" y="1040"/>
                  </a:lnTo>
                  <a:lnTo>
                    <a:pt x="364" y="1038"/>
                  </a:lnTo>
                  <a:lnTo>
                    <a:pt x="366" y="1038"/>
                  </a:lnTo>
                  <a:lnTo>
                    <a:pt x="368" y="1038"/>
                  </a:lnTo>
                  <a:lnTo>
                    <a:pt x="369" y="1036"/>
                  </a:lnTo>
                  <a:lnTo>
                    <a:pt x="371" y="1036"/>
                  </a:lnTo>
                  <a:lnTo>
                    <a:pt x="372" y="1036"/>
                  </a:lnTo>
                  <a:lnTo>
                    <a:pt x="374" y="1035"/>
                  </a:lnTo>
                  <a:lnTo>
                    <a:pt x="376" y="1036"/>
                  </a:lnTo>
                  <a:lnTo>
                    <a:pt x="377" y="1038"/>
                  </a:lnTo>
                  <a:lnTo>
                    <a:pt x="377" y="1040"/>
                  </a:lnTo>
                  <a:lnTo>
                    <a:pt x="377" y="1041"/>
                  </a:lnTo>
                  <a:lnTo>
                    <a:pt x="379" y="1043"/>
                  </a:lnTo>
                  <a:lnTo>
                    <a:pt x="381" y="1043"/>
                  </a:lnTo>
                  <a:lnTo>
                    <a:pt x="382" y="1043"/>
                  </a:lnTo>
                  <a:lnTo>
                    <a:pt x="384" y="1043"/>
                  </a:lnTo>
                  <a:lnTo>
                    <a:pt x="386" y="1043"/>
                  </a:lnTo>
                  <a:lnTo>
                    <a:pt x="389" y="1043"/>
                  </a:lnTo>
                  <a:lnTo>
                    <a:pt x="391" y="1043"/>
                  </a:lnTo>
                  <a:lnTo>
                    <a:pt x="392" y="1043"/>
                  </a:lnTo>
                  <a:lnTo>
                    <a:pt x="394" y="1045"/>
                  </a:lnTo>
                  <a:lnTo>
                    <a:pt x="394" y="1046"/>
                  </a:lnTo>
                  <a:lnTo>
                    <a:pt x="396" y="1046"/>
                  </a:lnTo>
                  <a:lnTo>
                    <a:pt x="396" y="1045"/>
                  </a:lnTo>
                  <a:lnTo>
                    <a:pt x="397" y="1043"/>
                  </a:lnTo>
                  <a:lnTo>
                    <a:pt x="397" y="1041"/>
                  </a:lnTo>
                  <a:lnTo>
                    <a:pt x="399" y="1041"/>
                  </a:lnTo>
                  <a:lnTo>
                    <a:pt x="401" y="1041"/>
                  </a:lnTo>
                  <a:lnTo>
                    <a:pt x="401" y="1043"/>
                  </a:lnTo>
                  <a:lnTo>
                    <a:pt x="401" y="1041"/>
                  </a:lnTo>
                  <a:lnTo>
                    <a:pt x="401" y="1040"/>
                  </a:lnTo>
                  <a:lnTo>
                    <a:pt x="402" y="1038"/>
                  </a:lnTo>
                  <a:lnTo>
                    <a:pt x="404" y="1036"/>
                  </a:lnTo>
                  <a:lnTo>
                    <a:pt x="404" y="1035"/>
                  </a:lnTo>
                  <a:lnTo>
                    <a:pt x="402" y="1035"/>
                  </a:lnTo>
                  <a:lnTo>
                    <a:pt x="402" y="1033"/>
                  </a:lnTo>
                  <a:lnTo>
                    <a:pt x="402" y="1031"/>
                  </a:lnTo>
                  <a:lnTo>
                    <a:pt x="402" y="1030"/>
                  </a:lnTo>
                  <a:lnTo>
                    <a:pt x="404" y="1028"/>
                  </a:lnTo>
                  <a:lnTo>
                    <a:pt x="404" y="1027"/>
                  </a:lnTo>
                  <a:lnTo>
                    <a:pt x="405" y="1025"/>
                  </a:lnTo>
                  <a:lnTo>
                    <a:pt x="405" y="1022"/>
                  </a:lnTo>
                  <a:lnTo>
                    <a:pt x="405" y="1020"/>
                  </a:lnTo>
                  <a:lnTo>
                    <a:pt x="407" y="1020"/>
                  </a:lnTo>
                  <a:lnTo>
                    <a:pt x="409" y="1020"/>
                  </a:lnTo>
                  <a:lnTo>
                    <a:pt x="410" y="1020"/>
                  </a:lnTo>
                  <a:lnTo>
                    <a:pt x="410" y="1017"/>
                  </a:lnTo>
                  <a:lnTo>
                    <a:pt x="412" y="1015"/>
                  </a:lnTo>
                  <a:lnTo>
                    <a:pt x="414" y="1015"/>
                  </a:lnTo>
                  <a:lnTo>
                    <a:pt x="415" y="1013"/>
                  </a:lnTo>
                  <a:lnTo>
                    <a:pt x="417" y="1015"/>
                  </a:lnTo>
                  <a:lnTo>
                    <a:pt x="419" y="1013"/>
                  </a:lnTo>
                  <a:lnTo>
                    <a:pt x="420" y="1012"/>
                  </a:lnTo>
                  <a:lnTo>
                    <a:pt x="420" y="1010"/>
                  </a:lnTo>
                  <a:lnTo>
                    <a:pt x="422" y="1008"/>
                  </a:lnTo>
                  <a:lnTo>
                    <a:pt x="424" y="1007"/>
                  </a:lnTo>
                  <a:lnTo>
                    <a:pt x="425" y="1007"/>
                  </a:lnTo>
                  <a:lnTo>
                    <a:pt x="425" y="1005"/>
                  </a:lnTo>
                  <a:lnTo>
                    <a:pt x="425" y="1003"/>
                  </a:lnTo>
                  <a:lnTo>
                    <a:pt x="427" y="1005"/>
                  </a:lnTo>
                  <a:lnTo>
                    <a:pt x="429" y="1003"/>
                  </a:lnTo>
                  <a:lnTo>
                    <a:pt x="432" y="1002"/>
                  </a:lnTo>
                  <a:lnTo>
                    <a:pt x="434" y="1002"/>
                  </a:lnTo>
                  <a:lnTo>
                    <a:pt x="434" y="1000"/>
                  </a:lnTo>
                  <a:lnTo>
                    <a:pt x="435" y="998"/>
                  </a:lnTo>
                  <a:lnTo>
                    <a:pt x="437" y="998"/>
                  </a:lnTo>
                  <a:lnTo>
                    <a:pt x="435" y="998"/>
                  </a:lnTo>
                  <a:lnTo>
                    <a:pt x="435" y="997"/>
                  </a:lnTo>
                  <a:lnTo>
                    <a:pt x="437" y="995"/>
                  </a:lnTo>
                  <a:lnTo>
                    <a:pt x="438" y="994"/>
                  </a:lnTo>
                  <a:lnTo>
                    <a:pt x="438" y="992"/>
                  </a:lnTo>
                  <a:lnTo>
                    <a:pt x="440" y="990"/>
                  </a:lnTo>
                  <a:lnTo>
                    <a:pt x="440" y="989"/>
                  </a:lnTo>
                  <a:lnTo>
                    <a:pt x="440" y="987"/>
                  </a:lnTo>
                  <a:lnTo>
                    <a:pt x="440" y="985"/>
                  </a:lnTo>
                  <a:lnTo>
                    <a:pt x="442" y="985"/>
                  </a:lnTo>
                  <a:lnTo>
                    <a:pt x="442" y="984"/>
                  </a:lnTo>
                  <a:lnTo>
                    <a:pt x="443" y="982"/>
                  </a:lnTo>
                  <a:lnTo>
                    <a:pt x="445" y="982"/>
                  </a:lnTo>
                  <a:lnTo>
                    <a:pt x="445" y="984"/>
                  </a:lnTo>
                  <a:lnTo>
                    <a:pt x="447" y="982"/>
                  </a:lnTo>
                  <a:lnTo>
                    <a:pt x="448" y="982"/>
                  </a:lnTo>
                  <a:lnTo>
                    <a:pt x="450" y="984"/>
                  </a:lnTo>
                  <a:lnTo>
                    <a:pt x="450" y="985"/>
                  </a:lnTo>
                  <a:lnTo>
                    <a:pt x="450" y="987"/>
                  </a:lnTo>
                  <a:lnTo>
                    <a:pt x="452" y="987"/>
                  </a:lnTo>
                  <a:lnTo>
                    <a:pt x="453" y="987"/>
                  </a:lnTo>
                  <a:lnTo>
                    <a:pt x="453" y="985"/>
                  </a:lnTo>
                  <a:lnTo>
                    <a:pt x="453" y="984"/>
                  </a:lnTo>
                  <a:lnTo>
                    <a:pt x="455" y="984"/>
                  </a:lnTo>
                  <a:lnTo>
                    <a:pt x="455" y="982"/>
                  </a:lnTo>
                  <a:lnTo>
                    <a:pt x="457" y="980"/>
                  </a:lnTo>
                  <a:lnTo>
                    <a:pt x="458" y="980"/>
                  </a:lnTo>
                  <a:lnTo>
                    <a:pt x="460" y="980"/>
                  </a:lnTo>
                  <a:lnTo>
                    <a:pt x="462" y="980"/>
                  </a:lnTo>
                  <a:lnTo>
                    <a:pt x="463" y="980"/>
                  </a:lnTo>
                  <a:lnTo>
                    <a:pt x="465" y="979"/>
                  </a:lnTo>
                  <a:lnTo>
                    <a:pt x="466" y="979"/>
                  </a:lnTo>
                  <a:lnTo>
                    <a:pt x="465" y="977"/>
                  </a:lnTo>
                  <a:lnTo>
                    <a:pt x="466" y="977"/>
                  </a:lnTo>
                  <a:lnTo>
                    <a:pt x="466" y="975"/>
                  </a:lnTo>
                  <a:lnTo>
                    <a:pt x="468" y="975"/>
                  </a:lnTo>
                  <a:lnTo>
                    <a:pt x="470" y="975"/>
                  </a:lnTo>
                  <a:lnTo>
                    <a:pt x="471" y="974"/>
                  </a:lnTo>
                  <a:lnTo>
                    <a:pt x="471" y="972"/>
                  </a:lnTo>
                  <a:lnTo>
                    <a:pt x="473" y="974"/>
                  </a:lnTo>
                  <a:lnTo>
                    <a:pt x="475" y="974"/>
                  </a:lnTo>
                  <a:lnTo>
                    <a:pt x="476" y="975"/>
                  </a:lnTo>
                  <a:lnTo>
                    <a:pt x="478" y="974"/>
                  </a:lnTo>
                  <a:lnTo>
                    <a:pt x="480" y="974"/>
                  </a:lnTo>
                  <a:lnTo>
                    <a:pt x="480" y="975"/>
                  </a:lnTo>
                  <a:lnTo>
                    <a:pt x="481" y="975"/>
                  </a:lnTo>
                  <a:lnTo>
                    <a:pt x="483" y="975"/>
                  </a:lnTo>
                  <a:lnTo>
                    <a:pt x="483" y="974"/>
                  </a:lnTo>
                  <a:lnTo>
                    <a:pt x="483" y="972"/>
                  </a:lnTo>
                  <a:lnTo>
                    <a:pt x="483" y="970"/>
                  </a:lnTo>
                  <a:lnTo>
                    <a:pt x="483" y="969"/>
                  </a:lnTo>
                  <a:lnTo>
                    <a:pt x="483" y="967"/>
                  </a:lnTo>
                  <a:lnTo>
                    <a:pt x="485" y="964"/>
                  </a:lnTo>
                  <a:lnTo>
                    <a:pt x="486" y="964"/>
                  </a:lnTo>
                  <a:lnTo>
                    <a:pt x="486" y="965"/>
                  </a:lnTo>
                  <a:lnTo>
                    <a:pt x="486" y="967"/>
                  </a:lnTo>
                  <a:lnTo>
                    <a:pt x="486" y="969"/>
                  </a:lnTo>
                  <a:lnTo>
                    <a:pt x="488" y="969"/>
                  </a:lnTo>
                  <a:lnTo>
                    <a:pt x="490" y="970"/>
                  </a:lnTo>
                  <a:lnTo>
                    <a:pt x="491" y="970"/>
                  </a:lnTo>
                  <a:lnTo>
                    <a:pt x="491" y="969"/>
                  </a:lnTo>
                  <a:lnTo>
                    <a:pt x="491" y="967"/>
                  </a:lnTo>
                  <a:lnTo>
                    <a:pt x="490" y="964"/>
                  </a:lnTo>
                  <a:lnTo>
                    <a:pt x="488" y="962"/>
                  </a:lnTo>
                  <a:lnTo>
                    <a:pt x="488" y="961"/>
                  </a:lnTo>
                  <a:lnTo>
                    <a:pt x="490" y="961"/>
                  </a:lnTo>
                  <a:lnTo>
                    <a:pt x="490" y="959"/>
                  </a:lnTo>
                  <a:lnTo>
                    <a:pt x="490" y="957"/>
                  </a:lnTo>
                  <a:lnTo>
                    <a:pt x="491" y="957"/>
                  </a:lnTo>
                  <a:lnTo>
                    <a:pt x="493" y="957"/>
                  </a:lnTo>
                  <a:lnTo>
                    <a:pt x="495" y="956"/>
                  </a:lnTo>
                  <a:lnTo>
                    <a:pt x="496" y="957"/>
                  </a:lnTo>
                  <a:lnTo>
                    <a:pt x="496" y="959"/>
                  </a:lnTo>
                  <a:lnTo>
                    <a:pt x="498" y="959"/>
                  </a:lnTo>
                  <a:lnTo>
                    <a:pt x="498" y="957"/>
                  </a:lnTo>
                  <a:lnTo>
                    <a:pt x="499" y="957"/>
                  </a:lnTo>
                  <a:lnTo>
                    <a:pt x="499" y="956"/>
                  </a:lnTo>
                  <a:lnTo>
                    <a:pt x="499" y="954"/>
                  </a:lnTo>
                  <a:lnTo>
                    <a:pt x="501" y="954"/>
                  </a:lnTo>
                  <a:lnTo>
                    <a:pt x="501" y="952"/>
                  </a:lnTo>
                  <a:lnTo>
                    <a:pt x="503" y="954"/>
                  </a:lnTo>
                  <a:lnTo>
                    <a:pt x="504" y="954"/>
                  </a:lnTo>
                  <a:lnTo>
                    <a:pt x="506" y="954"/>
                  </a:lnTo>
                  <a:lnTo>
                    <a:pt x="506" y="952"/>
                  </a:lnTo>
                  <a:lnTo>
                    <a:pt x="504" y="952"/>
                  </a:lnTo>
                  <a:lnTo>
                    <a:pt x="504" y="951"/>
                  </a:lnTo>
                  <a:lnTo>
                    <a:pt x="506" y="951"/>
                  </a:lnTo>
                  <a:lnTo>
                    <a:pt x="508" y="951"/>
                  </a:lnTo>
                  <a:lnTo>
                    <a:pt x="509" y="951"/>
                  </a:lnTo>
                  <a:lnTo>
                    <a:pt x="509" y="949"/>
                  </a:lnTo>
                  <a:lnTo>
                    <a:pt x="509" y="947"/>
                  </a:lnTo>
                  <a:lnTo>
                    <a:pt x="509" y="949"/>
                  </a:lnTo>
                  <a:lnTo>
                    <a:pt x="511" y="949"/>
                  </a:lnTo>
                  <a:lnTo>
                    <a:pt x="513" y="949"/>
                  </a:lnTo>
                  <a:lnTo>
                    <a:pt x="513" y="947"/>
                  </a:lnTo>
                  <a:lnTo>
                    <a:pt x="511" y="947"/>
                  </a:lnTo>
                  <a:lnTo>
                    <a:pt x="513" y="946"/>
                  </a:lnTo>
                  <a:lnTo>
                    <a:pt x="514" y="946"/>
                  </a:lnTo>
                  <a:lnTo>
                    <a:pt x="514" y="944"/>
                  </a:lnTo>
                  <a:lnTo>
                    <a:pt x="514" y="942"/>
                  </a:lnTo>
                  <a:lnTo>
                    <a:pt x="516" y="942"/>
                  </a:lnTo>
                  <a:lnTo>
                    <a:pt x="516" y="941"/>
                  </a:lnTo>
                  <a:lnTo>
                    <a:pt x="518" y="941"/>
                  </a:lnTo>
                  <a:lnTo>
                    <a:pt x="519" y="939"/>
                  </a:lnTo>
                  <a:lnTo>
                    <a:pt x="521" y="937"/>
                  </a:lnTo>
                  <a:lnTo>
                    <a:pt x="523" y="936"/>
                  </a:lnTo>
                  <a:lnTo>
                    <a:pt x="523" y="934"/>
                  </a:lnTo>
                  <a:lnTo>
                    <a:pt x="524" y="934"/>
                  </a:lnTo>
                  <a:lnTo>
                    <a:pt x="526" y="934"/>
                  </a:lnTo>
                  <a:lnTo>
                    <a:pt x="528" y="934"/>
                  </a:lnTo>
                  <a:lnTo>
                    <a:pt x="529" y="932"/>
                  </a:lnTo>
                  <a:lnTo>
                    <a:pt x="529" y="931"/>
                  </a:lnTo>
                  <a:lnTo>
                    <a:pt x="531" y="931"/>
                  </a:lnTo>
                  <a:lnTo>
                    <a:pt x="531" y="929"/>
                  </a:lnTo>
                  <a:lnTo>
                    <a:pt x="532" y="928"/>
                  </a:lnTo>
                  <a:lnTo>
                    <a:pt x="534" y="926"/>
                  </a:lnTo>
                  <a:lnTo>
                    <a:pt x="536" y="926"/>
                  </a:lnTo>
                  <a:lnTo>
                    <a:pt x="536" y="928"/>
                  </a:lnTo>
                  <a:lnTo>
                    <a:pt x="536" y="929"/>
                  </a:lnTo>
                  <a:lnTo>
                    <a:pt x="537" y="928"/>
                  </a:lnTo>
                  <a:lnTo>
                    <a:pt x="537" y="926"/>
                  </a:lnTo>
                  <a:lnTo>
                    <a:pt x="539" y="924"/>
                  </a:lnTo>
                  <a:lnTo>
                    <a:pt x="539" y="926"/>
                  </a:lnTo>
                  <a:lnTo>
                    <a:pt x="541" y="928"/>
                  </a:lnTo>
                  <a:lnTo>
                    <a:pt x="542" y="928"/>
                  </a:lnTo>
                  <a:lnTo>
                    <a:pt x="544" y="928"/>
                  </a:lnTo>
                  <a:lnTo>
                    <a:pt x="546" y="928"/>
                  </a:lnTo>
                  <a:lnTo>
                    <a:pt x="547" y="926"/>
                  </a:lnTo>
                  <a:lnTo>
                    <a:pt x="546" y="926"/>
                  </a:lnTo>
                  <a:lnTo>
                    <a:pt x="544" y="926"/>
                  </a:lnTo>
                  <a:lnTo>
                    <a:pt x="542" y="924"/>
                  </a:lnTo>
                  <a:lnTo>
                    <a:pt x="542" y="923"/>
                  </a:lnTo>
                  <a:lnTo>
                    <a:pt x="541" y="923"/>
                  </a:lnTo>
                  <a:lnTo>
                    <a:pt x="541" y="921"/>
                  </a:lnTo>
                  <a:lnTo>
                    <a:pt x="541" y="919"/>
                  </a:lnTo>
                  <a:lnTo>
                    <a:pt x="542" y="919"/>
                  </a:lnTo>
                  <a:lnTo>
                    <a:pt x="544" y="919"/>
                  </a:lnTo>
                  <a:lnTo>
                    <a:pt x="542" y="921"/>
                  </a:lnTo>
                  <a:lnTo>
                    <a:pt x="544" y="923"/>
                  </a:lnTo>
                  <a:lnTo>
                    <a:pt x="546" y="923"/>
                  </a:lnTo>
                  <a:lnTo>
                    <a:pt x="547" y="921"/>
                  </a:lnTo>
                  <a:lnTo>
                    <a:pt x="549" y="919"/>
                  </a:lnTo>
                  <a:lnTo>
                    <a:pt x="549" y="918"/>
                  </a:lnTo>
                  <a:lnTo>
                    <a:pt x="547" y="918"/>
                  </a:lnTo>
                  <a:lnTo>
                    <a:pt x="547" y="916"/>
                  </a:lnTo>
                  <a:lnTo>
                    <a:pt x="546" y="916"/>
                  </a:lnTo>
                  <a:lnTo>
                    <a:pt x="546" y="914"/>
                  </a:lnTo>
                  <a:lnTo>
                    <a:pt x="546" y="913"/>
                  </a:lnTo>
                  <a:lnTo>
                    <a:pt x="547" y="913"/>
                  </a:lnTo>
                  <a:lnTo>
                    <a:pt x="547" y="911"/>
                  </a:lnTo>
                  <a:lnTo>
                    <a:pt x="549" y="913"/>
                  </a:lnTo>
                  <a:lnTo>
                    <a:pt x="551" y="913"/>
                  </a:lnTo>
                  <a:lnTo>
                    <a:pt x="551" y="911"/>
                  </a:lnTo>
                  <a:lnTo>
                    <a:pt x="551" y="909"/>
                  </a:lnTo>
                  <a:lnTo>
                    <a:pt x="552" y="909"/>
                  </a:lnTo>
                  <a:lnTo>
                    <a:pt x="552" y="908"/>
                  </a:lnTo>
                  <a:lnTo>
                    <a:pt x="552" y="906"/>
                  </a:lnTo>
                  <a:lnTo>
                    <a:pt x="552" y="904"/>
                  </a:lnTo>
                  <a:lnTo>
                    <a:pt x="554" y="904"/>
                  </a:lnTo>
                  <a:lnTo>
                    <a:pt x="556" y="906"/>
                  </a:lnTo>
                  <a:lnTo>
                    <a:pt x="557" y="906"/>
                  </a:lnTo>
                  <a:lnTo>
                    <a:pt x="557" y="904"/>
                  </a:lnTo>
                  <a:lnTo>
                    <a:pt x="559" y="904"/>
                  </a:lnTo>
                  <a:lnTo>
                    <a:pt x="561" y="904"/>
                  </a:lnTo>
                  <a:lnTo>
                    <a:pt x="562" y="904"/>
                  </a:lnTo>
                  <a:lnTo>
                    <a:pt x="564" y="904"/>
                  </a:lnTo>
                  <a:lnTo>
                    <a:pt x="565" y="904"/>
                  </a:lnTo>
                  <a:lnTo>
                    <a:pt x="567" y="906"/>
                  </a:lnTo>
                  <a:lnTo>
                    <a:pt x="567" y="908"/>
                  </a:lnTo>
                  <a:lnTo>
                    <a:pt x="567" y="909"/>
                  </a:lnTo>
                  <a:lnTo>
                    <a:pt x="569" y="911"/>
                  </a:lnTo>
                  <a:lnTo>
                    <a:pt x="570" y="913"/>
                  </a:lnTo>
                  <a:lnTo>
                    <a:pt x="569" y="913"/>
                  </a:lnTo>
                  <a:lnTo>
                    <a:pt x="570" y="914"/>
                  </a:lnTo>
                  <a:lnTo>
                    <a:pt x="570" y="916"/>
                  </a:lnTo>
                  <a:lnTo>
                    <a:pt x="574" y="916"/>
                  </a:lnTo>
                  <a:lnTo>
                    <a:pt x="575" y="916"/>
                  </a:lnTo>
                  <a:lnTo>
                    <a:pt x="577" y="916"/>
                  </a:lnTo>
                  <a:lnTo>
                    <a:pt x="577" y="914"/>
                  </a:lnTo>
                  <a:lnTo>
                    <a:pt x="579" y="914"/>
                  </a:lnTo>
                  <a:lnTo>
                    <a:pt x="580" y="914"/>
                  </a:lnTo>
                  <a:lnTo>
                    <a:pt x="582" y="913"/>
                  </a:lnTo>
                  <a:lnTo>
                    <a:pt x="584" y="913"/>
                  </a:lnTo>
                  <a:lnTo>
                    <a:pt x="585" y="913"/>
                  </a:lnTo>
                  <a:lnTo>
                    <a:pt x="589" y="911"/>
                  </a:lnTo>
                  <a:lnTo>
                    <a:pt x="590" y="911"/>
                  </a:lnTo>
                  <a:lnTo>
                    <a:pt x="592" y="913"/>
                  </a:lnTo>
                  <a:lnTo>
                    <a:pt x="593" y="911"/>
                  </a:lnTo>
                  <a:lnTo>
                    <a:pt x="595" y="911"/>
                  </a:lnTo>
                  <a:lnTo>
                    <a:pt x="595" y="909"/>
                  </a:lnTo>
                  <a:lnTo>
                    <a:pt x="597" y="909"/>
                  </a:lnTo>
                  <a:lnTo>
                    <a:pt x="597" y="908"/>
                  </a:lnTo>
                  <a:lnTo>
                    <a:pt x="598" y="908"/>
                  </a:lnTo>
                  <a:lnTo>
                    <a:pt x="598" y="904"/>
                  </a:lnTo>
                  <a:lnTo>
                    <a:pt x="600" y="904"/>
                  </a:lnTo>
                  <a:lnTo>
                    <a:pt x="600" y="903"/>
                  </a:lnTo>
                  <a:lnTo>
                    <a:pt x="602" y="901"/>
                  </a:lnTo>
                  <a:lnTo>
                    <a:pt x="602" y="900"/>
                  </a:lnTo>
                  <a:lnTo>
                    <a:pt x="603" y="900"/>
                  </a:lnTo>
                  <a:lnTo>
                    <a:pt x="603" y="901"/>
                  </a:lnTo>
                  <a:lnTo>
                    <a:pt x="605" y="903"/>
                  </a:lnTo>
                  <a:lnTo>
                    <a:pt x="607" y="901"/>
                  </a:lnTo>
                  <a:lnTo>
                    <a:pt x="608" y="900"/>
                  </a:lnTo>
                  <a:lnTo>
                    <a:pt x="608" y="901"/>
                  </a:lnTo>
                  <a:lnTo>
                    <a:pt x="610" y="903"/>
                  </a:lnTo>
                  <a:lnTo>
                    <a:pt x="612" y="903"/>
                  </a:lnTo>
                  <a:lnTo>
                    <a:pt x="612" y="904"/>
                  </a:lnTo>
                  <a:lnTo>
                    <a:pt x="613" y="904"/>
                  </a:lnTo>
                  <a:lnTo>
                    <a:pt x="613" y="906"/>
                  </a:lnTo>
                  <a:lnTo>
                    <a:pt x="617" y="908"/>
                  </a:lnTo>
                  <a:lnTo>
                    <a:pt x="618" y="908"/>
                  </a:lnTo>
                  <a:lnTo>
                    <a:pt x="618" y="906"/>
                  </a:lnTo>
                  <a:lnTo>
                    <a:pt x="620" y="904"/>
                  </a:lnTo>
                  <a:lnTo>
                    <a:pt x="622" y="904"/>
                  </a:lnTo>
                  <a:lnTo>
                    <a:pt x="620" y="903"/>
                  </a:lnTo>
                  <a:lnTo>
                    <a:pt x="618" y="901"/>
                  </a:lnTo>
                  <a:lnTo>
                    <a:pt x="618" y="900"/>
                  </a:lnTo>
                  <a:lnTo>
                    <a:pt x="618" y="898"/>
                  </a:lnTo>
                  <a:lnTo>
                    <a:pt x="618" y="896"/>
                  </a:lnTo>
                  <a:lnTo>
                    <a:pt x="620" y="896"/>
                  </a:lnTo>
                  <a:lnTo>
                    <a:pt x="620" y="895"/>
                  </a:lnTo>
                  <a:lnTo>
                    <a:pt x="620" y="893"/>
                  </a:lnTo>
                  <a:lnTo>
                    <a:pt x="622" y="893"/>
                  </a:lnTo>
                  <a:lnTo>
                    <a:pt x="623" y="893"/>
                  </a:lnTo>
                  <a:lnTo>
                    <a:pt x="625" y="895"/>
                  </a:lnTo>
                  <a:lnTo>
                    <a:pt x="626" y="895"/>
                  </a:lnTo>
                  <a:lnTo>
                    <a:pt x="628" y="895"/>
                  </a:lnTo>
                  <a:lnTo>
                    <a:pt x="626" y="893"/>
                  </a:lnTo>
                  <a:lnTo>
                    <a:pt x="626" y="891"/>
                  </a:lnTo>
                  <a:lnTo>
                    <a:pt x="626" y="890"/>
                  </a:lnTo>
                  <a:lnTo>
                    <a:pt x="628" y="890"/>
                  </a:lnTo>
                  <a:lnTo>
                    <a:pt x="630" y="888"/>
                  </a:lnTo>
                  <a:lnTo>
                    <a:pt x="633" y="888"/>
                  </a:lnTo>
                  <a:lnTo>
                    <a:pt x="633" y="886"/>
                  </a:lnTo>
                  <a:lnTo>
                    <a:pt x="635" y="886"/>
                  </a:lnTo>
                  <a:lnTo>
                    <a:pt x="635" y="885"/>
                  </a:lnTo>
                  <a:lnTo>
                    <a:pt x="636" y="885"/>
                  </a:lnTo>
                  <a:lnTo>
                    <a:pt x="636" y="883"/>
                  </a:lnTo>
                  <a:lnTo>
                    <a:pt x="638" y="883"/>
                  </a:lnTo>
                  <a:lnTo>
                    <a:pt x="640" y="883"/>
                  </a:lnTo>
                  <a:lnTo>
                    <a:pt x="641" y="885"/>
                  </a:lnTo>
                  <a:lnTo>
                    <a:pt x="641" y="886"/>
                  </a:lnTo>
                  <a:lnTo>
                    <a:pt x="643" y="886"/>
                  </a:lnTo>
                  <a:lnTo>
                    <a:pt x="645" y="886"/>
                  </a:lnTo>
                  <a:lnTo>
                    <a:pt x="646" y="886"/>
                  </a:lnTo>
                  <a:lnTo>
                    <a:pt x="648" y="886"/>
                  </a:lnTo>
                  <a:lnTo>
                    <a:pt x="650" y="888"/>
                  </a:lnTo>
                  <a:lnTo>
                    <a:pt x="651" y="888"/>
                  </a:lnTo>
                  <a:lnTo>
                    <a:pt x="653" y="888"/>
                  </a:lnTo>
                  <a:lnTo>
                    <a:pt x="655" y="885"/>
                  </a:lnTo>
                  <a:lnTo>
                    <a:pt x="656" y="885"/>
                  </a:lnTo>
                  <a:lnTo>
                    <a:pt x="658" y="883"/>
                  </a:lnTo>
                  <a:lnTo>
                    <a:pt x="658" y="881"/>
                  </a:lnTo>
                  <a:lnTo>
                    <a:pt x="656" y="880"/>
                  </a:lnTo>
                  <a:lnTo>
                    <a:pt x="658" y="878"/>
                  </a:lnTo>
                  <a:lnTo>
                    <a:pt x="656" y="878"/>
                  </a:lnTo>
                  <a:lnTo>
                    <a:pt x="656" y="876"/>
                  </a:lnTo>
                  <a:lnTo>
                    <a:pt x="658" y="875"/>
                  </a:lnTo>
                  <a:lnTo>
                    <a:pt x="658" y="873"/>
                  </a:lnTo>
                  <a:lnTo>
                    <a:pt x="659" y="873"/>
                  </a:lnTo>
                  <a:lnTo>
                    <a:pt x="661" y="873"/>
                  </a:lnTo>
                  <a:lnTo>
                    <a:pt x="659" y="871"/>
                  </a:lnTo>
                  <a:lnTo>
                    <a:pt x="659" y="870"/>
                  </a:lnTo>
                  <a:lnTo>
                    <a:pt x="661" y="870"/>
                  </a:lnTo>
                  <a:lnTo>
                    <a:pt x="663" y="870"/>
                  </a:lnTo>
                  <a:lnTo>
                    <a:pt x="663" y="868"/>
                  </a:lnTo>
                  <a:lnTo>
                    <a:pt x="663" y="867"/>
                  </a:lnTo>
                  <a:lnTo>
                    <a:pt x="663" y="865"/>
                  </a:lnTo>
                  <a:lnTo>
                    <a:pt x="664" y="863"/>
                  </a:lnTo>
                  <a:lnTo>
                    <a:pt x="664" y="862"/>
                  </a:lnTo>
                  <a:lnTo>
                    <a:pt x="663" y="860"/>
                  </a:lnTo>
                  <a:lnTo>
                    <a:pt x="664" y="860"/>
                  </a:lnTo>
                  <a:lnTo>
                    <a:pt x="664" y="858"/>
                  </a:lnTo>
                  <a:lnTo>
                    <a:pt x="664" y="857"/>
                  </a:lnTo>
                  <a:lnTo>
                    <a:pt x="663" y="857"/>
                  </a:lnTo>
                  <a:lnTo>
                    <a:pt x="664" y="855"/>
                  </a:lnTo>
                  <a:lnTo>
                    <a:pt x="664" y="853"/>
                  </a:lnTo>
                  <a:lnTo>
                    <a:pt x="664" y="852"/>
                  </a:lnTo>
                  <a:lnTo>
                    <a:pt x="663" y="852"/>
                  </a:lnTo>
                  <a:lnTo>
                    <a:pt x="663" y="850"/>
                  </a:lnTo>
                  <a:lnTo>
                    <a:pt x="661" y="850"/>
                  </a:lnTo>
                  <a:lnTo>
                    <a:pt x="659" y="850"/>
                  </a:lnTo>
                  <a:lnTo>
                    <a:pt x="658" y="848"/>
                  </a:lnTo>
                  <a:lnTo>
                    <a:pt x="656" y="848"/>
                  </a:lnTo>
                  <a:lnTo>
                    <a:pt x="656" y="845"/>
                  </a:lnTo>
                  <a:lnTo>
                    <a:pt x="656" y="843"/>
                  </a:lnTo>
                  <a:lnTo>
                    <a:pt x="655" y="843"/>
                  </a:lnTo>
                  <a:lnTo>
                    <a:pt x="655" y="842"/>
                  </a:lnTo>
                  <a:lnTo>
                    <a:pt x="655" y="840"/>
                  </a:lnTo>
                  <a:lnTo>
                    <a:pt x="655" y="838"/>
                  </a:lnTo>
                  <a:lnTo>
                    <a:pt x="655" y="837"/>
                  </a:lnTo>
                  <a:lnTo>
                    <a:pt x="655" y="835"/>
                  </a:lnTo>
                  <a:lnTo>
                    <a:pt x="656" y="834"/>
                  </a:lnTo>
                  <a:lnTo>
                    <a:pt x="656" y="832"/>
                  </a:lnTo>
                  <a:lnTo>
                    <a:pt x="658" y="830"/>
                  </a:lnTo>
                  <a:lnTo>
                    <a:pt x="658" y="829"/>
                  </a:lnTo>
                  <a:lnTo>
                    <a:pt x="658" y="827"/>
                  </a:lnTo>
                  <a:lnTo>
                    <a:pt x="658" y="825"/>
                  </a:lnTo>
                  <a:lnTo>
                    <a:pt x="656" y="825"/>
                  </a:lnTo>
                  <a:lnTo>
                    <a:pt x="655" y="825"/>
                  </a:lnTo>
                  <a:lnTo>
                    <a:pt x="655" y="824"/>
                  </a:lnTo>
                  <a:lnTo>
                    <a:pt x="655" y="822"/>
                  </a:lnTo>
                  <a:lnTo>
                    <a:pt x="655" y="820"/>
                  </a:lnTo>
                  <a:lnTo>
                    <a:pt x="655" y="819"/>
                  </a:lnTo>
                  <a:lnTo>
                    <a:pt x="653" y="819"/>
                  </a:lnTo>
                  <a:lnTo>
                    <a:pt x="653" y="820"/>
                  </a:lnTo>
                  <a:lnTo>
                    <a:pt x="651" y="820"/>
                  </a:lnTo>
                  <a:lnTo>
                    <a:pt x="651" y="822"/>
                  </a:lnTo>
                  <a:lnTo>
                    <a:pt x="650" y="820"/>
                  </a:lnTo>
                  <a:lnTo>
                    <a:pt x="648" y="820"/>
                  </a:lnTo>
                  <a:lnTo>
                    <a:pt x="646" y="820"/>
                  </a:lnTo>
                  <a:lnTo>
                    <a:pt x="645" y="819"/>
                  </a:lnTo>
                  <a:lnTo>
                    <a:pt x="645" y="817"/>
                  </a:lnTo>
                  <a:lnTo>
                    <a:pt x="645" y="815"/>
                  </a:lnTo>
                  <a:lnTo>
                    <a:pt x="645" y="814"/>
                  </a:lnTo>
                  <a:lnTo>
                    <a:pt x="645" y="812"/>
                  </a:lnTo>
                  <a:lnTo>
                    <a:pt x="645" y="810"/>
                  </a:lnTo>
                  <a:lnTo>
                    <a:pt x="643" y="810"/>
                  </a:lnTo>
                  <a:lnTo>
                    <a:pt x="641" y="810"/>
                  </a:lnTo>
                  <a:lnTo>
                    <a:pt x="640" y="812"/>
                  </a:lnTo>
                  <a:lnTo>
                    <a:pt x="638" y="810"/>
                  </a:lnTo>
                  <a:lnTo>
                    <a:pt x="636" y="810"/>
                  </a:lnTo>
                  <a:lnTo>
                    <a:pt x="635" y="809"/>
                  </a:lnTo>
                  <a:lnTo>
                    <a:pt x="636" y="809"/>
                  </a:lnTo>
                  <a:lnTo>
                    <a:pt x="636" y="807"/>
                  </a:lnTo>
                  <a:lnTo>
                    <a:pt x="636" y="805"/>
                  </a:lnTo>
                  <a:lnTo>
                    <a:pt x="638" y="805"/>
                  </a:lnTo>
                  <a:lnTo>
                    <a:pt x="638" y="804"/>
                  </a:lnTo>
                  <a:lnTo>
                    <a:pt x="636" y="804"/>
                  </a:lnTo>
                  <a:lnTo>
                    <a:pt x="638" y="802"/>
                  </a:lnTo>
                  <a:lnTo>
                    <a:pt x="640" y="802"/>
                  </a:lnTo>
                  <a:lnTo>
                    <a:pt x="641" y="802"/>
                  </a:lnTo>
                  <a:lnTo>
                    <a:pt x="641" y="801"/>
                  </a:lnTo>
                  <a:lnTo>
                    <a:pt x="643" y="801"/>
                  </a:lnTo>
                  <a:lnTo>
                    <a:pt x="645" y="799"/>
                  </a:lnTo>
                  <a:lnTo>
                    <a:pt x="645" y="797"/>
                  </a:lnTo>
                  <a:lnTo>
                    <a:pt x="643" y="797"/>
                  </a:lnTo>
                  <a:lnTo>
                    <a:pt x="643" y="796"/>
                  </a:lnTo>
                  <a:lnTo>
                    <a:pt x="643" y="794"/>
                  </a:lnTo>
                  <a:lnTo>
                    <a:pt x="643" y="792"/>
                  </a:lnTo>
                  <a:lnTo>
                    <a:pt x="641" y="791"/>
                  </a:lnTo>
                  <a:lnTo>
                    <a:pt x="641" y="789"/>
                  </a:lnTo>
                  <a:lnTo>
                    <a:pt x="643" y="787"/>
                  </a:lnTo>
                  <a:lnTo>
                    <a:pt x="643" y="786"/>
                  </a:lnTo>
                  <a:lnTo>
                    <a:pt x="643" y="784"/>
                  </a:lnTo>
                  <a:lnTo>
                    <a:pt x="645" y="784"/>
                  </a:lnTo>
                  <a:lnTo>
                    <a:pt x="645" y="782"/>
                  </a:lnTo>
                  <a:lnTo>
                    <a:pt x="646" y="781"/>
                  </a:lnTo>
                  <a:lnTo>
                    <a:pt x="648" y="781"/>
                  </a:lnTo>
                  <a:lnTo>
                    <a:pt x="650" y="779"/>
                  </a:lnTo>
                  <a:lnTo>
                    <a:pt x="650" y="777"/>
                  </a:lnTo>
                  <a:lnTo>
                    <a:pt x="651" y="777"/>
                  </a:lnTo>
                  <a:lnTo>
                    <a:pt x="651" y="776"/>
                  </a:lnTo>
                  <a:lnTo>
                    <a:pt x="653" y="774"/>
                  </a:lnTo>
                  <a:lnTo>
                    <a:pt x="655" y="774"/>
                  </a:lnTo>
                  <a:lnTo>
                    <a:pt x="656" y="774"/>
                  </a:lnTo>
                  <a:lnTo>
                    <a:pt x="656" y="772"/>
                  </a:lnTo>
                  <a:lnTo>
                    <a:pt x="658" y="771"/>
                  </a:lnTo>
                  <a:lnTo>
                    <a:pt x="658" y="769"/>
                  </a:lnTo>
                  <a:lnTo>
                    <a:pt x="659" y="769"/>
                  </a:lnTo>
                  <a:lnTo>
                    <a:pt x="661" y="769"/>
                  </a:lnTo>
                  <a:lnTo>
                    <a:pt x="661" y="768"/>
                  </a:lnTo>
                  <a:lnTo>
                    <a:pt x="661" y="766"/>
                  </a:lnTo>
                  <a:lnTo>
                    <a:pt x="661" y="764"/>
                  </a:lnTo>
                  <a:lnTo>
                    <a:pt x="659" y="764"/>
                  </a:lnTo>
                  <a:lnTo>
                    <a:pt x="658" y="763"/>
                  </a:lnTo>
                  <a:lnTo>
                    <a:pt x="659" y="761"/>
                  </a:lnTo>
                  <a:lnTo>
                    <a:pt x="661" y="761"/>
                  </a:lnTo>
                  <a:lnTo>
                    <a:pt x="663" y="761"/>
                  </a:lnTo>
                  <a:lnTo>
                    <a:pt x="661" y="759"/>
                  </a:lnTo>
                  <a:lnTo>
                    <a:pt x="661" y="758"/>
                  </a:lnTo>
                  <a:lnTo>
                    <a:pt x="663" y="756"/>
                  </a:lnTo>
                  <a:lnTo>
                    <a:pt x="664" y="756"/>
                  </a:lnTo>
                  <a:lnTo>
                    <a:pt x="664" y="754"/>
                  </a:lnTo>
                  <a:lnTo>
                    <a:pt x="666" y="754"/>
                  </a:lnTo>
                  <a:lnTo>
                    <a:pt x="666" y="753"/>
                  </a:lnTo>
                  <a:lnTo>
                    <a:pt x="666" y="751"/>
                  </a:lnTo>
                  <a:lnTo>
                    <a:pt x="666" y="749"/>
                  </a:lnTo>
                  <a:lnTo>
                    <a:pt x="666" y="748"/>
                  </a:lnTo>
                  <a:lnTo>
                    <a:pt x="668" y="748"/>
                  </a:lnTo>
                  <a:lnTo>
                    <a:pt x="668" y="746"/>
                  </a:lnTo>
                  <a:lnTo>
                    <a:pt x="669" y="744"/>
                  </a:lnTo>
                  <a:lnTo>
                    <a:pt x="671" y="744"/>
                  </a:lnTo>
                  <a:lnTo>
                    <a:pt x="671" y="743"/>
                  </a:lnTo>
                  <a:lnTo>
                    <a:pt x="673" y="743"/>
                  </a:lnTo>
                  <a:lnTo>
                    <a:pt x="674" y="743"/>
                  </a:lnTo>
                  <a:lnTo>
                    <a:pt x="676" y="743"/>
                  </a:lnTo>
                  <a:lnTo>
                    <a:pt x="678" y="743"/>
                  </a:lnTo>
                  <a:lnTo>
                    <a:pt x="678" y="741"/>
                  </a:lnTo>
                  <a:lnTo>
                    <a:pt x="678" y="739"/>
                  </a:lnTo>
                  <a:lnTo>
                    <a:pt x="679" y="739"/>
                  </a:lnTo>
                  <a:lnTo>
                    <a:pt x="681" y="739"/>
                  </a:lnTo>
                  <a:lnTo>
                    <a:pt x="683" y="739"/>
                  </a:lnTo>
                  <a:lnTo>
                    <a:pt x="684" y="738"/>
                  </a:lnTo>
                  <a:lnTo>
                    <a:pt x="683" y="738"/>
                  </a:lnTo>
                  <a:lnTo>
                    <a:pt x="683" y="736"/>
                  </a:lnTo>
                  <a:lnTo>
                    <a:pt x="681" y="735"/>
                  </a:lnTo>
                  <a:lnTo>
                    <a:pt x="681" y="733"/>
                  </a:lnTo>
                  <a:lnTo>
                    <a:pt x="681" y="731"/>
                  </a:lnTo>
                  <a:lnTo>
                    <a:pt x="679" y="731"/>
                  </a:lnTo>
                  <a:lnTo>
                    <a:pt x="678" y="733"/>
                  </a:lnTo>
                  <a:lnTo>
                    <a:pt x="676" y="733"/>
                  </a:lnTo>
                  <a:lnTo>
                    <a:pt x="674" y="731"/>
                  </a:lnTo>
                  <a:lnTo>
                    <a:pt x="674" y="730"/>
                  </a:lnTo>
                  <a:lnTo>
                    <a:pt x="674" y="728"/>
                  </a:lnTo>
                  <a:lnTo>
                    <a:pt x="673" y="728"/>
                  </a:lnTo>
                  <a:lnTo>
                    <a:pt x="673" y="726"/>
                  </a:lnTo>
                  <a:lnTo>
                    <a:pt x="671" y="726"/>
                  </a:lnTo>
                  <a:lnTo>
                    <a:pt x="671" y="725"/>
                  </a:lnTo>
                  <a:lnTo>
                    <a:pt x="671" y="723"/>
                  </a:lnTo>
                  <a:lnTo>
                    <a:pt x="669" y="721"/>
                  </a:lnTo>
                  <a:lnTo>
                    <a:pt x="671" y="721"/>
                  </a:lnTo>
                  <a:lnTo>
                    <a:pt x="671" y="720"/>
                  </a:lnTo>
                  <a:lnTo>
                    <a:pt x="673" y="720"/>
                  </a:lnTo>
                  <a:lnTo>
                    <a:pt x="673" y="718"/>
                  </a:lnTo>
                  <a:lnTo>
                    <a:pt x="673" y="720"/>
                  </a:lnTo>
                  <a:lnTo>
                    <a:pt x="674" y="720"/>
                  </a:lnTo>
                  <a:lnTo>
                    <a:pt x="674" y="721"/>
                  </a:lnTo>
                  <a:lnTo>
                    <a:pt x="674" y="723"/>
                  </a:lnTo>
                  <a:lnTo>
                    <a:pt x="674" y="725"/>
                  </a:lnTo>
                  <a:lnTo>
                    <a:pt x="674" y="726"/>
                  </a:lnTo>
                  <a:lnTo>
                    <a:pt x="676" y="726"/>
                  </a:lnTo>
                  <a:lnTo>
                    <a:pt x="678" y="726"/>
                  </a:lnTo>
                  <a:lnTo>
                    <a:pt x="679" y="726"/>
                  </a:lnTo>
                  <a:lnTo>
                    <a:pt x="679" y="725"/>
                  </a:lnTo>
                  <a:lnTo>
                    <a:pt x="679" y="723"/>
                  </a:lnTo>
                  <a:lnTo>
                    <a:pt x="679" y="721"/>
                  </a:lnTo>
                  <a:lnTo>
                    <a:pt x="679" y="720"/>
                  </a:lnTo>
                  <a:lnTo>
                    <a:pt x="679" y="718"/>
                  </a:lnTo>
                  <a:lnTo>
                    <a:pt x="681" y="716"/>
                  </a:lnTo>
                  <a:lnTo>
                    <a:pt x="679" y="715"/>
                  </a:lnTo>
                  <a:lnTo>
                    <a:pt x="678" y="715"/>
                  </a:lnTo>
                  <a:lnTo>
                    <a:pt x="678" y="713"/>
                  </a:lnTo>
                  <a:lnTo>
                    <a:pt x="678" y="711"/>
                  </a:lnTo>
                  <a:lnTo>
                    <a:pt x="678" y="710"/>
                  </a:lnTo>
                  <a:lnTo>
                    <a:pt x="676" y="708"/>
                  </a:lnTo>
                  <a:lnTo>
                    <a:pt x="678" y="708"/>
                  </a:lnTo>
                  <a:lnTo>
                    <a:pt x="678" y="710"/>
                  </a:lnTo>
                  <a:lnTo>
                    <a:pt x="679" y="710"/>
                  </a:lnTo>
                  <a:lnTo>
                    <a:pt x="679" y="711"/>
                  </a:lnTo>
                  <a:lnTo>
                    <a:pt x="681" y="711"/>
                  </a:lnTo>
                  <a:lnTo>
                    <a:pt x="681" y="710"/>
                  </a:lnTo>
                  <a:lnTo>
                    <a:pt x="683" y="708"/>
                  </a:lnTo>
                  <a:lnTo>
                    <a:pt x="683" y="706"/>
                  </a:lnTo>
                  <a:lnTo>
                    <a:pt x="683" y="705"/>
                  </a:lnTo>
                  <a:lnTo>
                    <a:pt x="683" y="703"/>
                  </a:lnTo>
                  <a:lnTo>
                    <a:pt x="684" y="703"/>
                  </a:lnTo>
                  <a:lnTo>
                    <a:pt x="686" y="703"/>
                  </a:lnTo>
                  <a:lnTo>
                    <a:pt x="688" y="703"/>
                  </a:lnTo>
                  <a:lnTo>
                    <a:pt x="689" y="703"/>
                  </a:lnTo>
                  <a:lnTo>
                    <a:pt x="689" y="702"/>
                  </a:lnTo>
                  <a:lnTo>
                    <a:pt x="691" y="700"/>
                  </a:lnTo>
                  <a:lnTo>
                    <a:pt x="689" y="698"/>
                  </a:lnTo>
                  <a:lnTo>
                    <a:pt x="688" y="698"/>
                  </a:lnTo>
                  <a:lnTo>
                    <a:pt x="686" y="698"/>
                  </a:lnTo>
                  <a:lnTo>
                    <a:pt x="684" y="698"/>
                  </a:lnTo>
                  <a:lnTo>
                    <a:pt x="684" y="697"/>
                  </a:lnTo>
                  <a:lnTo>
                    <a:pt x="684" y="695"/>
                  </a:lnTo>
                  <a:lnTo>
                    <a:pt x="683" y="695"/>
                  </a:lnTo>
                  <a:lnTo>
                    <a:pt x="683" y="693"/>
                  </a:lnTo>
                  <a:lnTo>
                    <a:pt x="684" y="693"/>
                  </a:lnTo>
                  <a:lnTo>
                    <a:pt x="686" y="692"/>
                  </a:lnTo>
                  <a:lnTo>
                    <a:pt x="686" y="690"/>
                  </a:lnTo>
                  <a:lnTo>
                    <a:pt x="688" y="690"/>
                  </a:lnTo>
                  <a:lnTo>
                    <a:pt x="688" y="692"/>
                  </a:lnTo>
                  <a:lnTo>
                    <a:pt x="689" y="693"/>
                  </a:lnTo>
                  <a:lnTo>
                    <a:pt x="689" y="692"/>
                  </a:lnTo>
                  <a:lnTo>
                    <a:pt x="691" y="692"/>
                  </a:lnTo>
                  <a:lnTo>
                    <a:pt x="691" y="690"/>
                  </a:lnTo>
                  <a:lnTo>
                    <a:pt x="692" y="688"/>
                  </a:lnTo>
                  <a:lnTo>
                    <a:pt x="694" y="685"/>
                  </a:lnTo>
                  <a:lnTo>
                    <a:pt x="694" y="683"/>
                  </a:lnTo>
                  <a:lnTo>
                    <a:pt x="696" y="683"/>
                  </a:lnTo>
                  <a:lnTo>
                    <a:pt x="697" y="685"/>
                  </a:lnTo>
                  <a:lnTo>
                    <a:pt x="697" y="683"/>
                  </a:lnTo>
                  <a:lnTo>
                    <a:pt x="699" y="683"/>
                  </a:lnTo>
                  <a:lnTo>
                    <a:pt x="699" y="682"/>
                  </a:lnTo>
                  <a:lnTo>
                    <a:pt x="701" y="680"/>
                  </a:lnTo>
                  <a:lnTo>
                    <a:pt x="702" y="682"/>
                  </a:lnTo>
                  <a:lnTo>
                    <a:pt x="704" y="683"/>
                  </a:lnTo>
                  <a:lnTo>
                    <a:pt x="704" y="682"/>
                  </a:lnTo>
                  <a:lnTo>
                    <a:pt x="702" y="680"/>
                  </a:lnTo>
                  <a:lnTo>
                    <a:pt x="702" y="678"/>
                  </a:lnTo>
                  <a:lnTo>
                    <a:pt x="701" y="677"/>
                  </a:lnTo>
                  <a:lnTo>
                    <a:pt x="701" y="675"/>
                  </a:lnTo>
                  <a:lnTo>
                    <a:pt x="702" y="674"/>
                  </a:lnTo>
                  <a:lnTo>
                    <a:pt x="702" y="672"/>
                  </a:lnTo>
                  <a:lnTo>
                    <a:pt x="704" y="672"/>
                  </a:lnTo>
                  <a:lnTo>
                    <a:pt x="706" y="672"/>
                  </a:lnTo>
                  <a:lnTo>
                    <a:pt x="707" y="672"/>
                  </a:lnTo>
                  <a:lnTo>
                    <a:pt x="709" y="672"/>
                  </a:lnTo>
                  <a:lnTo>
                    <a:pt x="709" y="674"/>
                  </a:lnTo>
                  <a:lnTo>
                    <a:pt x="711" y="674"/>
                  </a:lnTo>
                  <a:lnTo>
                    <a:pt x="711" y="672"/>
                  </a:lnTo>
                  <a:lnTo>
                    <a:pt x="711" y="670"/>
                  </a:lnTo>
                  <a:lnTo>
                    <a:pt x="711" y="669"/>
                  </a:lnTo>
                  <a:lnTo>
                    <a:pt x="711" y="667"/>
                  </a:lnTo>
                  <a:lnTo>
                    <a:pt x="712" y="667"/>
                  </a:lnTo>
                  <a:lnTo>
                    <a:pt x="711" y="665"/>
                  </a:lnTo>
                  <a:lnTo>
                    <a:pt x="709" y="664"/>
                  </a:lnTo>
                  <a:lnTo>
                    <a:pt x="709" y="662"/>
                  </a:lnTo>
                  <a:lnTo>
                    <a:pt x="707" y="660"/>
                  </a:lnTo>
                  <a:lnTo>
                    <a:pt x="707" y="659"/>
                  </a:lnTo>
                  <a:lnTo>
                    <a:pt x="707" y="657"/>
                  </a:lnTo>
                  <a:lnTo>
                    <a:pt x="709" y="657"/>
                  </a:lnTo>
                  <a:lnTo>
                    <a:pt x="709" y="655"/>
                  </a:lnTo>
                  <a:lnTo>
                    <a:pt x="711" y="654"/>
                  </a:lnTo>
                  <a:lnTo>
                    <a:pt x="712" y="654"/>
                  </a:lnTo>
                  <a:lnTo>
                    <a:pt x="714" y="654"/>
                  </a:lnTo>
                  <a:lnTo>
                    <a:pt x="714" y="652"/>
                  </a:lnTo>
                  <a:lnTo>
                    <a:pt x="714" y="650"/>
                  </a:lnTo>
                  <a:lnTo>
                    <a:pt x="716" y="650"/>
                  </a:lnTo>
                  <a:lnTo>
                    <a:pt x="717" y="650"/>
                  </a:lnTo>
                  <a:lnTo>
                    <a:pt x="717" y="649"/>
                  </a:lnTo>
                  <a:lnTo>
                    <a:pt x="716" y="649"/>
                  </a:lnTo>
                  <a:lnTo>
                    <a:pt x="714" y="649"/>
                  </a:lnTo>
                  <a:lnTo>
                    <a:pt x="712" y="647"/>
                  </a:lnTo>
                  <a:lnTo>
                    <a:pt x="712" y="645"/>
                  </a:lnTo>
                  <a:lnTo>
                    <a:pt x="712" y="644"/>
                  </a:lnTo>
                  <a:lnTo>
                    <a:pt x="711" y="644"/>
                  </a:lnTo>
                  <a:lnTo>
                    <a:pt x="711" y="642"/>
                  </a:lnTo>
                  <a:lnTo>
                    <a:pt x="709" y="641"/>
                  </a:lnTo>
                  <a:lnTo>
                    <a:pt x="709" y="639"/>
                  </a:lnTo>
                  <a:lnTo>
                    <a:pt x="711" y="639"/>
                  </a:lnTo>
                  <a:lnTo>
                    <a:pt x="711" y="637"/>
                  </a:lnTo>
                  <a:lnTo>
                    <a:pt x="712" y="637"/>
                  </a:lnTo>
                  <a:lnTo>
                    <a:pt x="711" y="636"/>
                  </a:lnTo>
                  <a:lnTo>
                    <a:pt x="711" y="634"/>
                  </a:lnTo>
                  <a:lnTo>
                    <a:pt x="712" y="632"/>
                  </a:lnTo>
                  <a:lnTo>
                    <a:pt x="714" y="632"/>
                  </a:lnTo>
                  <a:lnTo>
                    <a:pt x="714" y="634"/>
                  </a:lnTo>
                  <a:lnTo>
                    <a:pt x="716" y="634"/>
                  </a:lnTo>
                  <a:lnTo>
                    <a:pt x="717" y="634"/>
                  </a:lnTo>
                  <a:lnTo>
                    <a:pt x="717" y="632"/>
                  </a:lnTo>
                  <a:lnTo>
                    <a:pt x="716" y="629"/>
                  </a:lnTo>
                  <a:lnTo>
                    <a:pt x="716" y="627"/>
                  </a:lnTo>
                  <a:lnTo>
                    <a:pt x="714" y="626"/>
                  </a:lnTo>
                  <a:lnTo>
                    <a:pt x="716" y="624"/>
                  </a:lnTo>
                  <a:lnTo>
                    <a:pt x="716" y="622"/>
                  </a:lnTo>
                  <a:lnTo>
                    <a:pt x="717" y="622"/>
                  </a:lnTo>
                  <a:lnTo>
                    <a:pt x="717" y="621"/>
                  </a:lnTo>
                  <a:lnTo>
                    <a:pt x="717" y="619"/>
                  </a:lnTo>
                  <a:lnTo>
                    <a:pt x="719" y="617"/>
                  </a:lnTo>
                  <a:lnTo>
                    <a:pt x="720" y="617"/>
                  </a:lnTo>
                  <a:lnTo>
                    <a:pt x="722" y="616"/>
                  </a:lnTo>
                  <a:lnTo>
                    <a:pt x="720" y="616"/>
                  </a:lnTo>
                  <a:lnTo>
                    <a:pt x="720" y="614"/>
                  </a:lnTo>
                  <a:lnTo>
                    <a:pt x="720" y="612"/>
                  </a:lnTo>
                  <a:lnTo>
                    <a:pt x="720" y="611"/>
                  </a:lnTo>
                  <a:lnTo>
                    <a:pt x="719" y="609"/>
                  </a:lnTo>
                  <a:lnTo>
                    <a:pt x="717" y="608"/>
                  </a:lnTo>
                  <a:lnTo>
                    <a:pt x="716" y="608"/>
                  </a:lnTo>
                  <a:lnTo>
                    <a:pt x="716" y="606"/>
                  </a:lnTo>
                  <a:lnTo>
                    <a:pt x="717" y="604"/>
                  </a:lnTo>
                  <a:lnTo>
                    <a:pt x="717" y="603"/>
                  </a:lnTo>
                  <a:lnTo>
                    <a:pt x="717" y="601"/>
                  </a:lnTo>
                  <a:lnTo>
                    <a:pt x="716" y="603"/>
                  </a:lnTo>
                  <a:lnTo>
                    <a:pt x="714" y="603"/>
                  </a:lnTo>
                  <a:lnTo>
                    <a:pt x="712" y="601"/>
                  </a:lnTo>
                  <a:lnTo>
                    <a:pt x="714" y="601"/>
                  </a:lnTo>
                  <a:lnTo>
                    <a:pt x="714" y="599"/>
                  </a:lnTo>
                  <a:lnTo>
                    <a:pt x="712" y="598"/>
                  </a:lnTo>
                  <a:lnTo>
                    <a:pt x="712" y="596"/>
                  </a:lnTo>
                  <a:lnTo>
                    <a:pt x="712" y="594"/>
                  </a:lnTo>
                  <a:lnTo>
                    <a:pt x="711" y="594"/>
                  </a:lnTo>
                  <a:lnTo>
                    <a:pt x="709" y="594"/>
                  </a:lnTo>
                  <a:lnTo>
                    <a:pt x="707" y="593"/>
                  </a:lnTo>
                  <a:lnTo>
                    <a:pt x="707" y="594"/>
                  </a:lnTo>
                  <a:lnTo>
                    <a:pt x="706" y="594"/>
                  </a:lnTo>
                  <a:lnTo>
                    <a:pt x="706" y="593"/>
                  </a:lnTo>
                  <a:lnTo>
                    <a:pt x="706" y="589"/>
                  </a:lnTo>
                  <a:lnTo>
                    <a:pt x="706" y="588"/>
                  </a:lnTo>
                  <a:lnTo>
                    <a:pt x="707" y="586"/>
                  </a:lnTo>
                  <a:lnTo>
                    <a:pt x="709" y="586"/>
                  </a:lnTo>
                  <a:lnTo>
                    <a:pt x="709" y="584"/>
                  </a:lnTo>
                  <a:lnTo>
                    <a:pt x="709" y="583"/>
                  </a:lnTo>
                  <a:lnTo>
                    <a:pt x="709" y="581"/>
                  </a:lnTo>
                  <a:lnTo>
                    <a:pt x="707" y="581"/>
                  </a:lnTo>
                  <a:lnTo>
                    <a:pt x="707" y="579"/>
                  </a:lnTo>
                  <a:lnTo>
                    <a:pt x="707" y="578"/>
                  </a:lnTo>
                  <a:lnTo>
                    <a:pt x="706" y="578"/>
                  </a:lnTo>
                  <a:lnTo>
                    <a:pt x="706" y="576"/>
                  </a:lnTo>
                  <a:lnTo>
                    <a:pt x="706" y="575"/>
                  </a:lnTo>
                  <a:lnTo>
                    <a:pt x="707" y="575"/>
                  </a:lnTo>
                  <a:lnTo>
                    <a:pt x="707" y="573"/>
                  </a:lnTo>
                  <a:lnTo>
                    <a:pt x="709" y="571"/>
                  </a:lnTo>
                  <a:lnTo>
                    <a:pt x="706" y="566"/>
                  </a:lnTo>
                  <a:lnTo>
                    <a:pt x="706" y="565"/>
                  </a:lnTo>
                  <a:lnTo>
                    <a:pt x="704" y="565"/>
                  </a:lnTo>
                  <a:lnTo>
                    <a:pt x="702" y="565"/>
                  </a:lnTo>
                  <a:lnTo>
                    <a:pt x="701" y="563"/>
                  </a:lnTo>
                  <a:lnTo>
                    <a:pt x="701" y="561"/>
                  </a:lnTo>
                  <a:lnTo>
                    <a:pt x="701" y="560"/>
                  </a:lnTo>
                  <a:lnTo>
                    <a:pt x="702" y="560"/>
                  </a:lnTo>
                  <a:lnTo>
                    <a:pt x="704" y="560"/>
                  </a:lnTo>
                  <a:lnTo>
                    <a:pt x="704" y="558"/>
                  </a:lnTo>
                  <a:lnTo>
                    <a:pt x="706" y="558"/>
                  </a:lnTo>
                  <a:lnTo>
                    <a:pt x="706" y="556"/>
                  </a:lnTo>
                  <a:lnTo>
                    <a:pt x="706" y="555"/>
                  </a:lnTo>
                  <a:lnTo>
                    <a:pt x="707" y="555"/>
                  </a:lnTo>
                  <a:lnTo>
                    <a:pt x="709" y="555"/>
                  </a:lnTo>
                  <a:lnTo>
                    <a:pt x="711" y="555"/>
                  </a:lnTo>
                  <a:lnTo>
                    <a:pt x="711" y="553"/>
                  </a:lnTo>
                  <a:lnTo>
                    <a:pt x="711" y="551"/>
                  </a:lnTo>
                  <a:lnTo>
                    <a:pt x="709" y="550"/>
                  </a:lnTo>
                  <a:lnTo>
                    <a:pt x="707" y="550"/>
                  </a:lnTo>
                  <a:lnTo>
                    <a:pt x="707" y="548"/>
                  </a:lnTo>
                  <a:lnTo>
                    <a:pt x="706" y="546"/>
                  </a:lnTo>
                  <a:lnTo>
                    <a:pt x="706" y="545"/>
                  </a:lnTo>
                  <a:lnTo>
                    <a:pt x="706" y="543"/>
                  </a:lnTo>
                  <a:lnTo>
                    <a:pt x="706" y="542"/>
                  </a:lnTo>
                  <a:lnTo>
                    <a:pt x="704" y="540"/>
                  </a:lnTo>
                  <a:lnTo>
                    <a:pt x="704" y="538"/>
                  </a:lnTo>
                  <a:lnTo>
                    <a:pt x="704" y="537"/>
                  </a:lnTo>
                  <a:lnTo>
                    <a:pt x="702" y="537"/>
                  </a:lnTo>
                  <a:lnTo>
                    <a:pt x="701" y="535"/>
                  </a:lnTo>
                  <a:lnTo>
                    <a:pt x="701" y="533"/>
                  </a:lnTo>
                  <a:lnTo>
                    <a:pt x="702" y="533"/>
                  </a:lnTo>
                  <a:lnTo>
                    <a:pt x="704" y="533"/>
                  </a:lnTo>
                  <a:lnTo>
                    <a:pt x="704" y="532"/>
                  </a:lnTo>
                  <a:lnTo>
                    <a:pt x="704" y="530"/>
                  </a:lnTo>
                  <a:lnTo>
                    <a:pt x="706" y="528"/>
                  </a:lnTo>
                  <a:lnTo>
                    <a:pt x="706" y="527"/>
                  </a:lnTo>
                  <a:lnTo>
                    <a:pt x="706" y="525"/>
                  </a:lnTo>
                  <a:lnTo>
                    <a:pt x="706" y="523"/>
                  </a:lnTo>
                  <a:lnTo>
                    <a:pt x="707" y="522"/>
                  </a:lnTo>
                  <a:lnTo>
                    <a:pt x="707" y="520"/>
                  </a:lnTo>
                  <a:lnTo>
                    <a:pt x="709" y="518"/>
                  </a:lnTo>
                  <a:lnTo>
                    <a:pt x="711" y="517"/>
                  </a:lnTo>
                  <a:lnTo>
                    <a:pt x="712" y="518"/>
                  </a:lnTo>
                  <a:lnTo>
                    <a:pt x="712" y="517"/>
                  </a:lnTo>
                  <a:lnTo>
                    <a:pt x="712" y="518"/>
                  </a:lnTo>
                  <a:lnTo>
                    <a:pt x="712" y="517"/>
                  </a:lnTo>
                  <a:lnTo>
                    <a:pt x="714" y="517"/>
                  </a:lnTo>
                  <a:lnTo>
                    <a:pt x="714" y="515"/>
                  </a:lnTo>
                  <a:lnTo>
                    <a:pt x="714" y="513"/>
                  </a:lnTo>
                  <a:lnTo>
                    <a:pt x="716" y="513"/>
                  </a:lnTo>
                  <a:lnTo>
                    <a:pt x="717" y="513"/>
                  </a:lnTo>
                  <a:lnTo>
                    <a:pt x="717" y="512"/>
                  </a:lnTo>
                  <a:lnTo>
                    <a:pt x="717" y="510"/>
                  </a:lnTo>
                  <a:lnTo>
                    <a:pt x="717" y="509"/>
                  </a:lnTo>
                  <a:lnTo>
                    <a:pt x="717" y="507"/>
                  </a:lnTo>
                  <a:lnTo>
                    <a:pt x="716" y="507"/>
                  </a:lnTo>
                  <a:lnTo>
                    <a:pt x="714" y="507"/>
                  </a:lnTo>
                  <a:lnTo>
                    <a:pt x="714" y="505"/>
                  </a:lnTo>
                  <a:lnTo>
                    <a:pt x="714" y="504"/>
                  </a:lnTo>
                  <a:lnTo>
                    <a:pt x="714" y="502"/>
                  </a:lnTo>
                  <a:lnTo>
                    <a:pt x="712" y="502"/>
                  </a:lnTo>
                  <a:lnTo>
                    <a:pt x="712" y="500"/>
                  </a:lnTo>
                  <a:lnTo>
                    <a:pt x="712" y="499"/>
                  </a:lnTo>
                  <a:lnTo>
                    <a:pt x="711" y="499"/>
                  </a:lnTo>
                  <a:lnTo>
                    <a:pt x="711" y="497"/>
                  </a:lnTo>
                  <a:lnTo>
                    <a:pt x="709" y="497"/>
                  </a:lnTo>
                  <a:lnTo>
                    <a:pt x="707" y="495"/>
                  </a:lnTo>
                  <a:lnTo>
                    <a:pt x="706" y="495"/>
                  </a:lnTo>
                  <a:lnTo>
                    <a:pt x="704" y="495"/>
                  </a:lnTo>
                  <a:lnTo>
                    <a:pt x="702" y="495"/>
                  </a:lnTo>
                  <a:lnTo>
                    <a:pt x="702" y="494"/>
                  </a:lnTo>
                  <a:lnTo>
                    <a:pt x="701" y="494"/>
                  </a:lnTo>
                  <a:lnTo>
                    <a:pt x="701" y="492"/>
                  </a:lnTo>
                  <a:lnTo>
                    <a:pt x="699" y="492"/>
                  </a:lnTo>
                  <a:lnTo>
                    <a:pt x="697" y="490"/>
                  </a:lnTo>
                  <a:lnTo>
                    <a:pt x="696" y="490"/>
                  </a:lnTo>
                  <a:lnTo>
                    <a:pt x="696" y="489"/>
                  </a:lnTo>
                  <a:lnTo>
                    <a:pt x="696" y="487"/>
                  </a:lnTo>
                  <a:lnTo>
                    <a:pt x="694" y="487"/>
                  </a:lnTo>
                  <a:lnTo>
                    <a:pt x="694" y="485"/>
                  </a:lnTo>
                  <a:lnTo>
                    <a:pt x="692" y="484"/>
                  </a:lnTo>
                  <a:lnTo>
                    <a:pt x="691" y="484"/>
                  </a:lnTo>
                  <a:lnTo>
                    <a:pt x="691" y="482"/>
                  </a:lnTo>
                  <a:lnTo>
                    <a:pt x="689" y="480"/>
                  </a:lnTo>
                  <a:lnTo>
                    <a:pt x="689" y="479"/>
                  </a:lnTo>
                  <a:lnTo>
                    <a:pt x="689" y="477"/>
                  </a:lnTo>
                  <a:lnTo>
                    <a:pt x="689" y="476"/>
                  </a:lnTo>
                  <a:lnTo>
                    <a:pt x="691" y="474"/>
                  </a:lnTo>
                  <a:lnTo>
                    <a:pt x="691" y="472"/>
                  </a:lnTo>
                  <a:lnTo>
                    <a:pt x="691" y="471"/>
                  </a:lnTo>
                  <a:lnTo>
                    <a:pt x="692" y="471"/>
                  </a:lnTo>
                  <a:lnTo>
                    <a:pt x="694" y="469"/>
                  </a:lnTo>
                  <a:lnTo>
                    <a:pt x="696" y="467"/>
                  </a:lnTo>
                  <a:lnTo>
                    <a:pt x="697" y="469"/>
                  </a:lnTo>
                  <a:lnTo>
                    <a:pt x="699" y="469"/>
                  </a:lnTo>
                  <a:lnTo>
                    <a:pt x="701" y="469"/>
                  </a:lnTo>
                  <a:lnTo>
                    <a:pt x="701" y="471"/>
                  </a:lnTo>
                  <a:lnTo>
                    <a:pt x="702" y="471"/>
                  </a:lnTo>
                  <a:lnTo>
                    <a:pt x="704" y="471"/>
                  </a:lnTo>
                  <a:lnTo>
                    <a:pt x="706" y="471"/>
                  </a:lnTo>
                  <a:lnTo>
                    <a:pt x="707" y="471"/>
                  </a:lnTo>
                  <a:lnTo>
                    <a:pt x="707" y="472"/>
                  </a:lnTo>
                  <a:lnTo>
                    <a:pt x="709" y="472"/>
                  </a:lnTo>
                  <a:lnTo>
                    <a:pt x="711" y="472"/>
                  </a:lnTo>
                  <a:lnTo>
                    <a:pt x="712" y="472"/>
                  </a:lnTo>
                  <a:lnTo>
                    <a:pt x="712" y="474"/>
                  </a:lnTo>
                  <a:lnTo>
                    <a:pt x="714" y="474"/>
                  </a:lnTo>
                  <a:lnTo>
                    <a:pt x="716" y="474"/>
                  </a:lnTo>
                  <a:lnTo>
                    <a:pt x="717" y="474"/>
                  </a:lnTo>
                  <a:lnTo>
                    <a:pt x="719" y="476"/>
                  </a:lnTo>
                  <a:lnTo>
                    <a:pt x="720" y="476"/>
                  </a:lnTo>
                  <a:lnTo>
                    <a:pt x="720" y="477"/>
                  </a:lnTo>
                  <a:lnTo>
                    <a:pt x="722" y="476"/>
                  </a:lnTo>
                  <a:lnTo>
                    <a:pt x="724" y="476"/>
                  </a:lnTo>
                  <a:lnTo>
                    <a:pt x="725" y="476"/>
                  </a:lnTo>
                  <a:lnTo>
                    <a:pt x="727" y="476"/>
                  </a:lnTo>
                  <a:lnTo>
                    <a:pt x="727" y="477"/>
                  </a:lnTo>
                  <a:lnTo>
                    <a:pt x="729" y="477"/>
                  </a:lnTo>
                  <a:lnTo>
                    <a:pt x="729" y="479"/>
                  </a:lnTo>
                  <a:lnTo>
                    <a:pt x="730" y="479"/>
                  </a:lnTo>
                  <a:lnTo>
                    <a:pt x="732" y="479"/>
                  </a:lnTo>
                  <a:lnTo>
                    <a:pt x="734" y="479"/>
                  </a:lnTo>
                  <a:lnTo>
                    <a:pt x="735" y="477"/>
                  </a:lnTo>
                  <a:lnTo>
                    <a:pt x="735" y="476"/>
                  </a:lnTo>
                  <a:lnTo>
                    <a:pt x="737" y="476"/>
                  </a:lnTo>
                  <a:lnTo>
                    <a:pt x="739" y="476"/>
                  </a:lnTo>
                  <a:lnTo>
                    <a:pt x="740" y="476"/>
                  </a:lnTo>
                  <a:lnTo>
                    <a:pt x="742" y="476"/>
                  </a:lnTo>
                  <a:lnTo>
                    <a:pt x="744" y="474"/>
                  </a:lnTo>
                  <a:lnTo>
                    <a:pt x="744" y="472"/>
                  </a:lnTo>
                  <a:lnTo>
                    <a:pt x="745" y="472"/>
                  </a:lnTo>
                  <a:lnTo>
                    <a:pt x="747" y="472"/>
                  </a:lnTo>
                  <a:lnTo>
                    <a:pt x="750" y="474"/>
                  </a:lnTo>
                  <a:lnTo>
                    <a:pt x="752" y="474"/>
                  </a:lnTo>
                  <a:lnTo>
                    <a:pt x="752" y="472"/>
                  </a:lnTo>
                  <a:lnTo>
                    <a:pt x="753" y="472"/>
                  </a:lnTo>
                  <a:lnTo>
                    <a:pt x="753" y="471"/>
                  </a:lnTo>
                  <a:lnTo>
                    <a:pt x="753" y="469"/>
                  </a:lnTo>
                  <a:lnTo>
                    <a:pt x="755" y="469"/>
                  </a:lnTo>
                  <a:lnTo>
                    <a:pt x="757" y="469"/>
                  </a:lnTo>
                  <a:lnTo>
                    <a:pt x="757" y="471"/>
                  </a:lnTo>
                  <a:lnTo>
                    <a:pt x="758" y="471"/>
                  </a:lnTo>
                  <a:lnTo>
                    <a:pt x="760" y="469"/>
                  </a:lnTo>
                  <a:lnTo>
                    <a:pt x="762" y="469"/>
                  </a:lnTo>
                  <a:lnTo>
                    <a:pt x="762" y="467"/>
                  </a:lnTo>
                  <a:lnTo>
                    <a:pt x="763" y="467"/>
                  </a:lnTo>
                  <a:lnTo>
                    <a:pt x="765" y="466"/>
                  </a:lnTo>
                  <a:lnTo>
                    <a:pt x="767" y="466"/>
                  </a:lnTo>
                  <a:lnTo>
                    <a:pt x="768" y="466"/>
                  </a:lnTo>
                  <a:lnTo>
                    <a:pt x="770" y="467"/>
                  </a:lnTo>
                  <a:lnTo>
                    <a:pt x="772" y="466"/>
                  </a:lnTo>
                  <a:lnTo>
                    <a:pt x="773" y="466"/>
                  </a:lnTo>
                  <a:lnTo>
                    <a:pt x="775" y="464"/>
                  </a:lnTo>
                  <a:lnTo>
                    <a:pt x="775" y="462"/>
                  </a:lnTo>
                  <a:lnTo>
                    <a:pt x="777" y="461"/>
                  </a:lnTo>
                  <a:lnTo>
                    <a:pt x="777" y="459"/>
                  </a:lnTo>
                  <a:lnTo>
                    <a:pt x="777" y="457"/>
                  </a:lnTo>
                  <a:lnTo>
                    <a:pt x="778" y="457"/>
                  </a:lnTo>
                  <a:lnTo>
                    <a:pt x="778" y="456"/>
                  </a:lnTo>
                  <a:lnTo>
                    <a:pt x="778" y="454"/>
                  </a:lnTo>
                  <a:lnTo>
                    <a:pt x="780" y="452"/>
                  </a:lnTo>
                  <a:lnTo>
                    <a:pt x="782" y="452"/>
                  </a:lnTo>
                  <a:lnTo>
                    <a:pt x="782" y="451"/>
                  </a:lnTo>
                  <a:lnTo>
                    <a:pt x="783" y="449"/>
                  </a:lnTo>
                  <a:lnTo>
                    <a:pt x="785" y="447"/>
                  </a:lnTo>
                  <a:lnTo>
                    <a:pt x="786" y="447"/>
                  </a:lnTo>
                  <a:lnTo>
                    <a:pt x="786" y="446"/>
                  </a:lnTo>
                  <a:lnTo>
                    <a:pt x="788" y="444"/>
                  </a:lnTo>
                  <a:lnTo>
                    <a:pt x="790" y="443"/>
                  </a:lnTo>
                  <a:lnTo>
                    <a:pt x="790" y="441"/>
                  </a:lnTo>
                  <a:lnTo>
                    <a:pt x="790" y="439"/>
                  </a:lnTo>
                  <a:lnTo>
                    <a:pt x="788" y="439"/>
                  </a:lnTo>
                  <a:lnTo>
                    <a:pt x="788" y="438"/>
                  </a:lnTo>
                  <a:lnTo>
                    <a:pt x="790" y="436"/>
                  </a:lnTo>
                  <a:lnTo>
                    <a:pt x="790" y="434"/>
                  </a:lnTo>
                  <a:lnTo>
                    <a:pt x="790" y="433"/>
                  </a:lnTo>
                  <a:lnTo>
                    <a:pt x="788" y="431"/>
                  </a:lnTo>
                  <a:lnTo>
                    <a:pt x="788" y="429"/>
                  </a:lnTo>
                  <a:lnTo>
                    <a:pt x="788" y="428"/>
                  </a:lnTo>
                  <a:lnTo>
                    <a:pt x="786" y="426"/>
                  </a:lnTo>
                  <a:lnTo>
                    <a:pt x="785" y="424"/>
                  </a:lnTo>
                  <a:lnTo>
                    <a:pt x="785" y="423"/>
                  </a:lnTo>
                  <a:lnTo>
                    <a:pt x="785" y="421"/>
                  </a:lnTo>
                  <a:lnTo>
                    <a:pt x="783" y="419"/>
                  </a:lnTo>
                  <a:lnTo>
                    <a:pt x="782" y="419"/>
                  </a:lnTo>
                  <a:lnTo>
                    <a:pt x="780" y="419"/>
                  </a:lnTo>
                  <a:lnTo>
                    <a:pt x="780" y="418"/>
                  </a:lnTo>
                  <a:lnTo>
                    <a:pt x="778" y="418"/>
                  </a:lnTo>
                  <a:lnTo>
                    <a:pt x="778" y="416"/>
                  </a:lnTo>
                  <a:lnTo>
                    <a:pt x="777" y="416"/>
                  </a:lnTo>
                  <a:lnTo>
                    <a:pt x="775" y="416"/>
                  </a:lnTo>
                  <a:lnTo>
                    <a:pt x="772" y="416"/>
                  </a:lnTo>
                  <a:lnTo>
                    <a:pt x="772" y="415"/>
                  </a:lnTo>
                  <a:lnTo>
                    <a:pt x="770" y="415"/>
                  </a:lnTo>
                  <a:lnTo>
                    <a:pt x="770" y="413"/>
                  </a:lnTo>
                  <a:lnTo>
                    <a:pt x="768" y="413"/>
                  </a:lnTo>
                  <a:lnTo>
                    <a:pt x="768" y="411"/>
                  </a:lnTo>
                  <a:lnTo>
                    <a:pt x="767" y="411"/>
                  </a:lnTo>
                  <a:lnTo>
                    <a:pt x="765" y="410"/>
                  </a:lnTo>
                  <a:lnTo>
                    <a:pt x="765" y="408"/>
                  </a:lnTo>
                  <a:lnTo>
                    <a:pt x="765" y="406"/>
                  </a:lnTo>
                  <a:lnTo>
                    <a:pt x="765" y="405"/>
                  </a:lnTo>
                  <a:lnTo>
                    <a:pt x="765" y="403"/>
                  </a:lnTo>
                  <a:lnTo>
                    <a:pt x="765" y="401"/>
                  </a:lnTo>
                  <a:lnTo>
                    <a:pt x="765" y="400"/>
                  </a:lnTo>
                  <a:lnTo>
                    <a:pt x="767" y="400"/>
                  </a:lnTo>
                  <a:lnTo>
                    <a:pt x="767" y="398"/>
                  </a:lnTo>
                  <a:lnTo>
                    <a:pt x="767" y="396"/>
                  </a:lnTo>
                  <a:lnTo>
                    <a:pt x="768" y="395"/>
                  </a:lnTo>
                  <a:lnTo>
                    <a:pt x="770" y="393"/>
                  </a:lnTo>
                  <a:lnTo>
                    <a:pt x="772" y="393"/>
                  </a:lnTo>
                  <a:lnTo>
                    <a:pt x="770" y="391"/>
                  </a:lnTo>
                  <a:lnTo>
                    <a:pt x="770" y="390"/>
                  </a:lnTo>
                  <a:lnTo>
                    <a:pt x="768" y="390"/>
                  </a:lnTo>
                  <a:lnTo>
                    <a:pt x="770" y="388"/>
                  </a:lnTo>
                  <a:lnTo>
                    <a:pt x="768" y="386"/>
                  </a:lnTo>
                  <a:lnTo>
                    <a:pt x="767" y="385"/>
                  </a:lnTo>
                  <a:lnTo>
                    <a:pt x="767" y="383"/>
                  </a:lnTo>
                  <a:lnTo>
                    <a:pt x="767" y="382"/>
                  </a:lnTo>
                  <a:lnTo>
                    <a:pt x="767" y="380"/>
                  </a:lnTo>
                  <a:lnTo>
                    <a:pt x="767" y="378"/>
                  </a:lnTo>
                  <a:lnTo>
                    <a:pt x="768" y="377"/>
                  </a:lnTo>
                  <a:lnTo>
                    <a:pt x="770" y="377"/>
                  </a:lnTo>
                  <a:lnTo>
                    <a:pt x="770" y="375"/>
                  </a:lnTo>
                  <a:lnTo>
                    <a:pt x="770" y="373"/>
                  </a:lnTo>
                  <a:lnTo>
                    <a:pt x="770" y="372"/>
                  </a:lnTo>
                  <a:lnTo>
                    <a:pt x="768" y="372"/>
                  </a:lnTo>
                  <a:lnTo>
                    <a:pt x="765" y="372"/>
                  </a:lnTo>
                  <a:lnTo>
                    <a:pt x="765" y="370"/>
                  </a:lnTo>
                  <a:lnTo>
                    <a:pt x="765" y="368"/>
                  </a:lnTo>
                  <a:lnTo>
                    <a:pt x="765" y="367"/>
                  </a:lnTo>
                  <a:lnTo>
                    <a:pt x="765" y="365"/>
                  </a:lnTo>
                  <a:lnTo>
                    <a:pt x="767" y="363"/>
                  </a:lnTo>
                  <a:lnTo>
                    <a:pt x="768" y="362"/>
                  </a:lnTo>
                  <a:lnTo>
                    <a:pt x="770" y="360"/>
                  </a:lnTo>
                  <a:lnTo>
                    <a:pt x="772" y="358"/>
                  </a:lnTo>
                  <a:lnTo>
                    <a:pt x="773" y="358"/>
                  </a:lnTo>
                  <a:lnTo>
                    <a:pt x="773" y="357"/>
                  </a:lnTo>
                  <a:lnTo>
                    <a:pt x="775" y="355"/>
                  </a:lnTo>
                  <a:lnTo>
                    <a:pt x="777" y="355"/>
                  </a:lnTo>
                  <a:lnTo>
                    <a:pt x="778" y="355"/>
                  </a:lnTo>
                  <a:lnTo>
                    <a:pt x="780" y="355"/>
                  </a:lnTo>
                  <a:lnTo>
                    <a:pt x="782" y="355"/>
                  </a:lnTo>
                  <a:lnTo>
                    <a:pt x="782" y="353"/>
                  </a:lnTo>
                  <a:lnTo>
                    <a:pt x="783" y="353"/>
                  </a:lnTo>
                  <a:lnTo>
                    <a:pt x="785" y="352"/>
                  </a:lnTo>
                  <a:lnTo>
                    <a:pt x="786" y="350"/>
                  </a:lnTo>
                  <a:lnTo>
                    <a:pt x="786" y="349"/>
                  </a:lnTo>
                  <a:lnTo>
                    <a:pt x="786" y="347"/>
                  </a:lnTo>
                  <a:lnTo>
                    <a:pt x="785" y="345"/>
                  </a:lnTo>
                  <a:lnTo>
                    <a:pt x="783" y="344"/>
                  </a:lnTo>
                  <a:lnTo>
                    <a:pt x="783" y="342"/>
                  </a:lnTo>
                  <a:lnTo>
                    <a:pt x="783" y="340"/>
                  </a:lnTo>
                  <a:lnTo>
                    <a:pt x="783" y="339"/>
                  </a:lnTo>
                  <a:lnTo>
                    <a:pt x="783" y="337"/>
                  </a:lnTo>
                  <a:lnTo>
                    <a:pt x="783" y="335"/>
                  </a:lnTo>
                  <a:lnTo>
                    <a:pt x="782" y="334"/>
                  </a:lnTo>
                  <a:lnTo>
                    <a:pt x="782" y="332"/>
                  </a:lnTo>
                  <a:lnTo>
                    <a:pt x="782" y="330"/>
                  </a:lnTo>
                  <a:lnTo>
                    <a:pt x="783" y="330"/>
                  </a:lnTo>
                  <a:lnTo>
                    <a:pt x="785" y="330"/>
                  </a:lnTo>
                  <a:lnTo>
                    <a:pt x="786" y="330"/>
                  </a:lnTo>
                  <a:lnTo>
                    <a:pt x="788" y="329"/>
                  </a:lnTo>
                  <a:lnTo>
                    <a:pt x="788" y="327"/>
                  </a:lnTo>
                  <a:lnTo>
                    <a:pt x="790" y="325"/>
                  </a:lnTo>
                  <a:lnTo>
                    <a:pt x="790" y="322"/>
                  </a:lnTo>
                  <a:lnTo>
                    <a:pt x="791" y="320"/>
                  </a:lnTo>
                  <a:lnTo>
                    <a:pt x="791" y="319"/>
                  </a:lnTo>
                  <a:lnTo>
                    <a:pt x="790" y="317"/>
                  </a:lnTo>
                  <a:lnTo>
                    <a:pt x="788" y="317"/>
                  </a:lnTo>
                  <a:lnTo>
                    <a:pt x="788" y="316"/>
                  </a:lnTo>
                  <a:lnTo>
                    <a:pt x="788" y="314"/>
                  </a:lnTo>
                  <a:lnTo>
                    <a:pt x="786" y="312"/>
                  </a:lnTo>
                  <a:lnTo>
                    <a:pt x="785" y="311"/>
                  </a:lnTo>
                  <a:lnTo>
                    <a:pt x="785" y="309"/>
                  </a:lnTo>
                  <a:lnTo>
                    <a:pt x="785" y="307"/>
                  </a:lnTo>
                  <a:lnTo>
                    <a:pt x="785" y="306"/>
                  </a:lnTo>
                  <a:lnTo>
                    <a:pt x="785" y="304"/>
                  </a:lnTo>
                  <a:lnTo>
                    <a:pt x="785" y="302"/>
                  </a:lnTo>
                  <a:lnTo>
                    <a:pt x="783" y="302"/>
                  </a:lnTo>
                  <a:lnTo>
                    <a:pt x="783" y="301"/>
                  </a:lnTo>
                  <a:lnTo>
                    <a:pt x="783" y="299"/>
                  </a:lnTo>
                  <a:lnTo>
                    <a:pt x="782" y="299"/>
                  </a:lnTo>
                  <a:lnTo>
                    <a:pt x="782" y="297"/>
                  </a:lnTo>
                  <a:lnTo>
                    <a:pt x="782" y="296"/>
                  </a:lnTo>
                  <a:lnTo>
                    <a:pt x="780" y="296"/>
                  </a:lnTo>
                  <a:lnTo>
                    <a:pt x="780" y="294"/>
                  </a:lnTo>
                  <a:lnTo>
                    <a:pt x="782" y="292"/>
                  </a:lnTo>
                  <a:lnTo>
                    <a:pt x="782" y="291"/>
                  </a:lnTo>
                  <a:lnTo>
                    <a:pt x="783" y="291"/>
                  </a:lnTo>
                  <a:lnTo>
                    <a:pt x="783" y="289"/>
                  </a:lnTo>
                  <a:lnTo>
                    <a:pt x="785" y="289"/>
                  </a:lnTo>
                  <a:lnTo>
                    <a:pt x="783" y="289"/>
                  </a:lnTo>
                  <a:lnTo>
                    <a:pt x="783" y="287"/>
                  </a:lnTo>
                  <a:lnTo>
                    <a:pt x="783" y="286"/>
                  </a:lnTo>
                  <a:lnTo>
                    <a:pt x="783" y="284"/>
                  </a:lnTo>
                  <a:lnTo>
                    <a:pt x="785" y="283"/>
                  </a:lnTo>
                  <a:lnTo>
                    <a:pt x="785" y="281"/>
                  </a:lnTo>
                  <a:lnTo>
                    <a:pt x="783" y="279"/>
                  </a:lnTo>
                  <a:lnTo>
                    <a:pt x="783" y="278"/>
                  </a:lnTo>
                  <a:lnTo>
                    <a:pt x="782" y="278"/>
                  </a:lnTo>
                  <a:lnTo>
                    <a:pt x="782" y="276"/>
                  </a:lnTo>
                  <a:lnTo>
                    <a:pt x="782" y="274"/>
                  </a:lnTo>
                  <a:lnTo>
                    <a:pt x="780" y="273"/>
                  </a:lnTo>
                  <a:lnTo>
                    <a:pt x="778" y="271"/>
                  </a:lnTo>
                  <a:lnTo>
                    <a:pt x="777" y="268"/>
                  </a:lnTo>
                  <a:lnTo>
                    <a:pt x="778" y="266"/>
                  </a:lnTo>
                  <a:lnTo>
                    <a:pt x="778" y="264"/>
                  </a:lnTo>
                  <a:lnTo>
                    <a:pt x="777" y="263"/>
                  </a:lnTo>
                  <a:lnTo>
                    <a:pt x="775" y="263"/>
                  </a:lnTo>
                  <a:lnTo>
                    <a:pt x="775" y="261"/>
                  </a:lnTo>
                  <a:lnTo>
                    <a:pt x="775" y="259"/>
                  </a:lnTo>
                  <a:lnTo>
                    <a:pt x="775" y="258"/>
                  </a:lnTo>
                  <a:lnTo>
                    <a:pt x="773" y="258"/>
                  </a:lnTo>
                  <a:lnTo>
                    <a:pt x="773" y="256"/>
                  </a:lnTo>
                  <a:lnTo>
                    <a:pt x="773" y="254"/>
                  </a:lnTo>
                  <a:lnTo>
                    <a:pt x="772" y="254"/>
                  </a:lnTo>
                  <a:lnTo>
                    <a:pt x="770" y="254"/>
                  </a:lnTo>
                  <a:lnTo>
                    <a:pt x="770" y="253"/>
                  </a:lnTo>
                  <a:lnTo>
                    <a:pt x="770" y="251"/>
                  </a:lnTo>
                  <a:lnTo>
                    <a:pt x="772" y="250"/>
                  </a:lnTo>
                  <a:lnTo>
                    <a:pt x="772" y="248"/>
                  </a:lnTo>
                  <a:lnTo>
                    <a:pt x="770" y="248"/>
                  </a:lnTo>
                  <a:lnTo>
                    <a:pt x="770" y="246"/>
                  </a:lnTo>
                  <a:lnTo>
                    <a:pt x="772" y="245"/>
                  </a:lnTo>
                  <a:lnTo>
                    <a:pt x="772" y="243"/>
                  </a:lnTo>
                  <a:lnTo>
                    <a:pt x="770" y="241"/>
                  </a:lnTo>
                  <a:lnTo>
                    <a:pt x="768" y="241"/>
                  </a:lnTo>
                  <a:lnTo>
                    <a:pt x="770" y="240"/>
                  </a:lnTo>
                  <a:lnTo>
                    <a:pt x="770" y="238"/>
                  </a:lnTo>
                  <a:lnTo>
                    <a:pt x="772" y="238"/>
                  </a:lnTo>
                  <a:lnTo>
                    <a:pt x="772" y="236"/>
                  </a:lnTo>
                  <a:lnTo>
                    <a:pt x="770" y="236"/>
                  </a:lnTo>
                  <a:lnTo>
                    <a:pt x="770" y="235"/>
                  </a:lnTo>
                  <a:lnTo>
                    <a:pt x="772" y="235"/>
                  </a:lnTo>
                  <a:lnTo>
                    <a:pt x="773" y="235"/>
                  </a:lnTo>
                  <a:lnTo>
                    <a:pt x="773" y="233"/>
                  </a:lnTo>
                  <a:lnTo>
                    <a:pt x="773" y="231"/>
                  </a:lnTo>
                  <a:lnTo>
                    <a:pt x="773" y="228"/>
                  </a:lnTo>
                  <a:lnTo>
                    <a:pt x="772" y="228"/>
                  </a:lnTo>
                  <a:lnTo>
                    <a:pt x="772" y="226"/>
                  </a:lnTo>
                  <a:lnTo>
                    <a:pt x="772" y="225"/>
                  </a:lnTo>
                  <a:lnTo>
                    <a:pt x="770" y="225"/>
                  </a:lnTo>
                  <a:lnTo>
                    <a:pt x="772" y="223"/>
                  </a:lnTo>
                  <a:lnTo>
                    <a:pt x="772" y="221"/>
                  </a:lnTo>
                  <a:lnTo>
                    <a:pt x="770" y="220"/>
                  </a:lnTo>
                  <a:lnTo>
                    <a:pt x="770" y="218"/>
                  </a:lnTo>
                  <a:lnTo>
                    <a:pt x="772" y="220"/>
                  </a:lnTo>
                  <a:lnTo>
                    <a:pt x="772" y="218"/>
                  </a:lnTo>
                  <a:lnTo>
                    <a:pt x="773" y="218"/>
                  </a:lnTo>
                  <a:lnTo>
                    <a:pt x="773" y="217"/>
                  </a:lnTo>
                  <a:lnTo>
                    <a:pt x="772" y="217"/>
                  </a:lnTo>
                  <a:lnTo>
                    <a:pt x="772" y="215"/>
                  </a:lnTo>
                  <a:lnTo>
                    <a:pt x="773" y="215"/>
                  </a:lnTo>
                  <a:lnTo>
                    <a:pt x="773" y="213"/>
                  </a:lnTo>
                  <a:lnTo>
                    <a:pt x="773" y="212"/>
                  </a:lnTo>
                  <a:lnTo>
                    <a:pt x="775" y="212"/>
                  </a:lnTo>
                  <a:lnTo>
                    <a:pt x="775" y="210"/>
                  </a:lnTo>
                  <a:lnTo>
                    <a:pt x="773" y="210"/>
                  </a:lnTo>
                  <a:lnTo>
                    <a:pt x="773" y="208"/>
                  </a:lnTo>
                  <a:lnTo>
                    <a:pt x="775" y="208"/>
                  </a:lnTo>
                  <a:lnTo>
                    <a:pt x="775" y="207"/>
                  </a:lnTo>
                  <a:lnTo>
                    <a:pt x="773" y="205"/>
                  </a:lnTo>
                  <a:lnTo>
                    <a:pt x="775" y="203"/>
                  </a:lnTo>
                  <a:lnTo>
                    <a:pt x="775" y="202"/>
                  </a:lnTo>
                  <a:lnTo>
                    <a:pt x="775" y="200"/>
                  </a:lnTo>
                  <a:lnTo>
                    <a:pt x="775" y="198"/>
                  </a:lnTo>
                  <a:lnTo>
                    <a:pt x="775" y="197"/>
                  </a:lnTo>
                  <a:lnTo>
                    <a:pt x="773" y="197"/>
                  </a:lnTo>
                  <a:lnTo>
                    <a:pt x="772" y="197"/>
                  </a:lnTo>
                  <a:lnTo>
                    <a:pt x="772" y="195"/>
                  </a:lnTo>
                  <a:lnTo>
                    <a:pt x="772" y="193"/>
                  </a:lnTo>
                  <a:lnTo>
                    <a:pt x="773" y="193"/>
                  </a:lnTo>
                  <a:lnTo>
                    <a:pt x="775" y="192"/>
                  </a:lnTo>
                  <a:lnTo>
                    <a:pt x="777" y="190"/>
                  </a:lnTo>
                  <a:lnTo>
                    <a:pt x="777" y="187"/>
                  </a:lnTo>
                  <a:lnTo>
                    <a:pt x="778" y="187"/>
                  </a:lnTo>
                  <a:lnTo>
                    <a:pt x="778" y="185"/>
                  </a:lnTo>
                  <a:lnTo>
                    <a:pt x="780" y="185"/>
                  </a:lnTo>
                  <a:lnTo>
                    <a:pt x="780" y="184"/>
                  </a:lnTo>
                  <a:lnTo>
                    <a:pt x="782" y="184"/>
                  </a:lnTo>
                  <a:lnTo>
                    <a:pt x="782" y="182"/>
                  </a:lnTo>
                  <a:lnTo>
                    <a:pt x="782" y="180"/>
                  </a:lnTo>
                  <a:lnTo>
                    <a:pt x="783" y="180"/>
                  </a:lnTo>
                  <a:lnTo>
                    <a:pt x="785" y="179"/>
                  </a:lnTo>
                  <a:lnTo>
                    <a:pt x="786" y="179"/>
                  </a:lnTo>
                  <a:lnTo>
                    <a:pt x="786" y="177"/>
                  </a:lnTo>
                  <a:lnTo>
                    <a:pt x="785" y="175"/>
                  </a:lnTo>
                  <a:lnTo>
                    <a:pt x="785" y="174"/>
                  </a:lnTo>
                  <a:lnTo>
                    <a:pt x="785" y="172"/>
                  </a:lnTo>
                  <a:lnTo>
                    <a:pt x="785" y="170"/>
                  </a:lnTo>
                  <a:lnTo>
                    <a:pt x="785" y="169"/>
                  </a:lnTo>
                  <a:lnTo>
                    <a:pt x="783" y="169"/>
                  </a:lnTo>
                  <a:lnTo>
                    <a:pt x="783" y="167"/>
                  </a:lnTo>
                  <a:lnTo>
                    <a:pt x="782" y="169"/>
                  </a:lnTo>
                  <a:lnTo>
                    <a:pt x="780" y="169"/>
                  </a:lnTo>
                  <a:lnTo>
                    <a:pt x="780" y="167"/>
                  </a:lnTo>
                  <a:lnTo>
                    <a:pt x="780" y="165"/>
                  </a:lnTo>
                  <a:lnTo>
                    <a:pt x="780" y="164"/>
                  </a:lnTo>
                  <a:lnTo>
                    <a:pt x="780" y="162"/>
                  </a:lnTo>
                  <a:lnTo>
                    <a:pt x="780" y="160"/>
                  </a:lnTo>
                  <a:lnTo>
                    <a:pt x="780" y="159"/>
                  </a:lnTo>
                  <a:lnTo>
                    <a:pt x="780" y="157"/>
                  </a:lnTo>
                  <a:lnTo>
                    <a:pt x="780" y="154"/>
                  </a:lnTo>
                  <a:lnTo>
                    <a:pt x="780" y="152"/>
                  </a:lnTo>
                  <a:lnTo>
                    <a:pt x="782" y="152"/>
                  </a:lnTo>
                  <a:lnTo>
                    <a:pt x="783" y="152"/>
                  </a:lnTo>
                  <a:lnTo>
                    <a:pt x="785" y="151"/>
                  </a:lnTo>
                  <a:lnTo>
                    <a:pt x="785" y="149"/>
                  </a:lnTo>
                  <a:lnTo>
                    <a:pt x="786" y="147"/>
                  </a:lnTo>
                  <a:lnTo>
                    <a:pt x="786" y="146"/>
                  </a:lnTo>
                  <a:lnTo>
                    <a:pt x="786" y="144"/>
                  </a:lnTo>
                  <a:lnTo>
                    <a:pt x="786" y="142"/>
                  </a:lnTo>
                  <a:lnTo>
                    <a:pt x="786" y="141"/>
                  </a:lnTo>
                  <a:lnTo>
                    <a:pt x="785" y="141"/>
                  </a:lnTo>
                  <a:lnTo>
                    <a:pt x="783" y="141"/>
                  </a:lnTo>
                  <a:lnTo>
                    <a:pt x="785" y="141"/>
                  </a:lnTo>
                  <a:lnTo>
                    <a:pt x="785" y="139"/>
                  </a:lnTo>
                  <a:lnTo>
                    <a:pt x="783" y="137"/>
                  </a:lnTo>
                  <a:lnTo>
                    <a:pt x="782" y="137"/>
                  </a:lnTo>
                  <a:lnTo>
                    <a:pt x="782" y="136"/>
                  </a:lnTo>
                  <a:lnTo>
                    <a:pt x="782" y="134"/>
                  </a:lnTo>
                  <a:lnTo>
                    <a:pt x="782" y="132"/>
                  </a:lnTo>
                  <a:lnTo>
                    <a:pt x="780" y="132"/>
                  </a:lnTo>
                  <a:lnTo>
                    <a:pt x="780" y="131"/>
                  </a:lnTo>
                  <a:lnTo>
                    <a:pt x="780" y="129"/>
                  </a:lnTo>
                  <a:lnTo>
                    <a:pt x="782" y="129"/>
                  </a:lnTo>
                  <a:lnTo>
                    <a:pt x="780" y="127"/>
                  </a:lnTo>
                  <a:lnTo>
                    <a:pt x="780" y="126"/>
                  </a:lnTo>
                  <a:lnTo>
                    <a:pt x="782" y="124"/>
                  </a:lnTo>
                  <a:lnTo>
                    <a:pt x="783" y="124"/>
                  </a:lnTo>
                  <a:lnTo>
                    <a:pt x="783" y="123"/>
                  </a:lnTo>
                  <a:lnTo>
                    <a:pt x="780" y="123"/>
                  </a:lnTo>
                  <a:lnTo>
                    <a:pt x="780" y="121"/>
                  </a:lnTo>
                  <a:lnTo>
                    <a:pt x="783" y="121"/>
                  </a:lnTo>
                  <a:lnTo>
                    <a:pt x="783" y="119"/>
                  </a:lnTo>
                  <a:lnTo>
                    <a:pt x="782" y="119"/>
                  </a:lnTo>
                  <a:lnTo>
                    <a:pt x="782" y="118"/>
                  </a:lnTo>
                  <a:lnTo>
                    <a:pt x="780" y="118"/>
                  </a:lnTo>
                  <a:lnTo>
                    <a:pt x="782" y="116"/>
                  </a:lnTo>
                  <a:lnTo>
                    <a:pt x="782" y="114"/>
                  </a:lnTo>
                  <a:lnTo>
                    <a:pt x="780" y="113"/>
                  </a:lnTo>
                  <a:lnTo>
                    <a:pt x="782" y="113"/>
                  </a:lnTo>
                  <a:lnTo>
                    <a:pt x="782" y="111"/>
                  </a:lnTo>
                  <a:lnTo>
                    <a:pt x="783" y="113"/>
                  </a:lnTo>
                  <a:lnTo>
                    <a:pt x="785" y="113"/>
                  </a:lnTo>
                  <a:lnTo>
                    <a:pt x="786" y="111"/>
                  </a:lnTo>
                  <a:lnTo>
                    <a:pt x="788" y="109"/>
                  </a:lnTo>
                  <a:lnTo>
                    <a:pt x="788" y="108"/>
                  </a:lnTo>
                  <a:lnTo>
                    <a:pt x="788" y="106"/>
                  </a:lnTo>
                  <a:lnTo>
                    <a:pt x="788" y="104"/>
                  </a:lnTo>
                  <a:lnTo>
                    <a:pt x="786" y="103"/>
                  </a:lnTo>
                  <a:lnTo>
                    <a:pt x="785" y="103"/>
                  </a:lnTo>
                  <a:lnTo>
                    <a:pt x="785" y="101"/>
                  </a:lnTo>
                  <a:lnTo>
                    <a:pt x="786" y="101"/>
                  </a:lnTo>
                  <a:lnTo>
                    <a:pt x="786" y="99"/>
                  </a:lnTo>
                  <a:lnTo>
                    <a:pt x="786" y="98"/>
                  </a:lnTo>
                  <a:lnTo>
                    <a:pt x="788" y="96"/>
                  </a:lnTo>
                  <a:lnTo>
                    <a:pt x="788" y="94"/>
                  </a:lnTo>
                  <a:lnTo>
                    <a:pt x="786" y="94"/>
                  </a:lnTo>
                  <a:lnTo>
                    <a:pt x="785" y="94"/>
                  </a:lnTo>
                  <a:lnTo>
                    <a:pt x="783" y="93"/>
                  </a:lnTo>
                  <a:lnTo>
                    <a:pt x="783" y="91"/>
                  </a:lnTo>
                  <a:lnTo>
                    <a:pt x="783" y="90"/>
                  </a:lnTo>
                  <a:lnTo>
                    <a:pt x="785" y="88"/>
                  </a:lnTo>
                  <a:lnTo>
                    <a:pt x="785" y="86"/>
                  </a:lnTo>
                  <a:lnTo>
                    <a:pt x="783" y="85"/>
                  </a:lnTo>
                  <a:lnTo>
                    <a:pt x="785" y="83"/>
                  </a:lnTo>
                  <a:lnTo>
                    <a:pt x="785" y="81"/>
                  </a:lnTo>
                  <a:lnTo>
                    <a:pt x="783" y="81"/>
                  </a:lnTo>
                  <a:lnTo>
                    <a:pt x="782" y="81"/>
                  </a:lnTo>
                  <a:lnTo>
                    <a:pt x="782" y="80"/>
                  </a:lnTo>
                  <a:lnTo>
                    <a:pt x="780" y="80"/>
                  </a:lnTo>
                  <a:lnTo>
                    <a:pt x="780" y="78"/>
                  </a:lnTo>
                  <a:lnTo>
                    <a:pt x="780" y="76"/>
                  </a:lnTo>
                  <a:lnTo>
                    <a:pt x="778" y="75"/>
                  </a:lnTo>
                  <a:lnTo>
                    <a:pt x="778" y="73"/>
                  </a:lnTo>
                  <a:lnTo>
                    <a:pt x="777" y="71"/>
                  </a:lnTo>
                  <a:lnTo>
                    <a:pt x="777" y="70"/>
                  </a:lnTo>
                  <a:lnTo>
                    <a:pt x="775" y="68"/>
                  </a:lnTo>
                  <a:lnTo>
                    <a:pt x="777" y="66"/>
                  </a:lnTo>
                  <a:lnTo>
                    <a:pt x="777" y="65"/>
                  </a:lnTo>
                  <a:lnTo>
                    <a:pt x="775" y="65"/>
                  </a:lnTo>
                  <a:lnTo>
                    <a:pt x="775" y="63"/>
                  </a:lnTo>
                  <a:lnTo>
                    <a:pt x="775" y="61"/>
                  </a:lnTo>
                  <a:lnTo>
                    <a:pt x="777" y="61"/>
                  </a:lnTo>
                  <a:lnTo>
                    <a:pt x="777" y="60"/>
                  </a:lnTo>
                  <a:lnTo>
                    <a:pt x="775" y="60"/>
                  </a:lnTo>
                  <a:lnTo>
                    <a:pt x="773" y="58"/>
                  </a:lnTo>
                  <a:lnTo>
                    <a:pt x="772" y="57"/>
                  </a:lnTo>
                  <a:lnTo>
                    <a:pt x="770" y="55"/>
                  </a:lnTo>
                  <a:lnTo>
                    <a:pt x="770" y="52"/>
                  </a:lnTo>
                  <a:lnTo>
                    <a:pt x="768" y="50"/>
                  </a:lnTo>
                  <a:lnTo>
                    <a:pt x="768" y="48"/>
                  </a:lnTo>
                  <a:lnTo>
                    <a:pt x="768" y="47"/>
                  </a:lnTo>
                  <a:lnTo>
                    <a:pt x="767" y="45"/>
                  </a:lnTo>
                  <a:lnTo>
                    <a:pt x="767" y="43"/>
                  </a:lnTo>
                  <a:lnTo>
                    <a:pt x="768" y="42"/>
                  </a:lnTo>
                  <a:lnTo>
                    <a:pt x="768" y="40"/>
                  </a:lnTo>
                  <a:lnTo>
                    <a:pt x="768" y="38"/>
                  </a:lnTo>
                  <a:lnTo>
                    <a:pt x="767" y="38"/>
                  </a:lnTo>
                  <a:lnTo>
                    <a:pt x="767" y="37"/>
                  </a:lnTo>
                  <a:lnTo>
                    <a:pt x="768" y="35"/>
                  </a:lnTo>
                  <a:lnTo>
                    <a:pt x="770" y="33"/>
                  </a:lnTo>
                  <a:lnTo>
                    <a:pt x="768" y="32"/>
                  </a:lnTo>
                  <a:lnTo>
                    <a:pt x="767" y="32"/>
                  </a:lnTo>
                  <a:lnTo>
                    <a:pt x="767" y="30"/>
                  </a:lnTo>
                  <a:lnTo>
                    <a:pt x="768" y="28"/>
                  </a:lnTo>
                  <a:lnTo>
                    <a:pt x="770" y="27"/>
                  </a:lnTo>
                  <a:lnTo>
                    <a:pt x="772" y="24"/>
                  </a:lnTo>
                  <a:lnTo>
                    <a:pt x="772" y="22"/>
                  </a:lnTo>
                  <a:lnTo>
                    <a:pt x="770" y="20"/>
                  </a:lnTo>
                  <a:lnTo>
                    <a:pt x="768" y="20"/>
                  </a:lnTo>
                  <a:lnTo>
                    <a:pt x="767" y="19"/>
                  </a:lnTo>
                  <a:lnTo>
                    <a:pt x="765" y="19"/>
                  </a:lnTo>
                  <a:lnTo>
                    <a:pt x="763" y="17"/>
                  </a:lnTo>
                  <a:lnTo>
                    <a:pt x="762" y="17"/>
                  </a:lnTo>
                  <a:lnTo>
                    <a:pt x="762" y="15"/>
                  </a:lnTo>
                  <a:lnTo>
                    <a:pt x="762" y="14"/>
                  </a:lnTo>
                  <a:lnTo>
                    <a:pt x="762" y="12"/>
                  </a:lnTo>
                  <a:lnTo>
                    <a:pt x="760" y="10"/>
                  </a:lnTo>
                  <a:lnTo>
                    <a:pt x="758" y="9"/>
                  </a:lnTo>
                  <a:lnTo>
                    <a:pt x="758" y="7"/>
                  </a:lnTo>
                  <a:lnTo>
                    <a:pt x="758" y="5"/>
                  </a:lnTo>
                  <a:lnTo>
                    <a:pt x="763" y="5"/>
                  </a:lnTo>
                  <a:lnTo>
                    <a:pt x="765" y="4"/>
                  </a:lnTo>
                  <a:lnTo>
                    <a:pt x="768" y="4"/>
                  </a:lnTo>
                  <a:lnTo>
                    <a:pt x="770" y="4"/>
                  </a:lnTo>
                  <a:lnTo>
                    <a:pt x="772" y="2"/>
                  </a:lnTo>
                  <a:lnTo>
                    <a:pt x="775" y="0"/>
                  </a:lnTo>
                  <a:lnTo>
                    <a:pt x="777" y="0"/>
                  </a:lnTo>
                  <a:lnTo>
                    <a:pt x="778" y="0"/>
                  </a:lnTo>
                  <a:close/>
                </a:path>
              </a:pathLst>
            </a:custGeom>
            <a:solidFill>
              <a:schemeClr val="tx2">
                <a:lumMod val="50000"/>
              </a:schemeClr>
            </a:solidFill>
            <a:ln w="9525">
              <a:solidFill>
                <a:schemeClr val="bg1"/>
              </a:solidFill>
              <a:round/>
              <a:headEnd/>
              <a:tailEnd/>
            </a:ln>
          </p:spPr>
          <p:txBody>
            <a:bodyPr/>
            <a:lstStyle/>
            <a:p>
              <a:pPr eaLnBrk="1" fontAlgn="auto" hangingPunct="1">
                <a:spcBef>
                  <a:spcPts val="0"/>
                </a:spcBef>
                <a:spcAft>
                  <a:spcPts val="0"/>
                </a:spcAft>
                <a:defRPr/>
              </a:pPr>
              <a:endParaRPr lang="en-US">
                <a:solidFill>
                  <a:schemeClr val="bg1"/>
                </a:solidFill>
                <a:latin typeface="+mn-lt"/>
              </a:endParaRPr>
            </a:p>
          </p:txBody>
        </p:sp>
        <p:sp>
          <p:nvSpPr>
            <p:cNvPr id="17428" name="Freeform 19"/>
            <p:cNvSpPr>
              <a:spLocks/>
            </p:cNvSpPr>
            <p:nvPr/>
          </p:nvSpPr>
          <p:spPr bwMode="auto">
            <a:xfrm>
              <a:off x="1705" y="2756"/>
              <a:ext cx="684" cy="756"/>
            </a:xfrm>
            <a:custGeom>
              <a:avLst/>
              <a:gdLst>
                <a:gd name="T0" fmla="*/ 53 w 684"/>
                <a:gd name="T1" fmla="*/ 751 h 756"/>
                <a:gd name="T2" fmla="*/ 29 w 684"/>
                <a:gd name="T3" fmla="*/ 746 h 756"/>
                <a:gd name="T4" fmla="*/ 6 w 684"/>
                <a:gd name="T5" fmla="*/ 732 h 756"/>
                <a:gd name="T6" fmla="*/ 5 w 684"/>
                <a:gd name="T7" fmla="*/ 714 h 756"/>
                <a:gd name="T8" fmla="*/ 15 w 684"/>
                <a:gd name="T9" fmla="*/ 696 h 756"/>
                <a:gd name="T10" fmla="*/ 21 w 684"/>
                <a:gd name="T11" fmla="*/ 675 h 756"/>
                <a:gd name="T12" fmla="*/ 31 w 684"/>
                <a:gd name="T13" fmla="*/ 653 h 756"/>
                <a:gd name="T14" fmla="*/ 66 w 684"/>
                <a:gd name="T15" fmla="*/ 650 h 756"/>
                <a:gd name="T16" fmla="*/ 87 w 684"/>
                <a:gd name="T17" fmla="*/ 642 h 756"/>
                <a:gd name="T18" fmla="*/ 112 w 684"/>
                <a:gd name="T19" fmla="*/ 635 h 756"/>
                <a:gd name="T20" fmla="*/ 123 w 684"/>
                <a:gd name="T21" fmla="*/ 607 h 756"/>
                <a:gd name="T22" fmla="*/ 120 w 684"/>
                <a:gd name="T23" fmla="*/ 584 h 756"/>
                <a:gd name="T24" fmla="*/ 105 w 684"/>
                <a:gd name="T25" fmla="*/ 572 h 756"/>
                <a:gd name="T26" fmla="*/ 115 w 684"/>
                <a:gd name="T27" fmla="*/ 549 h 756"/>
                <a:gd name="T28" fmla="*/ 135 w 684"/>
                <a:gd name="T29" fmla="*/ 531 h 756"/>
                <a:gd name="T30" fmla="*/ 151 w 684"/>
                <a:gd name="T31" fmla="*/ 505 h 756"/>
                <a:gd name="T32" fmla="*/ 147 w 684"/>
                <a:gd name="T33" fmla="*/ 487 h 756"/>
                <a:gd name="T34" fmla="*/ 130 w 684"/>
                <a:gd name="T35" fmla="*/ 467 h 756"/>
                <a:gd name="T36" fmla="*/ 118 w 684"/>
                <a:gd name="T37" fmla="*/ 436 h 756"/>
                <a:gd name="T38" fmla="*/ 114 w 684"/>
                <a:gd name="T39" fmla="*/ 412 h 756"/>
                <a:gd name="T40" fmla="*/ 128 w 684"/>
                <a:gd name="T41" fmla="*/ 396 h 756"/>
                <a:gd name="T42" fmla="*/ 145 w 684"/>
                <a:gd name="T43" fmla="*/ 376 h 756"/>
                <a:gd name="T44" fmla="*/ 170 w 684"/>
                <a:gd name="T45" fmla="*/ 366 h 756"/>
                <a:gd name="T46" fmla="*/ 216 w 684"/>
                <a:gd name="T47" fmla="*/ 360 h 756"/>
                <a:gd name="T48" fmla="*/ 239 w 684"/>
                <a:gd name="T49" fmla="*/ 371 h 756"/>
                <a:gd name="T50" fmla="*/ 254 w 684"/>
                <a:gd name="T51" fmla="*/ 351 h 756"/>
                <a:gd name="T52" fmla="*/ 265 w 684"/>
                <a:gd name="T53" fmla="*/ 335 h 756"/>
                <a:gd name="T54" fmla="*/ 290 w 684"/>
                <a:gd name="T55" fmla="*/ 330 h 756"/>
                <a:gd name="T56" fmla="*/ 310 w 684"/>
                <a:gd name="T57" fmla="*/ 318 h 756"/>
                <a:gd name="T58" fmla="*/ 331 w 684"/>
                <a:gd name="T59" fmla="*/ 330 h 756"/>
                <a:gd name="T60" fmla="*/ 356 w 684"/>
                <a:gd name="T61" fmla="*/ 327 h 756"/>
                <a:gd name="T62" fmla="*/ 371 w 684"/>
                <a:gd name="T63" fmla="*/ 318 h 756"/>
                <a:gd name="T64" fmla="*/ 396 w 684"/>
                <a:gd name="T65" fmla="*/ 328 h 756"/>
                <a:gd name="T66" fmla="*/ 404 w 684"/>
                <a:gd name="T67" fmla="*/ 309 h 756"/>
                <a:gd name="T68" fmla="*/ 425 w 684"/>
                <a:gd name="T69" fmla="*/ 289 h 756"/>
                <a:gd name="T70" fmla="*/ 440 w 684"/>
                <a:gd name="T71" fmla="*/ 269 h 756"/>
                <a:gd name="T72" fmla="*/ 455 w 684"/>
                <a:gd name="T73" fmla="*/ 264 h 756"/>
                <a:gd name="T74" fmla="*/ 476 w 684"/>
                <a:gd name="T75" fmla="*/ 257 h 756"/>
                <a:gd name="T76" fmla="*/ 490 w 684"/>
                <a:gd name="T77" fmla="*/ 252 h 756"/>
                <a:gd name="T78" fmla="*/ 499 w 684"/>
                <a:gd name="T79" fmla="*/ 239 h 756"/>
                <a:gd name="T80" fmla="*/ 511 w 684"/>
                <a:gd name="T81" fmla="*/ 231 h 756"/>
                <a:gd name="T82" fmla="*/ 528 w 684"/>
                <a:gd name="T83" fmla="*/ 216 h 756"/>
                <a:gd name="T84" fmla="*/ 546 w 684"/>
                <a:gd name="T85" fmla="*/ 210 h 756"/>
                <a:gd name="T86" fmla="*/ 547 w 684"/>
                <a:gd name="T87" fmla="*/ 200 h 756"/>
                <a:gd name="T88" fmla="*/ 557 w 684"/>
                <a:gd name="T89" fmla="*/ 188 h 756"/>
                <a:gd name="T90" fmla="*/ 577 w 684"/>
                <a:gd name="T91" fmla="*/ 198 h 756"/>
                <a:gd name="T92" fmla="*/ 600 w 684"/>
                <a:gd name="T93" fmla="*/ 186 h 756"/>
                <a:gd name="T94" fmla="*/ 618 w 684"/>
                <a:gd name="T95" fmla="*/ 188 h 756"/>
                <a:gd name="T96" fmla="*/ 626 w 684"/>
                <a:gd name="T97" fmla="*/ 173 h 756"/>
                <a:gd name="T98" fmla="*/ 648 w 684"/>
                <a:gd name="T99" fmla="*/ 168 h 756"/>
                <a:gd name="T100" fmla="*/ 659 w 684"/>
                <a:gd name="T101" fmla="*/ 152 h 756"/>
                <a:gd name="T102" fmla="*/ 663 w 684"/>
                <a:gd name="T103" fmla="*/ 132 h 756"/>
                <a:gd name="T104" fmla="*/ 658 w 684"/>
                <a:gd name="T105" fmla="*/ 109 h 756"/>
                <a:gd name="T106" fmla="*/ 645 w 684"/>
                <a:gd name="T107" fmla="*/ 97 h 756"/>
                <a:gd name="T108" fmla="*/ 640 w 684"/>
                <a:gd name="T109" fmla="*/ 84 h 756"/>
                <a:gd name="T110" fmla="*/ 646 w 684"/>
                <a:gd name="T111" fmla="*/ 63 h 756"/>
                <a:gd name="T112" fmla="*/ 659 w 684"/>
                <a:gd name="T113" fmla="*/ 46 h 756"/>
                <a:gd name="T114" fmla="*/ 669 w 684"/>
                <a:gd name="T115" fmla="*/ 26 h 756"/>
                <a:gd name="T116" fmla="*/ 681 w 684"/>
                <a:gd name="T117" fmla="*/ 13 h 756"/>
                <a:gd name="T118" fmla="*/ 673 w 684"/>
                <a:gd name="T119" fmla="*/ 2 h 7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4" h="756">
                  <a:moveTo>
                    <a:pt x="74" y="751"/>
                  </a:moveTo>
                  <a:lnTo>
                    <a:pt x="72" y="751"/>
                  </a:lnTo>
                  <a:lnTo>
                    <a:pt x="71" y="752"/>
                  </a:lnTo>
                  <a:lnTo>
                    <a:pt x="69" y="752"/>
                  </a:lnTo>
                  <a:lnTo>
                    <a:pt x="69" y="754"/>
                  </a:lnTo>
                  <a:lnTo>
                    <a:pt x="69" y="756"/>
                  </a:lnTo>
                  <a:lnTo>
                    <a:pt x="66" y="756"/>
                  </a:lnTo>
                  <a:lnTo>
                    <a:pt x="64" y="756"/>
                  </a:lnTo>
                  <a:lnTo>
                    <a:pt x="62" y="754"/>
                  </a:lnTo>
                  <a:lnTo>
                    <a:pt x="61" y="754"/>
                  </a:lnTo>
                  <a:lnTo>
                    <a:pt x="59" y="754"/>
                  </a:lnTo>
                  <a:lnTo>
                    <a:pt x="59" y="752"/>
                  </a:lnTo>
                  <a:lnTo>
                    <a:pt x="57" y="752"/>
                  </a:lnTo>
                  <a:lnTo>
                    <a:pt x="56" y="754"/>
                  </a:lnTo>
                  <a:lnTo>
                    <a:pt x="54" y="754"/>
                  </a:lnTo>
                  <a:lnTo>
                    <a:pt x="53" y="752"/>
                  </a:lnTo>
                  <a:lnTo>
                    <a:pt x="53" y="751"/>
                  </a:lnTo>
                  <a:lnTo>
                    <a:pt x="51" y="749"/>
                  </a:lnTo>
                  <a:lnTo>
                    <a:pt x="49" y="747"/>
                  </a:lnTo>
                  <a:lnTo>
                    <a:pt x="48" y="747"/>
                  </a:lnTo>
                  <a:lnTo>
                    <a:pt x="46" y="746"/>
                  </a:lnTo>
                  <a:lnTo>
                    <a:pt x="46" y="747"/>
                  </a:lnTo>
                  <a:lnTo>
                    <a:pt x="44" y="747"/>
                  </a:lnTo>
                  <a:lnTo>
                    <a:pt x="43" y="747"/>
                  </a:lnTo>
                  <a:lnTo>
                    <a:pt x="41" y="747"/>
                  </a:lnTo>
                  <a:lnTo>
                    <a:pt x="39" y="747"/>
                  </a:lnTo>
                  <a:lnTo>
                    <a:pt x="39" y="746"/>
                  </a:lnTo>
                  <a:lnTo>
                    <a:pt x="38" y="746"/>
                  </a:lnTo>
                  <a:lnTo>
                    <a:pt x="38" y="747"/>
                  </a:lnTo>
                  <a:lnTo>
                    <a:pt x="36" y="747"/>
                  </a:lnTo>
                  <a:lnTo>
                    <a:pt x="34" y="747"/>
                  </a:lnTo>
                  <a:lnTo>
                    <a:pt x="33" y="746"/>
                  </a:lnTo>
                  <a:lnTo>
                    <a:pt x="31" y="746"/>
                  </a:lnTo>
                  <a:lnTo>
                    <a:pt x="29" y="746"/>
                  </a:lnTo>
                  <a:lnTo>
                    <a:pt x="28" y="744"/>
                  </a:lnTo>
                  <a:lnTo>
                    <a:pt x="28" y="742"/>
                  </a:lnTo>
                  <a:lnTo>
                    <a:pt x="26" y="742"/>
                  </a:lnTo>
                  <a:lnTo>
                    <a:pt x="26" y="741"/>
                  </a:lnTo>
                  <a:lnTo>
                    <a:pt x="24" y="741"/>
                  </a:lnTo>
                  <a:lnTo>
                    <a:pt x="23" y="741"/>
                  </a:lnTo>
                  <a:lnTo>
                    <a:pt x="21" y="739"/>
                  </a:lnTo>
                  <a:lnTo>
                    <a:pt x="20" y="737"/>
                  </a:lnTo>
                  <a:lnTo>
                    <a:pt x="18" y="736"/>
                  </a:lnTo>
                  <a:lnTo>
                    <a:pt x="16" y="736"/>
                  </a:lnTo>
                  <a:lnTo>
                    <a:pt x="15" y="736"/>
                  </a:lnTo>
                  <a:lnTo>
                    <a:pt x="13" y="736"/>
                  </a:lnTo>
                  <a:lnTo>
                    <a:pt x="13" y="734"/>
                  </a:lnTo>
                  <a:lnTo>
                    <a:pt x="11" y="734"/>
                  </a:lnTo>
                  <a:lnTo>
                    <a:pt x="10" y="732"/>
                  </a:lnTo>
                  <a:lnTo>
                    <a:pt x="8" y="732"/>
                  </a:lnTo>
                  <a:lnTo>
                    <a:pt x="6" y="732"/>
                  </a:lnTo>
                  <a:lnTo>
                    <a:pt x="3" y="731"/>
                  </a:lnTo>
                  <a:lnTo>
                    <a:pt x="1" y="731"/>
                  </a:lnTo>
                  <a:lnTo>
                    <a:pt x="0" y="731"/>
                  </a:lnTo>
                  <a:lnTo>
                    <a:pt x="1" y="729"/>
                  </a:lnTo>
                  <a:lnTo>
                    <a:pt x="3" y="728"/>
                  </a:lnTo>
                  <a:lnTo>
                    <a:pt x="3" y="726"/>
                  </a:lnTo>
                  <a:lnTo>
                    <a:pt x="5" y="726"/>
                  </a:lnTo>
                  <a:lnTo>
                    <a:pt x="6" y="724"/>
                  </a:lnTo>
                  <a:lnTo>
                    <a:pt x="6" y="723"/>
                  </a:lnTo>
                  <a:lnTo>
                    <a:pt x="8" y="721"/>
                  </a:lnTo>
                  <a:lnTo>
                    <a:pt x="8" y="719"/>
                  </a:lnTo>
                  <a:lnTo>
                    <a:pt x="10" y="719"/>
                  </a:lnTo>
                  <a:lnTo>
                    <a:pt x="10" y="718"/>
                  </a:lnTo>
                  <a:lnTo>
                    <a:pt x="10" y="716"/>
                  </a:lnTo>
                  <a:lnTo>
                    <a:pt x="8" y="716"/>
                  </a:lnTo>
                  <a:lnTo>
                    <a:pt x="6" y="716"/>
                  </a:lnTo>
                  <a:lnTo>
                    <a:pt x="5" y="714"/>
                  </a:lnTo>
                  <a:lnTo>
                    <a:pt x="3" y="713"/>
                  </a:lnTo>
                  <a:lnTo>
                    <a:pt x="1" y="711"/>
                  </a:lnTo>
                  <a:lnTo>
                    <a:pt x="3" y="709"/>
                  </a:lnTo>
                  <a:lnTo>
                    <a:pt x="3" y="708"/>
                  </a:lnTo>
                  <a:lnTo>
                    <a:pt x="3" y="706"/>
                  </a:lnTo>
                  <a:lnTo>
                    <a:pt x="5" y="706"/>
                  </a:lnTo>
                  <a:lnTo>
                    <a:pt x="5" y="704"/>
                  </a:lnTo>
                  <a:lnTo>
                    <a:pt x="6" y="703"/>
                  </a:lnTo>
                  <a:lnTo>
                    <a:pt x="6" y="701"/>
                  </a:lnTo>
                  <a:lnTo>
                    <a:pt x="6" y="699"/>
                  </a:lnTo>
                  <a:lnTo>
                    <a:pt x="8" y="699"/>
                  </a:lnTo>
                  <a:lnTo>
                    <a:pt x="10" y="699"/>
                  </a:lnTo>
                  <a:lnTo>
                    <a:pt x="10" y="698"/>
                  </a:lnTo>
                  <a:lnTo>
                    <a:pt x="11" y="696"/>
                  </a:lnTo>
                  <a:lnTo>
                    <a:pt x="11" y="695"/>
                  </a:lnTo>
                  <a:lnTo>
                    <a:pt x="13" y="696"/>
                  </a:lnTo>
                  <a:lnTo>
                    <a:pt x="15" y="696"/>
                  </a:lnTo>
                  <a:lnTo>
                    <a:pt x="15" y="695"/>
                  </a:lnTo>
                  <a:lnTo>
                    <a:pt x="15" y="693"/>
                  </a:lnTo>
                  <a:lnTo>
                    <a:pt x="16" y="693"/>
                  </a:lnTo>
                  <a:lnTo>
                    <a:pt x="16" y="691"/>
                  </a:lnTo>
                  <a:lnTo>
                    <a:pt x="16" y="690"/>
                  </a:lnTo>
                  <a:lnTo>
                    <a:pt x="15" y="688"/>
                  </a:lnTo>
                  <a:lnTo>
                    <a:pt x="15" y="686"/>
                  </a:lnTo>
                  <a:lnTo>
                    <a:pt x="15" y="685"/>
                  </a:lnTo>
                  <a:lnTo>
                    <a:pt x="16" y="685"/>
                  </a:lnTo>
                  <a:lnTo>
                    <a:pt x="18" y="685"/>
                  </a:lnTo>
                  <a:lnTo>
                    <a:pt x="18" y="683"/>
                  </a:lnTo>
                  <a:lnTo>
                    <a:pt x="18" y="681"/>
                  </a:lnTo>
                  <a:lnTo>
                    <a:pt x="18" y="680"/>
                  </a:lnTo>
                  <a:lnTo>
                    <a:pt x="20" y="680"/>
                  </a:lnTo>
                  <a:lnTo>
                    <a:pt x="20" y="678"/>
                  </a:lnTo>
                  <a:lnTo>
                    <a:pt x="21" y="676"/>
                  </a:lnTo>
                  <a:lnTo>
                    <a:pt x="21" y="675"/>
                  </a:lnTo>
                  <a:lnTo>
                    <a:pt x="23" y="673"/>
                  </a:lnTo>
                  <a:lnTo>
                    <a:pt x="23" y="671"/>
                  </a:lnTo>
                  <a:lnTo>
                    <a:pt x="23" y="670"/>
                  </a:lnTo>
                  <a:lnTo>
                    <a:pt x="24" y="670"/>
                  </a:lnTo>
                  <a:lnTo>
                    <a:pt x="24" y="668"/>
                  </a:lnTo>
                  <a:lnTo>
                    <a:pt x="24" y="667"/>
                  </a:lnTo>
                  <a:lnTo>
                    <a:pt x="26" y="667"/>
                  </a:lnTo>
                  <a:lnTo>
                    <a:pt x="28" y="667"/>
                  </a:lnTo>
                  <a:lnTo>
                    <a:pt x="28" y="665"/>
                  </a:lnTo>
                  <a:lnTo>
                    <a:pt x="29" y="665"/>
                  </a:lnTo>
                  <a:lnTo>
                    <a:pt x="29" y="663"/>
                  </a:lnTo>
                  <a:lnTo>
                    <a:pt x="29" y="662"/>
                  </a:lnTo>
                  <a:lnTo>
                    <a:pt x="29" y="660"/>
                  </a:lnTo>
                  <a:lnTo>
                    <a:pt x="29" y="657"/>
                  </a:lnTo>
                  <a:lnTo>
                    <a:pt x="29" y="655"/>
                  </a:lnTo>
                  <a:lnTo>
                    <a:pt x="29" y="653"/>
                  </a:lnTo>
                  <a:lnTo>
                    <a:pt x="31" y="653"/>
                  </a:lnTo>
                  <a:lnTo>
                    <a:pt x="38" y="653"/>
                  </a:lnTo>
                  <a:lnTo>
                    <a:pt x="39" y="653"/>
                  </a:lnTo>
                  <a:lnTo>
                    <a:pt x="41" y="653"/>
                  </a:lnTo>
                  <a:lnTo>
                    <a:pt x="43" y="652"/>
                  </a:lnTo>
                  <a:lnTo>
                    <a:pt x="44" y="652"/>
                  </a:lnTo>
                  <a:lnTo>
                    <a:pt x="46" y="650"/>
                  </a:lnTo>
                  <a:lnTo>
                    <a:pt x="48" y="650"/>
                  </a:lnTo>
                  <a:lnTo>
                    <a:pt x="49" y="650"/>
                  </a:lnTo>
                  <a:lnTo>
                    <a:pt x="51" y="650"/>
                  </a:lnTo>
                  <a:lnTo>
                    <a:pt x="53" y="650"/>
                  </a:lnTo>
                  <a:lnTo>
                    <a:pt x="54" y="650"/>
                  </a:lnTo>
                  <a:lnTo>
                    <a:pt x="56" y="650"/>
                  </a:lnTo>
                  <a:lnTo>
                    <a:pt x="57" y="650"/>
                  </a:lnTo>
                  <a:lnTo>
                    <a:pt x="59" y="650"/>
                  </a:lnTo>
                  <a:lnTo>
                    <a:pt x="61" y="650"/>
                  </a:lnTo>
                  <a:lnTo>
                    <a:pt x="62" y="650"/>
                  </a:lnTo>
                  <a:lnTo>
                    <a:pt x="66" y="650"/>
                  </a:lnTo>
                  <a:lnTo>
                    <a:pt x="67" y="650"/>
                  </a:lnTo>
                  <a:lnTo>
                    <a:pt x="69" y="648"/>
                  </a:lnTo>
                  <a:lnTo>
                    <a:pt x="69" y="647"/>
                  </a:lnTo>
                  <a:lnTo>
                    <a:pt x="71" y="645"/>
                  </a:lnTo>
                  <a:lnTo>
                    <a:pt x="72" y="643"/>
                  </a:lnTo>
                  <a:lnTo>
                    <a:pt x="72" y="642"/>
                  </a:lnTo>
                  <a:lnTo>
                    <a:pt x="72" y="640"/>
                  </a:lnTo>
                  <a:lnTo>
                    <a:pt x="74" y="638"/>
                  </a:lnTo>
                  <a:lnTo>
                    <a:pt x="76" y="638"/>
                  </a:lnTo>
                  <a:lnTo>
                    <a:pt x="77" y="638"/>
                  </a:lnTo>
                  <a:lnTo>
                    <a:pt x="79" y="637"/>
                  </a:lnTo>
                  <a:lnTo>
                    <a:pt x="81" y="638"/>
                  </a:lnTo>
                  <a:lnTo>
                    <a:pt x="82" y="638"/>
                  </a:lnTo>
                  <a:lnTo>
                    <a:pt x="84" y="640"/>
                  </a:lnTo>
                  <a:lnTo>
                    <a:pt x="85" y="640"/>
                  </a:lnTo>
                  <a:lnTo>
                    <a:pt x="85" y="642"/>
                  </a:lnTo>
                  <a:lnTo>
                    <a:pt x="87" y="642"/>
                  </a:lnTo>
                  <a:lnTo>
                    <a:pt x="89" y="642"/>
                  </a:lnTo>
                  <a:lnTo>
                    <a:pt x="89" y="640"/>
                  </a:lnTo>
                  <a:lnTo>
                    <a:pt x="90" y="640"/>
                  </a:lnTo>
                  <a:lnTo>
                    <a:pt x="92" y="640"/>
                  </a:lnTo>
                  <a:lnTo>
                    <a:pt x="94" y="638"/>
                  </a:lnTo>
                  <a:lnTo>
                    <a:pt x="94" y="637"/>
                  </a:lnTo>
                  <a:lnTo>
                    <a:pt x="95" y="637"/>
                  </a:lnTo>
                  <a:lnTo>
                    <a:pt x="95" y="635"/>
                  </a:lnTo>
                  <a:lnTo>
                    <a:pt x="97" y="635"/>
                  </a:lnTo>
                  <a:lnTo>
                    <a:pt x="99" y="634"/>
                  </a:lnTo>
                  <a:lnTo>
                    <a:pt x="100" y="634"/>
                  </a:lnTo>
                  <a:lnTo>
                    <a:pt x="102" y="634"/>
                  </a:lnTo>
                  <a:lnTo>
                    <a:pt x="105" y="634"/>
                  </a:lnTo>
                  <a:lnTo>
                    <a:pt x="107" y="634"/>
                  </a:lnTo>
                  <a:lnTo>
                    <a:pt x="109" y="634"/>
                  </a:lnTo>
                  <a:lnTo>
                    <a:pt x="110" y="635"/>
                  </a:lnTo>
                  <a:lnTo>
                    <a:pt x="112" y="635"/>
                  </a:lnTo>
                  <a:lnTo>
                    <a:pt x="114" y="635"/>
                  </a:lnTo>
                  <a:lnTo>
                    <a:pt x="115" y="634"/>
                  </a:lnTo>
                  <a:lnTo>
                    <a:pt x="115" y="632"/>
                  </a:lnTo>
                  <a:lnTo>
                    <a:pt x="117" y="632"/>
                  </a:lnTo>
                  <a:lnTo>
                    <a:pt x="117" y="630"/>
                  </a:lnTo>
                  <a:lnTo>
                    <a:pt x="117" y="627"/>
                  </a:lnTo>
                  <a:lnTo>
                    <a:pt x="117" y="625"/>
                  </a:lnTo>
                  <a:lnTo>
                    <a:pt x="117" y="624"/>
                  </a:lnTo>
                  <a:lnTo>
                    <a:pt x="117" y="622"/>
                  </a:lnTo>
                  <a:lnTo>
                    <a:pt x="117" y="620"/>
                  </a:lnTo>
                  <a:lnTo>
                    <a:pt x="118" y="619"/>
                  </a:lnTo>
                  <a:lnTo>
                    <a:pt x="118" y="617"/>
                  </a:lnTo>
                  <a:lnTo>
                    <a:pt x="120" y="615"/>
                  </a:lnTo>
                  <a:lnTo>
                    <a:pt x="120" y="614"/>
                  </a:lnTo>
                  <a:lnTo>
                    <a:pt x="122" y="612"/>
                  </a:lnTo>
                  <a:lnTo>
                    <a:pt x="122" y="610"/>
                  </a:lnTo>
                  <a:lnTo>
                    <a:pt x="123" y="607"/>
                  </a:lnTo>
                  <a:lnTo>
                    <a:pt x="125" y="604"/>
                  </a:lnTo>
                  <a:lnTo>
                    <a:pt x="123" y="602"/>
                  </a:lnTo>
                  <a:lnTo>
                    <a:pt x="123" y="601"/>
                  </a:lnTo>
                  <a:lnTo>
                    <a:pt x="122" y="601"/>
                  </a:lnTo>
                  <a:lnTo>
                    <a:pt x="120" y="599"/>
                  </a:lnTo>
                  <a:lnTo>
                    <a:pt x="120" y="597"/>
                  </a:lnTo>
                  <a:lnTo>
                    <a:pt x="120" y="596"/>
                  </a:lnTo>
                  <a:lnTo>
                    <a:pt x="122" y="596"/>
                  </a:lnTo>
                  <a:lnTo>
                    <a:pt x="123" y="594"/>
                  </a:lnTo>
                  <a:lnTo>
                    <a:pt x="123" y="592"/>
                  </a:lnTo>
                  <a:lnTo>
                    <a:pt x="123" y="591"/>
                  </a:lnTo>
                  <a:lnTo>
                    <a:pt x="122" y="591"/>
                  </a:lnTo>
                  <a:lnTo>
                    <a:pt x="120" y="591"/>
                  </a:lnTo>
                  <a:lnTo>
                    <a:pt x="120" y="589"/>
                  </a:lnTo>
                  <a:lnTo>
                    <a:pt x="120" y="587"/>
                  </a:lnTo>
                  <a:lnTo>
                    <a:pt x="120" y="586"/>
                  </a:lnTo>
                  <a:lnTo>
                    <a:pt x="120" y="584"/>
                  </a:lnTo>
                  <a:lnTo>
                    <a:pt x="118" y="584"/>
                  </a:lnTo>
                  <a:lnTo>
                    <a:pt x="118" y="582"/>
                  </a:lnTo>
                  <a:lnTo>
                    <a:pt x="117" y="582"/>
                  </a:lnTo>
                  <a:lnTo>
                    <a:pt x="117" y="584"/>
                  </a:lnTo>
                  <a:lnTo>
                    <a:pt x="115" y="584"/>
                  </a:lnTo>
                  <a:lnTo>
                    <a:pt x="114" y="584"/>
                  </a:lnTo>
                  <a:lnTo>
                    <a:pt x="112" y="584"/>
                  </a:lnTo>
                  <a:lnTo>
                    <a:pt x="112" y="582"/>
                  </a:lnTo>
                  <a:lnTo>
                    <a:pt x="112" y="581"/>
                  </a:lnTo>
                  <a:lnTo>
                    <a:pt x="110" y="581"/>
                  </a:lnTo>
                  <a:lnTo>
                    <a:pt x="110" y="579"/>
                  </a:lnTo>
                  <a:lnTo>
                    <a:pt x="110" y="577"/>
                  </a:lnTo>
                  <a:lnTo>
                    <a:pt x="110" y="576"/>
                  </a:lnTo>
                  <a:lnTo>
                    <a:pt x="109" y="576"/>
                  </a:lnTo>
                  <a:lnTo>
                    <a:pt x="109" y="574"/>
                  </a:lnTo>
                  <a:lnTo>
                    <a:pt x="107" y="574"/>
                  </a:lnTo>
                  <a:lnTo>
                    <a:pt x="105" y="572"/>
                  </a:lnTo>
                  <a:lnTo>
                    <a:pt x="104" y="572"/>
                  </a:lnTo>
                  <a:lnTo>
                    <a:pt x="104" y="571"/>
                  </a:lnTo>
                  <a:lnTo>
                    <a:pt x="104" y="569"/>
                  </a:lnTo>
                  <a:lnTo>
                    <a:pt x="105" y="568"/>
                  </a:lnTo>
                  <a:lnTo>
                    <a:pt x="105" y="566"/>
                  </a:lnTo>
                  <a:lnTo>
                    <a:pt x="107" y="566"/>
                  </a:lnTo>
                  <a:lnTo>
                    <a:pt x="107" y="564"/>
                  </a:lnTo>
                  <a:lnTo>
                    <a:pt x="107" y="563"/>
                  </a:lnTo>
                  <a:lnTo>
                    <a:pt x="107" y="561"/>
                  </a:lnTo>
                  <a:lnTo>
                    <a:pt x="110" y="558"/>
                  </a:lnTo>
                  <a:lnTo>
                    <a:pt x="110" y="556"/>
                  </a:lnTo>
                  <a:lnTo>
                    <a:pt x="110" y="554"/>
                  </a:lnTo>
                  <a:lnTo>
                    <a:pt x="110" y="551"/>
                  </a:lnTo>
                  <a:lnTo>
                    <a:pt x="112" y="549"/>
                  </a:lnTo>
                  <a:lnTo>
                    <a:pt x="114" y="549"/>
                  </a:lnTo>
                  <a:lnTo>
                    <a:pt x="115" y="548"/>
                  </a:lnTo>
                  <a:lnTo>
                    <a:pt x="115" y="549"/>
                  </a:lnTo>
                  <a:lnTo>
                    <a:pt x="117" y="549"/>
                  </a:lnTo>
                  <a:lnTo>
                    <a:pt x="118" y="551"/>
                  </a:lnTo>
                  <a:lnTo>
                    <a:pt x="122" y="551"/>
                  </a:lnTo>
                  <a:lnTo>
                    <a:pt x="122" y="549"/>
                  </a:lnTo>
                  <a:lnTo>
                    <a:pt x="123" y="546"/>
                  </a:lnTo>
                  <a:lnTo>
                    <a:pt x="125" y="544"/>
                  </a:lnTo>
                  <a:lnTo>
                    <a:pt x="127" y="543"/>
                  </a:lnTo>
                  <a:lnTo>
                    <a:pt x="127" y="541"/>
                  </a:lnTo>
                  <a:lnTo>
                    <a:pt x="127" y="539"/>
                  </a:lnTo>
                  <a:lnTo>
                    <a:pt x="127" y="538"/>
                  </a:lnTo>
                  <a:lnTo>
                    <a:pt x="127" y="536"/>
                  </a:lnTo>
                  <a:lnTo>
                    <a:pt x="127" y="535"/>
                  </a:lnTo>
                  <a:lnTo>
                    <a:pt x="127" y="533"/>
                  </a:lnTo>
                  <a:lnTo>
                    <a:pt x="130" y="533"/>
                  </a:lnTo>
                  <a:lnTo>
                    <a:pt x="132" y="531"/>
                  </a:lnTo>
                  <a:lnTo>
                    <a:pt x="133" y="531"/>
                  </a:lnTo>
                  <a:lnTo>
                    <a:pt x="135" y="531"/>
                  </a:lnTo>
                  <a:lnTo>
                    <a:pt x="137" y="530"/>
                  </a:lnTo>
                  <a:lnTo>
                    <a:pt x="137" y="528"/>
                  </a:lnTo>
                  <a:lnTo>
                    <a:pt x="137" y="526"/>
                  </a:lnTo>
                  <a:lnTo>
                    <a:pt x="138" y="526"/>
                  </a:lnTo>
                  <a:lnTo>
                    <a:pt x="138" y="525"/>
                  </a:lnTo>
                  <a:lnTo>
                    <a:pt x="138" y="523"/>
                  </a:lnTo>
                  <a:lnTo>
                    <a:pt x="140" y="523"/>
                  </a:lnTo>
                  <a:lnTo>
                    <a:pt x="140" y="521"/>
                  </a:lnTo>
                  <a:lnTo>
                    <a:pt x="140" y="518"/>
                  </a:lnTo>
                  <a:lnTo>
                    <a:pt x="140" y="516"/>
                  </a:lnTo>
                  <a:lnTo>
                    <a:pt x="142" y="515"/>
                  </a:lnTo>
                  <a:lnTo>
                    <a:pt x="142" y="513"/>
                  </a:lnTo>
                  <a:lnTo>
                    <a:pt x="143" y="511"/>
                  </a:lnTo>
                  <a:lnTo>
                    <a:pt x="145" y="510"/>
                  </a:lnTo>
                  <a:lnTo>
                    <a:pt x="147" y="508"/>
                  </a:lnTo>
                  <a:lnTo>
                    <a:pt x="148" y="508"/>
                  </a:lnTo>
                  <a:lnTo>
                    <a:pt x="151" y="505"/>
                  </a:lnTo>
                  <a:lnTo>
                    <a:pt x="151" y="503"/>
                  </a:lnTo>
                  <a:lnTo>
                    <a:pt x="151" y="502"/>
                  </a:lnTo>
                  <a:lnTo>
                    <a:pt x="150" y="500"/>
                  </a:lnTo>
                  <a:lnTo>
                    <a:pt x="150" y="498"/>
                  </a:lnTo>
                  <a:lnTo>
                    <a:pt x="151" y="498"/>
                  </a:lnTo>
                  <a:lnTo>
                    <a:pt x="151" y="497"/>
                  </a:lnTo>
                  <a:lnTo>
                    <a:pt x="153" y="497"/>
                  </a:lnTo>
                  <a:lnTo>
                    <a:pt x="153" y="495"/>
                  </a:lnTo>
                  <a:lnTo>
                    <a:pt x="153" y="493"/>
                  </a:lnTo>
                  <a:lnTo>
                    <a:pt x="153" y="492"/>
                  </a:lnTo>
                  <a:lnTo>
                    <a:pt x="151" y="492"/>
                  </a:lnTo>
                  <a:lnTo>
                    <a:pt x="151" y="490"/>
                  </a:lnTo>
                  <a:lnTo>
                    <a:pt x="151" y="488"/>
                  </a:lnTo>
                  <a:lnTo>
                    <a:pt x="150" y="488"/>
                  </a:lnTo>
                  <a:lnTo>
                    <a:pt x="148" y="488"/>
                  </a:lnTo>
                  <a:lnTo>
                    <a:pt x="148" y="487"/>
                  </a:lnTo>
                  <a:lnTo>
                    <a:pt x="147" y="487"/>
                  </a:lnTo>
                  <a:lnTo>
                    <a:pt x="145" y="485"/>
                  </a:lnTo>
                  <a:lnTo>
                    <a:pt x="143" y="483"/>
                  </a:lnTo>
                  <a:lnTo>
                    <a:pt x="143" y="482"/>
                  </a:lnTo>
                  <a:lnTo>
                    <a:pt x="142" y="482"/>
                  </a:lnTo>
                  <a:lnTo>
                    <a:pt x="142" y="480"/>
                  </a:lnTo>
                  <a:lnTo>
                    <a:pt x="140" y="480"/>
                  </a:lnTo>
                  <a:lnTo>
                    <a:pt x="140" y="478"/>
                  </a:lnTo>
                  <a:lnTo>
                    <a:pt x="140" y="477"/>
                  </a:lnTo>
                  <a:lnTo>
                    <a:pt x="140" y="475"/>
                  </a:lnTo>
                  <a:lnTo>
                    <a:pt x="140" y="473"/>
                  </a:lnTo>
                  <a:lnTo>
                    <a:pt x="140" y="472"/>
                  </a:lnTo>
                  <a:lnTo>
                    <a:pt x="138" y="470"/>
                  </a:lnTo>
                  <a:lnTo>
                    <a:pt x="135" y="472"/>
                  </a:lnTo>
                  <a:lnTo>
                    <a:pt x="135" y="470"/>
                  </a:lnTo>
                  <a:lnTo>
                    <a:pt x="133" y="470"/>
                  </a:lnTo>
                  <a:lnTo>
                    <a:pt x="132" y="469"/>
                  </a:lnTo>
                  <a:lnTo>
                    <a:pt x="130" y="467"/>
                  </a:lnTo>
                  <a:lnTo>
                    <a:pt x="128" y="465"/>
                  </a:lnTo>
                  <a:lnTo>
                    <a:pt x="127" y="464"/>
                  </a:lnTo>
                  <a:lnTo>
                    <a:pt x="127" y="462"/>
                  </a:lnTo>
                  <a:lnTo>
                    <a:pt x="122" y="457"/>
                  </a:lnTo>
                  <a:lnTo>
                    <a:pt x="120" y="455"/>
                  </a:lnTo>
                  <a:lnTo>
                    <a:pt x="120" y="454"/>
                  </a:lnTo>
                  <a:lnTo>
                    <a:pt x="120" y="452"/>
                  </a:lnTo>
                  <a:lnTo>
                    <a:pt x="120" y="450"/>
                  </a:lnTo>
                  <a:lnTo>
                    <a:pt x="120" y="449"/>
                  </a:lnTo>
                  <a:lnTo>
                    <a:pt x="122" y="447"/>
                  </a:lnTo>
                  <a:lnTo>
                    <a:pt x="123" y="445"/>
                  </a:lnTo>
                  <a:lnTo>
                    <a:pt x="122" y="444"/>
                  </a:lnTo>
                  <a:lnTo>
                    <a:pt x="120" y="442"/>
                  </a:lnTo>
                  <a:lnTo>
                    <a:pt x="118" y="441"/>
                  </a:lnTo>
                  <a:lnTo>
                    <a:pt x="118" y="439"/>
                  </a:lnTo>
                  <a:lnTo>
                    <a:pt x="118" y="437"/>
                  </a:lnTo>
                  <a:lnTo>
                    <a:pt x="118" y="436"/>
                  </a:lnTo>
                  <a:lnTo>
                    <a:pt x="118" y="434"/>
                  </a:lnTo>
                  <a:lnTo>
                    <a:pt x="117" y="432"/>
                  </a:lnTo>
                  <a:lnTo>
                    <a:pt x="117" y="431"/>
                  </a:lnTo>
                  <a:lnTo>
                    <a:pt x="117" y="429"/>
                  </a:lnTo>
                  <a:lnTo>
                    <a:pt x="117" y="427"/>
                  </a:lnTo>
                  <a:lnTo>
                    <a:pt x="115" y="427"/>
                  </a:lnTo>
                  <a:lnTo>
                    <a:pt x="115" y="426"/>
                  </a:lnTo>
                  <a:lnTo>
                    <a:pt x="114" y="426"/>
                  </a:lnTo>
                  <a:lnTo>
                    <a:pt x="112" y="424"/>
                  </a:lnTo>
                  <a:lnTo>
                    <a:pt x="110" y="424"/>
                  </a:lnTo>
                  <a:lnTo>
                    <a:pt x="109" y="422"/>
                  </a:lnTo>
                  <a:lnTo>
                    <a:pt x="109" y="421"/>
                  </a:lnTo>
                  <a:lnTo>
                    <a:pt x="107" y="421"/>
                  </a:lnTo>
                  <a:lnTo>
                    <a:pt x="107" y="419"/>
                  </a:lnTo>
                  <a:lnTo>
                    <a:pt x="109" y="417"/>
                  </a:lnTo>
                  <a:lnTo>
                    <a:pt x="110" y="416"/>
                  </a:lnTo>
                  <a:lnTo>
                    <a:pt x="114" y="412"/>
                  </a:lnTo>
                  <a:lnTo>
                    <a:pt x="115" y="411"/>
                  </a:lnTo>
                  <a:lnTo>
                    <a:pt x="117" y="411"/>
                  </a:lnTo>
                  <a:lnTo>
                    <a:pt x="118" y="411"/>
                  </a:lnTo>
                  <a:lnTo>
                    <a:pt x="118" y="409"/>
                  </a:lnTo>
                  <a:lnTo>
                    <a:pt x="120" y="409"/>
                  </a:lnTo>
                  <a:lnTo>
                    <a:pt x="122" y="409"/>
                  </a:lnTo>
                  <a:lnTo>
                    <a:pt x="123" y="408"/>
                  </a:lnTo>
                  <a:lnTo>
                    <a:pt x="123" y="406"/>
                  </a:lnTo>
                  <a:lnTo>
                    <a:pt x="125" y="404"/>
                  </a:lnTo>
                  <a:lnTo>
                    <a:pt x="123" y="404"/>
                  </a:lnTo>
                  <a:lnTo>
                    <a:pt x="123" y="403"/>
                  </a:lnTo>
                  <a:lnTo>
                    <a:pt x="125" y="403"/>
                  </a:lnTo>
                  <a:lnTo>
                    <a:pt x="125" y="401"/>
                  </a:lnTo>
                  <a:lnTo>
                    <a:pt x="127" y="399"/>
                  </a:lnTo>
                  <a:lnTo>
                    <a:pt x="128" y="399"/>
                  </a:lnTo>
                  <a:lnTo>
                    <a:pt x="128" y="398"/>
                  </a:lnTo>
                  <a:lnTo>
                    <a:pt x="128" y="396"/>
                  </a:lnTo>
                  <a:lnTo>
                    <a:pt x="130" y="394"/>
                  </a:lnTo>
                  <a:lnTo>
                    <a:pt x="130" y="393"/>
                  </a:lnTo>
                  <a:lnTo>
                    <a:pt x="130" y="391"/>
                  </a:lnTo>
                  <a:lnTo>
                    <a:pt x="132" y="391"/>
                  </a:lnTo>
                  <a:lnTo>
                    <a:pt x="132" y="389"/>
                  </a:lnTo>
                  <a:lnTo>
                    <a:pt x="133" y="388"/>
                  </a:lnTo>
                  <a:lnTo>
                    <a:pt x="135" y="386"/>
                  </a:lnTo>
                  <a:lnTo>
                    <a:pt x="137" y="386"/>
                  </a:lnTo>
                  <a:lnTo>
                    <a:pt x="137" y="384"/>
                  </a:lnTo>
                  <a:lnTo>
                    <a:pt x="138" y="383"/>
                  </a:lnTo>
                  <a:lnTo>
                    <a:pt x="138" y="381"/>
                  </a:lnTo>
                  <a:lnTo>
                    <a:pt x="140" y="381"/>
                  </a:lnTo>
                  <a:lnTo>
                    <a:pt x="140" y="379"/>
                  </a:lnTo>
                  <a:lnTo>
                    <a:pt x="140" y="378"/>
                  </a:lnTo>
                  <a:lnTo>
                    <a:pt x="142" y="378"/>
                  </a:lnTo>
                  <a:lnTo>
                    <a:pt x="143" y="376"/>
                  </a:lnTo>
                  <a:lnTo>
                    <a:pt x="145" y="376"/>
                  </a:lnTo>
                  <a:lnTo>
                    <a:pt x="147" y="376"/>
                  </a:lnTo>
                  <a:lnTo>
                    <a:pt x="147" y="375"/>
                  </a:lnTo>
                  <a:lnTo>
                    <a:pt x="148" y="375"/>
                  </a:lnTo>
                  <a:lnTo>
                    <a:pt x="148" y="373"/>
                  </a:lnTo>
                  <a:lnTo>
                    <a:pt x="150" y="371"/>
                  </a:lnTo>
                  <a:lnTo>
                    <a:pt x="151" y="371"/>
                  </a:lnTo>
                  <a:lnTo>
                    <a:pt x="153" y="371"/>
                  </a:lnTo>
                  <a:lnTo>
                    <a:pt x="153" y="370"/>
                  </a:lnTo>
                  <a:lnTo>
                    <a:pt x="153" y="368"/>
                  </a:lnTo>
                  <a:lnTo>
                    <a:pt x="153" y="366"/>
                  </a:lnTo>
                  <a:lnTo>
                    <a:pt x="153" y="365"/>
                  </a:lnTo>
                  <a:lnTo>
                    <a:pt x="155" y="366"/>
                  </a:lnTo>
                  <a:lnTo>
                    <a:pt x="156" y="366"/>
                  </a:lnTo>
                  <a:lnTo>
                    <a:pt x="158" y="365"/>
                  </a:lnTo>
                  <a:lnTo>
                    <a:pt x="160" y="363"/>
                  </a:lnTo>
                  <a:lnTo>
                    <a:pt x="166" y="365"/>
                  </a:lnTo>
                  <a:lnTo>
                    <a:pt x="170" y="366"/>
                  </a:lnTo>
                  <a:lnTo>
                    <a:pt x="176" y="366"/>
                  </a:lnTo>
                  <a:lnTo>
                    <a:pt x="180" y="366"/>
                  </a:lnTo>
                  <a:lnTo>
                    <a:pt x="181" y="366"/>
                  </a:lnTo>
                  <a:lnTo>
                    <a:pt x="184" y="366"/>
                  </a:lnTo>
                  <a:lnTo>
                    <a:pt x="188" y="366"/>
                  </a:lnTo>
                  <a:lnTo>
                    <a:pt x="189" y="366"/>
                  </a:lnTo>
                  <a:lnTo>
                    <a:pt x="191" y="366"/>
                  </a:lnTo>
                  <a:lnTo>
                    <a:pt x="194" y="366"/>
                  </a:lnTo>
                  <a:lnTo>
                    <a:pt x="198" y="363"/>
                  </a:lnTo>
                  <a:lnTo>
                    <a:pt x="199" y="361"/>
                  </a:lnTo>
                  <a:lnTo>
                    <a:pt x="201" y="363"/>
                  </a:lnTo>
                  <a:lnTo>
                    <a:pt x="204" y="366"/>
                  </a:lnTo>
                  <a:lnTo>
                    <a:pt x="206" y="366"/>
                  </a:lnTo>
                  <a:lnTo>
                    <a:pt x="208" y="363"/>
                  </a:lnTo>
                  <a:lnTo>
                    <a:pt x="209" y="361"/>
                  </a:lnTo>
                  <a:lnTo>
                    <a:pt x="212" y="360"/>
                  </a:lnTo>
                  <a:lnTo>
                    <a:pt x="216" y="360"/>
                  </a:lnTo>
                  <a:lnTo>
                    <a:pt x="219" y="360"/>
                  </a:lnTo>
                  <a:lnTo>
                    <a:pt x="222" y="360"/>
                  </a:lnTo>
                  <a:lnTo>
                    <a:pt x="224" y="361"/>
                  </a:lnTo>
                  <a:lnTo>
                    <a:pt x="226" y="361"/>
                  </a:lnTo>
                  <a:lnTo>
                    <a:pt x="226" y="365"/>
                  </a:lnTo>
                  <a:lnTo>
                    <a:pt x="227" y="366"/>
                  </a:lnTo>
                  <a:lnTo>
                    <a:pt x="229" y="368"/>
                  </a:lnTo>
                  <a:lnTo>
                    <a:pt x="229" y="371"/>
                  </a:lnTo>
                  <a:lnTo>
                    <a:pt x="231" y="373"/>
                  </a:lnTo>
                  <a:lnTo>
                    <a:pt x="231" y="375"/>
                  </a:lnTo>
                  <a:lnTo>
                    <a:pt x="227" y="378"/>
                  </a:lnTo>
                  <a:lnTo>
                    <a:pt x="231" y="376"/>
                  </a:lnTo>
                  <a:lnTo>
                    <a:pt x="232" y="376"/>
                  </a:lnTo>
                  <a:lnTo>
                    <a:pt x="234" y="376"/>
                  </a:lnTo>
                  <a:lnTo>
                    <a:pt x="237" y="375"/>
                  </a:lnTo>
                  <a:lnTo>
                    <a:pt x="239" y="373"/>
                  </a:lnTo>
                  <a:lnTo>
                    <a:pt x="239" y="371"/>
                  </a:lnTo>
                  <a:lnTo>
                    <a:pt x="237" y="370"/>
                  </a:lnTo>
                  <a:lnTo>
                    <a:pt x="239" y="370"/>
                  </a:lnTo>
                  <a:lnTo>
                    <a:pt x="239" y="368"/>
                  </a:lnTo>
                  <a:lnTo>
                    <a:pt x="241" y="368"/>
                  </a:lnTo>
                  <a:lnTo>
                    <a:pt x="241" y="366"/>
                  </a:lnTo>
                  <a:lnTo>
                    <a:pt x="241" y="365"/>
                  </a:lnTo>
                  <a:lnTo>
                    <a:pt x="244" y="365"/>
                  </a:lnTo>
                  <a:lnTo>
                    <a:pt x="244" y="363"/>
                  </a:lnTo>
                  <a:lnTo>
                    <a:pt x="247" y="363"/>
                  </a:lnTo>
                  <a:lnTo>
                    <a:pt x="247" y="361"/>
                  </a:lnTo>
                  <a:lnTo>
                    <a:pt x="247" y="360"/>
                  </a:lnTo>
                  <a:lnTo>
                    <a:pt x="249" y="360"/>
                  </a:lnTo>
                  <a:lnTo>
                    <a:pt x="249" y="358"/>
                  </a:lnTo>
                  <a:lnTo>
                    <a:pt x="250" y="356"/>
                  </a:lnTo>
                  <a:lnTo>
                    <a:pt x="250" y="355"/>
                  </a:lnTo>
                  <a:lnTo>
                    <a:pt x="254" y="353"/>
                  </a:lnTo>
                  <a:lnTo>
                    <a:pt x="254" y="351"/>
                  </a:lnTo>
                  <a:lnTo>
                    <a:pt x="254" y="350"/>
                  </a:lnTo>
                  <a:lnTo>
                    <a:pt x="255" y="350"/>
                  </a:lnTo>
                  <a:lnTo>
                    <a:pt x="255" y="348"/>
                  </a:lnTo>
                  <a:lnTo>
                    <a:pt x="257" y="348"/>
                  </a:lnTo>
                  <a:lnTo>
                    <a:pt x="259" y="346"/>
                  </a:lnTo>
                  <a:lnTo>
                    <a:pt x="259" y="345"/>
                  </a:lnTo>
                  <a:lnTo>
                    <a:pt x="259" y="343"/>
                  </a:lnTo>
                  <a:lnTo>
                    <a:pt x="260" y="343"/>
                  </a:lnTo>
                  <a:lnTo>
                    <a:pt x="262" y="343"/>
                  </a:lnTo>
                  <a:lnTo>
                    <a:pt x="262" y="342"/>
                  </a:lnTo>
                  <a:lnTo>
                    <a:pt x="260" y="342"/>
                  </a:lnTo>
                  <a:lnTo>
                    <a:pt x="260" y="340"/>
                  </a:lnTo>
                  <a:lnTo>
                    <a:pt x="262" y="340"/>
                  </a:lnTo>
                  <a:lnTo>
                    <a:pt x="262" y="338"/>
                  </a:lnTo>
                  <a:lnTo>
                    <a:pt x="264" y="338"/>
                  </a:lnTo>
                  <a:lnTo>
                    <a:pt x="265" y="337"/>
                  </a:lnTo>
                  <a:lnTo>
                    <a:pt x="265" y="335"/>
                  </a:lnTo>
                  <a:lnTo>
                    <a:pt x="267" y="335"/>
                  </a:lnTo>
                  <a:lnTo>
                    <a:pt x="269" y="333"/>
                  </a:lnTo>
                  <a:lnTo>
                    <a:pt x="270" y="333"/>
                  </a:lnTo>
                  <a:lnTo>
                    <a:pt x="272" y="333"/>
                  </a:lnTo>
                  <a:lnTo>
                    <a:pt x="272" y="335"/>
                  </a:lnTo>
                  <a:lnTo>
                    <a:pt x="274" y="337"/>
                  </a:lnTo>
                  <a:lnTo>
                    <a:pt x="277" y="338"/>
                  </a:lnTo>
                  <a:lnTo>
                    <a:pt x="278" y="337"/>
                  </a:lnTo>
                  <a:lnTo>
                    <a:pt x="280" y="337"/>
                  </a:lnTo>
                  <a:lnTo>
                    <a:pt x="280" y="335"/>
                  </a:lnTo>
                  <a:lnTo>
                    <a:pt x="282" y="335"/>
                  </a:lnTo>
                  <a:lnTo>
                    <a:pt x="283" y="333"/>
                  </a:lnTo>
                  <a:lnTo>
                    <a:pt x="285" y="332"/>
                  </a:lnTo>
                  <a:lnTo>
                    <a:pt x="287" y="330"/>
                  </a:lnTo>
                  <a:lnTo>
                    <a:pt x="290" y="330"/>
                  </a:lnTo>
                  <a:lnTo>
                    <a:pt x="290" y="332"/>
                  </a:lnTo>
                  <a:lnTo>
                    <a:pt x="290" y="330"/>
                  </a:lnTo>
                  <a:lnTo>
                    <a:pt x="292" y="330"/>
                  </a:lnTo>
                  <a:lnTo>
                    <a:pt x="292" y="328"/>
                  </a:lnTo>
                  <a:lnTo>
                    <a:pt x="293" y="328"/>
                  </a:lnTo>
                  <a:lnTo>
                    <a:pt x="295" y="328"/>
                  </a:lnTo>
                  <a:lnTo>
                    <a:pt x="297" y="327"/>
                  </a:lnTo>
                  <a:lnTo>
                    <a:pt x="297" y="325"/>
                  </a:lnTo>
                  <a:lnTo>
                    <a:pt x="298" y="323"/>
                  </a:lnTo>
                  <a:lnTo>
                    <a:pt x="298" y="322"/>
                  </a:lnTo>
                  <a:lnTo>
                    <a:pt x="300" y="322"/>
                  </a:lnTo>
                  <a:lnTo>
                    <a:pt x="300" y="320"/>
                  </a:lnTo>
                  <a:lnTo>
                    <a:pt x="300" y="318"/>
                  </a:lnTo>
                  <a:lnTo>
                    <a:pt x="300" y="317"/>
                  </a:lnTo>
                  <a:lnTo>
                    <a:pt x="302" y="317"/>
                  </a:lnTo>
                  <a:lnTo>
                    <a:pt x="303" y="317"/>
                  </a:lnTo>
                  <a:lnTo>
                    <a:pt x="305" y="318"/>
                  </a:lnTo>
                  <a:lnTo>
                    <a:pt x="308" y="317"/>
                  </a:lnTo>
                  <a:lnTo>
                    <a:pt x="310" y="318"/>
                  </a:lnTo>
                  <a:lnTo>
                    <a:pt x="311" y="318"/>
                  </a:lnTo>
                  <a:lnTo>
                    <a:pt x="313" y="320"/>
                  </a:lnTo>
                  <a:lnTo>
                    <a:pt x="315" y="322"/>
                  </a:lnTo>
                  <a:lnTo>
                    <a:pt x="313" y="322"/>
                  </a:lnTo>
                  <a:lnTo>
                    <a:pt x="313" y="323"/>
                  </a:lnTo>
                  <a:lnTo>
                    <a:pt x="315" y="322"/>
                  </a:lnTo>
                  <a:lnTo>
                    <a:pt x="316" y="323"/>
                  </a:lnTo>
                  <a:lnTo>
                    <a:pt x="318" y="325"/>
                  </a:lnTo>
                  <a:lnTo>
                    <a:pt x="320" y="325"/>
                  </a:lnTo>
                  <a:lnTo>
                    <a:pt x="321" y="327"/>
                  </a:lnTo>
                  <a:lnTo>
                    <a:pt x="323" y="327"/>
                  </a:lnTo>
                  <a:lnTo>
                    <a:pt x="325" y="328"/>
                  </a:lnTo>
                  <a:lnTo>
                    <a:pt x="325" y="330"/>
                  </a:lnTo>
                  <a:lnTo>
                    <a:pt x="326" y="330"/>
                  </a:lnTo>
                  <a:lnTo>
                    <a:pt x="328" y="330"/>
                  </a:lnTo>
                  <a:lnTo>
                    <a:pt x="330" y="330"/>
                  </a:lnTo>
                  <a:lnTo>
                    <a:pt x="331" y="330"/>
                  </a:lnTo>
                  <a:lnTo>
                    <a:pt x="333" y="330"/>
                  </a:lnTo>
                  <a:lnTo>
                    <a:pt x="335" y="330"/>
                  </a:lnTo>
                  <a:lnTo>
                    <a:pt x="336" y="330"/>
                  </a:lnTo>
                  <a:lnTo>
                    <a:pt x="338" y="330"/>
                  </a:lnTo>
                  <a:lnTo>
                    <a:pt x="338" y="332"/>
                  </a:lnTo>
                  <a:lnTo>
                    <a:pt x="339" y="333"/>
                  </a:lnTo>
                  <a:lnTo>
                    <a:pt x="341" y="333"/>
                  </a:lnTo>
                  <a:lnTo>
                    <a:pt x="343" y="333"/>
                  </a:lnTo>
                  <a:lnTo>
                    <a:pt x="344" y="332"/>
                  </a:lnTo>
                  <a:lnTo>
                    <a:pt x="346" y="330"/>
                  </a:lnTo>
                  <a:lnTo>
                    <a:pt x="348" y="328"/>
                  </a:lnTo>
                  <a:lnTo>
                    <a:pt x="349" y="328"/>
                  </a:lnTo>
                  <a:lnTo>
                    <a:pt x="351" y="328"/>
                  </a:lnTo>
                  <a:lnTo>
                    <a:pt x="353" y="328"/>
                  </a:lnTo>
                  <a:lnTo>
                    <a:pt x="354" y="330"/>
                  </a:lnTo>
                  <a:lnTo>
                    <a:pt x="356" y="328"/>
                  </a:lnTo>
                  <a:lnTo>
                    <a:pt x="356" y="327"/>
                  </a:lnTo>
                  <a:lnTo>
                    <a:pt x="354" y="327"/>
                  </a:lnTo>
                  <a:lnTo>
                    <a:pt x="354" y="325"/>
                  </a:lnTo>
                  <a:lnTo>
                    <a:pt x="353" y="325"/>
                  </a:lnTo>
                  <a:lnTo>
                    <a:pt x="354" y="325"/>
                  </a:lnTo>
                  <a:lnTo>
                    <a:pt x="354" y="323"/>
                  </a:lnTo>
                  <a:lnTo>
                    <a:pt x="356" y="323"/>
                  </a:lnTo>
                  <a:lnTo>
                    <a:pt x="358" y="323"/>
                  </a:lnTo>
                  <a:lnTo>
                    <a:pt x="359" y="323"/>
                  </a:lnTo>
                  <a:lnTo>
                    <a:pt x="361" y="323"/>
                  </a:lnTo>
                  <a:lnTo>
                    <a:pt x="363" y="323"/>
                  </a:lnTo>
                  <a:lnTo>
                    <a:pt x="363" y="322"/>
                  </a:lnTo>
                  <a:lnTo>
                    <a:pt x="364" y="322"/>
                  </a:lnTo>
                  <a:lnTo>
                    <a:pt x="364" y="320"/>
                  </a:lnTo>
                  <a:lnTo>
                    <a:pt x="366" y="320"/>
                  </a:lnTo>
                  <a:lnTo>
                    <a:pt x="368" y="320"/>
                  </a:lnTo>
                  <a:lnTo>
                    <a:pt x="369" y="318"/>
                  </a:lnTo>
                  <a:lnTo>
                    <a:pt x="371" y="318"/>
                  </a:lnTo>
                  <a:lnTo>
                    <a:pt x="372" y="318"/>
                  </a:lnTo>
                  <a:lnTo>
                    <a:pt x="374" y="317"/>
                  </a:lnTo>
                  <a:lnTo>
                    <a:pt x="376" y="318"/>
                  </a:lnTo>
                  <a:lnTo>
                    <a:pt x="377" y="320"/>
                  </a:lnTo>
                  <a:lnTo>
                    <a:pt x="377" y="322"/>
                  </a:lnTo>
                  <a:lnTo>
                    <a:pt x="377" y="323"/>
                  </a:lnTo>
                  <a:lnTo>
                    <a:pt x="379" y="325"/>
                  </a:lnTo>
                  <a:lnTo>
                    <a:pt x="381" y="325"/>
                  </a:lnTo>
                  <a:lnTo>
                    <a:pt x="382" y="325"/>
                  </a:lnTo>
                  <a:lnTo>
                    <a:pt x="384" y="325"/>
                  </a:lnTo>
                  <a:lnTo>
                    <a:pt x="386" y="325"/>
                  </a:lnTo>
                  <a:lnTo>
                    <a:pt x="389" y="325"/>
                  </a:lnTo>
                  <a:lnTo>
                    <a:pt x="391" y="325"/>
                  </a:lnTo>
                  <a:lnTo>
                    <a:pt x="392" y="325"/>
                  </a:lnTo>
                  <a:lnTo>
                    <a:pt x="394" y="327"/>
                  </a:lnTo>
                  <a:lnTo>
                    <a:pt x="394" y="328"/>
                  </a:lnTo>
                  <a:lnTo>
                    <a:pt x="396" y="328"/>
                  </a:lnTo>
                  <a:lnTo>
                    <a:pt x="396" y="327"/>
                  </a:lnTo>
                  <a:lnTo>
                    <a:pt x="397" y="325"/>
                  </a:lnTo>
                  <a:lnTo>
                    <a:pt x="397" y="323"/>
                  </a:lnTo>
                  <a:lnTo>
                    <a:pt x="399" y="323"/>
                  </a:lnTo>
                  <a:lnTo>
                    <a:pt x="401" y="323"/>
                  </a:lnTo>
                  <a:lnTo>
                    <a:pt x="401" y="325"/>
                  </a:lnTo>
                  <a:lnTo>
                    <a:pt x="401" y="323"/>
                  </a:lnTo>
                  <a:lnTo>
                    <a:pt x="401" y="322"/>
                  </a:lnTo>
                  <a:lnTo>
                    <a:pt x="402" y="320"/>
                  </a:lnTo>
                  <a:lnTo>
                    <a:pt x="404" y="318"/>
                  </a:lnTo>
                  <a:lnTo>
                    <a:pt x="404" y="317"/>
                  </a:lnTo>
                  <a:lnTo>
                    <a:pt x="402" y="317"/>
                  </a:lnTo>
                  <a:lnTo>
                    <a:pt x="402" y="315"/>
                  </a:lnTo>
                  <a:lnTo>
                    <a:pt x="402" y="313"/>
                  </a:lnTo>
                  <a:lnTo>
                    <a:pt x="402" y="312"/>
                  </a:lnTo>
                  <a:lnTo>
                    <a:pt x="404" y="310"/>
                  </a:lnTo>
                  <a:lnTo>
                    <a:pt x="404" y="309"/>
                  </a:lnTo>
                  <a:lnTo>
                    <a:pt x="405" y="307"/>
                  </a:lnTo>
                  <a:lnTo>
                    <a:pt x="405" y="304"/>
                  </a:lnTo>
                  <a:lnTo>
                    <a:pt x="405" y="302"/>
                  </a:lnTo>
                  <a:lnTo>
                    <a:pt x="407" y="302"/>
                  </a:lnTo>
                  <a:lnTo>
                    <a:pt x="409" y="302"/>
                  </a:lnTo>
                  <a:lnTo>
                    <a:pt x="410" y="302"/>
                  </a:lnTo>
                  <a:lnTo>
                    <a:pt x="410" y="299"/>
                  </a:lnTo>
                  <a:lnTo>
                    <a:pt x="412" y="297"/>
                  </a:lnTo>
                  <a:lnTo>
                    <a:pt x="414" y="297"/>
                  </a:lnTo>
                  <a:lnTo>
                    <a:pt x="415" y="295"/>
                  </a:lnTo>
                  <a:lnTo>
                    <a:pt x="417" y="297"/>
                  </a:lnTo>
                  <a:lnTo>
                    <a:pt x="419" y="295"/>
                  </a:lnTo>
                  <a:lnTo>
                    <a:pt x="420" y="294"/>
                  </a:lnTo>
                  <a:lnTo>
                    <a:pt x="420" y="292"/>
                  </a:lnTo>
                  <a:lnTo>
                    <a:pt x="422" y="290"/>
                  </a:lnTo>
                  <a:lnTo>
                    <a:pt x="424" y="289"/>
                  </a:lnTo>
                  <a:lnTo>
                    <a:pt x="425" y="289"/>
                  </a:lnTo>
                  <a:lnTo>
                    <a:pt x="425" y="287"/>
                  </a:lnTo>
                  <a:lnTo>
                    <a:pt x="425" y="285"/>
                  </a:lnTo>
                  <a:lnTo>
                    <a:pt x="427" y="287"/>
                  </a:lnTo>
                  <a:lnTo>
                    <a:pt x="429" y="285"/>
                  </a:lnTo>
                  <a:lnTo>
                    <a:pt x="432" y="284"/>
                  </a:lnTo>
                  <a:lnTo>
                    <a:pt x="434" y="284"/>
                  </a:lnTo>
                  <a:lnTo>
                    <a:pt x="434" y="282"/>
                  </a:lnTo>
                  <a:lnTo>
                    <a:pt x="435" y="280"/>
                  </a:lnTo>
                  <a:lnTo>
                    <a:pt x="437" y="280"/>
                  </a:lnTo>
                  <a:lnTo>
                    <a:pt x="435" y="280"/>
                  </a:lnTo>
                  <a:lnTo>
                    <a:pt x="435" y="279"/>
                  </a:lnTo>
                  <a:lnTo>
                    <a:pt x="437" y="277"/>
                  </a:lnTo>
                  <a:lnTo>
                    <a:pt x="438" y="276"/>
                  </a:lnTo>
                  <a:lnTo>
                    <a:pt x="438" y="274"/>
                  </a:lnTo>
                  <a:lnTo>
                    <a:pt x="440" y="272"/>
                  </a:lnTo>
                  <a:lnTo>
                    <a:pt x="440" y="271"/>
                  </a:lnTo>
                  <a:lnTo>
                    <a:pt x="440" y="269"/>
                  </a:lnTo>
                  <a:lnTo>
                    <a:pt x="440" y="267"/>
                  </a:lnTo>
                  <a:lnTo>
                    <a:pt x="442" y="267"/>
                  </a:lnTo>
                  <a:lnTo>
                    <a:pt x="442" y="266"/>
                  </a:lnTo>
                  <a:lnTo>
                    <a:pt x="443" y="264"/>
                  </a:lnTo>
                  <a:lnTo>
                    <a:pt x="445" y="264"/>
                  </a:lnTo>
                  <a:lnTo>
                    <a:pt x="445" y="266"/>
                  </a:lnTo>
                  <a:lnTo>
                    <a:pt x="447" y="264"/>
                  </a:lnTo>
                  <a:lnTo>
                    <a:pt x="448" y="264"/>
                  </a:lnTo>
                  <a:lnTo>
                    <a:pt x="450" y="266"/>
                  </a:lnTo>
                  <a:lnTo>
                    <a:pt x="450" y="267"/>
                  </a:lnTo>
                  <a:lnTo>
                    <a:pt x="450" y="269"/>
                  </a:lnTo>
                  <a:lnTo>
                    <a:pt x="452" y="269"/>
                  </a:lnTo>
                  <a:lnTo>
                    <a:pt x="453" y="269"/>
                  </a:lnTo>
                  <a:lnTo>
                    <a:pt x="453" y="267"/>
                  </a:lnTo>
                  <a:lnTo>
                    <a:pt x="453" y="266"/>
                  </a:lnTo>
                  <a:lnTo>
                    <a:pt x="455" y="266"/>
                  </a:lnTo>
                  <a:lnTo>
                    <a:pt x="455" y="264"/>
                  </a:lnTo>
                  <a:lnTo>
                    <a:pt x="457" y="262"/>
                  </a:lnTo>
                  <a:lnTo>
                    <a:pt x="458" y="262"/>
                  </a:lnTo>
                  <a:lnTo>
                    <a:pt x="460" y="262"/>
                  </a:lnTo>
                  <a:lnTo>
                    <a:pt x="462" y="262"/>
                  </a:lnTo>
                  <a:lnTo>
                    <a:pt x="463" y="262"/>
                  </a:lnTo>
                  <a:lnTo>
                    <a:pt x="465" y="261"/>
                  </a:lnTo>
                  <a:lnTo>
                    <a:pt x="466" y="261"/>
                  </a:lnTo>
                  <a:lnTo>
                    <a:pt x="465" y="259"/>
                  </a:lnTo>
                  <a:lnTo>
                    <a:pt x="466" y="259"/>
                  </a:lnTo>
                  <a:lnTo>
                    <a:pt x="466" y="257"/>
                  </a:lnTo>
                  <a:lnTo>
                    <a:pt x="468" y="257"/>
                  </a:lnTo>
                  <a:lnTo>
                    <a:pt x="470" y="257"/>
                  </a:lnTo>
                  <a:lnTo>
                    <a:pt x="471" y="256"/>
                  </a:lnTo>
                  <a:lnTo>
                    <a:pt x="471" y="254"/>
                  </a:lnTo>
                  <a:lnTo>
                    <a:pt x="473" y="256"/>
                  </a:lnTo>
                  <a:lnTo>
                    <a:pt x="475" y="256"/>
                  </a:lnTo>
                  <a:lnTo>
                    <a:pt x="476" y="257"/>
                  </a:lnTo>
                  <a:lnTo>
                    <a:pt x="478" y="256"/>
                  </a:lnTo>
                  <a:lnTo>
                    <a:pt x="480" y="256"/>
                  </a:lnTo>
                  <a:lnTo>
                    <a:pt x="480" y="257"/>
                  </a:lnTo>
                  <a:lnTo>
                    <a:pt x="481" y="257"/>
                  </a:lnTo>
                  <a:lnTo>
                    <a:pt x="483" y="257"/>
                  </a:lnTo>
                  <a:lnTo>
                    <a:pt x="483" y="256"/>
                  </a:lnTo>
                  <a:lnTo>
                    <a:pt x="483" y="254"/>
                  </a:lnTo>
                  <a:lnTo>
                    <a:pt x="483" y="252"/>
                  </a:lnTo>
                  <a:lnTo>
                    <a:pt x="483" y="251"/>
                  </a:lnTo>
                  <a:lnTo>
                    <a:pt x="483" y="249"/>
                  </a:lnTo>
                  <a:lnTo>
                    <a:pt x="485" y="246"/>
                  </a:lnTo>
                  <a:lnTo>
                    <a:pt x="486" y="246"/>
                  </a:lnTo>
                  <a:lnTo>
                    <a:pt x="486" y="247"/>
                  </a:lnTo>
                  <a:lnTo>
                    <a:pt x="486" y="249"/>
                  </a:lnTo>
                  <a:lnTo>
                    <a:pt x="486" y="251"/>
                  </a:lnTo>
                  <a:lnTo>
                    <a:pt x="488" y="251"/>
                  </a:lnTo>
                  <a:lnTo>
                    <a:pt x="490" y="252"/>
                  </a:lnTo>
                  <a:lnTo>
                    <a:pt x="491" y="252"/>
                  </a:lnTo>
                  <a:lnTo>
                    <a:pt x="491" y="251"/>
                  </a:lnTo>
                  <a:lnTo>
                    <a:pt x="491" y="249"/>
                  </a:lnTo>
                  <a:lnTo>
                    <a:pt x="490" y="246"/>
                  </a:lnTo>
                  <a:lnTo>
                    <a:pt x="488" y="244"/>
                  </a:lnTo>
                  <a:lnTo>
                    <a:pt x="488" y="243"/>
                  </a:lnTo>
                  <a:lnTo>
                    <a:pt x="490" y="243"/>
                  </a:lnTo>
                  <a:lnTo>
                    <a:pt x="490" y="241"/>
                  </a:lnTo>
                  <a:lnTo>
                    <a:pt x="490" y="239"/>
                  </a:lnTo>
                  <a:lnTo>
                    <a:pt x="491" y="239"/>
                  </a:lnTo>
                  <a:lnTo>
                    <a:pt x="493" y="239"/>
                  </a:lnTo>
                  <a:lnTo>
                    <a:pt x="495" y="238"/>
                  </a:lnTo>
                  <a:lnTo>
                    <a:pt x="496" y="239"/>
                  </a:lnTo>
                  <a:lnTo>
                    <a:pt x="496" y="241"/>
                  </a:lnTo>
                  <a:lnTo>
                    <a:pt x="498" y="241"/>
                  </a:lnTo>
                  <a:lnTo>
                    <a:pt x="498" y="239"/>
                  </a:lnTo>
                  <a:lnTo>
                    <a:pt x="499" y="239"/>
                  </a:lnTo>
                  <a:lnTo>
                    <a:pt x="499" y="238"/>
                  </a:lnTo>
                  <a:lnTo>
                    <a:pt x="499" y="236"/>
                  </a:lnTo>
                  <a:lnTo>
                    <a:pt x="501" y="236"/>
                  </a:lnTo>
                  <a:lnTo>
                    <a:pt x="501" y="234"/>
                  </a:lnTo>
                  <a:lnTo>
                    <a:pt x="503" y="236"/>
                  </a:lnTo>
                  <a:lnTo>
                    <a:pt x="504" y="236"/>
                  </a:lnTo>
                  <a:lnTo>
                    <a:pt x="506" y="236"/>
                  </a:lnTo>
                  <a:lnTo>
                    <a:pt x="506" y="234"/>
                  </a:lnTo>
                  <a:lnTo>
                    <a:pt x="504" y="234"/>
                  </a:lnTo>
                  <a:lnTo>
                    <a:pt x="504" y="233"/>
                  </a:lnTo>
                  <a:lnTo>
                    <a:pt x="506" y="233"/>
                  </a:lnTo>
                  <a:lnTo>
                    <a:pt x="508" y="233"/>
                  </a:lnTo>
                  <a:lnTo>
                    <a:pt x="509" y="233"/>
                  </a:lnTo>
                  <a:lnTo>
                    <a:pt x="509" y="231"/>
                  </a:lnTo>
                  <a:lnTo>
                    <a:pt x="509" y="229"/>
                  </a:lnTo>
                  <a:lnTo>
                    <a:pt x="509" y="231"/>
                  </a:lnTo>
                  <a:lnTo>
                    <a:pt x="511" y="231"/>
                  </a:lnTo>
                  <a:lnTo>
                    <a:pt x="513" y="231"/>
                  </a:lnTo>
                  <a:lnTo>
                    <a:pt x="513" y="229"/>
                  </a:lnTo>
                  <a:lnTo>
                    <a:pt x="511" y="229"/>
                  </a:lnTo>
                  <a:lnTo>
                    <a:pt x="513" y="228"/>
                  </a:lnTo>
                  <a:lnTo>
                    <a:pt x="514" y="228"/>
                  </a:lnTo>
                  <a:lnTo>
                    <a:pt x="514" y="226"/>
                  </a:lnTo>
                  <a:lnTo>
                    <a:pt x="514" y="224"/>
                  </a:lnTo>
                  <a:lnTo>
                    <a:pt x="516" y="224"/>
                  </a:lnTo>
                  <a:lnTo>
                    <a:pt x="516" y="223"/>
                  </a:lnTo>
                  <a:lnTo>
                    <a:pt x="518" y="223"/>
                  </a:lnTo>
                  <a:lnTo>
                    <a:pt x="519" y="221"/>
                  </a:lnTo>
                  <a:lnTo>
                    <a:pt x="521" y="219"/>
                  </a:lnTo>
                  <a:lnTo>
                    <a:pt x="523" y="218"/>
                  </a:lnTo>
                  <a:lnTo>
                    <a:pt x="523" y="216"/>
                  </a:lnTo>
                  <a:lnTo>
                    <a:pt x="524" y="216"/>
                  </a:lnTo>
                  <a:lnTo>
                    <a:pt x="526" y="216"/>
                  </a:lnTo>
                  <a:lnTo>
                    <a:pt x="528" y="216"/>
                  </a:lnTo>
                  <a:lnTo>
                    <a:pt x="529" y="214"/>
                  </a:lnTo>
                  <a:lnTo>
                    <a:pt x="529" y="213"/>
                  </a:lnTo>
                  <a:lnTo>
                    <a:pt x="531" y="213"/>
                  </a:lnTo>
                  <a:lnTo>
                    <a:pt x="531" y="211"/>
                  </a:lnTo>
                  <a:lnTo>
                    <a:pt x="532" y="210"/>
                  </a:lnTo>
                  <a:lnTo>
                    <a:pt x="534" y="208"/>
                  </a:lnTo>
                  <a:lnTo>
                    <a:pt x="536" y="208"/>
                  </a:lnTo>
                  <a:lnTo>
                    <a:pt x="536" y="210"/>
                  </a:lnTo>
                  <a:lnTo>
                    <a:pt x="536" y="211"/>
                  </a:lnTo>
                  <a:lnTo>
                    <a:pt x="537" y="210"/>
                  </a:lnTo>
                  <a:lnTo>
                    <a:pt x="537" y="208"/>
                  </a:lnTo>
                  <a:lnTo>
                    <a:pt x="539" y="206"/>
                  </a:lnTo>
                  <a:lnTo>
                    <a:pt x="539" y="208"/>
                  </a:lnTo>
                  <a:lnTo>
                    <a:pt x="541" y="210"/>
                  </a:lnTo>
                  <a:lnTo>
                    <a:pt x="542" y="210"/>
                  </a:lnTo>
                  <a:lnTo>
                    <a:pt x="544" y="210"/>
                  </a:lnTo>
                  <a:lnTo>
                    <a:pt x="546" y="210"/>
                  </a:lnTo>
                  <a:lnTo>
                    <a:pt x="547" y="208"/>
                  </a:lnTo>
                  <a:lnTo>
                    <a:pt x="546" y="208"/>
                  </a:lnTo>
                  <a:lnTo>
                    <a:pt x="544" y="208"/>
                  </a:lnTo>
                  <a:lnTo>
                    <a:pt x="542" y="206"/>
                  </a:lnTo>
                  <a:lnTo>
                    <a:pt x="542" y="205"/>
                  </a:lnTo>
                  <a:lnTo>
                    <a:pt x="541" y="205"/>
                  </a:lnTo>
                  <a:lnTo>
                    <a:pt x="541" y="203"/>
                  </a:lnTo>
                  <a:lnTo>
                    <a:pt x="541" y="201"/>
                  </a:lnTo>
                  <a:lnTo>
                    <a:pt x="542" y="201"/>
                  </a:lnTo>
                  <a:lnTo>
                    <a:pt x="544" y="201"/>
                  </a:lnTo>
                  <a:lnTo>
                    <a:pt x="542" y="203"/>
                  </a:lnTo>
                  <a:lnTo>
                    <a:pt x="544" y="205"/>
                  </a:lnTo>
                  <a:lnTo>
                    <a:pt x="546" y="205"/>
                  </a:lnTo>
                  <a:lnTo>
                    <a:pt x="547" y="203"/>
                  </a:lnTo>
                  <a:lnTo>
                    <a:pt x="549" y="201"/>
                  </a:lnTo>
                  <a:lnTo>
                    <a:pt x="549" y="200"/>
                  </a:lnTo>
                  <a:lnTo>
                    <a:pt x="547" y="200"/>
                  </a:lnTo>
                  <a:lnTo>
                    <a:pt x="547" y="198"/>
                  </a:lnTo>
                  <a:lnTo>
                    <a:pt x="546" y="198"/>
                  </a:lnTo>
                  <a:lnTo>
                    <a:pt x="546" y="196"/>
                  </a:lnTo>
                  <a:lnTo>
                    <a:pt x="546" y="195"/>
                  </a:lnTo>
                  <a:lnTo>
                    <a:pt x="547" y="195"/>
                  </a:lnTo>
                  <a:lnTo>
                    <a:pt x="547" y="193"/>
                  </a:lnTo>
                  <a:lnTo>
                    <a:pt x="549" y="195"/>
                  </a:lnTo>
                  <a:lnTo>
                    <a:pt x="551" y="195"/>
                  </a:lnTo>
                  <a:lnTo>
                    <a:pt x="551" y="193"/>
                  </a:lnTo>
                  <a:lnTo>
                    <a:pt x="551" y="191"/>
                  </a:lnTo>
                  <a:lnTo>
                    <a:pt x="552" y="191"/>
                  </a:lnTo>
                  <a:lnTo>
                    <a:pt x="552" y="190"/>
                  </a:lnTo>
                  <a:lnTo>
                    <a:pt x="552" y="188"/>
                  </a:lnTo>
                  <a:lnTo>
                    <a:pt x="552" y="186"/>
                  </a:lnTo>
                  <a:lnTo>
                    <a:pt x="554" y="186"/>
                  </a:lnTo>
                  <a:lnTo>
                    <a:pt x="556" y="188"/>
                  </a:lnTo>
                  <a:lnTo>
                    <a:pt x="557" y="188"/>
                  </a:lnTo>
                  <a:lnTo>
                    <a:pt x="557" y="186"/>
                  </a:lnTo>
                  <a:lnTo>
                    <a:pt x="559" y="186"/>
                  </a:lnTo>
                  <a:lnTo>
                    <a:pt x="561" y="186"/>
                  </a:lnTo>
                  <a:lnTo>
                    <a:pt x="562" y="186"/>
                  </a:lnTo>
                  <a:lnTo>
                    <a:pt x="564" y="186"/>
                  </a:lnTo>
                  <a:lnTo>
                    <a:pt x="565" y="186"/>
                  </a:lnTo>
                  <a:lnTo>
                    <a:pt x="567" y="188"/>
                  </a:lnTo>
                  <a:lnTo>
                    <a:pt x="567" y="190"/>
                  </a:lnTo>
                  <a:lnTo>
                    <a:pt x="567" y="191"/>
                  </a:lnTo>
                  <a:lnTo>
                    <a:pt x="569" y="193"/>
                  </a:lnTo>
                  <a:lnTo>
                    <a:pt x="570" y="195"/>
                  </a:lnTo>
                  <a:lnTo>
                    <a:pt x="569" y="195"/>
                  </a:lnTo>
                  <a:lnTo>
                    <a:pt x="570" y="196"/>
                  </a:lnTo>
                  <a:lnTo>
                    <a:pt x="570" y="198"/>
                  </a:lnTo>
                  <a:lnTo>
                    <a:pt x="574" y="198"/>
                  </a:lnTo>
                  <a:lnTo>
                    <a:pt x="575" y="198"/>
                  </a:lnTo>
                  <a:lnTo>
                    <a:pt x="577" y="198"/>
                  </a:lnTo>
                  <a:lnTo>
                    <a:pt x="577" y="196"/>
                  </a:lnTo>
                  <a:lnTo>
                    <a:pt x="579" y="196"/>
                  </a:lnTo>
                  <a:lnTo>
                    <a:pt x="580" y="196"/>
                  </a:lnTo>
                  <a:lnTo>
                    <a:pt x="582" y="195"/>
                  </a:lnTo>
                  <a:lnTo>
                    <a:pt x="584" y="195"/>
                  </a:lnTo>
                  <a:lnTo>
                    <a:pt x="585" y="195"/>
                  </a:lnTo>
                  <a:lnTo>
                    <a:pt x="589" y="193"/>
                  </a:lnTo>
                  <a:lnTo>
                    <a:pt x="590" y="193"/>
                  </a:lnTo>
                  <a:lnTo>
                    <a:pt x="592" y="195"/>
                  </a:lnTo>
                  <a:lnTo>
                    <a:pt x="593" y="193"/>
                  </a:lnTo>
                  <a:lnTo>
                    <a:pt x="595" y="193"/>
                  </a:lnTo>
                  <a:lnTo>
                    <a:pt x="595" y="191"/>
                  </a:lnTo>
                  <a:lnTo>
                    <a:pt x="597" y="191"/>
                  </a:lnTo>
                  <a:lnTo>
                    <a:pt x="597" y="190"/>
                  </a:lnTo>
                  <a:lnTo>
                    <a:pt x="598" y="190"/>
                  </a:lnTo>
                  <a:lnTo>
                    <a:pt x="598" y="186"/>
                  </a:lnTo>
                  <a:lnTo>
                    <a:pt x="600" y="186"/>
                  </a:lnTo>
                  <a:lnTo>
                    <a:pt x="600" y="185"/>
                  </a:lnTo>
                  <a:lnTo>
                    <a:pt x="602" y="183"/>
                  </a:lnTo>
                  <a:lnTo>
                    <a:pt x="602" y="182"/>
                  </a:lnTo>
                  <a:lnTo>
                    <a:pt x="603" y="182"/>
                  </a:lnTo>
                  <a:lnTo>
                    <a:pt x="603" y="183"/>
                  </a:lnTo>
                  <a:lnTo>
                    <a:pt x="605" y="185"/>
                  </a:lnTo>
                  <a:lnTo>
                    <a:pt x="607" y="183"/>
                  </a:lnTo>
                  <a:lnTo>
                    <a:pt x="608" y="182"/>
                  </a:lnTo>
                  <a:lnTo>
                    <a:pt x="608" y="183"/>
                  </a:lnTo>
                  <a:lnTo>
                    <a:pt x="610" y="185"/>
                  </a:lnTo>
                  <a:lnTo>
                    <a:pt x="612" y="185"/>
                  </a:lnTo>
                  <a:lnTo>
                    <a:pt x="612" y="186"/>
                  </a:lnTo>
                  <a:lnTo>
                    <a:pt x="613" y="186"/>
                  </a:lnTo>
                  <a:lnTo>
                    <a:pt x="613" y="188"/>
                  </a:lnTo>
                  <a:lnTo>
                    <a:pt x="617" y="190"/>
                  </a:lnTo>
                  <a:lnTo>
                    <a:pt x="618" y="190"/>
                  </a:lnTo>
                  <a:lnTo>
                    <a:pt x="618" y="188"/>
                  </a:lnTo>
                  <a:lnTo>
                    <a:pt x="620" y="186"/>
                  </a:lnTo>
                  <a:lnTo>
                    <a:pt x="622" y="186"/>
                  </a:lnTo>
                  <a:lnTo>
                    <a:pt x="620" y="185"/>
                  </a:lnTo>
                  <a:lnTo>
                    <a:pt x="618" y="183"/>
                  </a:lnTo>
                  <a:lnTo>
                    <a:pt x="618" y="182"/>
                  </a:lnTo>
                  <a:lnTo>
                    <a:pt x="618" y="180"/>
                  </a:lnTo>
                  <a:lnTo>
                    <a:pt x="618" y="178"/>
                  </a:lnTo>
                  <a:lnTo>
                    <a:pt x="620" y="178"/>
                  </a:lnTo>
                  <a:lnTo>
                    <a:pt x="620" y="177"/>
                  </a:lnTo>
                  <a:lnTo>
                    <a:pt x="620" y="175"/>
                  </a:lnTo>
                  <a:lnTo>
                    <a:pt x="622" y="175"/>
                  </a:lnTo>
                  <a:lnTo>
                    <a:pt x="623" y="175"/>
                  </a:lnTo>
                  <a:lnTo>
                    <a:pt x="625" y="177"/>
                  </a:lnTo>
                  <a:lnTo>
                    <a:pt x="626" y="177"/>
                  </a:lnTo>
                  <a:lnTo>
                    <a:pt x="628" y="177"/>
                  </a:lnTo>
                  <a:lnTo>
                    <a:pt x="626" y="175"/>
                  </a:lnTo>
                  <a:lnTo>
                    <a:pt x="626" y="173"/>
                  </a:lnTo>
                  <a:lnTo>
                    <a:pt x="626" y="172"/>
                  </a:lnTo>
                  <a:lnTo>
                    <a:pt x="628" y="172"/>
                  </a:lnTo>
                  <a:lnTo>
                    <a:pt x="630" y="170"/>
                  </a:lnTo>
                  <a:lnTo>
                    <a:pt x="633" y="170"/>
                  </a:lnTo>
                  <a:lnTo>
                    <a:pt x="633" y="168"/>
                  </a:lnTo>
                  <a:lnTo>
                    <a:pt x="635" y="168"/>
                  </a:lnTo>
                  <a:lnTo>
                    <a:pt x="635" y="167"/>
                  </a:lnTo>
                  <a:lnTo>
                    <a:pt x="636" y="167"/>
                  </a:lnTo>
                  <a:lnTo>
                    <a:pt x="636" y="165"/>
                  </a:lnTo>
                  <a:lnTo>
                    <a:pt x="638" y="165"/>
                  </a:lnTo>
                  <a:lnTo>
                    <a:pt x="640" y="165"/>
                  </a:lnTo>
                  <a:lnTo>
                    <a:pt x="641" y="167"/>
                  </a:lnTo>
                  <a:lnTo>
                    <a:pt x="641" y="168"/>
                  </a:lnTo>
                  <a:lnTo>
                    <a:pt x="643" y="168"/>
                  </a:lnTo>
                  <a:lnTo>
                    <a:pt x="645" y="168"/>
                  </a:lnTo>
                  <a:lnTo>
                    <a:pt x="646" y="168"/>
                  </a:lnTo>
                  <a:lnTo>
                    <a:pt x="648" y="168"/>
                  </a:lnTo>
                  <a:lnTo>
                    <a:pt x="650" y="170"/>
                  </a:lnTo>
                  <a:lnTo>
                    <a:pt x="651" y="170"/>
                  </a:lnTo>
                  <a:lnTo>
                    <a:pt x="653" y="170"/>
                  </a:lnTo>
                  <a:lnTo>
                    <a:pt x="655" y="167"/>
                  </a:lnTo>
                  <a:lnTo>
                    <a:pt x="656" y="167"/>
                  </a:lnTo>
                  <a:lnTo>
                    <a:pt x="658" y="165"/>
                  </a:lnTo>
                  <a:lnTo>
                    <a:pt x="658" y="163"/>
                  </a:lnTo>
                  <a:lnTo>
                    <a:pt x="656" y="162"/>
                  </a:lnTo>
                  <a:lnTo>
                    <a:pt x="658" y="160"/>
                  </a:lnTo>
                  <a:lnTo>
                    <a:pt x="656" y="160"/>
                  </a:lnTo>
                  <a:lnTo>
                    <a:pt x="656" y="158"/>
                  </a:lnTo>
                  <a:lnTo>
                    <a:pt x="658" y="157"/>
                  </a:lnTo>
                  <a:lnTo>
                    <a:pt x="658" y="155"/>
                  </a:lnTo>
                  <a:lnTo>
                    <a:pt x="659" y="155"/>
                  </a:lnTo>
                  <a:lnTo>
                    <a:pt x="661" y="155"/>
                  </a:lnTo>
                  <a:lnTo>
                    <a:pt x="659" y="153"/>
                  </a:lnTo>
                  <a:lnTo>
                    <a:pt x="659" y="152"/>
                  </a:lnTo>
                  <a:lnTo>
                    <a:pt x="661" y="152"/>
                  </a:lnTo>
                  <a:lnTo>
                    <a:pt x="663" y="152"/>
                  </a:lnTo>
                  <a:lnTo>
                    <a:pt x="663" y="150"/>
                  </a:lnTo>
                  <a:lnTo>
                    <a:pt x="663" y="149"/>
                  </a:lnTo>
                  <a:lnTo>
                    <a:pt x="663" y="147"/>
                  </a:lnTo>
                  <a:lnTo>
                    <a:pt x="664" y="145"/>
                  </a:lnTo>
                  <a:lnTo>
                    <a:pt x="664" y="144"/>
                  </a:lnTo>
                  <a:lnTo>
                    <a:pt x="663" y="142"/>
                  </a:lnTo>
                  <a:lnTo>
                    <a:pt x="664" y="142"/>
                  </a:lnTo>
                  <a:lnTo>
                    <a:pt x="664" y="140"/>
                  </a:lnTo>
                  <a:lnTo>
                    <a:pt x="664" y="139"/>
                  </a:lnTo>
                  <a:lnTo>
                    <a:pt x="663" y="139"/>
                  </a:lnTo>
                  <a:lnTo>
                    <a:pt x="664" y="137"/>
                  </a:lnTo>
                  <a:lnTo>
                    <a:pt x="664" y="135"/>
                  </a:lnTo>
                  <a:lnTo>
                    <a:pt x="664" y="134"/>
                  </a:lnTo>
                  <a:lnTo>
                    <a:pt x="663" y="134"/>
                  </a:lnTo>
                  <a:lnTo>
                    <a:pt x="663" y="132"/>
                  </a:lnTo>
                  <a:lnTo>
                    <a:pt x="661" y="132"/>
                  </a:lnTo>
                  <a:lnTo>
                    <a:pt x="659" y="132"/>
                  </a:lnTo>
                  <a:lnTo>
                    <a:pt x="658" y="130"/>
                  </a:lnTo>
                  <a:lnTo>
                    <a:pt x="656" y="130"/>
                  </a:lnTo>
                  <a:lnTo>
                    <a:pt x="656" y="127"/>
                  </a:lnTo>
                  <a:lnTo>
                    <a:pt x="656" y="125"/>
                  </a:lnTo>
                  <a:lnTo>
                    <a:pt x="655" y="125"/>
                  </a:lnTo>
                  <a:lnTo>
                    <a:pt x="655" y="124"/>
                  </a:lnTo>
                  <a:lnTo>
                    <a:pt x="655" y="122"/>
                  </a:lnTo>
                  <a:lnTo>
                    <a:pt x="655" y="120"/>
                  </a:lnTo>
                  <a:lnTo>
                    <a:pt x="655" y="119"/>
                  </a:lnTo>
                  <a:lnTo>
                    <a:pt x="655" y="117"/>
                  </a:lnTo>
                  <a:lnTo>
                    <a:pt x="656" y="116"/>
                  </a:lnTo>
                  <a:lnTo>
                    <a:pt x="656" y="114"/>
                  </a:lnTo>
                  <a:lnTo>
                    <a:pt x="658" y="112"/>
                  </a:lnTo>
                  <a:lnTo>
                    <a:pt x="658" y="111"/>
                  </a:lnTo>
                  <a:lnTo>
                    <a:pt x="658" y="109"/>
                  </a:lnTo>
                  <a:lnTo>
                    <a:pt x="658" y="107"/>
                  </a:lnTo>
                  <a:lnTo>
                    <a:pt x="656" y="107"/>
                  </a:lnTo>
                  <a:lnTo>
                    <a:pt x="655" y="107"/>
                  </a:lnTo>
                  <a:lnTo>
                    <a:pt x="655" y="106"/>
                  </a:lnTo>
                  <a:lnTo>
                    <a:pt x="655" y="104"/>
                  </a:lnTo>
                  <a:lnTo>
                    <a:pt x="655" y="102"/>
                  </a:lnTo>
                  <a:lnTo>
                    <a:pt x="655" y="101"/>
                  </a:lnTo>
                  <a:lnTo>
                    <a:pt x="653" y="101"/>
                  </a:lnTo>
                  <a:lnTo>
                    <a:pt x="653" y="102"/>
                  </a:lnTo>
                  <a:lnTo>
                    <a:pt x="651" y="102"/>
                  </a:lnTo>
                  <a:lnTo>
                    <a:pt x="651" y="104"/>
                  </a:lnTo>
                  <a:lnTo>
                    <a:pt x="650" y="102"/>
                  </a:lnTo>
                  <a:lnTo>
                    <a:pt x="648" y="102"/>
                  </a:lnTo>
                  <a:lnTo>
                    <a:pt x="646" y="102"/>
                  </a:lnTo>
                  <a:lnTo>
                    <a:pt x="645" y="101"/>
                  </a:lnTo>
                  <a:lnTo>
                    <a:pt x="645" y="99"/>
                  </a:lnTo>
                  <a:lnTo>
                    <a:pt x="645" y="97"/>
                  </a:lnTo>
                  <a:lnTo>
                    <a:pt x="645" y="96"/>
                  </a:lnTo>
                  <a:lnTo>
                    <a:pt x="645" y="94"/>
                  </a:lnTo>
                  <a:lnTo>
                    <a:pt x="645" y="92"/>
                  </a:lnTo>
                  <a:lnTo>
                    <a:pt x="643" y="92"/>
                  </a:lnTo>
                  <a:lnTo>
                    <a:pt x="641" y="92"/>
                  </a:lnTo>
                  <a:lnTo>
                    <a:pt x="640" y="94"/>
                  </a:lnTo>
                  <a:lnTo>
                    <a:pt x="638" y="92"/>
                  </a:lnTo>
                  <a:lnTo>
                    <a:pt x="636" y="92"/>
                  </a:lnTo>
                  <a:lnTo>
                    <a:pt x="635" y="91"/>
                  </a:lnTo>
                  <a:lnTo>
                    <a:pt x="636" y="91"/>
                  </a:lnTo>
                  <a:lnTo>
                    <a:pt x="636" y="89"/>
                  </a:lnTo>
                  <a:lnTo>
                    <a:pt x="636" y="87"/>
                  </a:lnTo>
                  <a:lnTo>
                    <a:pt x="638" y="87"/>
                  </a:lnTo>
                  <a:lnTo>
                    <a:pt x="638" y="86"/>
                  </a:lnTo>
                  <a:lnTo>
                    <a:pt x="636" y="86"/>
                  </a:lnTo>
                  <a:lnTo>
                    <a:pt x="638" y="84"/>
                  </a:lnTo>
                  <a:lnTo>
                    <a:pt x="640" y="84"/>
                  </a:lnTo>
                  <a:lnTo>
                    <a:pt x="641" y="84"/>
                  </a:lnTo>
                  <a:lnTo>
                    <a:pt x="641" y="83"/>
                  </a:lnTo>
                  <a:lnTo>
                    <a:pt x="643" y="83"/>
                  </a:lnTo>
                  <a:lnTo>
                    <a:pt x="645" y="81"/>
                  </a:lnTo>
                  <a:lnTo>
                    <a:pt x="645" y="79"/>
                  </a:lnTo>
                  <a:lnTo>
                    <a:pt x="643" y="79"/>
                  </a:lnTo>
                  <a:lnTo>
                    <a:pt x="643" y="78"/>
                  </a:lnTo>
                  <a:lnTo>
                    <a:pt x="643" y="76"/>
                  </a:lnTo>
                  <a:lnTo>
                    <a:pt x="643" y="74"/>
                  </a:lnTo>
                  <a:lnTo>
                    <a:pt x="641" y="73"/>
                  </a:lnTo>
                  <a:lnTo>
                    <a:pt x="641" y="71"/>
                  </a:lnTo>
                  <a:lnTo>
                    <a:pt x="643" y="69"/>
                  </a:lnTo>
                  <a:lnTo>
                    <a:pt x="643" y="68"/>
                  </a:lnTo>
                  <a:lnTo>
                    <a:pt x="643" y="66"/>
                  </a:lnTo>
                  <a:lnTo>
                    <a:pt x="645" y="66"/>
                  </a:lnTo>
                  <a:lnTo>
                    <a:pt x="645" y="64"/>
                  </a:lnTo>
                  <a:lnTo>
                    <a:pt x="646" y="63"/>
                  </a:lnTo>
                  <a:lnTo>
                    <a:pt x="648" y="63"/>
                  </a:lnTo>
                  <a:lnTo>
                    <a:pt x="650" y="61"/>
                  </a:lnTo>
                  <a:lnTo>
                    <a:pt x="650" y="59"/>
                  </a:lnTo>
                  <a:lnTo>
                    <a:pt x="651" y="59"/>
                  </a:lnTo>
                  <a:lnTo>
                    <a:pt x="651" y="58"/>
                  </a:lnTo>
                  <a:lnTo>
                    <a:pt x="653" y="56"/>
                  </a:lnTo>
                  <a:lnTo>
                    <a:pt x="655" y="56"/>
                  </a:lnTo>
                  <a:lnTo>
                    <a:pt x="656" y="56"/>
                  </a:lnTo>
                  <a:lnTo>
                    <a:pt x="656" y="54"/>
                  </a:lnTo>
                  <a:lnTo>
                    <a:pt x="658" y="53"/>
                  </a:lnTo>
                  <a:lnTo>
                    <a:pt x="658" y="51"/>
                  </a:lnTo>
                  <a:lnTo>
                    <a:pt x="659" y="51"/>
                  </a:lnTo>
                  <a:lnTo>
                    <a:pt x="661" y="51"/>
                  </a:lnTo>
                  <a:lnTo>
                    <a:pt x="661" y="50"/>
                  </a:lnTo>
                  <a:lnTo>
                    <a:pt x="661" y="48"/>
                  </a:lnTo>
                  <a:lnTo>
                    <a:pt x="661" y="46"/>
                  </a:lnTo>
                  <a:lnTo>
                    <a:pt x="659" y="46"/>
                  </a:lnTo>
                  <a:lnTo>
                    <a:pt x="658" y="45"/>
                  </a:lnTo>
                  <a:lnTo>
                    <a:pt x="659" y="43"/>
                  </a:lnTo>
                  <a:lnTo>
                    <a:pt x="661" y="43"/>
                  </a:lnTo>
                  <a:lnTo>
                    <a:pt x="663" y="43"/>
                  </a:lnTo>
                  <a:lnTo>
                    <a:pt x="661" y="41"/>
                  </a:lnTo>
                  <a:lnTo>
                    <a:pt x="661" y="40"/>
                  </a:lnTo>
                  <a:lnTo>
                    <a:pt x="663" y="38"/>
                  </a:lnTo>
                  <a:lnTo>
                    <a:pt x="664" y="38"/>
                  </a:lnTo>
                  <a:lnTo>
                    <a:pt x="664" y="36"/>
                  </a:lnTo>
                  <a:lnTo>
                    <a:pt x="666" y="36"/>
                  </a:lnTo>
                  <a:lnTo>
                    <a:pt x="666" y="35"/>
                  </a:lnTo>
                  <a:lnTo>
                    <a:pt x="666" y="33"/>
                  </a:lnTo>
                  <a:lnTo>
                    <a:pt x="666" y="31"/>
                  </a:lnTo>
                  <a:lnTo>
                    <a:pt x="666" y="30"/>
                  </a:lnTo>
                  <a:lnTo>
                    <a:pt x="668" y="30"/>
                  </a:lnTo>
                  <a:lnTo>
                    <a:pt x="668" y="28"/>
                  </a:lnTo>
                  <a:lnTo>
                    <a:pt x="669" y="26"/>
                  </a:lnTo>
                  <a:lnTo>
                    <a:pt x="671" y="26"/>
                  </a:lnTo>
                  <a:lnTo>
                    <a:pt x="671" y="25"/>
                  </a:lnTo>
                  <a:lnTo>
                    <a:pt x="673" y="25"/>
                  </a:lnTo>
                  <a:lnTo>
                    <a:pt x="674" y="25"/>
                  </a:lnTo>
                  <a:lnTo>
                    <a:pt x="676" y="25"/>
                  </a:lnTo>
                  <a:lnTo>
                    <a:pt x="678" y="25"/>
                  </a:lnTo>
                  <a:lnTo>
                    <a:pt x="678" y="23"/>
                  </a:lnTo>
                  <a:lnTo>
                    <a:pt x="678" y="21"/>
                  </a:lnTo>
                  <a:lnTo>
                    <a:pt x="679" y="21"/>
                  </a:lnTo>
                  <a:lnTo>
                    <a:pt x="681" y="21"/>
                  </a:lnTo>
                  <a:lnTo>
                    <a:pt x="683" y="21"/>
                  </a:lnTo>
                  <a:lnTo>
                    <a:pt x="684" y="20"/>
                  </a:lnTo>
                  <a:lnTo>
                    <a:pt x="683" y="20"/>
                  </a:lnTo>
                  <a:lnTo>
                    <a:pt x="683" y="18"/>
                  </a:lnTo>
                  <a:lnTo>
                    <a:pt x="681" y="17"/>
                  </a:lnTo>
                  <a:lnTo>
                    <a:pt x="681" y="15"/>
                  </a:lnTo>
                  <a:lnTo>
                    <a:pt x="681" y="13"/>
                  </a:lnTo>
                  <a:lnTo>
                    <a:pt x="679" y="13"/>
                  </a:lnTo>
                  <a:lnTo>
                    <a:pt x="678" y="15"/>
                  </a:lnTo>
                  <a:lnTo>
                    <a:pt x="676" y="15"/>
                  </a:lnTo>
                  <a:lnTo>
                    <a:pt x="674" y="13"/>
                  </a:lnTo>
                  <a:lnTo>
                    <a:pt x="674" y="12"/>
                  </a:lnTo>
                  <a:lnTo>
                    <a:pt x="674" y="10"/>
                  </a:lnTo>
                  <a:lnTo>
                    <a:pt x="673" y="10"/>
                  </a:lnTo>
                  <a:lnTo>
                    <a:pt x="673" y="8"/>
                  </a:lnTo>
                  <a:lnTo>
                    <a:pt x="671" y="8"/>
                  </a:lnTo>
                  <a:lnTo>
                    <a:pt x="671" y="7"/>
                  </a:lnTo>
                  <a:lnTo>
                    <a:pt x="671" y="5"/>
                  </a:lnTo>
                  <a:lnTo>
                    <a:pt x="669" y="3"/>
                  </a:lnTo>
                  <a:lnTo>
                    <a:pt x="671" y="3"/>
                  </a:lnTo>
                  <a:lnTo>
                    <a:pt x="671" y="2"/>
                  </a:lnTo>
                  <a:lnTo>
                    <a:pt x="673" y="2"/>
                  </a:lnTo>
                  <a:lnTo>
                    <a:pt x="673" y="0"/>
                  </a:lnTo>
                  <a:lnTo>
                    <a:pt x="673" y="2"/>
                  </a:lnTo>
                  <a:lnTo>
                    <a:pt x="674" y="2"/>
                  </a:lnTo>
                  <a:lnTo>
                    <a:pt x="674" y="3"/>
                  </a:lnTo>
                  <a:lnTo>
                    <a:pt x="674" y="5"/>
                  </a:lnTo>
                  <a:lnTo>
                    <a:pt x="674" y="7"/>
                  </a:lnTo>
                </a:path>
              </a:pathLst>
            </a:custGeom>
            <a:noFill/>
            <a:ln w="4763">
              <a:solidFill>
                <a:srgbClr val="FFFFFF"/>
              </a:solidFill>
              <a:prstDash val="solid"/>
              <a:round/>
              <a:headEnd/>
              <a:tailEnd/>
            </a:ln>
          </p:spPr>
          <p:txBody>
            <a:bodyPr/>
            <a:lstStyle/>
            <a:p>
              <a:endParaRPr lang="en-US"/>
            </a:p>
          </p:txBody>
        </p:sp>
        <p:sp>
          <p:nvSpPr>
            <p:cNvPr id="17429" name="Freeform 20"/>
            <p:cNvSpPr>
              <a:spLocks/>
            </p:cNvSpPr>
            <p:nvPr/>
          </p:nvSpPr>
          <p:spPr bwMode="auto">
            <a:xfrm>
              <a:off x="2379" y="2038"/>
              <a:ext cx="117" cy="726"/>
            </a:xfrm>
            <a:custGeom>
              <a:avLst/>
              <a:gdLst>
                <a:gd name="T0" fmla="*/ 7 w 117"/>
                <a:gd name="T1" fmla="*/ 716 h 726"/>
                <a:gd name="T2" fmla="*/ 7 w 117"/>
                <a:gd name="T3" fmla="*/ 711 h 726"/>
                <a:gd name="T4" fmla="*/ 17 w 117"/>
                <a:gd name="T5" fmla="*/ 700 h 726"/>
                <a:gd name="T6" fmla="*/ 12 w 117"/>
                <a:gd name="T7" fmla="*/ 690 h 726"/>
                <a:gd name="T8" fmla="*/ 23 w 117"/>
                <a:gd name="T9" fmla="*/ 685 h 726"/>
                <a:gd name="T10" fmla="*/ 27 w 117"/>
                <a:gd name="T11" fmla="*/ 675 h 726"/>
                <a:gd name="T12" fmla="*/ 37 w 117"/>
                <a:gd name="T13" fmla="*/ 669 h 726"/>
                <a:gd name="T14" fmla="*/ 37 w 117"/>
                <a:gd name="T15" fmla="*/ 654 h 726"/>
                <a:gd name="T16" fmla="*/ 38 w 117"/>
                <a:gd name="T17" fmla="*/ 645 h 726"/>
                <a:gd name="T18" fmla="*/ 38 w 117"/>
                <a:gd name="T19" fmla="*/ 632 h 726"/>
                <a:gd name="T20" fmla="*/ 43 w 117"/>
                <a:gd name="T21" fmla="*/ 622 h 726"/>
                <a:gd name="T22" fmla="*/ 43 w 117"/>
                <a:gd name="T23" fmla="*/ 608 h 726"/>
                <a:gd name="T24" fmla="*/ 38 w 117"/>
                <a:gd name="T25" fmla="*/ 598 h 726"/>
                <a:gd name="T26" fmla="*/ 33 w 117"/>
                <a:gd name="T27" fmla="*/ 586 h 726"/>
                <a:gd name="T28" fmla="*/ 33 w 117"/>
                <a:gd name="T29" fmla="*/ 575 h 726"/>
                <a:gd name="T30" fmla="*/ 30 w 117"/>
                <a:gd name="T31" fmla="*/ 560 h 726"/>
                <a:gd name="T32" fmla="*/ 33 w 117"/>
                <a:gd name="T33" fmla="*/ 550 h 726"/>
                <a:gd name="T34" fmla="*/ 27 w 117"/>
                <a:gd name="T35" fmla="*/ 533 h 726"/>
                <a:gd name="T36" fmla="*/ 35 w 117"/>
                <a:gd name="T37" fmla="*/ 518 h 726"/>
                <a:gd name="T38" fmla="*/ 43 w 117"/>
                <a:gd name="T39" fmla="*/ 512 h 726"/>
                <a:gd name="T40" fmla="*/ 38 w 117"/>
                <a:gd name="T41" fmla="*/ 499 h 726"/>
                <a:gd name="T42" fmla="*/ 25 w 117"/>
                <a:gd name="T43" fmla="*/ 492 h 726"/>
                <a:gd name="T44" fmla="*/ 15 w 117"/>
                <a:gd name="T45" fmla="*/ 479 h 726"/>
                <a:gd name="T46" fmla="*/ 27 w 117"/>
                <a:gd name="T47" fmla="*/ 469 h 726"/>
                <a:gd name="T48" fmla="*/ 40 w 117"/>
                <a:gd name="T49" fmla="*/ 474 h 726"/>
                <a:gd name="T50" fmla="*/ 55 w 117"/>
                <a:gd name="T51" fmla="*/ 477 h 726"/>
                <a:gd name="T52" fmla="*/ 70 w 117"/>
                <a:gd name="T53" fmla="*/ 474 h 726"/>
                <a:gd name="T54" fmla="*/ 83 w 117"/>
                <a:gd name="T55" fmla="*/ 469 h 726"/>
                <a:gd name="T56" fmla="*/ 98 w 117"/>
                <a:gd name="T57" fmla="*/ 466 h 726"/>
                <a:gd name="T58" fmla="*/ 108 w 117"/>
                <a:gd name="T59" fmla="*/ 452 h 726"/>
                <a:gd name="T60" fmla="*/ 114 w 117"/>
                <a:gd name="T61" fmla="*/ 438 h 726"/>
                <a:gd name="T62" fmla="*/ 109 w 117"/>
                <a:gd name="T63" fmla="*/ 419 h 726"/>
                <a:gd name="T64" fmla="*/ 96 w 117"/>
                <a:gd name="T65" fmla="*/ 413 h 726"/>
                <a:gd name="T66" fmla="*/ 93 w 117"/>
                <a:gd name="T67" fmla="*/ 400 h 726"/>
                <a:gd name="T68" fmla="*/ 93 w 117"/>
                <a:gd name="T69" fmla="*/ 385 h 726"/>
                <a:gd name="T70" fmla="*/ 91 w 117"/>
                <a:gd name="T71" fmla="*/ 372 h 726"/>
                <a:gd name="T72" fmla="*/ 101 w 117"/>
                <a:gd name="T73" fmla="*/ 355 h 726"/>
                <a:gd name="T74" fmla="*/ 111 w 117"/>
                <a:gd name="T75" fmla="*/ 345 h 726"/>
                <a:gd name="T76" fmla="*/ 111 w 117"/>
                <a:gd name="T77" fmla="*/ 330 h 726"/>
                <a:gd name="T78" fmla="*/ 114 w 117"/>
                <a:gd name="T79" fmla="*/ 314 h 726"/>
                <a:gd name="T80" fmla="*/ 108 w 117"/>
                <a:gd name="T81" fmla="*/ 299 h 726"/>
                <a:gd name="T82" fmla="*/ 109 w 117"/>
                <a:gd name="T83" fmla="*/ 287 h 726"/>
                <a:gd name="T84" fmla="*/ 104 w 117"/>
                <a:gd name="T85" fmla="*/ 271 h 726"/>
                <a:gd name="T86" fmla="*/ 99 w 117"/>
                <a:gd name="T87" fmla="*/ 254 h 726"/>
                <a:gd name="T88" fmla="*/ 96 w 117"/>
                <a:gd name="T89" fmla="*/ 241 h 726"/>
                <a:gd name="T90" fmla="*/ 99 w 117"/>
                <a:gd name="T91" fmla="*/ 231 h 726"/>
                <a:gd name="T92" fmla="*/ 98 w 117"/>
                <a:gd name="T93" fmla="*/ 218 h 726"/>
                <a:gd name="T94" fmla="*/ 99 w 117"/>
                <a:gd name="T95" fmla="*/ 208 h 726"/>
                <a:gd name="T96" fmla="*/ 98 w 117"/>
                <a:gd name="T97" fmla="*/ 195 h 726"/>
                <a:gd name="T98" fmla="*/ 108 w 117"/>
                <a:gd name="T99" fmla="*/ 182 h 726"/>
                <a:gd name="T100" fmla="*/ 109 w 117"/>
                <a:gd name="T101" fmla="*/ 169 h 726"/>
                <a:gd name="T102" fmla="*/ 106 w 117"/>
                <a:gd name="T103" fmla="*/ 154 h 726"/>
                <a:gd name="T104" fmla="*/ 111 w 117"/>
                <a:gd name="T105" fmla="*/ 141 h 726"/>
                <a:gd name="T106" fmla="*/ 106 w 117"/>
                <a:gd name="T107" fmla="*/ 129 h 726"/>
                <a:gd name="T108" fmla="*/ 108 w 117"/>
                <a:gd name="T109" fmla="*/ 119 h 726"/>
                <a:gd name="T110" fmla="*/ 114 w 117"/>
                <a:gd name="T111" fmla="*/ 109 h 726"/>
                <a:gd name="T112" fmla="*/ 114 w 117"/>
                <a:gd name="T113" fmla="*/ 94 h 726"/>
                <a:gd name="T114" fmla="*/ 109 w 117"/>
                <a:gd name="T115" fmla="*/ 81 h 726"/>
                <a:gd name="T116" fmla="*/ 103 w 117"/>
                <a:gd name="T117" fmla="*/ 66 h 726"/>
                <a:gd name="T118" fmla="*/ 96 w 117"/>
                <a:gd name="T119" fmla="*/ 52 h 726"/>
                <a:gd name="T120" fmla="*/ 94 w 117"/>
                <a:gd name="T121" fmla="*/ 35 h 726"/>
                <a:gd name="T122" fmla="*/ 93 w 117"/>
                <a:gd name="T123" fmla="*/ 19 h 726"/>
                <a:gd name="T124" fmla="*/ 89 w 117"/>
                <a:gd name="T125" fmla="*/ 5 h 72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17" h="726">
                  <a:moveTo>
                    <a:pt x="0" y="725"/>
                  </a:moveTo>
                  <a:lnTo>
                    <a:pt x="0" y="726"/>
                  </a:lnTo>
                  <a:lnTo>
                    <a:pt x="2" y="726"/>
                  </a:lnTo>
                  <a:lnTo>
                    <a:pt x="4" y="726"/>
                  </a:lnTo>
                  <a:lnTo>
                    <a:pt x="5" y="726"/>
                  </a:lnTo>
                  <a:lnTo>
                    <a:pt x="5" y="725"/>
                  </a:lnTo>
                  <a:lnTo>
                    <a:pt x="5" y="723"/>
                  </a:lnTo>
                  <a:lnTo>
                    <a:pt x="5" y="721"/>
                  </a:lnTo>
                  <a:lnTo>
                    <a:pt x="5" y="720"/>
                  </a:lnTo>
                  <a:lnTo>
                    <a:pt x="5" y="718"/>
                  </a:lnTo>
                  <a:lnTo>
                    <a:pt x="7" y="716"/>
                  </a:lnTo>
                  <a:lnTo>
                    <a:pt x="5" y="715"/>
                  </a:lnTo>
                  <a:lnTo>
                    <a:pt x="4" y="715"/>
                  </a:lnTo>
                  <a:lnTo>
                    <a:pt x="4" y="713"/>
                  </a:lnTo>
                  <a:lnTo>
                    <a:pt x="4" y="711"/>
                  </a:lnTo>
                  <a:lnTo>
                    <a:pt x="4" y="710"/>
                  </a:lnTo>
                  <a:lnTo>
                    <a:pt x="2" y="708"/>
                  </a:lnTo>
                  <a:lnTo>
                    <a:pt x="4" y="708"/>
                  </a:lnTo>
                  <a:lnTo>
                    <a:pt x="4" y="710"/>
                  </a:lnTo>
                  <a:lnTo>
                    <a:pt x="5" y="710"/>
                  </a:lnTo>
                  <a:lnTo>
                    <a:pt x="5" y="711"/>
                  </a:lnTo>
                  <a:lnTo>
                    <a:pt x="7" y="711"/>
                  </a:lnTo>
                  <a:lnTo>
                    <a:pt x="7" y="710"/>
                  </a:lnTo>
                  <a:lnTo>
                    <a:pt x="9" y="708"/>
                  </a:lnTo>
                  <a:lnTo>
                    <a:pt x="9" y="706"/>
                  </a:lnTo>
                  <a:lnTo>
                    <a:pt x="9" y="705"/>
                  </a:lnTo>
                  <a:lnTo>
                    <a:pt x="9" y="703"/>
                  </a:lnTo>
                  <a:lnTo>
                    <a:pt x="10" y="703"/>
                  </a:lnTo>
                  <a:lnTo>
                    <a:pt x="12" y="703"/>
                  </a:lnTo>
                  <a:lnTo>
                    <a:pt x="14" y="703"/>
                  </a:lnTo>
                  <a:lnTo>
                    <a:pt x="15" y="703"/>
                  </a:lnTo>
                  <a:lnTo>
                    <a:pt x="15" y="702"/>
                  </a:lnTo>
                  <a:lnTo>
                    <a:pt x="17" y="700"/>
                  </a:lnTo>
                  <a:lnTo>
                    <a:pt x="15" y="698"/>
                  </a:lnTo>
                  <a:lnTo>
                    <a:pt x="14" y="698"/>
                  </a:lnTo>
                  <a:lnTo>
                    <a:pt x="12" y="698"/>
                  </a:lnTo>
                  <a:lnTo>
                    <a:pt x="10" y="698"/>
                  </a:lnTo>
                  <a:lnTo>
                    <a:pt x="10" y="697"/>
                  </a:lnTo>
                  <a:lnTo>
                    <a:pt x="10" y="695"/>
                  </a:lnTo>
                  <a:lnTo>
                    <a:pt x="9" y="695"/>
                  </a:lnTo>
                  <a:lnTo>
                    <a:pt x="9" y="693"/>
                  </a:lnTo>
                  <a:lnTo>
                    <a:pt x="10" y="693"/>
                  </a:lnTo>
                  <a:lnTo>
                    <a:pt x="12" y="692"/>
                  </a:lnTo>
                  <a:lnTo>
                    <a:pt x="12" y="690"/>
                  </a:lnTo>
                  <a:lnTo>
                    <a:pt x="14" y="690"/>
                  </a:lnTo>
                  <a:lnTo>
                    <a:pt x="14" y="692"/>
                  </a:lnTo>
                  <a:lnTo>
                    <a:pt x="15" y="693"/>
                  </a:lnTo>
                  <a:lnTo>
                    <a:pt x="15" y="692"/>
                  </a:lnTo>
                  <a:lnTo>
                    <a:pt x="17" y="692"/>
                  </a:lnTo>
                  <a:lnTo>
                    <a:pt x="17" y="690"/>
                  </a:lnTo>
                  <a:lnTo>
                    <a:pt x="18" y="688"/>
                  </a:lnTo>
                  <a:lnTo>
                    <a:pt x="20" y="685"/>
                  </a:lnTo>
                  <a:lnTo>
                    <a:pt x="20" y="683"/>
                  </a:lnTo>
                  <a:lnTo>
                    <a:pt x="22" y="683"/>
                  </a:lnTo>
                  <a:lnTo>
                    <a:pt x="23" y="685"/>
                  </a:lnTo>
                  <a:lnTo>
                    <a:pt x="23" y="683"/>
                  </a:lnTo>
                  <a:lnTo>
                    <a:pt x="25" y="683"/>
                  </a:lnTo>
                  <a:lnTo>
                    <a:pt x="25" y="682"/>
                  </a:lnTo>
                  <a:lnTo>
                    <a:pt x="27" y="680"/>
                  </a:lnTo>
                  <a:lnTo>
                    <a:pt x="28" y="682"/>
                  </a:lnTo>
                  <a:lnTo>
                    <a:pt x="30" y="683"/>
                  </a:lnTo>
                  <a:lnTo>
                    <a:pt x="30" y="682"/>
                  </a:lnTo>
                  <a:lnTo>
                    <a:pt x="28" y="680"/>
                  </a:lnTo>
                  <a:lnTo>
                    <a:pt x="28" y="678"/>
                  </a:lnTo>
                  <a:lnTo>
                    <a:pt x="27" y="677"/>
                  </a:lnTo>
                  <a:lnTo>
                    <a:pt x="27" y="675"/>
                  </a:lnTo>
                  <a:lnTo>
                    <a:pt x="28" y="674"/>
                  </a:lnTo>
                  <a:lnTo>
                    <a:pt x="28" y="672"/>
                  </a:lnTo>
                  <a:lnTo>
                    <a:pt x="30" y="672"/>
                  </a:lnTo>
                  <a:lnTo>
                    <a:pt x="32" y="672"/>
                  </a:lnTo>
                  <a:lnTo>
                    <a:pt x="33" y="672"/>
                  </a:lnTo>
                  <a:lnTo>
                    <a:pt x="35" y="672"/>
                  </a:lnTo>
                  <a:lnTo>
                    <a:pt x="35" y="674"/>
                  </a:lnTo>
                  <a:lnTo>
                    <a:pt x="37" y="674"/>
                  </a:lnTo>
                  <a:lnTo>
                    <a:pt x="37" y="672"/>
                  </a:lnTo>
                  <a:lnTo>
                    <a:pt x="37" y="670"/>
                  </a:lnTo>
                  <a:lnTo>
                    <a:pt x="37" y="669"/>
                  </a:lnTo>
                  <a:lnTo>
                    <a:pt x="37" y="667"/>
                  </a:lnTo>
                  <a:lnTo>
                    <a:pt x="38" y="667"/>
                  </a:lnTo>
                  <a:lnTo>
                    <a:pt x="37" y="665"/>
                  </a:lnTo>
                  <a:lnTo>
                    <a:pt x="35" y="664"/>
                  </a:lnTo>
                  <a:lnTo>
                    <a:pt x="35" y="662"/>
                  </a:lnTo>
                  <a:lnTo>
                    <a:pt x="33" y="660"/>
                  </a:lnTo>
                  <a:lnTo>
                    <a:pt x="33" y="659"/>
                  </a:lnTo>
                  <a:lnTo>
                    <a:pt x="33" y="657"/>
                  </a:lnTo>
                  <a:lnTo>
                    <a:pt x="35" y="657"/>
                  </a:lnTo>
                  <a:lnTo>
                    <a:pt x="35" y="655"/>
                  </a:lnTo>
                  <a:lnTo>
                    <a:pt x="37" y="654"/>
                  </a:lnTo>
                  <a:lnTo>
                    <a:pt x="38" y="654"/>
                  </a:lnTo>
                  <a:lnTo>
                    <a:pt x="40" y="654"/>
                  </a:lnTo>
                  <a:lnTo>
                    <a:pt x="40" y="652"/>
                  </a:lnTo>
                  <a:lnTo>
                    <a:pt x="40" y="650"/>
                  </a:lnTo>
                  <a:lnTo>
                    <a:pt x="42" y="650"/>
                  </a:lnTo>
                  <a:lnTo>
                    <a:pt x="43" y="650"/>
                  </a:lnTo>
                  <a:lnTo>
                    <a:pt x="43" y="649"/>
                  </a:lnTo>
                  <a:lnTo>
                    <a:pt x="42" y="649"/>
                  </a:lnTo>
                  <a:lnTo>
                    <a:pt x="40" y="649"/>
                  </a:lnTo>
                  <a:lnTo>
                    <a:pt x="38" y="647"/>
                  </a:lnTo>
                  <a:lnTo>
                    <a:pt x="38" y="645"/>
                  </a:lnTo>
                  <a:lnTo>
                    <a:pt x="38" y="644"/>
                  </a:lnTo>
                  <a:lnTo>
                    <a:pt x="37" y="644"/>
                  </a:lnTo>
                  <a:lnTo>
                    <a:pt x="37" y="642"/>
                  </a:lnTo>
                  <a:lnTo>
                    <a:pt x="35" y="641"/>
                  </a:lnTo>
                  <a:lnTo>
                    <a:pt x="35" y="639"/>
                  </a:lnTo>
                  <a:lnTo>
                    <a:pt x="37" y="639"/>
                  </a:lnTo>
                  <a:lnTo>
                    <a:pt x="37" y="637"/>
                  </a:lnTo>
                  <a:lnTo>
                    <a:pt x="38" y="637"/>
                  </a:lnTo>
                  <a:lnTo>
                    <a:pt x="37" y="636"/>
                  </a:lnTo>
                  <a:lnTo>
                    <a:pt x="37" y="634"/>
                  </a:lnTo>
                  <a:lnTo>
                    <a:pt x="38" y="632"/>
                  </a:lnTo>
                  <a:lnTo>
                    <a:pt x="40" y="632"/>
                  </a:lnTo>
                  <a:lnTo>
                    <a:pt x="40" y="634"/>
                  </a:lnTo>
                  <a:lnTo>
                    <a:pt x="42" y="634"/>
                  </a:lnTo>
                  <a:lnTo>
                    <a:pt x="43" y="634"/>
                  </a:lnTo>
                  <a:lnTo>
                    <a:pt x="43" y="632"/>
                  </a:lnTo>
                  <a:lnTo>
                    <a:pt x="42" y="629"/>
                  </a:lnTo>
                  <a:lnTo>
                    <a:pt x="42" y="627"/>
                  </a:lnTo>
                  <a:lnTo>
                    <a:pt x="40" y="626"/>
                  </a:lnTo>
                  <a:lnTo>
                    <a:pt x="42" y="624"/>
                  </a:lnTo>
                  <a:lnTo>
                    <a:pt x="42" y="622"/>
                  </a:lnTo>
                  <a:lnTo>
                    <a:pt x="43" y="622"/>
                  </a:lnTo>
                  <a:lnTo>
                    <a:pt x="43" y="621"/>
                  </a:lnTo>
                  <a:lnTo>
                    <a:pt x="43" y="619"/>
                  </a:lnTo>
                  <a:lnTo>
                    <a:pt x="45" y="617"/>
                  </a:lnTo>
                  <a:lnTo>
                    <a:pt x="46" y="617"/>
                  </a:lnTo>
                  <a:lnTo>
                    <a:pt x="48" y="616"/>
                  </a:lnTo>
                  <a:lnTo>
                    <a:pt x="46" y="616"/>
                  </a:lnTo>
                  <a:lnTo>
                    <a:pt x="46" y="614"/>
                  </a:lnTo>
                  <a:lnTo>
                    <a:pt x="46" y="612"/>
                  </a:lnTo>
                  <a:lnTo>
                    <a:pt x="46" y="611"/>
                  </a:lnTo>
                  <a:lnTo>
                    <a:pt x="45" y="609"/>
                  </a:lnTo>
                  <a:lnTo>
                    <a:pt x="43" y="608"/>
                  </a:lnTo>
                  <a:lnTo>
                    <a:pt x="42" y="608"/>
                  </a:lnTo>
                  <a:lnTo>
                    <a:pt x="42" y="606"/>
                  </a:lnTo>
                  <a:lnTo>
                    <a:pt x="43" y="604"/>
                  </a:lnTo>
                  <a:lnTo>
                    <a:pt x="43" y="603"/>
                  </a:lnTo>
                  <a:lnTo>
                    <a:pt x="43" y="601"/>
                  </a:lnTo>
                  <a:lnTo>
                    <a:pt x="42" y="603"/>
                  </a:lnTo>
                  <a:lnTo>
                    <a:pt x="40" y="603"/>
                  </a:lnTo>
                  <a:lnTo>
                    <a:pt x="38" y="601"/>
                  </a:lnTo>
                  <a:lnTo>
                    <a:pt x="40" y="601"/>
                  </a:lnTo>
                  <a:lnTo>
                    <a:pt x="40" y="599"/>
                  </a:lnTo>
                  <a:lnTo>
                    <a:pt x="38" y="598"/>
                  </a:lnTo>
                  <a:lnTo>
                    <a:pt x="38" y="596"/>
                  </a:lnTo>
                  <a:lnTo>
                    <a:pt x="38" y="594"/>
                  </a:lnTo>
                  <a:lnTo>
                    <a:pt x="37" y="594"/>
                  </a:lnTo>
                  <a:lnTo>
                    <a:pt x="35" y="594"/>
                  </a:lnTo>
                  <a:lnTo>
                    <a:pt x="33" y="593"/>
                  </a:lnTo>
                  <a:lnTo>
                    <a:pt x="33" y="594"/>
                  </a:lnTo>
                  <a:lnTo>
                    <a:pt x="32" y="594"/>
                  </a:lnTo>
                  <a:lnTo>
                    <a:pt x="32" y="593"/>
                  </a:lnTo>
                  <a:lnTo>
                    <a:pt x="32" y="589"/>
                  </a:lnTo>
                  <a:lnTo>
                    <a:pt x="32" y="588"/>
                  </a:lnTo>
                  <a:lnTo>
                    <a:pt x="33" y="586"/>
                  </a:lnTo>
                  <a:lnTo>
                    <a:pt x="35" y="586"/>
                  </a:lnTo>
                  <a:lnTo>
                    <a:pt x="35" y="584"/>
                  </a:lnTo>
                  <a:lnTo>
                    <a:pt x="35" y="583"/>
                  </a:lnTo>
                  <a:lnTo>
                    <a:pt x="35" y="581"/>
                  </a:lnTo>
                  <a:lnTo>
                    <a:pt x="33" y="581"/>
                  </a:lnTo>
                  <a:lnTo>
                    <a:pt x="33" y="579"/>
                  </a:lnTo>
                  <a:lnTo>
                    <a:pt x="33" y="578"/>
                  </a:lnTo>
                  <a:lnTo>
                    <a:pt x="32" y="578"/>
                  </a:lnTo>
                  <a:lnTo>
                    <a:pt x="32" y="576"/>
                  </a:lnTo>
                  <a:lnTo>
                    <a:pt x="32" y="575"/>
                  </a:lnTo>
                  <a:lnTo>
                    <a:pt x="33" y="575"/>
                  </a:lnTo>
                  <a:lnTo>
                    <a:pt x="33" y="573"/>
                  </a:lnTo>
                  <a:lnTo>
                    <a:pt x="35" y="571"/>
                  </a:lnTo>
                  <a:lnTo>
                    <a:pt x="32" y="566"/>
                  </a:lnTo>
                  <a:lnTo>
                    <a:pt x="32" y="565"/>
                  </a:lnTo>
                  <a:lnTo>
                    <a:pt x="30" y="565"/>
                  </a:lnTo>
                  <a:lnTo>
                    <a:pt x="28" y="565"/>
                  </a:lnTo>
                  <a:lnTo>
                    <a:pt x="27" y="563"/>
                  </a:lnTo>
                  <a:lnTo>
                    <a:pt x="27" y="561"/>
                  </a:lnTo>
                  <a:lnTo>
                    <a:pt x="27" y="560"/>
                  </a:lnTo>
                  <a:lnTo>
                    <a:pt x="28" y="560"/>
                  </a:lnTo>
                  <a:lnTo>
                    <a:pt x="30" y="560"/>
                  </a:lnTo>
                  <a:lnTo>
                    <a:pt x="30" y="558"/>
                  </a:lnTo>
                  <a:lnTo>
                    <a:pt x="32" y="558"/>
                  </a:lnTo>
                  <a:lnTo>
                    <a:pt x="32" y="556"/>
                  </a:lnTo>
                  <a:lnTo>
                    <a:pt x="32" y="555"/>
                  </a:lnTo>
                  <a:lnTo>
                    <a:pt x="33" y="555"/>
                  </a:lnTo>
                  <a:lnTo>
                    <a:pt x="35" y="555"/>
                  </a:lnTo>
                  <a:lnTo>
                    <a:pt x="37" y="555"/>
                  </a:lnTo>
                  <a:lnTo>
                    <a:pt x="37" y="553"/>
                  </a:lnTo>
                  <a:lnTo>
                    <a:pt x="37" y="551"/>
                  </a:lnTo>
                  <a:lnTo>
                    <a:pt x="35" y="550"/>
                  </a:lnTo>
                  <a:lnTo>
                    <a:pt x="33" y="550"/>
                  </a:lnTo>
                  <a:lnTo>
                    <a:pt x="33" y="548"/>
                  </a:lnTo>
                  <a:lnTo>
                    <a:pt x="32" y="546"/>
                  </a:lnTo>
                  <a:lnTo>
                    <a:pt x="32" y="545"/>
                  </a:lnTo>
                  <a:lnTo>
                    <a:pt x="32" y="543"/>
                  </a:lnTo>
                  <a:lnTo>
                    <a:pt x="32" y="542"/>
                  </a:lnTo>
                  <a:lnTo>
                    <a:pt x="30" y="540"/>
                  </a:lnTo>
                  <a:lnTo>
                    <a:pt x="30" y="538"/>
                  </a:lnTo>
                  <a:lnTo>
                    <a:pt x="30" y="537"/>
                  </a:lnTo>
                  <a:lnTo>
                    <a:pt x="28" y="537"/>
                  </a:lnTo>
                  <a:lnTo>
                    <a:pt x="27" y="535"/>
                  </a:lnTo>
                  <a:lnTo>
                    <a:pt x="27" y="533"/>
                  </a:lnTo>
                  <a:lnTo>
                    <a:pt x="28" y="533"/>
                  </a:lnTo>
                  <a:lnTo>
                    <a:pt x="30" y="533"/>
                  </a:lnTo>
                  <a:lnTo>
                    <a:pt x="30" y="532"/>
                  </a:lnTo>
                  <a:lnTo>
                    <a:pt x="30" y="530"/>
                  </a:lnTo>
                  <a:lnTo>
                    <a:pt x="32" y="528"/>
                  </a:lnTo>
                  <a:lnTo>
                    <a:pt x="32" y="527"/>
                  </a:lnTo>
                  <a:lnTo>
                    <a:pt x="32" y="525"/>
                  </a:lnTo>
                  <a:lnTo>
                    <a:pt x="32" y="523"/>
                  </a:lnTo>
                  <a:lnTo>
                    <a:pt x="33" y="522"/>
                  </a:lnTo>
                  <a:lnTo>
                    <a:pt x="33" y="520"/>
                  </a:lnTo>
                  <a:lnTo>
                    <a:pt x="35" y="518"/>
                  </a:lnTo>
                  <a:lnTo>
                    <a:pt x="37" y="517"/>
                  </a:lnTo>
                  <a:lnTo>
                    <a:pt x="38" y="518"/>
                  </a:lnTo>
                  <a:lnTo>
                    <a:pt x="38" y="517"/>
                  </a:lnTo>
                  <a:lnTo>
                    <a:pt x="38" y="518"/>
                  </a:lnTo>
                  <a:lnTo>
                    <a:pt x="38" y="517"/>
                  </a:lnTo>
                  <a:lnTo>
                    <a:pt x="40" y="517"/>
                  </a:lnTo>
                  <a:lnTo>
                    <a:pt x="40" y="515"/>
                  </a:lnTo>
                  <a:lnTo>
                    <a:pt x="40" y="513"/>
                  </a:lnTo>
                  <a:lnTo>
                    <a:pt x="42" y="513"/>
                  </a:lnTo>
                  <a:lnTo>
                    <a:pt x="43" y="513"/>
                  </a:lnTo>
                  <a:lnTo>
                    <a:pt x="43" y="512"/>
                  </a:lnTo>
                  <a:lnTo>
                    <a:pt x="43" y="510"/>
                  </a:lnTo>
                  <a:lnTo>
                    <a:pt x="43" y="509"/>
                  </a:lnTo>
                  <a:lnTo>
                    <a:pt x="43" y="507"/>
                  </a:lnTo>
                  <a:lnTo>
                    <a:pt x="42" y="507"/>
                  </a:lnTo>
                  <a:lnTo>
                    <a:pt x="40" y="507"/>
                  </a:lnTo>
                  <a:lnTo>
                    <a:pt x="40" y="505"/>
                  </a:lnTo>
                  <a:lnTo>
                    <a:pt x="40" y="504"/>
                  </a:lnTo>
                  <a:lnTo>
                    <a:pt x="40" y="502"/>
                  </a:lnTo>
                  <a:lnTo>
                    <a:pt x="38" y="502"/>
                  </a:lnTo>
                  <a:lnTo>
                    <a:pt x="38" y="500"/>
                  </a:lnTo>
                  <a:lnTo>
                    <a:pt x="38" y="499"/>
                  </a:lnTo>
                  <a:lnTo>
                    <a:pt x="37" y="499"/>
                  </a:lnTo>
                  <a:lnTo>
                    <a:pt x="37" y="497"/>
                  </a:lnTo>
                  <a:lnTo>
                    <a:pt x="35" y="497"/>
                  </a:lnTo>
                  <a:lnTo>
                    <a:pt x="33" y="495"/>
                  </a:lnTo>
                  <a:lnTo>
                    <a:pt x="32" y="495"/>
                  </a:lnTo>
                  <a:lnTo>
                    <a:pt x="30" y="495"/>
                  </a:lnTo>
                  <a:lnTo>
                    <a:pt x="28" y="495"/>
                  </a:lnTo>
                  <a:lnTo>
                    <a:pt x="28" y="494"/>
                  </a:lnTo>
                  <a:lnTo>
                    <a:pt x="27" y="494"/>
                  </a:lnTo>
                  <a:lnTo>
                    <a:pt x="27" y="492"/>
                  </a:lnTo>
                  <a:lnTo>
                    <a:pt x="25" y="492"/>
                  </a:lnTo>
                  <a:lnTo>
                    <a:pt x="23" y="490"/>
                  </a:lnTo>
                  <a:lnTo>
                    <a:pt x="22" y="490"/>
                  </a:lnTo>
                  <a:lnTo>
                    <a:pt x="22" y="489"/>
                  </a:lnTo>
                  <a:lnTo>
                    <a:pt x="22" y="487"/>
                  </a:lnTo>
                  <a:lnTo>
                    <a:pt x="20" y="487"/>
                  </a:lnTo>
                  <a:lnTo>
                    <a:pt x="20" y="485"/>
                  </a:lnTo>
                  <a:lnTo>
                    <a:pt x="18" y="484"/>
                  </a:lnTo>
                  <a:lnTo>
                    <a:pt x="17" y="484"/>
                  </a:lnTo>
                  <a:lnTo>
                    <a:pt x="17" y="482"/>
                  </a:lnTo>
                  <a:lnTo>
                    <a:pt x="15" y="480"/>
                  </a:lnTo>
                  <a:lnTo>
                    <a:pt x="15" y="479"/>
                  </a:lnTo>
                  <a:lnTo>
                    <a:pt x="15" y="477"/>
                  </a:lnTo>
                  <a:lnTo>
                    <a:pt x="15" y="476"/>
                  </a:lnTo>
                  <a:lnTo>
                    <a:pt x="17" y="474"/>
                  </a:lnTo>
                  <a:lnTo>
                    <a:pt x="17" y="472"/>
                  </a:lnTo>
                  <a:lnTo>
                    <a:pt x="17" y="471"/>
                  </a:lnTo>
                  <a:lnTo>
                    <a:pt x="18" y="471"/>
                  </a:lnTo>
                  <a:lnTo>
                    <a:pt x="20" y="469"/>
                  </a:lnTo>
                  <a:lnTo>
                    <a:pt x="22" y="467"/>
                  </a:lnTo>
                  <a:lnTo>
                    <a:pt x="23" y="469"/>
                  </a:lnTo>
                  <a:lnTo>
                    <a:pt x="25" y="469"/>
                  </a:lnTo>
                  <a:lnTo>
                    <a:pt x="27" y="469"/>
                  </a:lnTo>
                  <a:lnTo>
                    <a:pt x="27" y="471"/>
                  </a:lnTo>
                  <a:lnTo>
                    <a:pt x="28" y="471"/>
                  </a:lnTo>
                  <a:lnTo>
                    <a:pt x="30" y="471"/>
                  </a:lnTo>
                  <a:lnTo>
                    <a:pt x="32" y="471"/>
                  </a:lnTo>
                  <a:lnTo>
                    <a:pt x="33" y="471"/>
                  </a:lnTo>
                  <a:lnTo>
                    <a:pt x="33" y="472"/>
                  </a:lnTo>
                  <a:lnTo>
                    <a:pt x="35" y="472"/>
                  </a:lnTo>
                  <a:lnTo>
                    <a:pt x="37" y="472"/>
                  </a:lnTo>
                  <a:lnTo>
                    <a:pt x="38" y="472"/>
                  </a:lnTo>
                  <a:lnTo>
                    <a:pt x="38" y="474"/>
                  </a:lnTo>
                  <a:lnTo>
                    <a:pt x="40" y="474"/>
                  </a:lnTo>
                  <a:lnTo>
                    <a:pt x="42" y="474"/>
                  </a:lnTo>
                  <a:lnTo>
                    <a:pt x="43" y="474"/>
                  </a:lnTo>
                  <a:lnTo>
                    <a:pt x="45" y="476"/>
                  </a:lnTo>
                  <a:lnTo>
                    <a:pt x="46" y="476"/>
                  </a:lnTo>
                  <a:lnTo>
                    <a:pt x="46" y="477"/>
                  </a:lnTo>
                  <a:lnTo>
                    <a:pt x="48" y="476"/>
                  </a:lnTo>
                  <a:lnTo>
                    <a:pt x="50" y="476"/>
                  </a:lnTo>
                  <a:lnTo>
                    <a:pt x="51" y="476"/>
                  </a:lnTo>
                  <a:lnTo>
                    <a:pt x="53" y="476"/>
                  </a:lnTo>
                  <a:lnTo>
                    <a:pt x="53" y="477"/>
                  </a:lnTo>
                  <a:lnTo>
                    <a:pt x="55" y="477"/>
                  </a:lnTo>
                  <a:lnTo>
                    <a:pt x="55" y="479"/>
                  </a:lnTo>
                  <a:lnTo>
                    <a:pt x="56" y="479"/>
                  </a:lnTo>
                  <a:lnTo>
                    <a:pt x="58" y="479"/>
                  </a:lnTo>
                  <a:lnTo>
                    <a:pt x="60" y="479"/>
                  </a:lnTo>
                  <a:lnTo>
                    <a:pt x="61" y="477"/>
                  </a:lnTo>
                  <a:lnTo>
                    <a:pt x="61" y="476"/>
                  </a:lnTo>
                  <a:lnTo>
                    <a:pt x="63" y="476"/>
                  </a:lnTo>
                  <a:lnTo>
                    <a:pt x="65" y="476"/>
                  </a:lnTo>
                  <a:lnTo>
                    <a:pt x="66" y="476"/>
                  </a:lnTo>
                  <a:lnTo>
                    <a:pt x="68" y="476"/>
                  </a:lnTo>
                  <a:lnTo>
                    <a:pt x="70" y="474"/>
                  </a:lnTo>
                  <a:lnTo>
                    <a:pt x="70" y="472"/>
                  </a:lnTo>
                  <a:lnTo>
                    <a:pt x="71" y="472"/>
                  </a:lnTo>
                  <a:lnTo>
                    <a:pt x="73" y="472"/>
                  </a:lnTo>
                  <a:lnTo>
                    <a:pt x="76" y="474"/>
                  </a:lnTo>
                  <a:lnTo>
                    <a:pt x="78" y="474"/>
                  </a:lnTo>
                  <a:lnTo>
                    <a:pt x="78" y="472"/>
                  </a:lnTo>
                  <a:lnTo>
                    <a:pt x="79" y="472"/>
                  </a:lnTo>
                  <a:lnTo>
                    <a:pt x="79" y="471"/>
                  </a:lnTo>
                  <a:lnTo>
                    <a:pt x="79" y="469"/>
                  </a:lnTo>
                  <a:lnTo>
                    <a:pt x="81" y="469"/>
                  </a:lnTo>
                  <a:lnTo>
                    <a:pt x="83" y="469"/>
                  </a:lnTo>
                  <a:lnTo>
                    <a:pt x="83" y="471"/>
                  </a:lnTo>
                  <a:lnTo>
                    <a:pt x="84" y="471"/>
                  </a:lnTo>
                  <a:lnTo>
                    <a:pt x="86" y="469"/>
                  </a:lnTo>
                  <a:lnTo>
                    <a:pt x="88" y="469"/>
                  </a:lnTo>
                  <a:lnTo>
                    <a:pt x="88" y="467"/>
                  </a:lnTo>
                  <a:lnTo>
                    <a:pt x="89" y="467"/>
                  </a:lnTo>
                  <a:lnTo>
                    <a:pt x="91" y="466"/>
                  </a:lnTo>
                  <a:lnTo>
                    <a:pt x="93" y="466"/>
                  </a:lnTo>
                  <a:lnTo>
                    <a:pt x="94" y="466"/>
                  </a:lnTo>
                  <a:lnTo>
                    <a:pt x="96" y="467"/>
                  </a:lnTo>
                  <a:lnTo>
                    <a:pt x="98" y="466"/>
                  </a:lnTo>
                  <a:lnTo>
                    <a:pt x="99" y="466"/>
                  </a:lnTo>
                  <a:lnTo>
                    <a:pt x="101" y="464"/>
                  </a:lnTo>
                  <a:lnTo>
                    <a:pt x="101" y="462"/>
                  </a:lnTo>
                  <a:lnTo>
                    <a:pt x="103" y="461"/>
                  </a:lnTo>
                  <a:lnTo>
                    <a:pt x="103" y="459"/>
                  </a:lnTo>
                  <a:lnTo>
                    <a:pt x="103" y="457"/>
                  </a:lnTo>
                  <a:lnTo>
                    <a:pt x="104" y="457"/>
                  </a:lnTo>
                  <a:lnTo>
                    <a:pt x="104" y="456"/>
                  </a:lnTo>
                  <a:lnTo>
                    <a:pt x="104" y="454"/>
                  </a:lnTo>
                  <a:lnTo>
                    <a:pt x="106" y="452"/>
                  </a:lnTo>
                  <a:lnTo>
                    <a:pt x="108" y="452"/>
                  </a:lnTo>
                  <a:lnTo>
                    <a:pt x="108" y="451"/>
                  </a:lnTo>
                  <a:lnTo>
                    <a:pt x="109" y="449"/>
                  </a:lnTo>
                  <a:lnTo>
                    <a:pt x="111" y="447"/>
                  </a:lnTo>
                  <a:lnTo>
                    <a:pt x="112" y="447"/>
                  </a:lnTo>
                  <a:lnTo>
                    <a:pt x="112" y="446"/>
                  </a:lnTo>
                  <a:lnTo>
                    <a:pt x="114" y="444"/>
                  </a:lnTo>
                  <a:lnTo>
                    <a:pt x="116" y="443"/>
                  </a:lnTo>
                  <a:lnTo>
                    <a:pt x="116" y="441"/>
                  </a:lnTo>
                  <a:lnTo>
                    <a:pt x="116" y="439"/>
                  </a:lnTo>
                  <a:lnTo>
                    <a:pt x="114" y="439"/>
                  </a:lnTo>
                  <a:lnTo>
                    <a:pt x="114" y="438"/>
                  </a:lnTo>
                  <a:lnTo>
                    <a:pt x="116" y="436"/>
                  </a:lnTo>
                  <a:lnTo>
                    <a:pt x="116" y="434"/>
                  </a:lnTo>
                  <a:lnTo>
                    <a:pt x="116" y="433"/>
                  </a:lnTo>
                  <a:lnTo>
                    <a:pt x="114" y="431"/>
                  </a:lnTo>
                  <a:lnTo>
                    <a:pt x="114" y="429"/>
                  </a:lnTo>
                  <a:lnTo>
                    <a:pt x="114" y="428"/>
                  </a:lnTo>
                  <a:lnTo>
                    <a:pt x="112" y="426"/>
                  </a:lnTo>
                  <a:lnTo>
                    <a:pt x="111" y="424"/>
                  </a:lnTo>
                  <a:lnTo>
                    <a:pt x="111" y="423"/>
                  </a:lnTo>
                  <a:lnTo>
                    <a:pt x="111" y="421"/>
                  </a:lnTo>
                  <a:lnTo>
                    <a:pt x="109" y="419"/>
                  </a:lnTo>
                  <a:lnTo>
                    <a:pt x="108" y="419"/>
                  </a:lnTo>
                  <a:lnTo>
                    <a:pt x="106" y="419"/>
                  </a:lnTo>
                  <a:lnTo>
                    <a:pt x="106" y="418"/>
                  </a:lnTo>
                  <a:lnTo>
                    <a:pt x="104" y="418"/>
                  </a:lnTo>
                  <a:lnTo>
                    <a:pt x="104" y="416"/>
                  </a:lnTo>
                  <a:lnTo>
                    <a:pt x="103" y="416"/>
                  </a:lnTo>
                  <a:lnTo>
                    <a:pt x="101" y="416"/>
                  </a:lnTo>
                  <a:lnTo>
                    <a:pt x="98" y="416"/>
                  </a:lnTo>
                  <a:lnTo>
                    <a:pt x="98" y="415"/>
                  </a:lnTo>
                  <a:lnTo>
                    <a:pt x="96" y="415"/>
                  </a:lnTo>
                  <a:lnTo>
                    <a:pt x="96" y="413"/>
                  </a:lnTo>
                  <a:lnTo>
                    <a:pt x="94" y="413"/>
                  </a:lnTo>
                  <a:lnTo>
                    <a:pt x="94" y="411"/>
                  </a:lnTo>
                  <a:lnTo>
                    <a:pt x="93" y="411"/>
                  </a:lnTo>
                  <a:lnTo>
                    <a:pt x="91" y="410"/>
                  </a:lnTo>
                  <a:lnTo>
                    <a:pt x="91" y="408"/>
                  </a:lnTo>
                  <a:lnTo>
                    <a:pt x="91" y="406"/>
                  </a:lnTo>
                  <a:lnTo>
                    <a:pt x="91" y="405"/>
                  </a:lnTo>
                  <a:lnTo>
                    <a:pt x="91" y="403"/>
                  </a:lnTo>
                  <a:lnTo>
                    <a:pt x="91" y="401"/>
                  </a:lnTo>
                  <a:lnTo>
                    <a:pt x="91" y="400"/>
                  </a:lnTo>
                  <a:lnTo>
                    <a:pt x="93" y="400"/>
                  </a:lnTo>
                  <a:lnTo>
                    <a:pt x="93" y="398"/>
                  </a:lnTo>
                  <a:lnTo>
                    <a:pt x="93" y="396"/>
                  </a:lnTo>
                  <a:lnTo>
                    <a:pt x="94" y="395"/>
                  </a:lnTo>
                  <a:lnTo>
                    <a:pt x="96" y="393"/>
                  </a:lnTo>
                  <a:lnTo>
                    <a:pt x="98" y="393"/>
                  </a:lnTo>
                  <a:lnTo>
                    <a:pt x="96" y="391"/>
                  </a:lnTo>
                  <a:lnTo>
                    <a:pt x="96" y="390"/>
                  </a:lnTo>
                  <a:lnTo>
                    <a:pt x="94" y="390"/>
                  </a:lnTo>
                  <a:lnTo>
                    <a:pt x="96" y="388"/>
                  </a:lnTo>
                  <a:lnTo>
                    <a:pt x="94" y="386"/>
                  </a:lnTo>
                  <a:lnTo>
                    <a:pt x="93" y="385"/>
                  </a:lnTo>
                  <a:lnTo>
                    <a:pt x="93" y="383"/>
                  </a:lnTo>
                  <a:lnTo>
                    <a:pt x="93" y="382"/>
                  </a:lnTo>
                  <a:lnTo>
                    <a:pt x="93" y="380"/>
                  </a:lnTo>
                  <a:lnTo>
                    <a:pt x="93" y="378"/>
                  </a:lnTo>
                  <a:lnTo>
                    <a:pt x="94" y="377"/>
                  </a:lnTo>
                  <a:lnTo>
                    <a:pt x="96" y="377"/>
                  </a:lnTo>
                  <a:lnTo>
                    <a:pt x="96" y="375"/>
                  </a:lnTo>
                  <a:lnTo>
                    <a:pt x="96" y="373"/>
                  </a:lnTo>
                  <a:lnTo>
                    <a:pt x="96" y="372"/>
                  </a:lnTo>
                  <a:lnTo>
                    <a:pt x="94" y="372"/>
                  </a:lnTo>
                  <a:lnTo>
                    <a:pt x="91" y="372"/>
                  </a:lnTo>
                  <a:lnTo>
                    <a:pt x="91" y="370"/>
                  </a:lnTo>
                  <a:lnTo>
                    <a:pt x="91" y="368"/>
                  </a:lnTo>
                  <a:lnTo>
                    <a:pt x="91" y="367"/>
                  </a:lnTo>
                  <a:lnTo>
                    <a:pt x="91" y="365"/>
                  </a:lnTo>
                  <a:lnTo>
                    <a:pt x="93" y="363"/>
                  </a:lnTo>
                  <a:lnTo>
                    <a:pt x="94" y="362"/>
                  </a:lnTo>
                  <a:lnTo>
                    <a:pt x="96" y="360"/>
                  </a:lnTo>
                  <a:lnTo>
                    <a:pt x="98" y="358"/>
                  </a:lnTo>
                  <a:lnTo>
                    <a:pt x="99" y="358"/>
                  </a:lnTo>
                  <a:lnTo>
                    <a:pt x="99" y="357"/>
                  </a:lnTo>
                  <a:lnTo>
                    <a:pt x="101" y="355"/>
                  </a:lnTo>
                  <a:lnTo>
                    <a:pt x="103" y="355"/>
                  </a:lnTo>
                  <a:lnTo>
                    <a:pt x="104" y="355"/>
                  </a:lnTo>
                  <a:lnTo>
                    <a:pt x="106" y="355"/>
                  </a:lnTo>
                  <a:lnTo>
                    <a:pt x="108" y="355"/>
                  </a:lnTo>
                  <a:lnTo>
                    <a:pt x="108" y="353"/>
                  </a:lnTo>
                  <a:lnTo>
                    <a:pt x="109" y="353"/>
                  </a:lnTo>
                  <a:lnTo>
                    <a:pt x="111" y="352"/>
                  </a:lnTo>
                  <a:lnTo>
                    <a:pt x="112" y="350"/>
                  </a:lnTo>
                  <a:lnTo>
                    <a:pt x="112" y="349"/>
                  </a:lnTo>
                  <a:lnTo>
                    <a:pt x="112" y="347"/>
                  </a:lnTo>
                  <a:lnTo>
                    <a:pt x="111" y="345"/>
                  </a:lnTo>
                  <a:lnTo>
                    <a:pt x="109" y="344"/>
                  </a:lnTo>
                  <a:lnTo>
                    <a:pt x="109" y="342"/>
                  </a:lnTo>
                  <a:lnTo>
                    <a:pt x="109" y="340"/>
                  </a:lnTo>
                  <a:lnTo>
                    <a:pt x="109" y="339"/>
                  </a:lnTo>
                  <a:lnTo>
                    <a:pt x="109" y="337"/>
                  </a:lnTo>
                  <a:lnTo>
                    <a:pt x="109" y="335"/>
                  </a:lnTo>
                  <a:lnTo>
                    <a:pt x="108" y="334"/>
                  </a:lnTo>
                  <a:lnTo>
                    <a:pt x="108" y="332"/>
                  </a:lnTo>
                  <a:lnTo>
                    <a:pt x="108" y="330"/>
                  </a:lnTo>
                  <a:lnTo>
                    <a:pt x="109" y="330"/>
                  </a:lnTo>
                  <a:lnTo>
                    <a:pt x="111" y="330"/>
                  </a:lnTo>
                  <a:lnTo>
                    <a:pt x="112" y="330"/>
                  </a:lnTo>
                  <a:lnTo>
                    <a:pt x="114" y="329"/>
                  </a:lnTo>
                  <a:lnTo>
                    <a:pt x="114" y="327"/>
                  </a:lnTo>
                  <a:lnTo>
                    <a:pt x="116" y="325"/>
                  </a:lnTo>
                  <a:lnTo>
                    <a:pt x="116" y="322"/>
                  </a:lnTo>
                  <a:lnTo>
                    <a:pt x="117" y="320"/>
                  </a:lnTo>
                  <a:lnTo>
                    <a:pt x="117" y="319"/>
                  </a:lnTo>
                  <a:lnTo>
                    <a:pt x="116" y="317"/>
                  </a:lnTo>
                  <a:lnTo>
                    <a:pt x="114" y="317"/>
                  </a:lnTo>
                  <a:lnTo>
                    <a:pt x="114" y="316"/>
                  </a:lnTo>
                  <a:lnTo>
                    <a:pt x="114" y="314"/>
                  </a:lnTo>
                  <a:lnTo>
                    <a:pt x="112" y="312"/>
                  </a:lnTo>
                  <a:lnTo>
                    <a:pt x="111" y="311"/>
                  </a:lnTo>
                  <a:lnTo>
                    <a:pt x="111" y="309"/>
                  </a:lnTo>
                  <a:lnTo>
                    <a:pt x="111" y="307"/>
                  </a:lnTo>
                  <a:lnTo>
                    <a:pt x="111" y="306"/>
                  </a:lnTo>
                  <a:lnTo>
                    <a:pt x="111" y="304"/>
                  </a:lnTo>
                  <a:lnTo>
                    <a:pt x="111" y="302"/>
                  </a:lnTo>
                  <a:lnTo>
                    <a:pt x="109" y="302"/>
                  </a:lnTo>
                  <a:lnTo>
                    <a:pt x="109" y="301"/>
                  </a:lnTo>
                  <a:lnTo>
                    <a:pt x="109" y="299"/>
                  </a:lnTo>
                  <a:lnTo>
                    <a:pt x="108" y="299"/>
                  </a:lnTo>
                  <a:lnTo>
                    <a:pt x="108" y="297"/>
                  </a:lnTo>
                  <a:lnTo>
                    <a:pt x="108" y="296"/>
                  </a:lnTo>
                  <a:lnTo>
                    <a:pt x="106" y="296"/>
                  </a:lnTo>
                  <a:lnTo>
                    <a:pt x="106" y="294"/>
                  </a:lnTo>
                  <a:lnTo>
                    <a:pt x="108" y="292"/>
                  </a:lnTo>
                  <a:lnTo>
                    <a:pt x="108" y="291"/>
                  </a:lnTo>
                  <a:lnTo>
                    <a:pt x="109" y="291"/>
                  </a:lnTo>
                  <a:lnTo>
                    <a:pt x="109" y="289"/>
                  </a:lnTo>
                  <a:lnTo>
                    <a:pt x="111" y="289"/>
                  </a:lnTo>
                  <a:lnTo>
                    <a:pt x="109" y="289"/>
                  </a:lnTo>
                  <a:lnTo>
                    <a:pt x="109" y="287"/>
                  </a:lnTo>
                  <a:lnTo>
                    <a:pt x="109" y="286"/>
                  </a:lnTo>
                  <a:lnTo>
                    <a:pt x="109" y="284"/>
                  </a:lnTo>
                  <a:lnTo>
                    <a:pt x="111" y="283"/>
                  </a:lnTo>
                  <a:lnTo>
                    <a:pt x="111" y="281"/>
                  </a:lnTo>
                  <a:lnTo>
                    <a:pt x="109" y="279"/>
                  </a:lnTo>
                  <a:lnTo>
                    <a:pt x="109" y="278"/>
                  </a:lnTo>
                  <a:lnTo>
                    <a:pt x="108" y="278"/>
                  </a:lnTo>
                  <a:lnTo>
                    <a:pt x="108" y="276"/>
                  </a:lnTo>
                  <a:lnTo>
                    <a:pt x="108" y="274"/>
                  </a:lnTo>
                  <a:lnTo>
                    <a:pt x="106" y="273"/>
                  </a:lnTo>
                  <a:lnTo>
                    <a:pt x="104" y="271"/>
                  </a:lnTo>
                  <a:lnTo>
                    <a:pt x="103" y="268"/>
                  </a:lnTo>
                  <a:lnTo>
                    <a:pt x="104" y="266"/>
                  </a:lnTo>
                  <a:lnTo>
                    <a:pt x="104" y="264"/>
                  </a:lnTo>
                  <a:lnTo>
                    <a:pt x="103" y="263"/>
                  </a:lnTo>
                  <a:lnTo>
                    <a:pt x="101" y="263"/>
                  </a:lnTo>
                  <a:lnTo>
                    <a:pt x="101" y="261"/>
                  </a:lnTo>
                  <a:lnTo>
                    <a:pt x="101" y="259"/>
                  </a:lnTo>
                  <a:lnTo>
                    <a:pt x="101" y="258"/>
                  </a:lnTo>
                  <a:lnTo>
                    <a:pt x="99" y="258"/>
                  </a:lnTo>
                  <a:lnTo>
                    <a:pt x="99" y="256"/>
                  </a:lnTo>
                  <a:lnTo>
                    <a:pt x="99" y="254"/>
                  </a:lnTo>
                  <a:lnTo>
                    <a:pt x="98" y="254"/>
                  </a:lnTo>
                  <a:lnTo>
                    <a:pt x="96" y="254"/>
                  </a:lnTo>
                  <a:lnTo>
                    <a:pt x="96" y="253"/>
                  </a:lnTo>
                  <a:lnTo>
                    <a:pt x="96" y="251"/>
                  </a:lnTo>
                  <a:lnTo>
                    <a:pt x="98" y="250"/>
                  </a:lnTo>
                  <a:lnTo>
                    <a:pt x="98" y="248"/>
                  </a:lnTo>
                  <a:lnTo>
                    <a:pt x="96" y="248"/>
                  </a:lnTo>
                  <a:lnTo>
                    <a:pt x="96" y="246"/>
                  </a:lnTo>
                  <a:lnTo>
                    <a:pt x="98" y="245"/>
                  </a:lnTo>
                  <a:lnTo>
                    <a:pt x="98" y="243"/>
                  </a:lnTo>
                  <a:lnTo>
                    <a:pt x="96" y="241"/>
                  </a:lnTo>
                  <a:lnTo>
                    <a:pt x="94" y="241"/>
                  </a:lnTo>
                  <a:lnTo>
                    <a:pt x="96" y="240"/>
                  </a:lnTo>
                  <a:lnTo>
                    <a:pt x="96" y="238"/>
                  </a:lnTo>
                  <a:lnTo>
                    <a:pt x="98" y="238"/>
                  </a:lnTo>
                  <a:lnTo>
                    <a:pt x="98" y="236"/>
                  </a:lnTo>
                  <a:lnTo>
                    <a:pt x="96" y="236"/>
                  </a:lnTo>
                  <a:lnTo>
                    <a:pt x="96" y="235"/>
                  </a:lnTo>
                  <a:lnTo>
                    <a:pt x="98" y="235"/>
                  </a:lnTo>
                  <a:lnTo>
                    <a:pt x="99" y="235"/>
                  </a:lnTo>
                  <a:lnTo>
                    <a:pt x="99" y="233"/>
                  </a:lnTo>
                  <a:lnTo>
                    <a:pt x="99" y="231"/>
                  </a:lnTo>
                  <a:lnTo>
                    <a:pt x="99" y="228"/>
                  </a:lnTo>
                  <a:lnTo>
                    <a:pt x="98" y="228"/>
                  </a:lnTo>
                  <a:lnTo>
                    <a:pt x="98" y="226"/>
                  </a:lnTo>
                  <a:lnTo>
                    <a:pt x="98" y="225"/>
                  </a:lnTo>
                  <a:lnTo>
                    <a:pt x="96" y="225"/>
                  </a:lnTo>
                  <a:lnTo>
                    <a:pt x="98" y="223"/>
                  </a:lnTo>
                  <a:lnTo>
                    <a:pt x="98" y="221"/>
                  </a:lnTo>
                  <a:lnTo>
                    <a:pt x="96" y="220"/>
                  </a:lnTo>
                  <a:lnTo>
                    <a:pt x="96" y="218"/>
                  </a:lnTo>
                  <a:lnTo>
                    <a:pt x="98" y="220"/>
                  </a:lnTo>
                  <a:lnTo>
                    <a:pt x="98" y="218"/>
                  </a:lnTo>
                  <a:lnTo>
                    <a:pt x="99" y="218"/>
                  </a:lnTo>
                  <a:lnTo>
                    <a:pt x="99" y="217"/>
                  </a:lnTo>
                  <a:lnTo>
                    <a:pt x="98" y="217"/>
                  </a:lnTo>
                  <a:lnTo>
                    <a:pt x="98" y="215"/>
                  </a:lnTo>
                  <a:lnTo>
                    <a:pt x="99" y="215"/>
                  </a:lnTo>
                  <a:lnTo>
                    <a:pt x="99" y="213"/>
                  </a:lnTo>
                  <a:lnTo>
                    <a:pt x="99" y="212"/>
                  </a:lnTo>
                  <a:lnTo>
                    <a:pt x="101" y="212"/>
                  </a:lnTo>
                  <a:lnTo>
                    <a:pt x="101" y="210"/>
                  </a:lnTo>
                  <a:lnTo>
                    <a:pt x="99" y="210"/>
                  </a:lnTo>
                  <a:lnTo>
                    <a:pt x="99" y="208"/>
                  </a:lnTo>
                  <a:lnTo>
                    <a:pt x="101" y="208"/>
                  </a:lnTo>
                  <a:lnTo>
                    <a:pt x="101" y="207"/>
                  </a:lnTo>
                  <a:lnTo>
                    <a:pt x="99" y="205"/>
                  </a:lnTo>
                  <a:lnTo>
                    <a:pt x="101" y="203"/>
                  </a:lnTo>
                  <a:lnTo>
                    <a:pt x="101" y="202"/>
                  </a:lnTo>
                  <a:lnTo>
                    <a:pt x="101" y="200"/>
                  </a:lnTo>
                  <a:lnTo>
                    <a:pt x="101" y="198"/>
                  </a:lnTo>
                  <a:lnTo>
                    <a:pt x="101" y="197"/>
                  </a:lnTo>
                  <a:lnTo>
                    <a:pt x="99" y="197"/>
                  </a:lnTo>
                  <a:lnTo>
                    <a:pt x="98" y="197"/>
                  </a:lnTo>
                  <a:lnTo>
                    <a:pt x="98" y="195"/>
                  </a:lnTo>
                  <a:lnTo>
                    <a:pt x="98" y="193"/>
                  </a:lnTo>
                  <a:lnTo>
                    <a:pt x="99" y="193"/>
                  </a:lnTo>
                  <a:lnTo>
                    <a:pt x="101" y="192"/>
                  </a:lnTo>
                  <a:lnTo>
                    <a:pt x="103" y="190"/>
                  </a:lnTo>
                  <a:lnTo>
                    <a:pt x="103" y="187"/>
                  </a:lnTo>
                  <a:lnTo>
                    <a:pt x="104" y="187"/>
                  </a:lnTo>
                  <a:lnTo>
                    <a:pt x="104" y="185"/>
                  </a:lnTo>
                  <a:lnTo>
                    <a:pt x="106" y="185"/>
                  </a:lnTo>
                  <a:lnTo>
                    <a:pt x="106" y="184"/>
                  </a:lnTo>
                  <a:lnTo>
                    <a:pt x="108" y="184"/>
                  </a:lnTo>
                  <a:lnTo>
                    <a:pt x="108" y="182"/>
                  </a:lnTo>
                  <a:lnTo>
                    <a:pt x="108" y="180"/>
                  </a:lnTo>
                  <a:lnTo>
                    <a:pt x="109" y="180"/>
                  </a:lnTo>
                  <a:lnTo>
                    <a:pt x="111" y="179"/>
                  </a:lnTo>
                  <a:lnTo>
                    <a:pt x="112" y="179"/>
                  </a:lnTo>
                  <a:lnTo>
                    <a:pt x="112" y="177"/>
                  </a:lnTo>
                  <a:lnTo>
                    <a:pt x="111" y="175"/>
                  </a:lnTo>
                  <a:lnTo>
                    <a:pt x="111" y="174"/>
                  </a:lnTo>
                  <a:lnTo>
                    <a:pt x="111" y="172"/>
                  </a:lnTo>
                  <a:lnTo>
                    <a:pt x="111" y="170"/>
                  </a:lnTo>
                  <a:lnTo>
                    <a:pt x="111" y="169"/>
                  </a:lnTo>
                  <a:lnTo>
                    <a:pt x="109" y="169"/>
                  </a:lnTo>
                  <a:lnTo>
                    <a:pt x="109" y="167"/>
                  </a:lnTo>
                  <a:lnTo>
                    <a:pt x="108" y="169"/>
                  </a:lnTo>
                  <a:lnTo>
                    <a:pt x="106" y="169"/>
                  </a:lnTo>
                  <a:lnTo>
                    <a:pt x="106" y="167"/>
                  </a:lnTo>
                  <a:lnTo>
                    <a:pt x="106" y="165"/>
                  </a:lnTo>
                  <a:lnTo>
                    <a:pt x="106" y="164"/>
                  </a:lnTo>
                  <a:lnTo>
                    <a:pt x="106" y="162"/>
                  </a:lnTo>
                  <a:lnTo>
                    <a:pt x="106" y="160"/>
                  </a:lnTo>
                  <a:lnTo>
                    <a:pt x="106" y="159"/>
                  </a:lnTo>
                  <a:lnTo>
                    <a:pt x="106" y="157"/>
                  </a:lnTo>
                  <a:lnTo>
                    <a:pt x="106" y="154"/>
                  </a:lnTo>
                  <a:lnTo>
                    <a:pt x="106" y="152"/>
                  </a:lnTo>
                  <a:lnTo>
                    <a:pt x="108" y="152"/>
                  </a:lnTo>
                  <a:lnTo>
                    <a:pt x="109" y="152"/>
                  </a:lnTo>
                  <a:lnTo>
                    <a:pt x="111" y="151"/>
                  </a:lnTo>
                  <a:lnTo>
                    <a:pt x="111" y="149"/>
                  </a:lnTo>
                  <a:lnTo>
                    <a:pt x="112" y="147"/>
                  </a:lnTo>
                  <a:lnTo>
                    <a:pt x="112" y="146"/>
                  </a:lnTo>
                  <a:lnTo>
                    <a:pt x="112" y="144"/>
                  </a:lnTo>
                  <a:lnTo>
                    <a:pt x="112" y="142"/>
                  </a:lnTo>
                  <a:lnTo>
                    <a:pt x="112" y="141"/>
                  </a:lnTo>
                  <a:lnTo>
                    <a:pt x="111" y="141"/>
                  </a:lnTo>
                  <a:lnTo>
                    <a:pt x="109" y="141"/>
                  </a:lnTo>
                  <a:lnTo>
                    <a:pt x="111" y="141"/>
                  </a:lnTo>
                  <a:lnTo>
                    <a:pt x="111" y="139"/>
                  </a:lnTo>
                  <a:lnTo>
                    <a:pt x="109" y="137"/>
                  </a:lnTo>
                  <a:lnTo>
                    <a:pt x="108" y="137"/>
                  </a:lnTo>
                  <a:lnTo>
                    <a:pt x="108" y="136"/>
                  </a:lnTo>
                  <a:lnTo>
                    <a:pt x="108" y="134"/>
                  </a:lnTo>
                  <a:lnTo>
                    <a:pt x="108" y="132"/>
                  </a:lnTo>
                  <a:lnTo>
                    <a:pt x="106" y="132"/>
                  </a:lnTo>
                  <a:lnTo>
                    <a:pt x="106" y="131"/>
                  </a:lnTo>
                  <a:lnTo>
                    <a:pt x="106" y="129"/>
                  </a:lnTo>
                  <a:lnTo>
                    <a:pt x="108" y="129"/>
                  </a:lnTo>
                  <a:lnTo>
                    <a:pt x="106" y="127"/>
                  </a:lnTo>
                  <a:lnTo>
                    <a:pt x="106" y="126"/>
                  </a:lnTo>
                  <a:lnTo>
                    <a:pt x="108" y="124"/>
                  </a:lnTo>
                  <a:lnTo>
                    <a:pt x="109" y="124"/>
                  </a:lnTo>
                  <a:lnTo>
                    <a:pt x="109" y="123"/>
                  </a:lnTo>
                  <a:lnTo>
                    <a:pt x="106" y="123"/>
                  </a:lnTo>
                  <a:lnTo>
                    <a:pt x="106" y="121"/>
                  </a:lnTo>
                  <a:lnTo>
                    <a:pt x="109" y="121"/>
                  </a:lnTo>
                  <a:lnTo>
                    <a:pt x="109" y="119"/>
                  </a:lnTo>
                  <a:lnTo>
                    <a:pt x="108" y="119"/>
                  </a:lnTo>
                  <a:lnTo>
                    <a:pt x="108" y="118"/>
                  </a:lnTo>
                  <a:lnTo>
                    <a:pt x="106" y="118"/>
                  </a:lnTo>
                  <a:lnTo>
                    <a:pt x="108" y="116"/>
                  </a:lnTo>
                  <a:lnTo>
                    <a:pt x="108" y="114"/>
                  </a:lnTo>
                  <a:lnTo>
                    <a:pt x="106" y="113"/>
                  </a:lnTo>
                  <a:lnTo>
                    <a:pt x="108" y="113"/>
                  </a:lnTo>
                  <a:lnTo>
                    <a:pt x="108" y="111"/>
                  </a:lnTo>
                  <a:lnTo>
                    <a:pt x="109" y="113"/>
                  </a:lnTo>
                  <a:lnTo>
                    <a:pt x="111" y="113"/>
                  </a:lnTo>
                  <a:lnTo>
                    <a:pt x="112" y="111"/>
                  </a:lnTo>
                  <a:lnTo>
                    <a:pt x="114" y="109"/>
                  </a:lnTo>
                  <a:lnTo>
                    <a:pt x="114" y="108"/>
                  </a:lnTo>
                  <a:lnTo>
                    <a:pt x="114" y="106"/>
                  </a:lnTo>
                  <a:lnTo>
                    <a:pt x="114" y="104"/>
                  </a:lnTo>
                  <a:lnTo>
                    <a:pt x="112" y="103"/>
                  </a:lnTo>
                  <a:lnTo>
                    <a:pt x="111" y="103"/>
                  </a:lnTo>
                  <a:lnTo>
                    <a:pt x="111" y="101"/>
                  </a:lnTo>
                  <a:lnTo>
                    <a:pt x="112" y="101"/>
                  </a:lnTo>
                  <a:lnTo>
                    <a:pt x="112" y="99"/>
                  </a:lnTo>
                  <a:lnTo>
                    <a:pt x="112" y="98"/>
                  </a:lnTo>
                  <a:lnTo>
                    <a:pt x="114" y="96"/>
                  </a:lnTo>
                  <a:lnTo>
                    <a:pt x="114" y="94"/>
                  </a:lnTo>
                  <a:lnTo>
                    <a:pt x="112" y="94"/>
                  </a:lnTo>
                  <a:lnTo>
                    <a:pt x="111" y="94"/>
                  </a:lnTo>
                  <a:lnTo>
                    <a:pt x="109" y="93"/>
                  </a:lnTo>
                  <a:lnTo>
                    <a:pt x="109" y="91"/>
                  </a:lnTo>
                  <a:lnTo>
                    <a:pt x="109" y="90"/>
                  </a:lnTo>
                  <a:lnTo>
                    <a:pt x="111" y="88"/>
                  </a:lnTo>
                  <a:lnTo>
                    <a:pt x="111" y="86"/>
                  </a:lnTo>
                  <a:lnTo>
                    <a:pt x="109" y="85"/>
                  </a:lnTo>
                  <a:lnTo>
                    <a:pt x="111" y="83"/>
                  </a:lnTo>
                  <a:lnTo>
                    <a:pt x="111" y="81"/>
                  </a:lnTo>
                  <a:lnTo>
                    <a:pt x="109" y="81"/>
                  </a:lnTo>
                  <a:lnTo>
                    <a:pt x="108" y="81"/>
                  </a:lnTo>
                  <a:lnTo>
                    <a:pt x="108" y="80"/>
                  </a:lnTo>
                  <a:lnTo>
                    <a:pt x="106" y="80"/>
                  </a:lnTo>
                  <a:lnTo>
                    <a:pt x="106" y="78"/>
                  </a:lnTo>
                  <a:lnTo>
                    <a:pt x="106" y="76"/>
                  </a:lnTo>
                  <a:lnTo>
                    <a:pt x="104" y="75"/>
                  </a:lnTo>
                  <a:lnTo>
                    <a:pt x="104" y="73"/>
                  </a:lnTo>
                  <a:lnTo>
                    <a:pt x="103" y="71"/>
                  </a:lnTo>
                  <a:lnTo>
                    <a:pt x="103" y="70"/>
                  </a:lnTo>
                  <a:lnTo>
                    <a:pt x="101" y="68"/>
                  </a:lnTo>
                  <a:lnTo>
                    <a:pt x="103" y="66"/>
                  </a:lnTo>
                  <a:lnTo>
                    <a:pt x="103" y="65"/>
                  </a:lnTo>
                  <a:lnTo>
                    <a:pt x="101" y="65"/>
                  </a:lnTo>
                  <a:lnTo>
                    <a:pt x="101" y="63"/>
                  </a:lnTo>
                  <a:lnTo>
                    <a:pt x="101" y="61"/>
                  </a:lnTo>
                  <a:lnTo>
                    <a:pt x="103" y="61"/>
                  </a:lnTo>
                  <a:lnTo>
                    <a:pt x="103" y="60"/>
                  </a:lnTo>
                  <a:lnTo>
                    <a:pt x="101" y="60"/>
                  </a:lnTo>
                  <a:lnTo>
                    <a:pt x="99" y="58"/>
                  </a:lnTo>
                  <a:lnTo>
                    <a:pt x="98" y="57"/>
                  </a:lnTo>
                  <a:lnTo>
                    <a:pt x="96" y="55"/>
                  </a:lnTo>
                  <a:lnTo>
                    <a:pt x="96" y="52"/>
                  </a:lnTo>
                  <a:lnTo>
                    <a:pt x="94" y="50"/>
                  </a:lnTo>
                  <a:lnTo>
                    <a:pt x="94" y="48"/>
                  </a:lnTo>
                  <a:lnTo>
                    <a:pt x="94" y="47"/>
                  </a:lnTo>
                  <a:lnTo>
                    <a:pt x="93" y="45"/>
                  </a:lnTo>
                  <a:lnTo>
                    <a:pt x="93" y="43"/>
                  </a:lnTo>
                  <a:lnTo>
                    <a:pt x="94" y="42"/>
                  </a:lnTo>
                  <a:lnTo>
                    <a:pt x="94" y="40"/>
                  </a:lnTo>
                  <a:lnTo>
                    <a:pt x="94" y="38"/>
                  </a:lnTo>
                  <a:lnTo>
                    <a:pt x="93" y="38"/>
                  </a:lnTo>
                  <a:lnTo>
                    <a:pt x="93" y="37"/>
                  </a:lnTo>
                  <a:lnTo>
                    <a:pt x="94" y="35"/>
                  </a:lnTo>
                  <a:lnTo>
                    <a:pt x="96" y="33"/>
                  </a:lnTo>
                  <a:lnTo>
                    <a:pt x="94" y="32"/>
                  </a:lnTo>
                  <a:lnTo>
                    <a:pt x="93" y="32"/>
                  </a:lnTo>
                  <a:lnTo>
                    <a:pt x="93" y="30"/>
                  </a:lnTo>
                  <a:lnTo>
                    <a:pt x="94" y="28"/>
                  </a:lnTo>
                  <a:lnTo>
                    <a:pt x="96" y="27"/>
                  </a:lnTo>
                  <a:lnTo>
                    <a:pt x="98" y="24"/>
                  </a:lnTo>
                  <a:lnTo>
                    <a:pt x="98" y="22"/>
                  </a:lnTo>
                  <a:lnTo>
                    <a:pt x="96" y="20"/>
                  </a:lnTo>
                  <a:lnTo>
                    <a:pt x="94" y="20"/>
                  </a:lnTo>
                  <a:lnTo>
                    <a:pt x="93" y="19"/>
                  </a:lnTo>
                  <a:lnTo>
                    <a:pt x="91" y="19"/>
                  </a:lnTo>
                  <a:lnTo>
                    <a:pt x="89" y="17"/>
                  </a:lnTo>
                  <a:lnTo>
                    <a:pt x="88" y="17"/>
                  </a:lnTo>
                  <a:lnTo>
                    <a:pt x="88" y="15"/>
                  </a:lnTo>
                  <a:lnTo>
                    <a:pt x="88" y="14"/>
                  </a:lnTo>
                  <a:lnTo>
                    <a:pt x="88" y="12"/>
                  </a:lnTo>
                  <a:lnTo>
                    <a:pt x="86" y="10"/>
                  </a:lnTo>
                  <a:lnTo>
                    <a:pt x="84" y="9"/>
                  </a:lnTo>
                  <a:lnTo>
                    <a:pt x="84" y="7"/>
                  </a:lnTo>
                  <a:lnTo>
                    <a:pt x="84" y="5"/>
                  </a:lnTo>
                  <a:lnTo>
                    <a:pt x="89" y="5"/>
                  </a:lnTo>
                  <a:lnTo>
                    <a:pt x="91" y="4"/>
                  </a:lnTo>
                  <a:lnTo>
                    <a:pt x="94" y="4"/>
                  </a:lnTo>
                  <a:lnTo>
                    <a:pt x="96" y="4"/>
                  </a:lnTo>
                  <a:lnTo>
                    <a:pt x="98" y="2"/>
                  </a:lnTo>
                  <a:lnTo>
                    <a:pt x="101" y="0"/>
                  </a:lnTo>
                  <a:lnTo>
                    <a:pt x="103" y="0"/>
                  </a:lnTo>
                  <a:lnTo>
                    <a:pt x="104" y="0"/>
                  </a:lnTo>
                </a:path>
              </a:pathLst>
            </a:custGeom>
            <a:noFill/>
            <a:ln w="4763">
              <a:solidFill>
                <a:srgbClr val="FFFFFF"/>
              </a:solidFill>
              <a:prstDash val="solid"/>
              <a:round/>
              <a:headEnd/>
              <a:tailEnd/>
            </a:ln>
          </p:spPr>
          <p:txBody>
            <a:bodyPr/>
            <a:lstStyle/>
            <a:p>
              <a:endParaRPr lang="en-US"/>
            </a:p>
          </p:txBody>
        </p:sp>
        <p:sp>
          <p:nvSpPr>
            <p:cNvPr id="47" name="Freeform 21"/>
            <p:cNvSpPr>
              <a:spLocks/>
            </p:cNvSpPr>
            <p:nvPr/>
          </p:nvSpPr>
          <p:spPr bwMode="auto">
            <a:xfrm>
              <a:off x="928" y="1603"/>
              <a:ext cx="1568" cy="2387"/>
            </a:xfrm>
            <a:custGeom>
              <a:avLst/>
              <a:gdLst>
                <a:gd name="T0" fmla="*/ 1298 w 1568"/>
                <a:gd name="T1" fmla="*/ 132 h 2387"/>
                <a:gd name="T2" fmla="*/ 1341 w 1568"/>
                <a:gd name="T3" fmla="*/ 129 h 2387"/>
                <a:gd name="T4" fmla="*/ 1397 w 1568"/>
                <a:gd name="T5" fmla="*/ 162 h 2387"/>
                <a:gd name="T6" fmla="*/ 1455 w 1568"/>
                <a:gd name="T7" fmla="*/ 160 h 2387"/>
                <a:gd name="T8" fmla="*/ 1493 w 1568"/>
                <a:gd name="T9" fmla="*/ 186 h 2387"/>
                <a:gd name="T10" fmla="*/ 1491 w 1568"/>
                <a:gd name="T11" fmla="*/ 252 h 2387"/>
                <a:gd name="T12" fmla="*/ 1499 w 1568"/>
                <a:gd name="T13" fmla="*/ 312 h 2387"/>
                <a:gd name="T14" fmla="*/ 1486 w 1568"/>
                <a:gd name="T15" fmla="*/ 371 h 2387"/>
                <a:gd name="T16" fmla="*/ 1504 w 1568"/>
                <a:gd name="T17" fmla="*/ 422 h 2387"/>
                <a:gd name="T18" fmla="*/ 1549 w 1568"/>
                <a:gd name="T19" fmla="*/ 457 h 2387"/>
                <a:gd name="T20" fmla="*/ 1560 w 1568"/>
                <a:gd name="T21" fmla="*/ 520 h 2387"/>
                <a:gd name="T22" fmla="*/ 1559 w 1568"/>
                <a:gd name="T23" fmla="*/ 567 h 2387"/>
                <a:gd name="T24" fmla="*/ 1557 w 1568"/>
                <a:gd name="T25" fmla="*/ 620 h 2387"/>
                <a:gd name="T26" fmla="*/ 1549 w 1568"/>
                <a:gd name="T27" fmla="*/ 670 h 2387"/>
                <a:gd name="T28" fmla="*/ 1560 w 1568"/>
                <a:gd name="T29" fmla="*/ 724 h 2387"/>
                <a:gd name="T30" fmla="*/ 1563 w 1568"/>
                <a:gd name="T31" fmla="*/ 785 h 2387"/>
                <a:gd name="T32" fmla="*/ 1542 w 1568"/>
                <a:gd name="T33" fmla="*/ 838 h 2387"/>
                <a:gd name="T34" fmla="*/ 1555 w 1568"/>
                <a:gd name="T35" fmla="*/ 891 h 2387"/>
                <a:gd name="T36" fmla="*/ 1502 w 1568"/>
                <a:gd name="T37" fmla="*/ 911 h 2387"/>
                <a:gd name="T38" fmla="*/ 1479 w 1568"/>
                <a:gd name="T39" fmla="*/ 929 h 2387"/>
                <a:gd name="T40" fmla="*/ 1481 w 1568"/>
                <a:gd name="T41" fmla="*/ 972 h 2387"/>
                <a:gd name="T42" fmla="*/ 1483 w 1568"/>
                <a:gd name="T43" fmla="*/ 1028 h 2387"/>
                <a:gd name="T44" fmla="*/ 1489 w 1568"/>
                <a:gd name="T45" fmla="*/ 1072 h 2387"/>
                <a:gd name="T46" fmla="*/ 1479 w 1568"/>
                <a:gd name="T47" fmla="*/ 1115 h 2387"/>
                <a:gd name="T48" fmla="*/ 1455 w 1568"/>
                <a:gd name="T49" fmla="*/ 1145 h 2387"/>
                <a:gd name="T50" fmla="*/ 1461 w 1568"/>
                <a:gd name="T51" fmla="*/ 1173 h 2387"/>
                <a:gd name="T52" fmla="*/ 1427 w 1568"/>
                <a:gd name="T53" fmla="*/ 1214 h 2387"/>
                <a:gd name="T54" fmla="*/ 1430 w 1568"/>
                <a:gd name="T55" fmla="*/ 1255 h 2387"/>
                <a:gd name="T56" fmla="*/ 1436 w 1568"/>
                <a:gd name="T57" fmla="*/ 1306 h 2387"/>
                <a:gd name="T58" fmla="*/ 1395 w 1568"/>
                <a:gd name="T59" fmla="*/ 1333 h 2387"/>
                <a:gd name="T60" fmla="*/ 1347 w 1568"/>
                <a:gd name="T61" fmla="*/ 1349 h 2387"/>
                <a:gd name="T62" fmla="*/ 1321 w 1568"/>
                <a:gd name="T63" fmla="*/ 1361 h 2387"/>
                <a:gd name="T64" fmla="*/ 1281 w 1568"/>
                <a:gd name="T65" fmla="*/ 1386 h 2387"/>
                <a:gd name="T66" fmla="*/ 1253 w 1568"/>
                <a:gd name="T67" fmla="*/ 1410 h 2387"/>
                <a:gd name="T68" fmla="*/ 1211 w 1568"/>
                <a:gd name="T69" fmla="*/ 1435 h 2387"/>
                <a:gd name="T70" fmla="*/ 1169 w 1568"/>
                <a:gd name="T71" fmla="*/ 1478 h 2387"/>
                <a:gd name="T72" fmla="*/ 1115 w 1568"/>
                <a:gd name="T73" fmla="*/ 1483 h 2387"/>
                <a:gd name="T74" fmla="*/ 1059 w 1568"/>
                <a:gd name="T75" fmla="*/ 1488 h 2387"/>
                <a:gd name="T76" fmla="*/ 1014 w 1568"/>
                <a:gd name="T77" fmla="*/ 1523 h 2387"/>
                <a:gd name="T78" fmla="*/ 930 w 1568"/>
                <a:gd name="T79" fmla="*/ 1523 h 2387"/>
                <a:gd name="T80" fmla="*/ 886 w 1568"/>
                <a:gd name="T81" fmla="*/ 1570 h 2387"/>
                <a:gd name="T82" fmla="*/ 919 w 1568"/>
                <a:gd name="T83" fmla="*/ 1633 h 2387"/>
                <a:gd name="T84" fmla="*/ 904 w 1568"/>
                <a:gd name="T85" fmla="*/ 1688 h 2387"/>
                <a:gd name="T86" fmla="*/ 895 w 1568"/>
                <a:gd name="T87" fmla="*/ 1735 h 2387"/>
                <a:gd name="T88" fmla="*/ 874 w 1568"/>
                <a:gd name="T89" fmla="*/ 1788 h 2387"/>
                <a:gd name="T90" fmla="*/ 806 w 1568"/>
                <a:gd name="T91" fmla="*/ 1806 h 2387"/>
                <a:gd name="T92" fmla="*/ 782 w 1568"/>
                <a:gd name="T93" fmla="*/ 1859 h 2387"/>
                <a:gd name="T94" fmla="*/ 813 w 1568"/>
                <a:gd name="T95" fmla="*/ 1900 h 2387"/>
                <a:gd name="T96" fmla="*/ 866 w 1568"/>
                <a:gd name="T97" fmla="*/ 1912 h 2387"/>
                <a:gd name="T98" fmla="*/ 892 w 1568"/>
                <a:gd name="T99" fmla="*/ 1963 h 2387"/>
                <a:gd name="T100" fmla="*/ 917 w 1568"/>
                <a:gd name="T101" fmla="*/ 1993 h 2387"/>
                <a:gd name="T102" fmla="*/ 933 w 1568"/>
                <a:gd name="T103" fmla="*/ 2047 h 2387"/>
                <a:gd name="T104" fmla="*/ 930 w 1568"/>
                <a:gd name="T105" fmla="*/ 2103 h 2387"/>
                <a:gd name="T106" fmla="*/ 968 w 1568"/>
                <a:gd name="T107" fmla="*/ 2148 h 2387"/>
                <a:gd name="T108" fmla="*/ 952 w 1568"/>
                <a:gd name="T109" fmla="*/ 2217 h 2387"/>
                <a:gd name="T110" fmla="*/ 834 w 1568"/>
                <a:gd name="T111" fmla="*/ 2189 h 2387"/>
                <a:gd name="T112" fmla="*/ 396 w 1568"/>
                <a:gd name="T113" fmla="*/ 2107 h 2387"/>
                <a:gd name="T114" fmla="*/ 262 w 1568"/>
                <a:gd name="T115" fmla="*/ 2309 h 2387"/>
                <a:gd name="T116" fmla="*/ 23 w 1568"/>
                <a:gd name="T117" fmla="*/ 1841 h 2387"/>
                <a:gd name="T118" fmla="*/ 493 w 1568"/>
                <a:gd name="T119" fmla="*/ 1422 h 2387"/>
                <a:gd name="T120" fmla="*/ 556 w 1568"/>
                <a:gd name="T121" fmla="*/ 986 h 2387"/>
                <a:gd name="T122" fmla="*/ 585 w 1568"/>
                <a:gd name="T123" fmla="*/ 544 h 2387"/>
                <a:gd name="T124" fmla="*/ 1168 w 1568"/>
                <a:gd name="T125" fmla="*/ 54 h 2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8" h="2387">
                  <a:moveTo>
                    <a:pt x="1209" y="112"/>
                  </a:moveTo>
                  <a:lnTo>
                    <a:pt x="1211" y="112"/>
                  </a:lnTo>
                  <a:lnTo>
                    <a:pt x="1215" y="112"/>
                  </a:lnTo>
                  <a:lnTo>
                    <a:pt x="1217" y="112"/>
                  </a:lnTo>
                  <a:lnTo>
                    <a:pt x="1220" y="112"/>
                  </a:lnTo>
                  <a:lnTo>
                    <a:pt x="1224" y="112"/>
                  </a:lnTo>
                  <a:lnTo>
                    <a:pt x="1225" y="112"/>
                  </a:lnTo>
                  <a:lnTo>
                    <a:pt x="1227" y="112"/>
                  </a:lnTo>
                  <a:lnTo>
                    <a:pt x="1229" y="112"/>
                  </a:lnTo>
                  <a:lnTo>
                    <a:pt x="1230" y="112"/>
                  </a:lnTo>
                  <a:lnTo>
                    <a:pt x="1232" y="112"/>
                  </a:lnTo>
                  <a:lnTo>
                    <a:pt x="1234" y="112"/>
                  </a:lnTo>
                  <a:lnTo>
                    <a:pt x="1235" y="110"/>
                  </a:lnTo>
                  <a:lnTo>
                    <a:pt x="1237" y="109"/>
                  </a:lnTo>
                  <a:lnTo>
                    <a:pt x="1239" y="109"/>
                  </a:lnTo>
                  <a:lnTo>
                    <a:pt x="1240" y="109"/>
                  </a:lnTo>
                  <a:lnTo>
                    <a:pt x="1242" y="110"/>
                  </a:lnTo>
                  <a:lnTo>
                    <a:pt x="1243" y="110"/>
                  </a:lnTo>
                  <a:lnTo>
                    <a:pt x="1245" y="110"/>
                  </a:lnTo>
                  <a:lnTo>
                    <a:pt x="1247" y="110"/>
                  </a:lnTo>
                  <a:lnTo>
                    <a:pt x="1250" y="112"/>
                  </a:lnTo>
                  <a:lnTo>
                    <a:pt x="1255" y="114"/>
                  </a:lnTo>
                  <a:lnTo>
                    <a:pt x="1260" y="117"/>
                  </a:lnTo>
                  <a:lnTo>
                    <a:pt x="1263" y="117"/>
                  </a:lnTo>
                  <a:lnTo>
                    <a:pt x="1265" y="117"/>
                  </a:lnTo>
                  <a:lnTo>
                    <a:pt x="1267" y="119"/>
                  </a:lnTo>
                  <a:lnTo>
                    <a:pt x="1268" y="120"/>
                  </a:lnTo>
                  <a:lnTo>
                    <a:pt x="1270" y="122"/>
                  </a:lnTo>
                  <a:lnTo>
                    <a:pt x="1272" y="122"/>
                  </a:lnTo>
                  <a:lnTo>
                    <a:pt x="1273" y="124"/>
                  </a:lnTo>
                  <a:lnTo>
                    <a:pt x="1275" y="124"/>
                  </a:lnTo>
                  <a:lnTo>
                    <a:pt x="1276" y="122"/>
                  </a:lnTo>
                  <a:lnTo>
                    <a:pt x="1278" y="122"/>
                  </a:lnTo>
                  <a:lnTo>
                    <a:pt x="1280" y="122"/>
                  </a:lnTo>
                  <a:lnTo>
                    <a:pt x="1281" y="120"/>
                  </a:lnTo>
                  <a:lnTo>
                    <a:pt x="1283" y="120"/>
                  </a:lnTo>
                  <a:lnTo>
                    <a:pt x="1286" y="122"/>
                  </a:lnTo>
                  <a:lnTo>
                    <a:pt x="1290" y="124"/>
                  </a:lnTo>
                  <a:lnTo>
                    <a:pt x="1291" y="125"/>
                  </a:lnTo>
                  <a:lnTo>
                    <a:pt x="1293" y="127"/>
                  </a:lnTo>
                  <a:lnTo>
                    <a:pt x="1295" y="127"/>
                  </a:lnTo>
                  <a:lnTo>
                    <a:pt x="1296" y="129"/>
                  </a:lnTo>
                  <a:lnTo>
                    <a:pt x="1298" y="130"/>
                  </a:lnTo>
                  <a:lnTo>
                    <a:pt x="1298" y="132"/>
                  </a:lnTo>
                  <a:lnTo>
                    <a:pt x="1300" y="134"/>
                  </a:lnTo>
                  <a:lnTo>
                    <a:pt x="1300" y="135"/>
                  </a:lnTo>
                  <a:lnTo>
                    <a:pt x="1301" y="139"/>
                  </a:lnTo>
                  <a:lnTo>
                    <a:pt x="1303" y="137"/>
                  </a:lnTo>
                  <a:lnTo>
                    <a:pt x="1303" y="135"/>
                  </a:lnTo>
                  <a:lnTo>
                    <a:pt x="1305" y="134"/>
                  </a:lnTo>
                  <a:lnTo>
                    <a:pt x="1306" y="132"/>
                  </a:lnTo>
                  <a:lnTo>
                    <a:pt x="1306" y="130"/>
                  </a:lnTo>
                  <a:lnTo>
                    <a:pt x="1306" y="129"/>
                  </a:lnTo>
                  <a:lnTo>
                    <a:pt x="1308" y="127"/>
                  </a:lnTo>
                  <a:lnTo>
                    <a:pt x="1309" y="127"/>
                  </a:lnTo>
                  <a:lnTo>
                    <a:pt x="1311" y="129"/>
                  </a:lnTo>
                  <a:lnTo>
                    <a:pt x="1314" y="129"/>
                  </a:lnTo>
                  <a:lnTo>
                    <a:pt x="1316" y="129"/>
                  </a:lnTo>
                  <a:lnTo>
                    <a:pt x="1318" y="129"/>
                  </a:lnTo>
                  <a:lnTo>
                    <a:pt x="1319" y="127"/>
                  </a:lnTo>
                  <a:lnTo>
                    <a:pt x="1321" y="125"/>
                  </a:lnTo>
                  <a:lnTo>
                    <a:pt x="1323" y="124"/>
                  </a:lnTo>
                  <a:lnTo>
                    <a:pt x="1324" y="122"/>
                  </a:lnTo>
                  <a:lnTo>
                    <a:pt x="1326" y="122"/>
                  </a:lnTo>
                  <a:lnTo>
                    <a:pt x="1326" y="120"/>
                  </a:lnTo>
                  <a:lnTo>
                    <a:pt x="1328" y="120"/>
                  </a:lnTo>
                  <a:lnTo>
                    <a:pt x="1329" y="122"/>
                  </a:lnTo>
                  <a:lnTo>
                    <a:pt x="1331" y="122"/>
                  </a:lnTo>
                  <a:lnTo>
                    <a:pt x="1331" y="124"/>
                  </a:lnTo>
                  <a:lnTo>
                    <a:pt x="1329" y="125"/>
                  </a:lnTo>
                  <a:lnTo>
                    <a:pt x="1329" y="127"/>
                  </a:lnTo>
                  <a:lnTo>
                    <a:pt x="1328" y="127"/>
                  </a:lnTo>
                  <a:lnTo>
                    <a:pt x="1326" y="129"/>
                  </a:lnTo>
                  <a:lnTo>
                    <a:pt x="1326" y="132"/>
                  </a:lnTo>
                  <a:lnTo>
                    <a:pt x="1328" y="132"/>
                  </a:lnTo>
                  <a:lnTo>
                    <a:pt x="1329" y="132"/>
                  </a:lnTo>
                  <a:lnTo>
                    <a:pt x="1329" y="134"/>
                  </a:lnTo>
                  <a:lnTo>
                    <a:pt x="1331" y="135"/>
                  </a:lnTo>
                  <a:lnTo>
                    <a:pt x="1333" y="137"/>
                  </a:lnTo>
                  <a:lnTo>
                    <a:pt x="1334" y="137"/>
                  </a:lnTo>
                  <a:lnTo>
                    <a:pt x="1336" y="139"/>
                  </a:lnTo>
                  <a:lnTo>
                    <a:pt x="1338" y="137"/>
                  </a:lnTo>
                  <a:lnTo>
                    <a:pt x="1339" y="137"/>
                  </a:lnTo>
                  <a:lnTo>
                    <a:pt x="1341" y="137"/>
                  </a:lnTo>
                  <a:lnTo>
                    <a:pt x="1341" y="135"/>
                  </a:lnTo>
                  <a:lnTo>
                    <a:pt x="1339" y="132"/>
                  </a:lnTo>
                  <a:lnTo>
                    <a:pt x="1339" y="130"/>
                  </a:lnTo>
                  <a:lnTo>
                    <a:pt x="1341" y="129"/>
                  </a:lnTo>
                  <a:lnTo>
                    <a:pt x="1341" y="127"/>
                  </a:lnTo>
                  <a:lnTo>
                    <a:pt x="1342" y="127"/>
                  </a:lnTo>
                  <a:lnTo>
                    <a:pt x="1342" y="125"/>
                  </a:lnTo>
                  <a:lnTo>
                    <a:pt x="1344" y="125"/>
                  </a:lnTo>
                  <a:lnTo>
                    <a:pt x="1344" y="127"/>
                  </a:lnTo>
                  <a:lnTo>
                    <a:pt x="1346" y="127"/>
                  </a:lnTo>
                  <a:lnTo>
                    <a:pt x="1347" y="129"/>
                  </a:lnTo>
                  <a:lnTo>
                    <a:pt x="1349" y="129"/>
                  </a:lnTo>
                  <a:lnTo>
                    <a:pt x="1349" y="130"/>
                  </a:lnTo>
                  <a:lnTo>
                    <a:pt x="1351" y="130"/>
                  </a:lnTo>
                  <a:lnTo>
                    <a:pt x="1352" y="132"/>
                  </a:lnTo>
                  <a:lnTo>
                    <a:pt x="1352" y="134"/>
                  </a:lnTo>
                  <a:lnTo>
                    <a:pt x="1354" y="134"/>
                  </a:lnTo>
                  <a:lnTo>
                    <a:pt x="1356" y="135"/>
                  </a:lnTo>
                  <a:lnTo>
                    <a:pt x="1356" y="137"/>
                  </a:lnTo>
                  <a:lnTo>
                    <a:pt x="1359" y="137"/>
                  </a:lnTo>
                  <a:lnTo>
                    <a:pt x="1361" y="139"/>
                  </a:lnTo>
                  <a:lnTo>
                    <a:pt x="1362" y="140"/>
                  </a:lnTo>
                  <a:lnTo>
                    <a:pt x="1364" y="140"/>
                  </a:lnTo>
                  <a:lnTo>
                    <a:pt x="1366" y="142"/>
                  </a:lnTo>
                  <a:lnTo>
                    <a:pt x="1367" y="142"/>
                  </a:lnTo>
                  <a:lnTo>
                    <a:pt x="1369" y="142"/>
                  </a:lnTo>
                  <a:lnTo>
                    <a:pt x="1370" y="142"/>
                  </a:lnTo>
                  <a:lnTo>
                    <a:pt x="1370" y="143"/>
                  </a:lnTo>
                  <a:lnTo>
                    <a:pt x="1370" y="145"/>
                  </a:lnTo>
                  <a:lnTo>
                    <a:pt x="1370" y="147"/>
                  </a:lnTo>
                  <a:lnTo>
                    <a:pt x="1372" y="148"/>
                  </a:lnTo>
                  <a:lnTo>
                    <a:pt x="1374" y="150"/>
                  </a:lnTo>
                  <a:lnTo>
                    <a:pt x="1374" y="152"/>
                  </a:lnTo>
                  <a:lnTo>
                    <a:pt x="1375" y="153"/>
                  </a:lnTo>
                  <a:lnTo>
                    <a:pt x="1375" y="155"/>
                  </a:lnTo>
                  <a:lnTo>
                    <a:pt x="1377" y="157"/>
                  </a:lnTo>
                  <a:lnTo>
                    <a:pt x="1379" y="157"/>
                  </a:lnTo>
                  <a:lnTo>
                    <a:pt x="1380" y="157"/>
                  </a:lnTo>
                  <a:lnTo>
                    <a:pt x="1384" y="157"/>
                  </a:lnTo>
                  <a:lnTo>
                    <a:pt x="1385" y="157"/>
                  </a:lnTo>
                  <a:lnTo>
                    <a:pt x="1387" y="158"/>
                  </a:lnTo>
                  <a:lnTo>
                    <a:pt x="1389" y="160"/>
                  </a:lnTo>
                  <a:lnTo>
                    <a:pt x="1390" y="162"/>
                  </a:lnTo>
                  <a:lnTo>
                    <a:pt x="1390" y="160"/>
                  </a:lnTo>
                  <a:lnTo>
                    <a:pt x="1392" y="162"/>
                  </a:lnTo>
                  <a:lnTo>
                    <a:pt x="1394" y="162"/>
                  </a:lnTo>
                  <a:lnTo>
                    <a:pt x="1395" y="162"/>
                  </a:lnTo>
                  <a:lnTo>
                    <a:pt x="1397" y="162"/>
                  </a:lnTo>
                  <a:lnTo>
                    <a:pt x="1397" y="163"/>
                  </a:lnTo>
                  <a:lnTo>
                    <a:pt x="1399" y="163"/>
                  </a:lnTo>
                  <a:lnTo>
                    <a:pt x="1399" y="165"/>
                  </a:lnTo>
                  <a:lnTo>
                    <a:pt x="1400" y="165"/>
                  </a:lnTo>
                  <a:lnTo>
                    <a:pt x="1402" y="165"/>
                  </a:lnTo>
                  <a:lnTo>
                    <a:pt x="1402" y="167"/>
                  </a:lnTo>
                  <a:lnTo>
                    <a:pt x="1403" y="167"/>
                  </a:lnTo>
                  <a:lnTo>
                    <a:pt x="1405" y="165"/>
                  </a:lnTo>
                  <a:lnTo>
                    <a:pt x="1405" y="167"/>
                  </a:lnTo>
                  <a:lnTo>
                    <a:pt x="1407" y="167"/>
                  </a:lnTo>
                  <a:lnTo>
                    <a:pt x="1408" y="167"/>
                  </a:lnTo>
                  <a:lnTo>
                    <a:pt x="1410" y="167"/>
                  </a:lnTo>
                  <a:lnTo>
                    <a:pt x="1412" y="167"/>
                  </a:lnTo>
                  <a:lnTo>
                    <a:pt x="1413" y="168"/>
                  </a:lnTo>
                  <a:lnTo>
                    <a:pt x="1415" y="170"/>
                  </a:lnTo>
                  <a:lnTo>
                    <a:pt x="1418" y="170"/>
                  </a:lnTo>
                  <a:lnTo>
                    <a:pt x="1418" y="168"/>
                  </a:lnTo>
                  <a:lnTo>
                    <a:pt x="1420" y="168"/>
                  </a:lnTo>
                  <a:lnTo>
                    <a:pt x="1422" y="168"/>
                  </a:lnTo>
                  <a:lnTo>
                    <a:pt x="1423" y="168"/>
                  </a:lnTo>
                  <a:lnTo>
                    <a:pt x="1423" y="167"/>
                  </a:lnTo>
                  <a:lnTo>
                    <a:pt x="1425" y="168"/>
                  </a:lnTo>
                  <a:lnTo>
                    <a:pt x="1425" y="167"/>
                  </a:lnTo>
                  <a:lnTo>
                    <a:pt x="1427" y="167"/>
                  </a:lnTo>
                  <a:lnTo>
                    <a:pt x="1427" y="165"/>
                  </a:lnTo>
                  <a:lnTo>
                    <a:pt x="1428" y="163"/>
                  </a:lnTo>
                  <a:lnTo>
                    <a:pt x="1430" y="162"/>
                  </a:lnTo>
                  <a:lnTo>
                    <a:pt x="1432" y="162"/>
                  </a:lnTo>
                  <a:lnTo>
                    <a:pt x="1433" y="162"/>
                  </a:lnTo>
                  <a:lnTo>
                    <a:pt x="1435" y="160"/>
                  </a:lnTo>
                  <a:lnTo>
                    <a:pt x="1436" y="160"/>
                  </a:lnTo>
                  <a:lnTo>
                    <a:pt x="1438" y="160"/>
                  </a:lnTo>
                  <a:lnTo>
                    <a:pt x="1438" y="158"/>
                  </a:lnTo>
                  <a:lnTo>
                    <a:pt x="1440" y="158"/>
                  </a:lnTo>
                  <a:lnTo>
                    <a:pt x="1441" y="160"/>
                  </a:lnTo>
                  <a:lnTo>
                    <a:pt x="1443" y="160"/>
                  </a:lnTo>
                  <a:lnTo>
                    <a:pt x="1445" y="160"/>
                  </a:lnTo>
                  <a:lnTo>
                    <a:pt x="1446" y="162"/>
                  </a:lnTo>
                  <a:lnTo>
                    <a:pt x="1448" y="162"/>
                  </a:lnTo>
                  <a:lnTo>
                    <a:pt x="1448" y="160"/>
                  </a:lnTo>
                  <a:lnTo>
                    <a:pt x="1450" y="160"/>
                  </a:lnTo>
                  <a:lnTo>
                    <a:pt x="1451" y="160"/>
                  </a:lnTo>
                  <a:lnTo>
                    <a:pt x="1453" y="160"/>
                  </a:lnTo>
                  <a:lnTo>
                    <a:pt x="1455" y="160"/>
                  </a:lnTo>
                  <a:lnTo>
                    <a:pt x="1456" y="160"/>
                  </a:lnTo>
                  <a:lnTo>
                    <a:pt x="1458" y="160"/>
                  </a:lnTo>
                  <a:lnTo>
                    <a:pt x="1460" y="160"/>
                  </a:lnTo>
                  <a:lnTo>
                    <a:pt x="1461" y="158"/>
                  </a:lnTo>
                  <a:lnTo>
                    <a:pt x="1463" y="157"/>
                  </a:lnTo>
                  <a:lnTo>
                    <a:pt x="1465" y="157"/>
                  </a:lnTo>
                  <a:lnTo>
                    <a:pt x="1466" y="155"/>
                  </a:lnTo>
                  <a:lnTo>
                    <a:pt x="1468" y="155"/>
                  </a:lnTo>
                  <a:lnTo>
                    <a:pt x="1469" y="155"/>
                  </a:lnTo>
                  <a:lnTo>
                    <a:pt x="1471" y="155"/>
                  </a:lnTo>
                  <a:lnTo>
                    <a:pt x="1471" y="153"/>
                  </a:lnTo>
                  <a:lnTo>
                    <a:pt x="1471" y="155"/>
                  </a:lnTo>
                  <a:lnTo>
                    <a:pt x="1473" y="155"/>
                  </a:lnTo>
                  <a:lnTo>
                    <a:pt x="1474" y="157"/>
                  </a:lnTo>
                  <a:lnTo>
                    <a:pt x="1474" y="158"/>
                  </a:lnTo>
                  <a:lnTo>
                    <a:pt x="1476" y="160"/>
                  </a:lnTo>
                  <a:lnTo>
                    <a:pt x="1476" y="162"/>
                  </a:lnTo>
                  <a:lnTo>
                    <a:pt x="1478" y="162"/>
                  </a:lnTo>
                  <a:lnTo>
                    <a:pt x="1481" y="163"/>
                  </a:lnTo>
                  <a:lnTo>
                    <a:pt x="1483" y="163"/>
                  </a:lnTo>
                  <a:lnTo>
                    <a:pt x="1486" y="163"/>
                  </a:lnTo>
                  <a:lnTo>
                    <a:pt x="1486" y="165"/>
                  </a:lnTo>
                  <a:lnTo>
                    <a:pt x="1489" y="165"/>
                  </a:lnTo>
                  <a:lnTo>
                    <a:pt x="1491" y="165"/>
                  </a:lnTo>
                  <a:lnTo>
                    <a:pt x="1493" y="167"/>
                  </a:lnTo>
                  <a:lnTo>
                    <a:pt x="1494" y="167"/>
                  </a:lnTo>
                  <a:lnTo>
                    <a:pt x="1496" y="167"/>
                  </a:lnTo>
                  <a:lnTo>
                    <a:pt x="1497" y="167"/>
                  </a:lnTo>
                  <a:lnTo>
                    <a:pt x="1499" y="167"/>
                  </a:lnTo>
                  <a:lnTo>
                    <a:pt x="1497" y="167"/>
                  </a:lnTo>
                  <a:lnTo>
                    <a:pt x="1497" y="168"/>
                  </a:lnTo>
                  <a:lnTo>
                    <a:pt x="1496" y="168"/>
                  </a:lnTo>
                  <a:lnTo>
                    <a:pt x="1496" y="170"/>
                  </a:lnTo>
                  <a:lnTo>
                    <a:pt x="1496" y="171"/>
                  </a:lnTo>
                  <a:lnTo>
                    <a:pt x="1496" y="173"/>
                  </a:lnTo>
                  <a:lnTo>
                    <a:pt x="1496" y="175"/>
                  </a:lnTo>
                  <a:lnTo>
                    <a:pt x="1494" y="176"/>
                  </a:lnTo>
                  <a:lnTo>
                    <a:pt x="1494" y="178"/>
                  </a:lnTo>
                  <a:lnTo>
                    <a:pt x="1493" y="178"/>
                  </a:lnTo>
                  <a:lnTo>
                    <a:pt x="1493" y="180"/>
                  </a:lnTo>
                  <a:lnTo>
                    <a:pt x="1493" y="181"/>
                  </a:lnTo>
                  <a:lnTo>
                    <a:pt x="1493" y="183"/>
                  </a:lnTo>
                  <a:lnTo>
                    <a:pt x="1493" y="185"/>
                  </a:lnTo>
                  <a:lnTo>
                    <a:pt x="1493" y="186"/>
                  </a:lnTo>
                  <a:lnTo>
                    <a:pt x="1494" y="188"/>
                  </a:lnTo>
                  <a:lnTo>
                    <a:pt x="1493" y="190"/>
                  </a:lnTo>
                  <a:lnTo>
                    <a:pt x="1493" y="191"/>
                  </a:lnTo>
                  <a:lnTo>
                    <a:pt x="1491" y="193"/>
                  </a:lnTo>
                  <a:lnTo>
                    <a:pt x="1491" y="195"/>
                  </a:lnTo>
                  <a:lnTo>
                    <a:pt x="1489" y="196"/>
                  </a:lnTo>
                  <a:lnTo>
                    <a:pt x="1489" y="198"/>
                  </a:lnTo>
                  <a:lnTo>
                    <a:pt x="1488" y="198"/>
                  </a:lnTo>
                  <a:lnTo>
                    <a:pt x="1488" y="200"/>
                  </a:lnTo>
                  <a:lnTo>
                    <a:pt x="1489" y="201"/>
                  </a:lnTo>
                  <a:lnTo>
                    <a:pt x="1489" y="203"/>
                  </a:lnTo>
                  <a:lnTo>
                    <a:pt x="1491" y="204"/>
                  </a:lnTo>
                  <a:lnTo>
                    <a:pt x="1491" y="208"/>
                  </a:lnTo>
                  <a:lnTo>
                    <a:pt x="1489" y="209"/>
                  </a:lnTo>
                  <a:lnTo>
                    <a:pt x="1489" y="211"/>
                  </a:lnTo>
                  <a:lnTo>
                    <a:pt x="1488" y="211"/>
                  </a:lnTo>
                  <a:lnTo>
                    <a:pt x="1489" y="213"/>
                  </a:lnTo>
                  <a:lnTo>
                    <a:pt x="1489" y="214"/>
                  </a:lnTo>
                  <a:lnTo>
                    <a:pt x="1488" y="216"/>
                  </a:lnTo>
                  <a:lnTo>
                    <a:pt x="1488" y="218"/>
                  </a:lnTo>
                  <a:lnTo>
                    <a:pt x="1489" y="218"/>
                  </a:lnTo>
                  <a:lnTo>
                    <a:pt x="1488" y="219"/>
                  </a:lnTo>
                  <a:lnTo>
                    <a:pt x="1488" y="221"/>
                  </a:lnTo>
                  <a:lnTo>
                    <a:pt x="1488" y="223"/>
                  </a:lnTo>
                  <a:lnTo>
                    <a:pt x="1489" y="224"/>
                  </a:lnTo>
                  <a:lnTo>
                    <a:pt x="1489" y="226"/>
                  </a:lnTo>
                  <a:lnTo>
                    <a:pt x="1489" y="228"/>
                  </a:lnTo>
                  <a:lnTo>
                    <a:pt x="1489" y="231"/>
                  </a:lnTo>
                  <a:lnTo>
                    <a:pt x="1489" y="233"/>
                  </a:lnTo>
                  <a:lnTo>
                    <a:pt x="1489" y="234"/>
                  </a:lnTo>
                  <a:lnTo>
                    <a:pt x="1489" y="236"/>
                  </a:lnTo>
                  <a:lnTo>
                    <a:pt x="1489" y="237"/>
                  </a:lnTo>
                  <a:lnTo>
                    <a:pt x="1489" y="239"/>
                  </a:lnTo>
                  <a:lnTo>
                    <a:pt x="1489" y="241"/>
                  </a:lnTo>
                  <a:lnTo>
                    <a:pt x="1491" y="241"/>
                  </a:lnTo>
                  <a:lnTo>
                    <a:pt x="1491" y="242"/>
                  </a:lnTo>
                  <a:lnTo>
                    <a:pt x="1491" y="244"/>
                  </a:lnTo>
                  <a:lnTo>
                    <a:pt x="1493" y="244"/>
                  </a:lnTo>
                  <a:lnTo>
                    <a:pt x="1493" y="246"/>
                  </a:lnTo>
                  <a:lnTo>
                    <a:pt x="1493" y="247"/>
                  </a:lnTo>
                  <a:lnTo>
                    <a:pt x="1491" y="249"/>
                  </a:lnTo>
                  <a:lnTo>
                    <a:pt x="1493" y="249"/>
                  </a:lnTo>
                  <a:lnTo>
                    <a:pt x="1491" y="251"/>
                  </a:lnTo>
                  <a:lnTo>
                    <a:pt x="1491" y="252"/>
                  </a:lnTo>
                  <a:lnTo>
                    <a:pt x="1489" y="252"/>
                  </a:lnTo>
                  <a:lnTo>
                    <a:pt x="1489" y="254"/>
                  </a:lnTo>
                  <a:lnTo>
                    <a:pt x="1489" y="256"/>
                  </a:lnTo>
                  <a:lnTo>
                    <a:pt x="1488" y="257"/>
                  </a:lnTo>
                  <a:lnTo>
                    <a:pt x="1489" y="259"/>
                  </a:lnTo>
                  <a:lnTo>
                    <a:pt x="1489" y="261"/>
                  </a:lnTo>
                  <a:lnTo>
                    <a:pt x="1488" y="261"/>
                  </a:lnTo>
                  <a:lnTo>
                    <a:pt x="1488" y="262"/>
                  </a:lnTo>
                  <a:lnTo>
                    <a:pt x="1489" y="264"/>
                  </a:lnTo>
                  <a:lnTo>
                    <a:pt x="1489" y="266"/>
                  </a:lnTo>
                  <a:lnTo>
                    <a:pt x="1489" y="267"/>
                  </a:lnTo>
                  <a:lnTo>
                    <a:pt x="1488" y="267"/>
                  </a:lnTo>
                  <a:lnTo>
                    <a:pt x="1489" y="267"/>
                  </a:lnTo>
                  <a:lnTo>
                    <a:pt x="1488" y="269"/>
                  </a:lnTo>
                  <a:lnTo>
                    <a:pt x="1488" y="270"/>
                  </a:lnTo>
                  <a:lnTo>
                    <a:pt x="1489" y="272"/>
                  </a:lnTo>
                  <a:lnTo>
                    <a:pt x="1489" y="274"/>
                  </a:lnTo>
                  <a:lnTo>
                    <a:pt x="1488" y="275"/>
                  </a:lnTo>
                  <a:lnTo>
                    <a:pt x="1488" y="277"/>
                  </a:lnTo>
                  <a:lnTo>
                    <a:pt x="1489" y="279"/>
                  </a:lnTo>
                  <a:lnTo>
                    <a:pt x="1489" y="280"/>
                  </a:lnTo>
                  <a:lnTo>
                    <a:pt x="1489" y="282"/>
                  </a:lnTo>
                  <a:lnTo>
                    <a:pt x="1489" y="284"/>
                  </a:lnTo>
                  <a:lnTo>
                    <a:pt x="1489" y="285"/>
                  </a:lnTo>
                  <a:lnTo>
                    <a:pt x="1489" y="287"/>
                  </a:lnTo>
                  <a:lnTo>
                    <a:pt x="1491" y="285"/>
                  </a:lnTo>
                  <a:lnTo>
                    <a:pt x="1493" y="285"/>
                  </a:lnTo>
                  <a:lnTo>
                    <a:pt x="1494" y="287"/>
                  </a:lnTo>
                  <a:lnTo>
                    <a:pt x="1494" y="289"/>
                  </a:lnTo>
                  <a:lnTo>
                    <a:pt x="1496" y="289"/>
                  </a:lnTo>
                  <a:lnTo>
                    <a:pt x="1496" y="290"/>
                  </a:lnTo>
                  <a:lnTo>
                    <a:pt x="1496" y="292"/>
                  </a:lnTo>
                  <a:lnTo>
                    <a:pt x="1497" y="294"/>
                  </a:lnTo>
                  <a:lnTo>
                    <a:pt x="1497" y="295"/>
                  </a:lnTo>
                  <a:lnTo>
                    <a:pt x="1497" y="297"/>
                  </a:lnTo>
                  <a:lnTo>
                    <a:pt x="1497" y="299"/>
                  </a:lnTo>
                  <a:lnTo>
                    <a:pt x="1497" y="300"/>
                  </a:lnTo>
                  <a:lnTo>
                    <a:pt x="1497" y="302"/>
                  </a:lnTo>
                  <a:lnTo>
                    <a:pt x="1497" y="303"/>
                  </a:lnTo>
                  <a:lnTo>
                    <a:pt x="1497" y="305"/>
                  </a:lnTo>
                  <a:lnTo>
                    <a:pt x="1497" y="307"/>
                  </a:lnTo>
                  <a:lnTo>
                    <a:pt x="1499" y="308"/>
                  </a:lnTo>
                  <a:lnTo>
                    <a:pt x="1499" y="310"/>
                  </a:lnTo>
                  <a:lnTo>
                    <a:pt x="1499" y="312"/>
                  </a:lnTo>
                  <a:lnTo>
                    <a:pt x="1499" y="313"/>
                  </a:lnTo>
                  <a:lnTo>
                    <a:pt x="1499" y="315"/>
                  </a:lnTo>
                  <a:lnTo>
                    <a:pt x="1499" y="317"/>
                  </a:lnTo>
                  <a:lnTo>
                    <a:pt x="1499" y="318"/>
                  </a:lnTo>
                  <a:lnTo>
                    <a:pt x="1499" y="320"/>
                  </a:lnTo>
                  <a:lnTo>
                    <a:pt x="1499" y="322"/>
                  </a:lnTo>
                  <a:lnTo>
                    <a:pt x="1499" y="323"/>
                  </a:lnTo>
                  <a:lnTo>
                    <a:pt x="1499" y="325"/>
                  </a:lnTo>
                  <a:lnTo>
                    <a:pt x="1499" y="327"/>
                  </a:lnTo>
                  <a:lnTo>
                    <a:pt x="1499" y="328"/>
                  </a:lnTo>
                  <a:lnTo>
                    <a:pt x="1501" y="330"/>
                  </a:lnTo>
                  <a:lnTo>
                    <a:pt x="1501" y="332"/>
                  </a:lnTo>
                  <a:lnTo>
                    <a:pt x="1499" y="333"/>
                  </a:lnTo>
                  <a:lnTo>
                    <a:pt x="1499" y="335"/>
                  </a:lnTo>
                  <a:lnTo>
                    <a:pt x="1499" y="336"/>
                  </a:lnTo>
                  <a:lnTo>
                    <a:pt x="1499" y="338"/>
                  </a:lnTo>
                  <a:lnTo>
                    <a:pt x="1499" y="340"/>
                  </a:lnTo>
                  <a:lnTo>
                    <a:pt x="1499" y="341"/>
                  </a:lnTo>
                  <a:lnTo>
                    <a:pt x="1499" y="343"/>
                  </a:lnTo>
                  <a:lnTo>
                    <a:pt x="1499" y="345"/>
                  </a:lnTo>
                  <a:lnTo>
                    <a:pt x="1497" y="345"/>
                  </a:lnTo>
                  <a:lnTo>
                    <a:pt x="1497" y="346"/>
                  </a:lnTo>
                  <a:lnTo>
                    <a:pt x="1497" y="348"/>
                  </a:lnTo>
                  <a:lnTo>
                    <a:pt x="1497" y="350"/>
                  </a:lnTo>
                  <a:lnTo>
                    <a:pt x="1497" y="351"/>
                  </a:lnTo>
                  <a:lnTo>
                    <a:pt x="1496" y="351"/>
                  </a:lnTo>
                  <a:lnTo>
                    <a:pt x="1496" y="353"/>
                  </a:lnTo>
                  <a:lnTo>
                    <a:pt x="1496" y="355"/>
                  </a:lnTo>
                  <a:lnTo>
                    <a:pt x="1496" y="356"/>
                  </a:lnTo>
                  <a:lnTo>
                    <a:pt x="1496" y="358"/>
                  </a:lnTo>
                  <a:lnTo>
                    <a:pt x="1494" y="358"/>
                  </a:lnTo>
                  <a:lnTo>
                    <a:pt x="1494" y="360"/>
                  </a:lnTo>
                  <a:lnTo>
                    <a:pt x="1496" y="361"/>
                  </a:lnTo>
                  <a:lnTo>
                    <a:pt x="1496" y="363"/>
                  </a:lnTo>
                  <a:lnTo>
                    <a:pt x="1496" y="365"/>
                  </a:lnTo>
                  <a:lnTo>
                    <a:pt x="1494" y="365"/>
                  </a:lnTo>
                  <a:lnTo>
                    <a:pt x="1494" y="366"/>
                  </a:lnTo>
                  <a:lnTo>
                    <a:pt x="1493" y="366"/>
                  </a:lnTo>
                  <a:lnTo>
                    <a:pt x="1491" y="366"/>
                  </a:lnTo>
                  <a:lnTo>
                    <a:pt x="1489" y="366"/>
                  </a:lnTo>
                  <a:lnTo>
                    <a:pt x="1488" y="366"/>
                  </a:lnTo>
                  <a:lnTo>
                    <a:pt x="1488" y="368"/>
                  </a:lnTo>
                  <a:lnTo>
                    <a:pt x="1486" y="369"/>
                  </a:lnTo>
                  <a:lnTo>
                    <a:pt x="1486" y="371"/>
                  </a:lnTo>
                  <a:lnTo>
                    <a:pt x="1486" y="373"/>
                  </a:lnTo>
                  <a:lnTo>
                    <a:pt x="1486" y="374"/>
                  </a:lnTo>
                  <a:lnTo>
                    <a:pt x="1488" y="374"/>
                  </a:lnTo>
                  <a:lnTo>
                    <a:pt x="1489" y="374"/>
                  </a:lnTo>
                  <a:lnTo>
                    <a:pt x="1491" y="376"/>
                  </a:lnTo>
                  <a:lnTo>
                    <a:pt x="1489" y="378"/>
                  </a:lnTo>
                  <a:lnTo>
                    <a:pt x="1491" y="379"/>
                  </a:lnTo>
                  <a:lnTo>
                    <a:pt x="1491" y="381"/>
                  </a:lnTo>
                  <a:lnTo>
                    <a:pt x="1491" y="383"/>
                  </a:lnTo>
                  <a:lnTo>
                    <a:pt x="1489" y="383"/>
                  </a:lnTo>
                  <a:lnTo>
                    <a:pt x="1489" y="384"/>
                  </a:lnTo>
                  <a:lnTo>
                    <a:pt x="1491" y="386"/>
                  </a:lnTo>
                  <a:lnTo>
                    <a:pt x="1489" y="388"/>
                  </a:lnTo>
                  <a:lnTo>
                    <a:pt x="1489" y="389"/>
                  </a:lnTo>
                  <a:lnTo>
                    <a:pt x="1489" y="391"/>
                  </a:lnTo>
                  <a:lnTo>
                    <a:pt x="1491" y="393"/>
                  </a:lnTo>
                  <a:lnTo>
                    <a:pt x="1489" y="394"/>
                  </a:lnTo>
                  <a:lnTo>
                    <a:pt x="1491" y="396"/>
                  </a:lnTo>
                  <a:lnTo>
                    <a:pt x="1491" y="398"/>
                  </a:lnTo>
                  <a:lnTo>
                    <a:pt x="1491" y="399"/>
                  </a:lnTo>
                  <a:lnTo>
                    <a:pt x="1491" y="401"/>
                  </a:lnTo>
                  <a:lnTo>
                    <a:pt x="1491" y="402"/>
                  </a:lnTo>
                  <a:lnTo>
                    <a:pt x="1489" y="402"/>
                  </a:lnTo>
                  <a:lnTo>
                    <a:pt x="1491" y="404"/>
                  </a:lnTo>
                  <a:lnTo>
                    <a:pt x="1493" y="406"/>
                  </a:lnTo>
                  <a:lnTo>
                    <a:pt x="1493" y="407"/>
                  </a:lnTo>
                  <a:lnTo>
                    <a:pt x="1493" y="409"/>
                  </a:lnTo>
                  <a:lnTo>
                    <a:pt x="1493" y="411"/>
                  </a:lnTo>
                  <a:lnTo>
                    <a:pt x="1493" y="412"/>
                  </a:lnTo>
                  <a:lnTo>
                    <a:pt x="1494" y="414"/>
                  </a:lnTo>
                  <a:lnTo>
                    <a:pt x="1496" y="414"/>
                  </a:lnTo>
                  <a:lnTo>
                    <a:pt x="1496" y="416"/>
                  </a:lnTo>
                  <a:lnTo>
                    <a:pt x="1497" y="416"/>
                  </a:lnTo>
                  <a:lnTo>
                    <a:pt x="1496" y="417"/>
                  </a:lnTo>
                  <a:lnTo>
                    <a:pt x="1496" y="419"/>
                  </a:lnTo>
                  <a:lnTo>
                    <a:pt x="1496" y="417"/>
                  </a:lnTo>
                  <a:lnTo>
                    <a:pt x="1497" y="419"/>
                  </a:lnTo>
                  <a:lnTo>
                    <a:pt x="1497" y="421"/>
                  </a:lnTo>
                  <a:lnTo>
                    <a:pt x="1499" y="421"/>
                  </a:lnTo>
                  <a:lnTo>
                    <a:pt x="1499" y="422"/>
                  </a:lnTo>
                  <a:lnTo>
                    <a:pt x="1501" y="422"/>
                  </a:lnTo>
                  <a:lnTo>
                    <a:pt x="1502" y="421"/>
                  </a:lnTo>
                  <a:lnTo>
                    <a:pt x="1502" y="422"/>
                  </a:lnTo>
                  <a:lnTo>
                    <a:pt x="1504" y="422"/>
                  </a:lnTo>
                  <a:lnTo>
                    <a:pt x="1506" y="422"/>
                  </a:lnTo>
                  <a:lnTo>
                    <a:pt x="1507" y="422"/>
                  </a:lnTo>
                  <a:lnTo>
                    <a:pt x="1509" y="422"/>
                  </a:lnTo>
                  <a:lnTo>
                    <a:pt x="1509" y="424"/>
                  </a:lnTo>
                  <a:lnTo>
                    <a:pt x="1511" y="426"/>
                  </a:lnTo>
                  <a:lnTo>
                    <a:pt x="1512" y="426"/>
                  </a:lnTo>
                  <a:lnTo>
                    <a:pt x="1514" y="426"/>
                  </a:lnTo>
                  <a:lnTo>
                    <a:pt x="1516" y="427"/>
                  </a:lnTo>
                  <a:lnTo>
                    <a:pt x="1516" y="429"/>
                  </a:lnTo>
                  <a:lnTo>
                    <a:pt x="1517" y="427"/>
                  </a:lnTo>
                  <a:lnTo>
                    <a:pt x="1519" y="427"/>
                  </a:lnTo>
                  <a:lnTo>
                    <a:pt x="1521" y="427"/>
                  </a:lnTo>
                  <a:lnTo>
                    <a:pt x="1521" y="429"/>
                  </a:lnTo>
                  <a:lnTo>
                    <a:pt x="1521" y="430"/>
                  </a:lnTo>
                  <a:lnTo>
                    <a:pt x="1522" y="430"/>
                  </a:lnTo>
                  <a:lnTo>
                    <a:pt x="1524" y="430"/>
                  </a:lnTo>
                  <a:lnTo>
                    <a:pt x="1522" y="432"/>
                  </a:lnTo>
                  <a:lnTo>
                    <a:pt x="1522" y="434"/>
                  </a:lnTo>
                  <a:lnTo>
                    <a:pt x="1524" y="434"/>
                  </a:lnTo>
                  <a:lnTo>
                    <a:pt x="1526" y="434"/>
                  </a:lnTo>
                  <a:lnTo>
                    <a:pt x="1526" y="435"/>
                  </a:lnTo>
                  <a:lnTo>
                    <a:pt x="1526" y="437"/>
                  </a:lnTo>
                  <a:lnTo>
                    <a:pt x="1524" y="439"/>
                  </a:lnTo>
                  <a:lnTo>
                    <a:pt x="1526" y="440"/>
                  </a:lnTo>
                  <a:lnTo>
                    <a:pt x="1526" y="442"/>
                  </a:lnTo>
                  <a:lnTo>
                    <a:pt x="1527" y="442"/>
                  </a:lnTo>
                  <a:lnTo>
                    <a:pt x="1529" y="440"/>
                  </a:lnTo>
                  <a:lnTo>
                    <a:pt x="1530" y="442"/>
                  </a:lnTo>
                  <a:lnTo>
                    <a:pt x="1532" y="442"/>
                  </a:lnTo>
                  <a:lnTo>
                    <a:pt x="1532" y="444"/>
                  </a:lnTo>
                  <a:lnTo>
                    <a:pt x="1534" y="444"/>
                  </a:lnTo>
                  <a:lnTo>
                    <a:pt x="1534" y="445"/>
                  </a:lnTo>
                  <a:lnTo>
                    <a:pt x="1535" y="444"/>
                  </a:lnTo>
                  <a:lnTo>
                    <a:pt x="1537" y="445"/>
                  </a:lnTo>
                  <a:lnTo>
                    <a:pt x="1539" y="447"/>
                  </a:lnTo>
                  <a:lnTo>
                    <a:pt x="1539" y="449"/>
                  </a:lnTo>
                  <a:lnTo>
                    <a:pt x="1539" y="450"/>
                  </a:lnTo>
                  <a:lnTo>
                    <a:pt x="1539" y="452"/>
                  </a:lnTo>
                  <a:lnTo>
                    <a:pt x="1540" y="452"/>
                  </a:lnTo>
                  <a:lnTo>
                    <a:pt x="1542" y="454"/>
                  </a:lnTo>
                  <a:lnTo>
                    <a:pt x="1544" y="454"/>
                  </a:lnTo>
                  <a:lnTo>
                    <a:pt x="1545" y="455"/>
                  </a:lnTo>
                  <a:lnTo>
                    <a:pt x="1547" y="455"/>
                  </a:lnTo>
                  <a:lnTo>
                    <a:pt x="1549" y="457"/>
                  </a:lnTo>
                  <a:lnTo>
                    <a:pt x="1549" y="459"/>
                  </a:lnTo>
                  <a:lnTo>
                    <a:pt x="1547" y="462"/>
                  </a:lnTo>
                  <a:lnTo>
                    <a:pt x="1545" y="463"/>
                  </a:lnTo>
                  <a:lnTo>
                    <a:pt x="1544" y="465"/>
                  </a:lnTo>
                  <a:lnTo>
                    <a:pt x="1544" y="467"/>
                  </a:lnTo>
                  <a:lnTo>
                    <a:pt x="1545" y="467"/>
                  </a:lnTo>
                  <a:lnTo>
                    <a:pt x="1547" y="468"/>
                  </a:lnTo>
                  <a:lnTo>
                    <a:pt x="1545" y="470"/>
                  </a:lnTo>
                  <a:lnTo>
                    <a:pt x="1544" y="472"/>
                  </a:lnTo>
                  <a:lnTo>
                    <a:pt x="1544" y="473"/>
                  </a:lnTo>
                  <a:lnTo>
                    <a:pt x="1545" y="473"/>
                  </a:lnTo>
                  <a:lnTo>
                    <a:pt x="1545" y="475"/>
                  </a:lnTo>
                  <a:lnTo>
                    <a:pt x="1545" y="477"/>
                  </a:lnTo>
                  <a:lnTo>
                    <a:pt x="1544" y="478"/>
                  </a:lnTo>
                  <a:lnTo>
                    <a:pt x="1544" y="480"/>
                  </a:lnTo>
                  <a:lnTo>
                    <a:pt x="1545" y="482"/>
                  </a:lnTo>
                  <a:lnTo>
                    <a:pt x="1545" y="483"/>
                  </a:lnTo>
                  <a:lnTo>
                    <a:pt x="1545" y="485"/>
                  </a:lnTo>
                  <a:lnTo>
                    <a:pt x="1547" y="487"/>
                  </a:lnTo>
                  <a:lnTo>
                    <a:pt x="1547" y="490"/>
                  </a:lnTo>
                  <a:lnTo>
                    <a:pt x="1549" y="492"/>
                  </a:lnTo>
                  <a:lnTo>
                    <a:pt x="1550" y="493"/>
                  </a:lnTo>
                  <a:lnTo>
                    <a:pt x="1552" y="495"/>
                  </a:lnTo>
                  <a:lnTo>
                    <a:pt x="1554" y="495"/>
                  </a:lnTo>
                  <a:lnTo>
                    <a:pt x="1554" y="496"/>
                  </a:lnTo>
                  <a:lnTo>
                    <a:pt x="1552" y="496"/>
                  </a:lnTo>
                  <a:lnTo>
                    <a:pt x="1552" y="498"/>
                  </a:lnTo>
                  <a:lnTo>
                    <a:pt x="1552" y="500"/>
                  </a:lnTo>
                  <a:lnTo>
                    <a:pt x="1554" y="500"/>
                  </a:lnTo>
                  <a:lnTo>
                    <a:pt x="1554" y="501"/>
                  </a:lnTo>
                  <a:lnTo>
                    <a:pt x="1552" y="503"/>
                  </a:lnTo>
                  <a:lnTo>
                    <a:pt x="1554" y="505"/>
                  </a:lnTo>
                  <a:lnTo>
                    <a:pt x="1554" y="506"/>
                  </a:lnTo>
                  <a:lnTo>
                    <a:pt x="1555" y="508"/>
                  </a:lnTo>
                  <a:lnTo>
                    <a:pt x="1555" y="510"/>
                  </a:lnTo>
                  <a:lnTo>
                    <a:pt x="1557" y="511"/>
                  </a:lnTo>
                  <a:lnTo>
                    <a:pt x="1557" y="513"/>
                  </a:lnTo>
                  <a:lnTo>
                    <a:pt x="1557" y="515"/>
                  </a:lnTo>
                  <a:lnTo>
                    <a:pt x="1559" y="515"/>
                  </a:lnTo>
                  <a:lnTo>
                    <a:pt x="1559" y="516"/>
                  </a:lnTo>
                  <a:lnTo>
                    <a:pt x="1560" y="516"/>
                  </a:lnTo>
                  <a:lnTo>
                    <a:pt x="1562" y="516"/>
                  </a:lnTo>
                  <a:lnTo>
                    <a:pt x="1562" y="518"/>
                  </a:lnTo>
                  <a:lnTo>
                    <a:pt x="1560" y="520"/>
                  </a:lnTo>
                  <a:lnTo>
                    <a:pt x="1562" y="521"/>
                  </a:lnTo>
                  <a:lnTo>
                    <a:pt x="1562" y="523"/>
                  </a:lnTo>
                  <a:lnTo>
                    <a:pt x="1560" y="525"/>
                  </a:lnTo>
                  <a:lnTo>
                    <a:pt x="1560" y="526"/>
                  </a:lnTo>
                  <a:lnTo>
                    <a:pt x="1560" y="528"/>
                  </a:lnTo>
                  <a:lnTo>
                    <a:pt x="1562" y="529"/>
                  </a:lnTo>
                  <a:lnTo>
                    <a:pt x="1563" y="529"/>
                  </a:lnTo>
                  <a:lnTo>
                    <a:pt x="1565" y="529"/>
                  </a:lnTo>
                  <a:lnTo>
                    <a:pt x="1565" y="531"/>
                  </a:lnTo>
                  <a:lnTo>
                    <a:pt x="1563" y="533"/>
                  </a:lnTo>
                  <a:lnTo>
                    <a:pt x="1563" y="534"/>
                  </a:lnTo>
                  <a:lnTo>
                    <a:pt x="1563" y="536"/>
                  </a:lnTo>
                  <a:lnTo>
                    <a:pt x="1562" y="536"/>
                  </a:lnTo>
                  <a:lnTo>
                    <a:pt x="1562" y="538"/>
                  </a:lnTo>
                  <a:lnTo>
                    <a:pt x="1563" y="538"/>
                  </a:lnTo>
                  <a:lnTo>
                    <a:pt x="1565" y="539"/>
                  </a:lnTo>
                  <a:lnTo>
                    <a:pt x="1565" y="541"/>
                  </a:lnTo>
                  <a:lnTo>
                    <a:pt x="1565" y="543"/>
                  </a:lnTo>
                  <a:lnTo>
                    <a:pt x="1565" y="544"/>
                  </a:lnTo>
                  <a:lnTo>
                    <a:pt x="1563" y="546"/>
                  </a:lnTo>
                  <a:lnTo>
                    <a:pt x="1562" y="548"/>
                  </a:lnTo>
                  <a:lnTo>
                    <a:pt x="1560" y="548"/>
                  </a:lnTo>
                  <a:lnTo>
                    <a:pt x="1559" y="546"/>
                  </a:lnTo>
                  <a:lnTo>
                    <a:pt x="1559" y="548"/>
                  </a:lnTo>
                  <a:lnTo>
                    <a:pt x="1557" y="548"/>
                  </a:lnTo>
                  <a:lnTo>
                    <a:pt x="1559" y="549"/>
                  </a:lnTo>
                  <a:lnTo>
                    <a:pt x="1559" y="551"/>
                  </a:lnTo>
                  <a:lnTo>
                    <a:pt x="1557" y="553"/>
                  </a:lnTo>
                  <a:lnTo>
                    <a:pt x="1559" y="553"/>
                  </a:lnTo>
                  <a:lnTo>
                    <a:pt x="1559" y="554"/>
                  </a:lnTo>
                  <a:lnTo>
                    <a:pt x="1560" y="554"/>
                  </a:lnTo>
                  <a:lnTo>
                    <a:pt x="1560" y="556"/>
                  </a:lnTo>
                  <a:lnTo>
                    <a:pt x="1557" y="556"/>
                  </a:lnTo>
                  <a:lnTo>
                    <a:pt x="1557" y="558"/>
                  </a:lnTo>
                  <a:lnTo>
                    <a:pt x="1560" y="558"/>
                  </a:lnTo>
                  <a:lnTo>
                    <a:pt x="1560" y="559"/>
                  </a:lnTo>
                  <a:lnTo>
                    <a:pt x="1559" y="559"/>
                  </a:lnTo>
                  <a:lnTo>
                    <a:pt x="1557" y="561"/>
                  </a:lnTo>
                  <a:lnTo>
                    <a:pt x="1557" y="562"/>
                  </a:lnTo>
                  <a:lnTo>
                    <a:pt x="1559" y="564"/>
                  </a:lnTo>
                  <a:lnTo>
                    <a:pt x="1557" y="564"/>
                  </a:lnTo>
                  <a:lnTo>
                    <a:pt x="1557" y="566"/>
                  </a:lnTo>
                  <a:lnTo>
                    <a:pt x="1557" y="567"/>
                  </a:lnTo>
                  <a:lnTo>
                    <a:pt x="1559" y="567"/>
                  </a:lnTo>
                  <a:lnTo>
                    <a:pt x="1559" y="569"/>
                  </a:lnTo>
                  <a:lnTo>
                    <a:pt x="1559" y="571"/>
                  </a:lnTo>
                  <a:lnTo>
                    <a:pt x="1559" y="572"/>
                  </a:lnTo>
                  <a:lnTo>
                    <a:pt x="1560" y="572"/>
                  </a:lnTo>
                  <a:lnTo>
                    <a:pt x="1562" y="574"/>
                  </a:lnTo>
                  <a:lnTo>
                    <a:pt x="1562" y="576"/>
                  </a:lnTo>
                  <a:lnTo>
                    <a:pt x="1560" y="576"/>
                  </a:lnTo>
                  <a:lnTo>
                    <a:pt x="1562" y="576"/>
                  </a:lnTo>
                  <a:lnTo>
                    <a:pt x="1563" y="576"/>
                  </a:lnTo>
                  <a:lnTo>
                    <a:pt x="1563" y="577"/>
                  </a:lnTo>
                  <a:lnTo>
                    <a:pt x="1563" y="579"/>
                  </a:lnTo>
                  <a:lnTo>
                    <a:pt x="1563" y="581"/>
                  </a:lnTo>
                  <a:lnTo>
                    <a:pt x="1563" y="582"/>
                  </a:lnTo>
                  <a:lnTo>
                    <a:pt x="1562" y="584"/>
                  </a:lnTo>
                  <a:lnTo>
                    <a:pt x="1562" y="586"/>
                  </a:lnTo>
                  <a:lnTo>
                    <a:pt x="1560" y="587"/>
                  </a:lnTo>
                  <a:lnTo>
                    <a:pt x="1559" y="587"/>
                  </a:lnTo>
                  <a:lnTo>
                    <a:pt x="1557" y="587"/>
                  </a:lnTo>
                  <a:lnTo>
                    <a:pt x="1557" y="589"/>
                  </a:lnTo>
                  <a:lnTo>
                    <a:pt x="1557" y="592"/>
                  </a:lnTo>
                  <a:lnTo>
                    <a:pt x="1557" y="594"/>
                  </a:lnTo>
                  <a:lnTo>
                    <a:pt x="1557" y="595"/>
                  </a:lnTo>
                  <a:lnTo>
                    <a:pt x="1557" y="597"/>
                  </a:lnTo>
                  <a:lnTo>
                    <a:pt x="1557" y="599"/>
                  </a:lnTo>
                  <a:lnTo>
                    <a:pt x="1557" y="600"/>
                  </a:lnTo>
                  <a:lnTo>
                    <a:pt x="1557" y="602"/>
                  </a:lnTo>
                  <a:lnTo>
                    <a:pt x="1557" y="604"/>
                  </a:lnTo>
                  <a:lnTo>
                    <a:pt x="1559" y="604"/>
                  </a:lnTo>
                  <a:lnTo>
                    <a:pt x="1560" y="602"/>
                  </a:lnTo>
                  <a:lnTo>
                    <a:pt x="1560" y="604"/>
                  </a:lnTo>
                  <a:lnTo>
                    <a:pt x="1562" y="604"/>
                  </a:lnTo>
                  <a:lnTo>
                    <a:pt x="1562" y="605"/>
                  </a:lnTo>
                  <a:lnTo>
                    <a:pt x="1562" y="607"/>
                  </a:lnTo>
                  <a:lnTo>
                    <a:pt x="1562" y="609"/>
                  </a:lnTo>
                  <a:lnTo>
                    <a:pt x="1562" y="610"/>
                  </a:lnTo>
                  <a:lnTo>
                    <a:pt x="1563" y="612"/>
                  </a:lnTo>
                  <a:lnTo>
                    <a:pt x="1563" y="614"/>
                  </a:lnTo>
                  <a:lnTo>
                    <a:pt x="1562" y="614"/>
                  </a:lnTo>
                  <a:lnTo>
                    <a:pt x="1560" y="615"/>
                  </a:lnTo>
                  <a:lnTo>
                    <a:pt x="1559" y="615"/>
                  </a:lnTo>
                  <a:lnTo>
                    <a:pt x="1559" y="617"/>
                  </a:lnTo>
                  <a:lnTo>
                    <a:pt x="1559" y="619"/>
                  </a:lnTo>
                  <a:lnTo>
                    <a:pt x="1557" y="619"/>
                  </a:lnTo>
                  <a:lnTo>
                    <a:pt x="1557" y="620"/>
                  </a:lnTo>
                  <a:lnTo>
                    <a:pt x="1555" y="620"/>
                  </a:lnTo>
                  <a:lnTo>
                    <a:pt x="1555" y="622"/>
                  </a:lnTo>
                  <a:lnTo>
                    <a:pt x="1554" y="622"/>
                  </a:lnTo>
                  <a:lnTo>
                    <a:pt x="1554" y="625"/>
                  </a:lnTo>
                  <a:lnTo>
                    <a:pt x="1552" y="627"/>
                  </a:lnTo>
                  <a:lnTo>
                    <a:pt x="1550" y="628"/>
                  </a:lnTo>
                  <a:lnTo>
                    <a:pt x="1549" y="628"/>
                  </a:lnTo>
                  <a:lnTo>
                    <a:pt x="1549" y="630"/>
                  </a:lnTo>
                  <a:lnTo>
                    <a:pt x="1549" y="632"/>
                  </a:lnTo>
                  <a:lnTo>
                    <a:pt x="1550" y="632"/>
                  </a:lnTo>
                  <a:lnTo>
                    <a:pt x="1552" y="632"/>
                  </a:lnTo>
                  <a:lnTo>
                    <a:pt x="1552" y="633"/>
                  </a:lnTo>
                  <a:lnTo>
                    <a:pt x="1552" y="635"/>
                  </a:lnTo>
                  <a:lnTo>
                    <a:pt x="1552" y="637"/>
                  </a:lnTo>
                  <a:lnTo>
                    <a:pt x="1552" y="638"/>
                  </a:lnTo>
                  <a:lnTo>
                    <a:pt x="1550" y="640"/>
                  </a:lnTo>
                  <a:lnTo>
                    <a:pt x="1552" y="642"/>
                  </a:lnTo>
                  <a:lnTo>
                    <a:pt x="1552" y="643"/>
                  </a:lnTo>
                  <a:lnTo>
                    <a:pt x="1550" y="643"/>
                  </a:lnTo>
                  <a:lnTo>
                    <a:pt x="1550" y="645"/>
                  </a:lnTo>
                  <a:lnTo>
                    <a:pt x="1552" y="645"/>
                  </a:lnTo>
                  <a:lnTo>
                    <a:pt x="1552" y="647"/>
                  </a:lnTo>
                  <a:lnTo>
                    <a:pt x="1550" y="647"/>
                  </a:lnTo>
                  <a:lnTo>
                    <a:pt x="1550" y="648"/>
                  </a:lnTo>
                  <a:lnTo>
                    <a:pt x="1550" y="650"/>
                  </a:lnTo>
                  <a:lnTo>
                    <a:pt x="1549" y="650"/>
                  </a:lnTo>
                  <a:lnTo>
                    <a:pt x="1549" y="652"/>
                  </a:lnTo>
                  <a:lnTo>
                    <a:pt x="1550" y="652"/>
                  </a:lnTo>
                  <a:lnTo>
                    <a:pt x="1550" y="653"/>
                  </a:lnTo>
                  <a:lnTo>
                    <a:pt x="1549" y="653"/>
                  </a:lnTo>
                  <a:lnTo>
                    <a:pt x="1549" y="655"/>
                  </a:lnTo>
                  <a:lnTo>
                    <a:pt x="1547" y="653"/>
                  </a:lnTo>
                  <a:lnTo>
                    <a:pt x="1547" y="655"/>
                  </a:lnTo>
                  <a:lnTo>
                    <a:pt x="1549" y="656"/>
                  </a:lnTo>
                  <a:lnTo>
                    <a:pt x="1549" y="658"/>
                  </a:lnTo>
                  <a:lnTo>
                    <a:pt x="1547" y="660"/>
                  </a:lnTo>
                  <a:lnTo>
                    <a:pt x="1549" y="660"/>
                  </a:lnTo>
                  <a:lnTo>
                    <a:pt x="1549" y="661"/>
                  </a:lnTo>
                  <a:lnTo>
                    <a:pt x="1549" y="663"/>
                  </a:lnTo>
                  <a:lnTo>
                    <a:pt x="1550" y="663"/>
                  </a:lnTo>
                  <a:lnTo>
                    <a:pt x="1550" y="666"/>
                  </a:lnTo>
                  <a:lnTo>
                    <a:pt x="1550" y="668"/>
                  </a:lnTo>
                  <a:lnTo>
                    <a:pt x="1550" y="670"/>
                  </a:lnTo>
                  <a:lnTo>
                    <a:pt x="1549" y="670"/>
                  </a:lnTo>
                  <a:lnTo>
                    <a:pt x="1547" y="670"/>
                  </a:lnTo>
                  <a:lnTo>
                    <a:pt x="1547" y="671"/>
                  </a:lnTo>
                  <a:lnTo>
                    <a:pt x="1549" y="671"/>
                  </a:lnTo>
                  <a:lnTo>
                    <a:pt x="1549" y="673"/>
                  </a:lnTo>
                  <a:lnTo>
                    <a:pt x="1547" y="673"/>
                  </a:lnTo>
                  <a:lnTo>
                    <a:pt x="1547" y="675"/>
                  </a:lnTo>
                  <a:lnTo>
                    <a:pt x="1545" y="676"/>
                  </a:lnTo>
                  <a:lnTo>
                    <a:pt x="1547" y="676"/>
                  </a:lnTo>
                  <a:lnTo>
                    <a:pt x="1549" y="678"/>
                  </a:lnTo>
                  <a:lnTo>
                    <a:pt x="1549" y="680"/>
                  </a:lnTo>
                  <a:lnTo>
                    <a:pt x="1547" y="681"/>
                  </a:lnTo>
                  <a:lnTo>
                    <a:pt x="1547" y="683"/>
                  </a:lnTo>
                  <a:lnTo>
                    <a:pt x="1549" y="683"/>
                  </a:lnTo>
                  <a:lnTo>
                    <a:pt x="1549" y="685"/>
                  </a:lnTo>
                  <a:lnTo>
                    <a:pt x="1547" y="686"/>
                  </a:lnTo>
                  <a:lnTo>
                    <a:pt x="1547" y="688"/>
                  </a:lnTo>
                  <a:lnTo>
                    <a:pt x="1547" y="689"/>
                  </a:lnTo>
                  <a:lnTo>
                    <a:pt x="1549" y="689"/>
                  </a:lnTo>
                  <a:lnTo>
                    <a:pt x="1550" y="689"/>
                  </a:lnTo>
                  <a:lnTo>
                    <a:pt x="1550" y="691"/>
                  </a:lnTo>
                  <a:lnTo>
                    <a:pt x="1550" y="693"/>
                  </a:lnTo>
                  <a:lnTo>
                    <a:pt x="1552" y="693"/>
                  </a:lnTo>
                  <a:lnTo>
                    <a:pt x="1552" y="694"/>
                  </a:lnTo>
                  <a:lnTo>
                    <a:pt x="1552" y="696"/>
                  </a:lnTo>
                  <a:lnTo>
                    <a:pt x="1552" y="698"/>
                  </a:lnTo>
                  <a:lnTo>
                    <a:pt x="1554" y="698"/>
                  </a:lnTo>
                  <a:lnTo>
                    <a:pt x="1555" y="699"/>
                  </a:lnTo>
                  <a:lnTo>
                    <a:pt x="1555" y="701"/>
                  </a:lnTo>
                  <a:lnTo>
                    <a:pt x="1554" y="703"/>
                  </a:lnTo>
                  <a:lnTo>
                    <a:pt x="1555" y="706"/>
                  </a:lnTo>
                  <a:lnTo>
                    <a:pt x="1557" y="708"/>
                  </a:lnTo>
                  <a:lnTo>
                    <a:pt x="1559" y="709"/>
                  </a:lnTo>
                  <a:lnTo>
                    <a:pt x="1559" y="711"/>
                  </a:lnTo>
                  <a:lnTo>
                    <a:pt x="1559" y="713"/>
                  </a:lnTo>
                  <a:lnTo>
                    <a:pt x="1560" y="713"/>
                  </a:lnTo>
                  <a:lnTo>
                    <a:pt x="1560" y="714"/>
                  </a:lnTo>
                  <a:lnTo>
                    <a:pt x="1562" y="716"/>
                  </a:lnTo>
                  <a:lnTo>
                    <a:pt x="1562" y="718"/>
                  </a:lnTo>
                  <a:lnTo>
                    <a:pt x="1560" y="719"/>
                  </a:lnTo>
                  <a:lnTo>
                    <a:pt x="1560" y="721"/>
                  </a:lnTo>
                  <a:lnTo>
                    <a:pt x="1560" y="722"/>
                  </a:lnTo>
                  <a:lnTo>
                    <a:pt x="1560" y="724"/>
                  </a:lnTo>
                  <a:lnTo>
                    <a:pt x="1562" y="724"/>
                  </a:lnTo>
                  <a:lnTo>
                    <a:pt x="1560" y="724"/>
                  </a:lnTo>
                  <a:lnTo>
                    <a:pt x="1560" y="726"/>
                  </a:lnTo>
                  <a:lnTo>
                    <a:pt x="1559" y="726"/>
                  </a:lnTo>
                  <a:lnTo>
                    <a:pt x="1559" y="727"/>
                  </a:lnTo>
                  <a:lnTo>
                    <a:pt x="1557" y="729"/>
                  </a:lnTo>
                  <a:lnTo>
                    <a:pt x="1557" y="731"/>
                  </a:lnTo>
                  <a:lnTo>
                    <a:pt x="1559" y="731"/>
                  </a:lnTo>
                  <a:lnTo>
                    <a:pt x="1559" y="732"/>
                  </a:lnTo>
                  <a:lnTo>
                    <a:pt x="1559" y="734"/>
                  </a:lnTo>
                  <a:lnTo>
                    <a:pt x="1560" y="734"/>
                  </a:lnTo>
                  <a:lnTo>
                    <a:pt x="1560" y="736"/>
                  </a:lnTo>
                  <a:lnTo>
                    <a:pt x="1560" y="737"/>
                  </a:lnTo>
                  <a:lnTo>
                    <a:pt x="1562" y="737"/>
                  </a:lnTo>
                  <a:lnTo>
                    <a:pt x="1562" y="739"/>
                  </a:lnTo>
                  <a:lnTo>
                    <a:pt x="1562" y="741"/>
                  </a:lnTo>
                  <a:lnTo>
                    <a:pt x="1562" y="742"/>
                  </a:lnTo>
                  <a:lnTo>
                    <a:pt x="1562" y="744"/>
                  </a:lnTo>
                  <a:lnTo>
                    <a:pt x="1562" y="746"/>
                  </a:lnTo>
                  <a:lnTo>
                    <a:pt x="1563" y="747"/>
                  </a:lnTo>
                  <a:lnTo>
                    <a:pt x="1565" y="749"/>
                  </a:lnTo>
                  <a:lnTo>
                    <a:pt x="1565" y="751"/>
                  </a:lnTo>
                  <a:lnTo>
                    <a:pt x="1565" y="752"/>
                  </a:lnTo>
                  <a:lnTo>
                    <a:pt x="1567" y="752"/>
                  </a:lnTo>
                  <a:lnTo>
                    <a:pt x="1568" y="754"/>
                  </a:lnTo>
                  <a:lnTo>
                    <a:pt x="1568" y="755"/>
                  </a:lnTo>
                  <a:lnTo>
                    <a:pt x="1567" y="757"/>
                  </a:lnTo>
                  <a:lnTo>
                    <a:pt x="1567" y="760"/>
                  </a:lnTo>
                  <a:lnTo>
                    <a:pt x="1565" y="762"/>
                  </a:lnTo>
                  <a:lnTo>
                    <a:pt x="1565" y="764"/>
                  </a:lnTo>
                  <a:lnTo>
                    <a:pt x="1563" y="765"/>
                  </a:lnTo>
                  <a:lnTo>
                    <a:pt x="1562" y="765"/>
                  </a:lnTo>
                  <a:lnTo>
                    <a:pt x="1560" y="765"/>
                  </a:lnTo>
                  <a:lnTo>
                    <a:pt x="1559" y="765"/>
                  </a:lnTo>
                  <a:lnTo>
                    <a:pt x="1559" y="767"/>
                  </a:lnTo>
                  <a:lnTo>
                    <a:pt x="1559" y="769"/>
                  </a:lnTo>
                  <a:lnTo>
                    <a:pt x="1560" y="770"/>
                  </a:lnTo>
                  <a:lnTo>
                    <a:pt x="1560" y="772"/>
                  </a:lnTo>
                  <a:lnTo>
                    <a:pt x="1560" y="774"/>
                  </a:lnTo>
                  <a:lnTo>
                    <a:pt x="1560" y="775"/>
                  </a:lnTo>
                  <a:lnTo>
                    <a:pt x="1560" y="777"/>
                  </a:lnTo>
                  <a:lnTo>
                    <a:pt x="1560" y="779"/>
                  </a:lnTo>
                  <a:lnTo>
                    <a:pt x="1562" y="780"/>
                  </a:lnTo>
                  <a:lnTo>
                    <a:pt x="1563" y="782"/>
                  </a:lnTo>
                  <a:lnTo>
                    <a:pt x="1563" y="784"/>
                  </a:lnTo>
                  <a:lnTo>
                    <a:pt x="1563" y="785"/>
                  </a:lnTo>
                  <a:lnTo>
                    <a:pt x="1562" y="787"/>
                  </a:lnTo>
                  <a:lnTo>
                    <a:pt x="1560" y="788"/>
                  </a:lnTo>
                  <a:lnTo>
                    <a:pt x="1559" y="788"/>
                  </a:lnTo>
                  <a:lnTo>
                    <a:pt x="1559" y="790"/>
                  </a:lnTo>
                  <a:lnTo>
                    <a:pt x="1557" y="790"/>
                  </a:lnTo>
                  <a:lnTo>
                    <a:pt x="1555" y="790"/>
                  </a:lnTo>
                  <a:lnTo>
                    <a:pt x="1554" y="790"/>
                  </a:lnTo>
                  <a:lnTo>
                    <a:pt x="1552" y="790"/>
                  </a:lnTo>
                  <a:lnTo>
                    <a:pt x="1550" y="792"/>
                  </a:lnTo>
                  <a:lnTo>
                    <a:pt x="1550" y="793"/>
                  </a:lnTo>
                  <a:lnTo>
                    <a:pt x="1549" y="793"/>
                  </a:lnTo>
                  <a:lnTo>
                    <a:pt x="1547" y="795"/>
                  </a:lnTo>
                  <a:lnTo>
                    <a:pt x="1545" y="797"/>
                  </a:lnTo>
                  <a:lnTo>
                    <a:pt x="1544" y="798"/>
                  </a:lnTo>
                  <a:lnTo>
                    <a:pt x="1542" y="800"/>
                  </a:lnTo>
                  <a:lnTo>
                    <a:pt x="1542" y="802"/>
                  </a:lnTo>
                  <a:lnTo>
                    <a:pt x="1542" y="803"/>
                  </a:lnTo>
                  <a:lnTo>
                    <a:pt x="1542" y="805"/>
                  </a:lnTo>
                  <a:lnTo>
                    <a:pt x="1542" y="807"/>
                  </a:lnTo>
                  <a:lnTo>
                    <a:pt x="1545" y="807"/>
                  </a:lnTo>
                  <a:lnTo>
                    <a:pt x="1547" y="807"/>
                  </a:lnTo>
                  <a:lnTo>
                    <a:pt x="1547" y="808"/>
                  </a:lnTo>
                  <a:lnTo>
                    <a:pt x="1547" y="810"/>
                  </a:lnTo>
                  <a:lnTo>
                    <a:pt x="1547" y="812"/>
                  </a:lnTo>
                  <a:lnTo>
                    <a:pt x="1545" y="812"/>
                  </a:lnTo>
                  <a:lnTo>
                    <a:pt x="1544" y="813"/>
                  </a:lnTo>
                  <a:lnTo>
                    <a:pt x="1544" y="815"/>
                  </a:lnTo>
                  <a:lnTo>
                    <a:pt x="1544" y="817"/>
                  </a:lnTo>
                  <a:lnTo>
                    <a:pt x="1544" y="818"/>
                  </a:lnTo>
                  <a:lnTo>
                    <a:pt x="1544" y="820"/>
                  </a:lnTo>
                  <a:lnTo>
                    <a:pt x="1545" y="821"/>
                  </a:lnTo>
                  <a:lnTo>
                    <a:pt x="1547" y="823"/>
                  </a:lnTo>
                  <a:lnTo>
                    <a:pt x="1545" y="825"/>
                  </a:lnTo>
                  <a:lnTo>
                    <a:pt x="1547" y="825"/>
                  </a:lnTo>
                  <a:lnTo>
                    <a:pt x="1547" y="826"/>
                  </a:lnTo>
                  <a:lnTo>
                    <a:pt x="1549" y="828"/>
                  </a:lnTo>
                  <a:lnTo>
                    <a:pt x="1547" y="828"/>
                  </a:lnTo>
                  <a:lnTo>
                    <a:pt x="1545" y="830"/>
                  </a:lnTo>
                  <a:lnTo>
                    <a:pt x="1544" y="831"/>
                  </a:lnTo>
                  <a:lnTo>
                    <a:pt x="1544" y="833"/>
                  </a:lnTo>
                  <a:lnTo>
                    <a:pt x="1544" y="835"/>
                  </a:lnTo>
                  <a:lnTo>
                    <a:pt x="1542" y="835"/>
                  </a:lnTo>
                  <a:lnTo>
                    <a:pt x="1542" y="836"/>
                  </a:lnTo>
                  <a:lnTo>
                    <a:pt x="1542" y="838"/>
                  </a:lnTo>
                  <a:lnTo>
                    <a:pt x="1542" y="840"/>
                  </a:lnTo>
                  <a:lnTo>
                    <a:pt x="1542" y="841"/>
                  </a:lnTo>
                  <a:lnTo>
                    <a:pt x="1542" y="843"/>
                  </a:lnTo>
                  <a:lnTo>
                    <a:pt x="1542" y="845"/>
                  </a:lnTo>
                  <a:lnTo>
                    <a:pt x="1544" y="846"/>
                  </a:lnTo>
                  <a:lnTo>
                    <a:pt x="1545" y="846"/>
                  </a:lnTo>
                  <a:lnTo>
                    <a:pt x="1545" y="848"/>
                  </a:lnTo>
                  <a:lnTo>
                    <a:pt x="1547" y="848"/>
                  </a:lnTo>
                  <a:lnTo>
                    <a:pt x="1547" y="850"/>
                  </a:lnTo>
                  <a:lnTo>
                    <a:pt x="1549" y="850"/>
                  </a:lnTo>
                  <a:lnTo>
                    <a:pt x="1549" y="851"/>
                  </a:lnTo>
                  <a:lnTo>
                    <a:pt x="1552" y="851"/>
                  </a:lnTo>
                  <a:lnTo>
                    <a:pt x="1554" y="851"/>
                  </a:lnTo>
                  <a:lnTo>
                    <a:pt x="1555" y="851"/>
                  </a:lnTo>
                  <a:lnTo>
                    <a:pt x="1555" y="853"/>
                  </a:lnTo>
                  <a:lnTo>
                    <a:pt x="1557" y="853"/>
                  </a:lnTo>
                  <a:lnTo>
                    <a:pt x="1557" y="854"/>
                  </a:lnTo>
                  <a:lnTo>
                    <a:pt x="1559" y="854"/>
                  </a:lnTo>
                  <a:lnTo>
                    <a:pt x="1560" y="854"/>
                  </a:lnTo>
                  <a:lnTo>
                    <a:pt x="1562" y="856"/>
                  </a:lnTo>
                  <a:lnTo>
                    <a:pt x="1562" y="858"/>
                  </a:lnTo>
                  <a:lnTo>
                    <a:pt x="1562" y="859"/>
                  </a:lnTo>
                  <a:lnTo>
                    <a:pt x="1563" y="861"/>
                  </a:lnTo>
                  <a:lnTo>
                    <a:pt x="1565" y="863"/>
                  </a:lnTo>
                  <a:lnTo>
                    <a:pt x="1565" y="864"/>
                  </a:lnTo>
                  <a:lnTo>
                    <a:pt x="1565" y="866"/>
                  </a:lnTo>
                  <a:lnTo>
                    <a:pt x="1567" y="868"/>
                  </a:lnTo>
                  <a:lnTo>
                    <a:pt x="1567" y="869"/>
                  </a:lnTo>
                  <a:lnTo>
                    <a:pt x="1567" y="871"/>
                  </a:lnTo>
                  <a:lnTo>
                    <a:pt x="1565" y="873"/>
                  </a:lnTo>
                  <a:lnTo>
                    <a:pt x="1565" y="874"/>
                  </a:lnTo>
                  <a:lnTo>
                    <a:pt x="1567" y="874"/>
                  </a:lnTo>
                  <a:lnTo>
                    <a:pt x="1567" y="876"/>
                  </a:lnTo>
                  <a:lnTo>
                    <a:pt x="1567" y="878"/>
                  </a:lnTo>
                  <a:lnTo>
                    <a:pt x="1565" y="879"/>
                  </a:lnTo>
                  <a:lnTo>
                    <a:pt x="1563" y="881"/>
                  </a:lnTo>
                  <a:lnTo>
                    <a:pt x="1563" y="882"/>
                  </a:lnTo>
                  <a:lnTo>
                    <a:pt x="1562" y="882"/>
                  </a:lnTo>
                  <a:lnTo>
                    <a:pt x="1560" y="884"/>
                  </a:lnTo>
                  <a:lnTo>
                    <a:pt x="1559" y="886"/>
                  </a:lnTo>
                  <a:lnTo>
                    <a:pt x="1559" y="887"/>
                  </a:lnTo>
                  <a:lnTo>
                    <a:pt x="1557" y="887"/>
                  </a:lnTo>
                  <a:lnTo>
                    <a:pt x="1555" y="889"/>
                  </a:lnTo>
                  <a:lnTo>
                    <a:pt x="1555" y="891"/>
                  </a:lnTo>
                  <a:lnTo>
                    <a:pt x="1555" y="892"/>
                  </a:lnTo>
                  <a:lnTo>
                    <a:pt x="1554" y="892"/>
                  </a:lnTo>
                  <a:lnTo>
                    <a:pt x="1554" y="894"/>
                  </a:lnTo>
                  <a:lnTo>
                    <a:pt x="1554" y="896"/>
                  </a:lnTo>
                  <a:lnTo>
                    <a:pt x="1552" y="897"/>
                  </a:lnTo>
                  <a:lnTo>
                    <a:pt x="1552" y="899"/>
                  </a:lnTo>
                  <a:lnTo>
                    <a:pt x="1550" y="901"/>
                  </a:lnTo>
                  <a:lnTo>
                    <a:pt x="1549" y="901"/>
                  </a:lnTo>
                  <a:lnTo>
                    <a:pt x="1547" y="902"/>
                  </a:lnTo>
                  <a:lnTo>
                    <a:pt x="1545" y="901"/>
                  </a:lnTo>
                  <a:lnTo>
                    <a:pt x="1544" y="901"/>
                  </a:lnTo>
                  <a:lnTo>
                    <a:pt x="1542" y="901"/>
                  </a:lnTo>
                  <a:lnTo>
                    <a:pt x="1540" y="902"/>
                  </a:lnTo>
                  <a:lnTo>
                    <a:pt x="1539" y="902"/>
                  </a:lnTo>
                  <a:lnTo>
                    <a:pt x="1539" y="904"/>
                  </a:lnTo>
                  <a:lnTo>
                    <a:pt x="1537" y="904"/>
                  </a:lnTo>
                  <a:lnTo>
                    <a:pt x="1535" y="906"/>
                  </a:lnTo>
                  <a:lnTo>
                    <a:pt x="1534" y="906"/>
                  </a:lnTo>
                  <a:lnTo>
                    <a:pt x="1534" y="904"/>
                  </a:lnTo>
                  <a:lnTo>
                    <a:pt x="1532" y="904"/>
                  </a:lnTo>
                  <a:lnTo>
                    <a:pt x="1530" y="904"/>
                  </a:lnTo>
                  <a:lnTo>
                    <a:pt x="1530" y="906"/>
                  </a:lnTo>
                  <a:lnTo>
                    <a:pt x="1530" y="907"/>
                  </a:lnTo>
                  <a:lnTo>
                    <a:pt x="1529" y="907"/>
                  </a:lnTo>
                  <a:lnTo>
                    <a:pt x="1529" y="909"/>
                  </a:lnTo>
                  <a:lnTo>
                    <a:pt x="1527" y="909"/>
                  </a:lnTo>
                  <a:lnTo>
                    <a:pt x="1524" y="907"/>
                  </a:lnTo>
                  <a:lnTo>
                    <a:pt x="1522" y="907"/>
                  </a:lnTo>
                  <a:lnTo>
                    <a:pt x="1521" y="907"/>
                  </a:lnTo>
                  <a:lnTo>
                    <a:pt x="1521" y="909"/>
                  </a:lnTo>
                  <a:lnTo>
                    <a:pt x="1519" y="911"/>
                  </a:lnTo>
                  <a:lnTo>
                    <a:pt x="1517" y="911"/>
                  </a:lnTo>
                  <a:lnTo>
                    <a:pt x="1516" y="911"/>
                  </a:lnTo>
                  <a:lnTo>
                    <a:pt x="1514" y="911"/>
                  </a:lnTo>
                  <a:lnTo>
                    <a:pt x="1512" y="911"/>
                  </a:lnTo>
                  <a:lnTo>
                    <a:pt x="1512" y="912"/>
                  </a:lnTo>
                  <a:lnTo>
                    <a:pt x="1511" y="914"/>
                  </a:lnTo>
                  <a:lnTo>
                    <a:pt x="1509" y="914"/>
                  </a:lnTo>
                  <a:lnTo>
                    <a:pt x="1507" y="914"/>
                  </a:lnTo>
                  <a:lnTo>
                    <a:pt x="1506" y="914"/>
                  </a:lnTo>
                  <a:lnTo>
                    <a:pt x="1506" y="912"/>
                  </a:lnTo>
                  <a:lnTo>
                    <a:pt x="1504" y="912"/>
                  </a:lnTo>
                  <a:lnTo>
                    <a:pt x="1504" y="911"/>
                  </a:lnTo>
                  <a:lnTo>
                    <a:pt x="1502" y="911"/>
                  </a:lnTo>
                  <a:lnTo>
                    <a:pt x="1501" y="911"/>
                  </a:lnTo>
                  <a:lnTo>
                    <a:pt x="1499" y="911"/>
                  </a:lnTo>
                  <a:lnTo>
                    <a:pt x="1497" y="912"/>
                  </a:lnTo>
                  <a:lnTo>
                    <a:pt x="1497" y="911"/>
                  </a:lnTo>
                  <a:lnTo>
                    <a:pt x="1496" y="911"/>
                  </a:lnTo>
                  <a:lnTo>
                    <a:pt x="1494" y="909"/>
                  </a:lnTo>
                  <a:lnTo>
                    <a:pt x="1493" y="909"/>
                  </a:lnTo>
                  <a:lnTo>
                    <a:pt x="1491" y="909"/>
                  </a:lnTo>
                  <a:lnTo>
                    <a:pt x="1489" y="909"/>
                  </a:lnTo>
                  <a:lnTo>
                    <a:pt x="1489" y="907"/>
                  </a:lnTo>
                  <a:lnTo>
                    <a:pt x="1488" y="907"/>
                  </a:lnTo>
                  <a:lnTo>
                    <a:pt x="1486" y="907"/>
                  </a:lnTo>
                  <a:lnTo>
                    <a:pt x="1484" y="907"/>
                  </a:lnTo>
                  <a:lnTo>
                    <a:pt x="1484" y="906"/>
                  </a:lnTo>
                  <a:lnTo>
                    <a:pt x="1483" y="906"/>
                  </a:lnTo>
                  <a:lnTo>
                    <a:pt x="1481" y="906"/>
                  </a:lnTo>
                  <a:lnTo>
                    <a:pt x="1479" y="906"/>
                  </a:lnTo>
                  <a:lnTo>
                    <a:pt x="1478" y="906"/>
                  </a:lnTo>
                  <a:lnTo>
                    <a:pt x="1478" y="904"/>
                  </a:lnTo>
                  <a:lnTo>
                    <a:pt x="1476" y="904"/>
                  </a:lnTo>
                  <a:lnTo>
                    <a:pt x="1474" y="904"/>
                  </a:lnTo>
                  <a:lnTo>
                    <a:pt x="1473" y="902"/>
                  </a:lnTo>
                  <a:lnTo>
                    <a:pt x="1471" y="904"/>
                  </a:lnTo>
                  <a:lnTo>
                    <a:pt x="1469" y="906"/>
                  </a:lnTo>
                  <a:lnTo>
                    <a:pt x="1468" y="906"/>
                  </a:lnTo>
                  <a:lnTo>
                    <a:pt x="1468" y="907"/>
                  </a:lnTo>
                  <a:lnTo>
                    <a:pt x="1468" y="909"/>
                  </a:lnTo>
                  <a:lnTo>
                    <a:pt x="1466" y="911"/>
                  </a:lnTo>
                  <a:lnTo>
                    <a:pt x="1466" y="912"/>
                  </a:lnTo>
                  <a:lnTo>
                    <a:pt x="1466" y="914"/>
                  </a:lnTo>
                  <a:lnTo>
                    <a:pt x="1466" y="915"/>
                  </a:lnTo>
                  <a:lnTo>
                    <a:pt x="1468" y="917"/>
                  </a:lnTo>
                  <a:lnTo>
                    <a:pt x="1468" y="919"/>
                  </a:lnTo>
                  <a:lnTo>
                    <a:pt x="1469" y="919"/>
                  </a:lnTo>
                  <a:lnTo>
                    <a:pt x="1471" y="920"/>
                  </a:lnTo>
                  <a:lnTo>
                    <a:pt x="1471" y="922"/>
                  </a:lnTo>
                  <a:lnTo>
                    <a:pt x="1473" y="922"/>
                  </a:lnTo>
                  <a:lnTo>
                    <a:pt x="1473" y="924"/>
                  </a:lnTo>
                  <a:lnTo>
                    <a:pt x="1473" y="925"/>
                  </a:lnTo>
                  <a:lnTo>
                    <a:pt x="1474" y="925"/>
                  </a:lnTo>
                  <a:lnTo>
                    <a:pt x="1476" y="927"/>
                  </a:lnTo>
                  <a:lnTo>
                    <a:pt x="1478" y="927"/>
                  </a:lnTo>
                  <a:lnTo>
                    <a:pt x="1478" y="929"/>
                  </a:lnTo>
                  <a:lnTo>
                    <a:pt x="1479" y="929"/>
                  </a:lnTo>
                  <a:lnTo>
                    <a:pt x="1479" y="930"/>
                  </a:lnTo>
                  <a:lnTo>
                    <a:pt x="1481" y="930"/>
                  </a:lnTo>
                  <a:lnTo>
                    <a:pt x="1483" y="930"/>
                  </a:lnTo>
                  <a:lnTo>
                    <a:pt x="1484" y="930"/>
                  </a:lnTo>
                  <a:lnTo>
                    <a:pt x="1486" y="932"/>
                  </a:lnTo>
                  <a:lnTo>
                    <a:pt x="1488" y="932"/>
                  </a:lnTo>
                  <a:lnTo>
                    <a:pt x="1488" y="934"/>
                  </a:lnTo>
                  <a:lnTo>
                    <a:pt x="1489" y="934"/>
                  </a:lnTo>
                  <a:lnTo>
                    <a:pt x="1489" y="935"/>
                  </a:lnTo>
                  <a:lnTo>
                    <a:pt x="1489" y="937"/>
                  </a:lnTo>
                  <a:lnTo>
                    <a:pt x="1491" y="937"/>
                  </a:lnTo>
                  <a:lnTo>
                    <a:pt x="1491" y="939"/>
                  </a:lnTo>
                  <a:lnTo>
                    <a:pt x="1491" y="940"/>
                  </a:lnTo>
                  <a:lnTo>
                    <a:pt x="1491" y="942"/>
                  </a:lnTo>
                  <a:lnTo>
                    <a:pt x="1493" y="942"/>
                  </a:lnTo>
                  <a:lnTo>
                    <a:pt x="1494" y="942"/>
                  </a:lnTo>
                  <a:lnTo>
                    <a:pt x="1494" y="944"/>
                  </a:lnTo>
                  <a:lnTo>
                    <a:pt x="1494" y="945"/>
                  </a:lnTo>
                  <a:lnTo>
                    <a:pt x="1494" y="947"/>
                  </a:lnTo>
                  <a:lnTo>
                    <a:pt x="1494" y="948"/>
                  </a:lnTo>
                  <a:lnTo>
                    <a:pt x="1493" y="948"/>
                  </a:lnTo>
                  <a:lnTo>
                    <a:pt x="1491" y="948"/>
                  </a:lnTo>
                  <a:lnTo>
                    <a:pt x="1491" y="950"/>
                  </a:lnTo>
                  <a:lnTo>
                    <a:pt x="1491" y="952"/>
                  </a:lnTo>
                  <a:lnTo>
                    <a:pt x="1489" y="952"/>
                  </a:lnTo>
                  <a:lnTo>
                    <a:pt x="1489" y="953"/>
                  </a:lnTo>
                  <a:lnTo>
                    <a:pt x="1489" y="952"/>
                  </a:lnTo>
                  <a:lnTo>
                    <a:pt x="1489" y="953"/>
                  </a:lnTo>
                  <a:lnTo>
                    <a:pt x="1488" y="952"/>
                  </a:lnTo>
                  <a:lnTo>
                    <a:pt x="1486" y="953"/>
                  </a:lnTo>
                  <a:lnTo>
                    <a:pt x="1484" y="955"/>
                  </a:lnTo>
                  <a:lnTo>
                    <a:pt x="1484" y="957"/>
                  </a:lnTo>
                  <a:lnTo>
                    <a:pt x="1483" y="958"/>
                  </a:lnTo>
                  <a:lnTo>
                    <a:pt x="1483" y="960"/>
                  </a:lnTo>
                  <a:lnTo>
                    <a:pt x="1483" y="962"/>
                  </a:lnTo>
                  <a:lnTo>
                    <a:pt x="1483" y="963"/>
                  </a:lnTo>
                  <a:lnTo>
                    <a:pt x="1481" y="965"/>
                  </a:lnTo>
                  <a:lnTo>
                    <a:pt x="1481" y="967"/>
                  </a:lnTo>
                  <a:lnTo>
                    <a:pt x="1481" y="968"/>
                  </a:lnTo>
                  <a:lnTo>
                    <a:pt x="1479" y="968"/>
                  </a:lnTo>
                  <a:lnTo>
                    <a:pt x="1478" y="968"/>
                  </a:lnTo>
                  <a:lnTo>
                    <a:pt x="1478" y="970"/>
                  </a:lnTo>
                  <a:lnTo>
                    <a:pt x="1479" y="972"/>
                  </a:lnTo>
                  <a:lnTo>
                    <a:pt x="1481" y="972"/>
                  </a:lnTo>
                  <a:lnTo>
                    <a:pt x="1481" y="973"/>
                  </a:lnTo>
                  <a:lnTo>
                    <a:pt x="1481" y="975"/>
                  </a:lnTo>
                  <a:lnTo>
                    <a:pt x="1483" y="977"/>
                  </a:lnTo>
                  <a:lnTo>
                    <a:pt x="1483" y="978"/>
                  </a:lnTo>
                  <a:lnTo>
                    <a:pt x="1483" y="980"/>
                  </a:lnTo>
                  <a:lnTo>
                    <a:pt x="1483" y="981"/>
                  </a:lnTo>
                  <a:lnTo>
                    <a:pt x="1484" y="983"/>
                  </a:lnTo>
                  <a:lnTo>
                    <a:pt x="1484" y="985"/>
                  </a:lnTo>
                  <a:lnTo>
                    <a:pt x="1486" y="985"/>
                  </a:lnTo>
                  <a:lnTo>
                    <a:pt x="1488" y="986"/>
                  </a:lnTo>
                  <a:lnTo>
                    <a:pt x="1488" y="988"/>
                  </a:lnTo>
                  <a:lnTo>
                    <a:pt x="1488" y="990"/>
                  </a:lnTo>
                  <a:lnTo>
                    <a:pt x="1486" y="990"/>
                  </a:lnTo>
                  <a:lnTo>
                    <a:pt x="1484" y="990"/>
                  </a:lnTo>
                  <a:lnTo>
                    <a:pt x="1483" y="990"/>
                  </a:lnTo>
                  <a:lnTo>
                    <a:pt x="1483" y="991"/>
                  </a:lnTo>
                  <a:lnTo>
                    <a:pt x="1483" y="993"/>
                  </a:lnTo>
                  <a:lnTo>
                    <a:pt x="1481" y="993"/>
                  </a:lnTo>
                  <a:lnTo>
                    <a:pt x="1481" y="995"/>
                  </a:lnTo>
                  <a:lnTo>
                    <a:pt x="1479" y="995"/>
                  </a:lnTo>
                  <a:lnTo>
                    <a:pt x="1478" y="995"/>
                  </a:lnTo>
                  <a:lnTo>
                    <a:pt x="1478" y="996"/>
                  </a:lnTo>
                  <a:lnTo>
                    <a:pt x="1478" y="998"/>
                  </a:lnTo>
                  <a:lnTo>
                    <a:pt x="1479" y="1000"/>
                  </a:lnTo>
                  <a:lnTo>
                    <a:pt x="1481" y="1000"/>
                  </a:lnTo>
                  <a:lnTo>
                    <a:pt x="1483" y="1000"/>
                  </a:lnTo>
                  <a:lnTo>
                    <a:pt x="1483" y="1001"/>
                  </a:lnTo>
                  <a:lnTo>
                    <a:pt x="1486" y="1006"/>
                  </a:lnTo>
                  <a:lnTo>
                    <a:pt x="1484" y="1008"/>
                  </a:lnTo>
                  <a:lnTo>
                    <a:pt x="1484" y="1010"/>
                  </a:lnTo>
                  <a:lnTo>
                    <a:pt x="1483" y="1010"/>
                  </a:lnTo>
                  <a:lnTo>
                    <a:pt x="1483" y="1011"/>
                  </a:lnTo>
                  <a:lnTo>
                    <a:pt x="1483" y="1013"/>
                  </a:lnTo>
                  <a:lnTo>
                    <a:pt x="1484" y="1013"/>
                  </a:lnTo>
                  <a:lnTo>
                    <a:pt x="1484" y="1014"/>
                  </a:lnTo>
                  <a:lnTo>
                    <a:pt x="1484" y="1016"/>
                  </a:lnTo>
                  <a:lnTo>
                    <a:pt x="1486" y="1016"/>
                  </a:lnTo>
                  <a:lnTo>
                    <a:pt x="1486" y="1018"/>
                  </a:lnTo>
                  <a:lnTo>
                    <a:pt x="1486" y="1019"/>
                  </a:lnTo>
                  <a:lnTo>
                    <a:pt x="1486" y="1021"/>
                  </a:lnTo>
                  <a:lnTo>
                    <a:pt x="1484" y="1021"/>
                  </a:lnTo>
                  <a:lnTo>
                    <a:pt x="1483" y="1023"/>
                  </a:lnTo>
                  <a:lnTo>
                    <a:pt x="1483" y="1024"/>
                  </a:lnTo>
                  <a:lnTo>
                    <a:pt x="1483" y="1028"/>
                  </a:lnTo>
                  <a:lnTo>
                    <a:pt x="1483" y="1029"/>
                  </a:lnTo>
                  <a:lnTo>
                    <a:pt x="1484" y="1029"/>
                  </a:lnTo>
                  <a:lnTo>
                    <a:pt x="1484" y="1028"/>
                  </a:lnTo>
                  <a:lnTo>
                    <a:pt x="1486" y="1029"/>
                  </a:lnTo>
                  <a:lnTo>
                    <a:pt x="1488" y="1029"/>
                  </a:lnTo>
                  <a:lnTo>
                    <a:pt x="1489" y="1029"/>
                  </a:lnTo>
                  <a:lnTo>
                    <a:pt x="1489" y="1031"/>
                  </a:lnTo>
                  <a:lnTo>
                    <a:pt x="1489" y="1033"/>
                  </a:lnTo>
                  <a:lnTo>
                    <a:pt x="1491" y="1034"/>
                  </a:lnTo>
                  <a:lnTo>
                    <a:pt x="1491" y="1036"/>
                  </a:lnTo>
                  <a:lnTo>
                    <a:pt x="1489" y="1036"/>
                  </a:lnTo>
                  <a:lnTo>
                    <a:pt x="1491" y="1038"/>
                  </a:lnTo>
                  <a:lnTo>
                    <a:pt x="1493" y="1038"/>
                  </a:lnTo>
                  <a:lnTo>
                    <a:pt x="1494" y="1036"/>
                  </a:lnTo>
                  <a:lnTo>
                    <a:pt x="1494" y="1038"/>
                  </a:lnTo>
                  <a:lnTo>
                    <a:pt x="1494" y="1039"/>
                  </a:lnTo>
                  <a:lnTo>
                    <a:pt x="1493" y="1041"/>
                  </a:lnTo>
                  <a:lnTo>
                    <a:pt x="1493" y="1043"/>
                  </a:lnTo>
                  <a:lnTo>
                    <a:pt x="1494" y="1043"/>
                  </a:lnTo>
                  <a:lnTo>
                    <a:pt x="1496" y="1044"/>
                  </a:lnTo>
                  <a:lnTo>
                    <a:pt x="1497" y="1046"/>
                  </a:lnTo>
                  <a:lnTo>
                    <a:pt x="1497" y="1047"/>
                  </a:lnTo>
                  <a:lnTo>
                    <a:pt x="1497" y="1049"/>
                  </a:lnTo>
                  <a:lnTo>
                    <a:pt x="1497" y="1051"/>
                  </a:lnTo>
                  <a:lnTo>
                    <a:pt x="1499" y="1051"/>
                  </a:lnTo>
                  <a:lnTo>
                    <a:pt x="1497" y="1052"/>
                  </a:lnTo>
                  <a:lnTo>
                    <a:pt x="1496" y="1052"/>
                  </a:lnTo>
                  <a:lnTo>
                    <a:pt x="1494" y="1054"/>
                  </a:lnTo>
                  <a:lnTo>
                    <a:pt x="1494" y="1056"/>
                  </a:lnTo>
                  <a:lnTo>
                    <a:pt x="1494" y="1057"/>
                  </a:lnTo>
                  <a:lnTo>
                    <a:pt x="1493" y="1057"/>
                  </a:lnTo>
                  <a:lnTo>
                    <a:pt x="1493" y="1059"/>
                  </a:lnTo>
                  <a:lnTo>
                    <a:pt x="1491" y="1061"/>
                  </a:lnTo>
                  <a:lnTo>
                    <a:pt x="1493" y="1062"/>
                  </a:lnTo>
                  <a:lnTo>
                    <a:pt x="1493" y="1064"/>
                  </a:lnTo>
                  <a:lnTo>
                    <a:pt x="1494" y="1067"/>
                  </a:lnTo>
                  <a:lnTo>
                    <a:pt x="1494" y="1069"/>
                  </a:lnTo>
                  <a:lnTo>
                    <a:pt x="1493" y="1069"/>
                  </a:lnTo>
                  <a:lnTo>
                    <a:pt x="1491" y="1069"/>
                  </a:lnTo>
                  <a:lnTo>
                    <a:pt x="1491" y="1067"/>
                  </a:lnTo>
                  <a:lnTo>
                    <a:pt x="1489" y="1067"/>
                  </a:lnTo>
                  <a:lnTo>
                    <a:pt x="1488" y="1069"/>
                  </a:lnTo>
                  <a:lnTo>
                    <a:pt x="1488" y="1071"/>
                  </a:lnTo>
                  <a:lnTo>
                    <a:pt x="1489" y="1072"/>
                  </a:lnTo>
                  <a:lnTo>
                    <a:pt x="1488" y="1072"/>
                  </a:lnTo>
                  <a:lnTo>
                    <a:pt x="1488" y="1074"/>
                  </a:lnTo>
                  <a:lnTo>
                    <a:pt x="1486" y="1074"/>
                  </a:lnTo>
                  <a:lnTo>
                    <a:pt x="1486" y="1076"/>
                  </a:lnTo>
                  <a:lnTo>
                    <a:pt x="1488" y="1077"/>
                  </a:lnTo>
                  <a:lnTo>
                    <a:pt x="1488" y="1079"/>
                  </a:lnTo>
                  <a:lnTo>
                    <a:pt x="1489" y="1079"/>
                  </a:lnTo>
                  <a:lnTo>
                    <a:pt x="1489" y="1080"/>
                  </a:lnTo>
                  <a:lnTo>
                    <a:pt x="1489" y="1082"/>
                  </a:lnTo>
                  <a:lnTo>
                    <a:pt x="1491" y="1084"/>
                  </a:lnTo>
                  <a:lnTo>
                    <a:pt x="1493" y="1084"/>
                  </a:lnTo>
                  <a:lnTo>
                    <a:pt x="1494" y="1084"/>
                  </a:lnTo>
                  <a:lnTo>
                    <a:pt x="1494" y="1085"/>
                  </a:lnTo>
                  <a:lnTo>
                    <a:pt x="1493" y="1085"/>
                  </a:lnTo>
                  <a:lnTo>
                    <a:pt x="1491" y="1085"/>
                  </a:lnTo>
                  <a:lnTo>
                    <a:pt x="1491" y="1087"/>
                  </a:lnTo>
                  <a:lnTo>
                    <a:pt x="1491" y="1089"/>
                  </a:lnTo>
                  <a:lnTo>
                    <a:pt x="1489" y="1089"/>
                  </a:lnTo>
                  <a:lnTo>
                    <a:pt x="1488" y="1089"/>
                  </a:lnTo>
                  <a:lnTo>
                    <a:pt x="1486" y="1090"/>
                  </a:lnTo>
                  <a:lnTo>
                    <a:pt x="1486" y="1092"/>
                  </a:lnTo>
                  <a:lnTo>
                    <a:pt x="1484" y="1092"/>
                  </a:lnTo>
                  <a:lnTo>
                    <a:pt x="1484" y="1094"/>
                  </a:lnTo>
                  <a:lnTo>
                    <a:pt x="1484" y="1095"/>
                  </a:lnTo>
                  <a:lnTo>
                    <a:pt x="1486" y="1097"/>
                  </a:lnTo>
                  <a:lnTo>
                    <a:pt x="1486" y="1099"/>
                  </a:lnTo>
                  <a:lnTo>
                    <a:pt x="1488" y="1100"/>
                  </a:lnTo>
                  <a:lnTo>
                    <a:pt x="1489" y="1102"/>
                  </a:lnTo>
                  <a:lnTo>
                    <a:pt x="1488" y="1102"/>
                  </a:lnTo>
                  <a:lnTo>
                    <a:pt x="1488" y="1104"/>
                  </a:lnTo>
                  <a:lnTo>
                    <a:pt x="1488" y="1105"/>
                  </a:lnTo>
                  <a:lnTo>
                    <a:pt x="1488" y="1107"/>
                  </a:lnTo>
                  <a:lnTo>
                    <a:pt x="1488" y="1109"/>
                  </a:lnTo>
                  <a:lnTo>
                    <a:pt x="1486" y="1109"/>
                  </a:lnTo>
                  <a:lnTo>
                    <a:pt x="1486" y="1107"/>
                  </a:lnTo>
                  <a:lnTo>
                    <a:pt x="1484" y="1107"/>
                  </a:lnTo>
                  <a:lnTo>
                    <a:pt x="1483" y="1107"/>
                  </a:lnTo>
                  <a:lnTo>
                    <a:pt x="1481" y="1107"/>
                  </a:lnTo>
                  <a:lnTo>
                    <a:pt x="1479" y="1107"/>
                  </a:lnTo>
                  <a:lnTo>
                    <a:pt x="1479" y="1109"/>
                  </a:lnTo>
                  <a:lnTo>
                    <a:pt x="1478" y="1110"/>
                  </a:lnTo>
                  <a:lnTo>
                    <a:pt x="1478" y="1112"/>
                  </a:lnTo>
                  <a:lnTo>
                    <a:pt x="1479" y="1113"/>
                  </a:lnTo>
                  <a:lnTo>
                    <a:pt x="1479" y="1115"/>
                  </a:lnTo>
                  <a:lnTo>
                    <a:pt x="1481" y="1117"/>
                  </a:lnTo>
                  <a:lnTo>
                    <a:pt x="1481" y="1118"/>
                  </a:lnTo>
                  <a:lnTo>
                    <a:pt x="1479" y="1117"/>
                  </a:lnTo>
                  <a:lnTo>
                    <a:pt x="1478" y="1115"/>
                  </a:lnTo>
                  <a:lnTo>
                    <a:pt x="1476" y="1117"/>
                  </a:lnTo>
                  <a:lnTo>
                    <a:pt x="1476" y="1118"/>
                  </a:lnTo>
                  <a:lnTo>
                    <a:pt x="1474" y="1118"/>
                  </a:lnTo>
                  <a:lnTo>
                    <a:pt x="1474" y="1120"/>
                  </a:lnTo>
                  <a:lnTo>
                    <a:pt x="1473" y="1118"/>
                  </a:lnTo>
                  <a:lnTo>
                    <a:pt x="1471" y="1118"/>
                  </a:lnTo>
                  <a:lnTo>
                    <a:pt x="1471" y="1120"/>
                  </a:lnTo>
                  <a:lnTo>
                    <a:pt x="1469" y="1123"/>
                  </a:lnTo>
                  <a:lnTo>
                    <a:pt x="1468" y="1125"/>
                  </a:lnTo>
                  <a:lnTo>
                    <a:pt x="1468" y="1127"/>
                  </a:lnTo>
                  <a:lnTo>
                    <a:pt x="1466" y="1127"/>
                  </a:lnTo>
                  <a:lnTo>
                    <a:pt x="1466" y="1128"/>
                  </a:lnTo>
                  <a:lnTo>
                    <a:pt x="1465" y="1127"/>
                  </a:lnTo>
                  <a:lnTo>
                    <a:pt x="1465" y="1125"/>
                  </a:lnTo>
                  <a:lnTo>
                    <a:pt x="1463" y="1125"/>
                  </a:lnTo>
                  <a:lnTo>
                    <a:pt x="1463" y="1127"/>
                  </a:lnTo>
                  <a:lnTo>
                    <a:pt x="1461" y="1128"/>
                  </a:lnTo>
                  <a:lnTo>
                    <a:pt x="1460" y="1128"/>
                  </a:lnTo>
                  <a:lnTo>
                    <a:pt x="1460" y="1130"/>
                  </a:lnTo>
                  <a:lnTo>
                    <a:pt x="1461" y="1130"/>
                  </a:lnTo>
                  <a:lnTo>
                    <a:pt x="1461" y="1132"/>
                  </a:lnTo>
                  <a:lnTo>
                    <a:pt x="1461" y="1133"/>
                  </a:lnTo>
                  <a:lnTo>
                    <a:pt x="1463" y="1133"/>
                  </a:lnTo>
                  <a:lnTo>
                    <a:pt x="1465" y="1133"/>
                  </a:lnTo>
                  <a:lnTo>
                    <a:pt x="1466" y="1133"/>
                  </a:lnTo>
                  <a:lnTo>
                    <a:pt x="1468" y="1135"/>
                  </a:lnTo>
                  <a:lnTo>
                    <a:pt x="1466" y="1137"/>
                  </a:lnTo>
                  <a:lnTo>
                    <a:pt x="1466" y="1138"/>
                  </a:lnTo>
                  <a:lnTo>
                    <a:pt x="1465" y="1138"/>
                  </a:lnTo>
                  <a:lnTo>
                    <a:pt x="1463" y="1138"/>
                  </a:lnTo>
                  <a:lnTo>
                    <a:pt x="1461" y="1138"/>
                  </a:lnTo>
                  <a:lnTo>
                    <a:pt x="1460" y="1138"/>
                  </a:lnTo>
                  <a:lnTo>
                    <a:pt x="1460" y="1140"/>
                  </a:lnTo>
                  <a:lnTo>
                    <a:pt x="1460" y="1141"/>
                  </a:lnTo>
                  <a:lnTo>
                    <a:pt x="1460" y="1143"/>
                  </a:lnTo>
                  <a:lnTo>
                    <a:pt x="1458" y="1145"/>
                  </a:lnTo>
                  <a:lnTo>
                    <a:pt x="1458" y="1146"/>
                  </a:lnTo>
                  <a:lnTo>
                    <a:pt x="1456" y="1146"/>
                  </a:lnTo>
                  <a:lnTo>
                    <a:pt x="1456" y="1145"/>
                  </a:lnTo>
                  <a:lnTo>
                    <a:pt x="1455" y="1145"/>
                  </a:lnTo>
                  <a:lnTo>
                    <a:pt x="1455" y="1143"/>
                  </a:lnTo>
                  <a:lnTo>
                    <a:pt x="1453" y="1143"/>
                  </a:lnTo>
                  <a:lnTo>
                    <a:pt x="1455" y="1145"/>
                  </a:lnTo>
                  <a:lnTo>
                    <a:pt x="1455" y="1146"/>
                  </a:lnTo>
                  <a:lnTo>
                    <a:pt x="1455" y="1148"/>
                  </a:lnTo>
                  <a:lnTo>
                    <a:pt x="1455" y="1150"/>
                  </a:lnTo>
                  <a:lnTo>
                    <a:pt x="1456" y="1150"/>
                  </a:lnTo>
                  <a:lnTo>
                    <a:pt x="1458" y="1151"/>
                  </a:lnTo>
                  <a:lnTo>
                    <a:pt x="1456" y="1153"/>
                  </a:lnTo>
                  <a:lnTo>
                    <a:pt x="1456" y="1155"/>
                  </a:lnTo>
                  <a:lnTo>
                    <a:pt x="1456" y="1156"/>
                  </a:lnTo>
                  <a:lnTo>
                    <a:pt x="1456" y="1158"/>
                  </a:lnTo>
                  <a:lnTo>
                    <a:pt x="1456" y="1160"/>
                  </a:lnTo>
                  <a:lnTo>
                    <a:pt x="1456" y="1161"/>
                  </a:lnTo>
                  <a:lnTo>
                    <a:pt x="1455" y="1161"/>
                  </a:lnTo>
                  <a:lnTo>
                    <a:pt x="1453" y="1161"/>
                  </a:lnTo>
                  <a:lnTo>
                    <a:pt x="1451" y="1161"/>
                  </a:lnTo>
                  <a:lnTo>
                    <a:pt x="1451" y="1160"/>
                  </a:lnTo>
                  <a:lnTo>
                    <a:pt x="1451" y="1158"/>
                  </a:lnTo>
                  <a:lnTo>
                    <a:pt x="1451" y="1156"/>
                  </a:lnTo>
                  <a:lnTo>
                    <a:pt x="1451" y="1155"/>
                  </a:lnTo>
                  <a:lnTo>
                    <a:pt x="1450" y="1155"/>
                  </a:lnTo>
                  <a:lnTo>
                    <a:pt x="1450" y="1153"/>
                  </a:lnTo>
                  <a:lnTo>
                    <a:pt x="1450" y="1155"/>
                  </a:lnTo>
                  <a:lnTo>
                    <a:pt x="1448" y="1155"/>
                  </a:lnTo>
                  <a:lnTo>
                    <a:pt x="1448" y="1156"/>
                  </a:lnTo>
                  <a:lnTo>
                    <a:pt x="1446" y="1156"/>
                  </a:lnTo>
                  <a:lnTo>
                    <a:pt x="1448" y="1158"/>
                  </a:lnTo>
                  <a:lnTo>
                    <a:pt x="1448" y="1160"/>
                  </a:lnTo>
                  <a:lnTo>
                    <a:pt x="1448" y="1161"/>
                  </a:lnTo>
                  <a:lnTo>
                    <a:pt x="1450" y="1161"/>
                  </a:lnTo>
                  <a:lnTo>
                    <a:pt x="1450" y="1163"/>
                  </a:lnTo>
                  <a:lnTo>
                    <a:pt x="1451" y="1163"/>
                  </a:lnTo>
                  <a:lnTo>
                    <a:pt x="1451" y="1165"/>
                  </a:lnTo>
                  <a:lnTo>
                    <a:pt x="1451" y="1166"/>
                  </a:lnTo>
                  <a:lnTo>
                    <a:pt x="1453" y="1168"/>
                  </a:lnTo>
                  <a:lnTo>
                    <a:pt x="1455" y="1168"/>
                  </a:lnTo>
                  <a:lnTo>
                    <a:pt x="1456" y="1166"/>
                  </a:lnTo>
                  <a:lnTo>
                    <a:pt x="1458" y="1166"/>
                  </a:lnTo>
                  <a:lnTo>
                    <a:pt x="1458" y="1168"/>
                  </a:lnTo>
                  <a:lnTo>
                    <a:pt x="1458" y="1170"/>
                  </a:lnTo>
                  <a:lnTo>
                    <a:pt x="1460" y="1171"/>
                  </a:lnTo>
                  <a:lnTo>
                    <a:pt x="1460" y="1173"/>
                  </a:lnTo>
                  <a:lnTo>
                    <a:pt x="1461" y="1173"/>
                  </a:lnTo>
                  <a:lnTo>
                    <a:pt x="1460" y="1174"/>
                  </a:lnTo>
                  <a:lnTo>
                    <a:pt x="1458" y="1174"/>
                  </a:lnTo>
                  <a:lnTo>
                    <a:pt x="1456" y="1174"/>
                  </a:lnTo>
                  <a:lnTo>
                    <a:pt x="1455" y="1174"/>
                  </a:lnTo>
                  <a:lnTo>
                    <a:pt x="1455" y="1176"/>
                  </a:lnTo>
                  <a:lnTo>
                    <a:pt x="1455" y="1178"/>
                  </a:lnTo>
                  <a:lnTo>
                    <a:pt x="1453" y="1178"/>
                  </a:lnTo>
                  <a:lnTo>
                    <a:pt x="1451" y="1178"/>
                  </a:lnTo>
                  <a:lnTo>
                    <a:pt x="1450" y="1178"/>
                  </a:lnTo>
                  <a:lnTo>
                    <a:pt x="1448" y="1178"/>
                  </a:lnTo>
                  <a:lnTo>
                    <a:pt x="1448" y="1179"/>
                  </a:lnTo>
                  <a:lnTo>
                    <a:pt x="1446" y="1179"/>
                  </a:lnTo>
                  <a:lnTo>
                    <a:pt x="1445" y="1181"/>
                  </a:lnTo>
                  <a:lnTo>
                    <a:pt x="1445" y="1183"/>
                  </a:lnTo>
                  <a:lnTo>
                    <a:pt x="1443" y="1183"/>
                  </a:lnTo>
                  <a:lnTo>
                    <a:pt x="1443" y="1184"/>
                  </a:lnTo>
                  <a:lnTo>
                    <a:pt x="1443" y="1186"/>
                  </a:lnTo>
                  <a:lnTo>
                    <a:pt x="1443" y="1188"/>
                  </a:lnTo>
                  <a:lnTo>
                    <a:pt x="1443" y="1189"/>
                  </a:lnTo>
                  <a:lnTo>
                    <a:pt x="1441" y="1189"/>
                  </a:lnTo>
                  <a:lnTo>
                    <a:pt x="1441" y="1191"/>
                  </a:lnTo>
                  <a:lnTo>
                    <a:pt x="1440" y="1191"/>
                  </a:lnTo>
                  <a:lnTo>
                    <a:pt x="1438" y="1193"/>
                  </a:lnTo>
                  <a:lnTo>
                    <a:pt x="1438" y="1194"/>
                  </a:lnTo>
                  <a:lnTo>
                    <a:pt x="1440" y="1196"/>
                  </a:lnTo>
                  <a:lnTo>
                    <a:pt x="1438" y="1196"/>
                  </a:lnTo>
                  <a:lnTo>
                    <a:pt x="1436" y="1196"/>
                  </a:lnTo>
                  <a:lnTo>
                    <a:pt x="1435" y="1198"/>
                  </a:lnTo>
                  <a:lnTo>
                    <a:pt x="1436" y="1199"/>
                  </a:lnTo>
                  <a:lnTo>
                    <a:pt x="1438" y="1199"/>
                  </a:lnTo>
                  <a:lnTo>
                    <a:pt x="1438" y="1201"/>
                  </a:lnTo>
                  <a:lnTo>
                    <a:pt x="1438" y="1203"/>
                  </a:lnTo>
                  <a:lnTo>
                    <a:pt x="1438" y="1204"/>
                  </a:lnTo>
                  <a:lnTo>
                    <a:pt x="1436" y="1204"/>
                  </a:lnTo>
                  <a:lnTo>
                    <a:pt x="1435" y="1204"/>
                  </a:lnTo>
                  <a:lnTo>
                    <a:pt x="1435" y="1206"/>
                  </a:lnTo>
                  <a:lnTo>
                    <a:pt x="1433" y="1207"/>
                  </a:lnTo>
                  <a:lnTo>
                    <a:pt x="1433" y="1209"/>
                  </a:lnTo>
                  <a:lnTo>
                    <a:pt x="1432" y="1209"/>
                  </a:lnTo>
                  <a:lnTo>
                    <a:pt x="1430" y="1209"/>
                  </a:lnTo>
                  <a:lnTo>
                    <a:pt x="1428" y="1211"/>
                  </a:lnTo>
                  <a:lnTo>
                    <a:pt x="1428" y="1212"/>
                  </a:lnTo>
                  <a:lnTo>
                    <a:pt x="1427" y="1212"/>
                  </a:lnTo>
                  <a:lnTo>
                    <a:pt x="1427" y="1214"/>
                  </a:lnTo>
                  <a:lnTo>
                    <a:pt x="1425" y="1216"/>
                  </a:lnTo>
                  <a:lnTo>
                    <a:pt x="1423" y="1216"/>
                  </a:lnTo>
                  <a:lnTo>
                    <a:pt x="1422" y="1217"/>
                  </a:lnTo>
                  <a:lnTo>
                    <a:pt x="1422" y="1219"/>
                  </a:lnTo>
                  <a:lnTo>
                    <a:pt x="1420" y="1219"/>
                  </a:lnTo>
                  <a:lnTo>
                    <a:pt x="1420" y="1221"/>
                  </a:lnTo>
                  <a:lnTo>
                    <a:pt x="1420" y="1222"/>
                  </a:lnTo>
                  <a:lnTo>
                    <a:pt x="1418" y="1224"/>
                  </a:lnTo>
                  <a:lnTo>
                    <a:pt x="1418" y="1226"/>
                  </a:lnTo>
                  <a:lnTo>
                    <a:pt x="1420" y="1227"/>
                  </a:lnTo>
                  <a:lnTo>
                    <a:pt x="1420" y="1229"/>
                  </a:lnTo>
                  <a:lnTo>
                    <a:pt x="1420" y="1231"/>
                  </a:lnTo>
                  <a:lnTo>
                    <a:pt x="1420" y="1232"/>
                  </a:lnTo>
                  <a:lnTo>
                    <a:pt x="1422" y="1232"/>
                  </a:lnTo>
                  <a:lnTo>
                    <a:pt x="1422" y="1234"/>
                  </a:lnTo>
                  <a:lnTo>
                    <a:pt x="1420" y="1236"/>
                  </a:lnTo>
                  <a:lnTo>
                    <a:pt x="1418" y="1236"/>
                  </a:lnTo>
                  <a:lnTo>
                    <a:pt x="1418" y="1237"/>
                  </a:lnTo>
                  <a:lnTo>
                    <a:pt x="1417" y="1237"/>
                  </a:lnTo>
                  <a:lnTo>
                    <a:pt x="1415" y="1237"/>
                  </a:lnTo>
                  <a:lnTo>
                    <a:pt x="1413" y="1239"/>
                  </a:lnTo>
                  <a:lnTo>
                    <a:pt x="1415" y="1239"/>
                  </a:lnTo>
                  <a:lnTo>
                    <a:pt x="1415" y="1240"/>
                  </a:lnTo>
                  <a:lnTo>
                    <a:pt x="1413" y="1240"/>
                  </a:lnTo>
                  <a:lnTo>
                    <a:pt x="1413" y="1242"/>
                  </a:lnTo>
                  <a:lnTo>
                    <a:pt x="1413" y="1244"/>
                  </a:lnTo>
                  <a:lnTo>
                    <a:pt x="1412" y="1244"/>
                  </a:lnTo>
                  <a:lnTo>
                    <a:pt x="1413" y="1245"/>
                  </a:lnTo>
                  <a:lnTo>
                    <a:pt x="1415" y="1245"/>
                  </a:lnTo>
                  <a:lnTo>
                    <a:pt x="1417" y="1247"/>
                  </a:lnTo>
                  <a:lnTo>
                    <a:pt x="1418" y="1245"/>
                  </a:lnTo>
                  <a:lnTo>
                    <a:pt x="1420" y="1245"/>
                  </a:lnTo>
                  <a:lnTo>
                    <a:pt x="1422" y="1245"/>
                  </a:lnTo>
                  <a:lnTo>
                    <a:pt x="1422" y="1247"/>
                  </a:lnTo>
                  <a:lnTo>
                    <a:pt x="1422" y="1249"/>
                  </a:lnTo>
                  <a:lnTo>
                    <a:pt x="1422" y="1250"/>
                  </a:lnTo>
                  <a:lnTo>
                    <a:pt x="1422" y="1252"/>
                  </a:lnTo>
                  <a:lnTo>
                    <a:pt x="1422" y="1254"/>
                  </a:lnTo>
                  <a:lnTo>
                    <a:pt x="1423" y="1255"/>
                  </a:lnTo>
                  <a:lnTo>
                    <a:pt x="1425" y="1255"/>
                  </a:lnTo>
                  <a:lnTo>
                    <a:pt x="1427" y="1255"/>
                  </a:lnTo>
                  <a:lnTo>
                    <a:pt x="1428" y="1257"/>
                  </a:lnTo>
                  <a:lnTo>
                    <a:pt x="1428" y="1255"/>
                  </a:lnTo>
                  <a:lnTo>
                    <a:pt x="1430" y="1255"/>
                  </a:lnTo>
                  <a:lnTo>
                    <a:pt x="1430" y="1254"/>
                  </a:lnTo>
                  <a:lnTo>
                    <a:pt x="1432" y="1254"/>
                  </a:lnTo>
                  <a:lnTo>
                    <a:pt x="1432" y="1255"/>
                  </a:lnTo>
                  <a:lnTo>
                    <a:pt x="1432" y="1257"/>
                  </a:lnTo>
                  <a:lnTo>
                    <a:pt x="1432" y="1259"/>
                  </a:lnTo>
                  <a:lnTo>
                    <a:pt x="1432" y="1260"/>
                  </a:lnTo>
                  <a:lnTo>
                    <a:pt x="1433" y="1260"/>
                  </a:lnTo>
                  <a:lnTo>
                    <a:pt x="1435" y="1260"/>
                  </a:lnTo>
                  <a:lnTo>
                    <a:pt x="1435" y="1262"/>
                  </a:lnTo>
                  <a:lnTo>
                    <a:pt x="1435" y="1264"/>
                  </a:lnTo>
                  <a:lnTo>
                    <a:pt x="1435" y="1265"/>
                  </a:lnTo>
                  <a:lnTo>
                    <a:pt x="1433" y="1267"/>
                  </a:lnTo>
                  <a:lnTo>
                    <a:pt x="1433" y="1269"/>
                  </a:lnTo>
                  <a:lnTo>
                    <a:pt x="1432" y="1270"/>
                  </a:lnTo>
                  <a:lnTo>
                    <a:pt x="1432" y="1272"/>
                  </a:lnTo>
                  <a:lnTo>
                    <a:pt x="1432" y="1273"/>
                  </a:lnTo>
                  <a:lnTo>
                    <a:pt x="1432" y="1275"/>
                  </a:lnTo>
                  <a:lnTo>
                    <a:pt x="1432" y="1277"/>
                  </a:lnTo>
                  <a:lnTo>
                    <a:pt x="1432" y="1278"/>
                  </a:lnTo>
                  <a:lnTo>
                    <a:pt x="1433" y="1278"/>
                  </a:lnTo>
                  <a:lnTo>
                    <a:pt x="1433" y="1280"/>
                  </a:lnTo>
                  <a:lnTo>
                    <a:pt x="1433" y="1283"/>
                  </a:lnTo>
                  <a:lnTo>
                    <a:pt x="1435" y="1283"/>
                  </a:lnTo>
                  <a:lnTo>
                    <a:pt x="1436" y="1285"/>
                  </a:lnTo>
                  <a:lnTo>
                    <a:pt x="1438" y="1285"/>
                  </a:lnTo>
                  <a:lnTo>
                    <a:pt x="1440" y="1285"/>
                  </a:lnTo>
                  <a:lnTo>
                    <a:pt x="1440" y="1287"/>
                  </a:lnTo>
                  <a:lnTo>
                    <a:pt x="1441" y="1287"/>
                  </a:lnTo>
                  <a:lnTo>
                    <a:pt x="1441" y="1288"/>
                  </a:lnTo>
                  <a:lnTo>
                    <a:pt x="1441" y="1290"/>
                  </a:lnTo>
                  <a:lnTo>
                    <a:pt x="1440" y="1292"/>
                  </a:lnTo>
                  <a:lnTo>
                    <a:pt x="1441" y="1292"/>
                  </a:lnTo>
                  <a:lnTo>
                    <a:pt x="1441" y="1293"/>
                  </a:lnTo>
                  <a:lnTo>
                    <a:pt x="1441" y="1295"/>
                  </a:lnTo>
                  <a:lnTo>
                    <a:pt x="1440" y="1295"/>
                  </a:lnTo>
                  <a:lnTo>
                    <a:pt x="1441" y="1297"/>
                  </a:lnTo>
                  <a:lnTo>
                    <a:pt x="1441" y="1298"/>
                  </a:lnTo>
                  <a:lnTo>
                    <a:pt x="1440" y="1300"/>
                  </a:lnTo>
                  <a:lnTo>
                    <a:pt x="1440" y="1302"/>
                  </a:lnTo>
                  <a:lnTo>
                    <a:pt x="1440" y="1303"/>
                  </a:lnTo>
                  <a:lnTo>
                    <a:pt x="1440" y="1305"/>
                  </a:lnTo>
                  <a:lnTo>
                    <a:pt x="1438" y="1305"/>
                  </a:lnTo>
                  <a:lnTo>
                    <a:pt x="1436" y="1305"/>
                  </a:lnTo>
                  <a:lnTo>
                    <a:pt x="1436" y="1306"/>
                  </a:lnTo>
                  <a:lnTo>
                    <a:pt x="1438" y="1308"/>
                  </a:lnTo>
                  <a:lnTo>
                    <a:pt x="1436" y="1308"/>
                  </a:lnTo>
                  <a:lnTo>
                    <a:pt x="1435" y="1308"/>
                  </a:lnTo>
                  <a:lnTo>
                    <a:pt x="1435" y="1310"/>
                  </a:lnTo>
                  <a:lnTo>
                    <a:pt x="1433" y="1311"/>
                  </a:lnTo>
                  <a:lnTo>
                    <a:pt x="1433" y="1313"/>
                  </a:lnTo>
                  <a:lnTo>
                    <a:pt x="1435" y="1313"/>
                  </a:lnTo>
                  <a:lnTo>
                    <a:pt x="1433" y="1315"/>
                  </a:lnTo>
                  <a:lnTo>
                    <a:pt x="1435" y="1316"/>
                  </a:lnTo>
                  <a:lnTo>
                    <a:pt x="1435" y="1318"/>
                  </a:lnTo>
                  <a:lnTo>
                    <a:pt x="1433" y="1320"/>
                  </a:lnTo>
                  <a:lnTo>
                    <a:pt x="1432" y="1320"/>
                  </a:lnTo>
                  <a:lnTo>
                    <a:pt x="1430" y="1323"/>
                  </a:lnTo>
                  <a:lnTo>
                    <a:pt x="1428" y="1323"/>
                  </a:lnTo>
                  <a:lnTo>
                    <a:pt x="1427" y="1323"/>
                  </a:lnTo>
                  <a:lnTo>
                    <a:pt x="1425" y="1321"/>
                  </a:lnTo>
                  <a:lnTo>
                    <a:pt x="1423" y="1321"/>
                  </a:lnTo>
                  <a:lnTo>
                    <a:pt x="1422" y="1321"/>
                  </a:lnTo>
                  <a:lnTo>
                    <a:pt x="1420" y="1321"/>
                  </a:lnTo>
                  <a:lnTo>
                    <a:pt x="1418" y="1321"/>
                  </a:lnTo>
                  <a:lnTo>
                    <a:pt x="1418" y="1320"/>
                  </a:lnTo>
                  <a:lnTo>
                    <a:pt x="1417" y="1318"/>
                  </a:lnTo>
                  <a:lnTo>
                    <a:pt x="1415" y="1318"/>
                  </a:lnTo>
                  <a:lnTo>
                    <a:pt x="1413" y="1318"/>
                  </a:lnTo>
                  <a:lnTo>
                    <a:pt x="1413" y="1320"/>
                  </a:lnTo>
                  <a:lnTo>
                    <a:pt x="1412" y="1320"/>
                  </a:lnTo>
                  <a:lnTo>
                    <a:pt x="1412" y="1321"/>
                  </a:lnTo>
                  <a:lnTo>
                    <a:pt x="1410" y="1321"/>
                  </a:lnTo>
                  <a:lnTo>
                    <a:pt x="1410" y="1323"/>
                  </a:lnTo>
                  <a:lnTo>
                    <a:pt x="1407" y="1323"/>
                  </a:lnTo>
                  <a:lnTo>
                    <a:pt x="1405" y="1325"/>
                  </a:lnTo>
                  <a:lnTo>
                    <a:pt x="1403" y="1325"/>
                  </a:lnTo>
                  <a:lnTo>
                    <a:pt x="1403" y="1326"/>
                  </a:lnTo>
                  <a:lnTo>
                    <a:pt x="1403" y="1328"/>
                  </a:lnTo>
                  <a:lnTo>
                    <a:pt x="1405" y="1330"/>
                  </a:lnTo>
                  <a:lnTo>
                    <a:pt x="1403" y="1330"/>
                  </a:lnTo>
                  <a:lnTo>
                    <a:pt x="1402" y="1330"/>
                  </a:lnTo>
                  <a:lnTo>
                    <a:pt x="1400" y="1328"/>
                  </a:lnTo>
                  <a:lnTo>
                    <a:pt x="1399" y="1328"/>
                  </a:lnTo>
                  <a:lnTo>
                    <a:pt x="1397" y="1328"/>
                  </a:lnTo>
                  <a:lnTo>
                    <a:pt x="1397" y="1330"/>
                  </a:lnTo>
                  <a:lnTo>
                    <a:pt x="1397" y="1331"/>
                  </a:lnTo>
                  <a:lnTo>
                    <a:pt x="1395" y="1331"/>
                  </a:lnTo>
                  <a:lnTo>
                    <a:pt x="1395" y="1333"/>
                  </a:lnTo>
                  <a:lnTo>
                    <a:pt x="1395" y="1335"/>
                  </a:lnTo>
                  <a:lnTo>
                    <a:pt x="1395" y="1336"/>
                  </a:lnTo>
                  <a:lnTo>
                    <a:pt x="1397" y="1338"/>
                  </a:lnTo>
                  <a:lnTo>
                    <a:pt x="1399" y="1339"/>
                  </a:lnTo>
                  <a:lnTo>
                    <a:pt x="1397" y="1339"/>
                  </a:lnTo>
                  <a:lnTo>
                    <a:pt x="1395" y="1341"/>
                  </a:lnTo>
                  <a:lnTo>
                    <a:pt x="1395" y="1343"/>
                  </a:lnTo>
                  <a:lnTo>
                    <a:pt x="1394" y="1343"/>
                  </a:lnTo>
                  <a:lnTo>
                    <a:pt x="1390" y="1341"/>
                  </a:lnTo>
                  <a:lnTo>
                    <a:pt x="1390" y="1339"/>
                  </a:lnTo>
                  <a:lnTo>
                    <a:pt x="1389" y="1339"/>
                  </a:lnTo>
                  <a:lnTo>
                    <a:pt x="1389" y="1338"/>
                  </a:lnTo>
                  <a:lnTo>
                    <a:pt x="1387" y="1338"/>
                  </a:lnTo>
                  <a:lnTo>
                    <a:pt x="1385" y="1336"/>
                  </a:lnTo>
                  <a:lnTo>
                    <a:pt x="1385" y="1335"/>
                  </a:lnTo>
                  <a:lnTo>
                    <a:pt x="1384" y="1336"/>
                  </a:lnTo>
                  <a:lnTo>
                    <a:pt x="1382" y="1338"/>
                  </a:lnTo>
                  <a:lnTo>
                    <a:pt x="1380" y="1336"/>
                  </a:lnTo>
                  <a:lnTo>
                    <a:pt x="1380" y="1335"/>
                  </a:lnTo>
                  <a:lnTo>
                    <a:pt x="1379" y="1335"/>
                  </a:lnTo>
                  <a:lnTo>
                    <a:pt x="1379" y="1336"/>
                  </a:lnTo>
                  <a:lnTo>
                    <a:pt x="1377" y="1338"/>
                  </a:lnTo>
                  <a:lnTo>
                    <a:pt x="1377" y="1339"/>
                  </a:lnTo>
                  <a:lnTo>
                    <a:pt x="1375" y="1339"/>
                  </a:lnTo>
                  <a:lnTo>
                    <a:pt x="1375" y="1343"/>
                  </a:lnTo>
                  <a:lnTo>
                    <a:pt x="1374" y="1343"/>
                  </a:lnTo>
                  <a:lnTo>
                    <a:pt x="1374" y="1344"/>
                  </a:lnTo>
                  <a:lnTo>
                    <a:pt x="1372" y="1344"/>
                  </a:lnTo>
                  <a:lnTo>
                    <a:pt x="1372" y="1346"/>
                  </a:lnTo>
                  <a:lnTo>
                    <a:pt x="1370" y="1346"/>
                  </a:lnTo>
                  <a:lnTo>
                    <a:pt x="1369" y="1348"/>
                  </a:lnTo>
                  <a:lnTo>
                    <a:pt x="1367" y="1346"/>
                  </a:lnTo>
                  <a:lnTo>
                    <a:pt x="1366" y="1346"/>
                  </a:lnTo>
                  <a:lnTo>
                    <a:pt x="1362" y="1348"/>
                  </a:lnTo>
                  <a:lnTo>
                    <a:pt x="1361" y="1348"/>
                  </a:lnTo>
                  <a:lnTo>
                    <a:pt x="1359" y="1348"/>
                  </a:lnTo>
                  <a:lnTo>
                    <a:pt x="1357" y="1349"/>
                  </a:lnTo>
                  <a:lnTo>
                    <a:pt x="1356" y="1349"/>
                  </a:lnTo>
                  <a:lnTo>
                    <a:pt x="1354" y="1349"/>
                  </a:lnTo>
                  <a:lnTo>
                    <a:pt x="1354" y="1351"/>
                  </a:lnTo>
                  <a:lnTo>
                    <a:pt x="1352" y="1351"/>
                  </a:lnTo>
                  <a:lnTo>
                    <a:pt x="1351" y="1351"/>
                  </a:lnTo>
                  <a:lnTo>
                    <a:pt x="1347" y="1351"/>
                  </a:lnTo>
                  <a:lnTo>
                    <a:pt x="1347" y="1349"/>
                  </a:lnTo>
                  <a:lnTo>
                    <a:pt x="1346" y="1348"/>
                  </a:lnTo>
                  <a:lnTo>
                    <a:pt x="1347" y="1348"/>
                  </a:lnTo>
                  <a:lnTo>
                    <a:pt x="1346" y="1346"/>
                  </a:lnTo>
                  <a:lnTo>
                    <a:pt x="1344" y="1344"/>
                  </a:lnTo>
                  <a:lnTo>
                    <a:pt x="1344" y="1343"/>
                  </a:lnTo>
                  <a:lnTo>
                    <a:pt x="1344" y="1341"/>
                  </a:lnTo>
                  <a:lnTo>
                    <a:pt x="1342" y="1339"/>
                  </a:lnTo>
                  <a:lnTo>
                    <a:pt x="1341" y="1339"/>
                  </a:lnTo>
                  <a:lnTo>
                    <a:pt x="1339" y="1339"/>
                  </a:lnTo>
                  <a:lnTo>
                    <a:pt x="1338" y="1339"/>
                  </a:lnTo>
                  <a:lnTo>
                    <a:pt x="1336" y="1339"/>
                  </a:lnTo>
                  <a:lnTo>
                    <a:pt x="1334" y="1339"/>
                  </a:lnTo>
                  <a:lnTo>
                    <a:pt x="1334" y="1341"/>
                  </a:lnTo>
                  <a:lnTo>
                    <a:pt x="1333" y="1341"/>
                  </a:lnTo>
                  <a:lnTo>
                    <a:pt x="1331" y="1339"/>
                  </a:lnTo>
                  <a:lnTo>
                    <a:pt x="1329" y="1339"/>
                  </a:lnTo>
                  <a:lnTo>
                    <a:pt x="1329" y="1341"/>
                  </a:lnTo>
                  <a:lnTo>
                    <a:pt x="1329" y="1343"/>
                  </a:lnTo>
                  <a:lnTo>
                    <a:pt x="1329" y="1344"/>
                  </a:lnTo>
                  <a:lnTo>
                    <a:pt x="1328" y="1344"/>
                  </a:lnTo>
                  <a:lnTo>
                    <a:pt x="1328" y="1346"/>
                  </a:lnTo>
                  <a:lnTo>
                    <a:pt x="1328" y="1348"/>
                  </a:lnTo>
                  <a:lnTo>
                    <a:pt x="1326" y="1348"/>
                  </a:lnTo>
                  <a:lnTo>
                    <a:pt x="1324" y="1346"/>
                  </a:lnTo>
                  <a:lnTo>
                    <a:pt x="1324" y="1348"/>
                  </a:lnTo>
                  <a:lnTo>
                    <a:pt x="1323" y="1348"/>
                  </a:lnTo>
                  <a:lnTo>
                    <a:pt x="1323" y="1349"/>
                  </a:lnTo>
                  <a:lnTo>
                    <a:pt x="1323" y="1351"/>
                  </a:lnTo>
                  <a:lnTo>
                    <a:pt x="1324" y="1351"/>
                  </a:lnTo>
                  <a:lnTo>
                    <a:pt x="1324" y="1353"/>
                  </a:lnTo>
                  <a:lnTo>
                    <a:pt x="1326" y="1353"/>
                  </a:lnTo>
                  <a:lnTo>
                    <a:pt x="1326" y="1354"/>
                  </a:lnTo>
                  <a:lnTo>
                    <a:pt x="1324" y="1356"/>
                  </a:lnTo>
                  <a:lnTo>
                    <a:pt x="1323" y="1358"/>
                  </a:lnTo>
                  <a:lnTo>
                    <a:pt x="1321" y="1358"/>
                  </a:lnTo>
                  <a:lnTo>
                    <a:pt x="1319" y="1356"/>
                  </a:lnTo>
                  <a:lnTo>
                    <a:pt x="1321" y="1354"/>
                  </a:lnTo>
                  <a:lnTo>
                    <a:pt x="1319" y="1354"/>
                  </a:lnTo>
                  <a:lnTo>
                    <a:pt x="1318" y="1354"/>
                  </a:lnTo>
                  <a:lnTo>
                    <a:pt x="1318" y="1356"/>
                  </a:lnTo>
                  <a:lnTo>
                    <a:pt x="1318" y="1358"/>
                  </a:lnTo>
                  <a:lnTo>
                    <a:pt x="1319" y="1358"/>
                  </a:lnTo>
                  <a:lnTo>
                    <a:pt x="1319" y="1359"/>
                  </a:lnTo>
                  <a:lnTo>
                    <a:pt x="1321" y="1361"/>
                  </a:lnTo>
                  <a:lnTo>
                    <a:pt x="1323" y="1361"/>
                  </a:lnTo>
                  <a:lnTo>
                    <a:pt x="1324" y="1361"/>
                  </a:lnTo>
                  <a:lnTo>
                    <a:pt x="1323" y="1363"/>
                  </a:lnTo>
                  <a:lnTo>
                    <a:pt x="1321" y="1363"/>
                  </a:lnTo>
                  <a:lnTo>
                    <a:pt x="1319" y="1363"/>
                  </a:lnTo>
                  <a:lnTo>
                    <a:pt x="1318" y="1363"/>
                  </a:lnTo>
                  <a:lnTo>
                    <a:pt x="1316" y="1361"/>
                  </a:lnTo>
                  <a:lnTo>
                    <a:pt x="1316" y="1359"/>
                  </a:lnTo>
                  <a:lnTo>
                    <a:pt x="1314" y="1361"/>
                  </a:lnTo>
                  <a:lnTo>
                    <a:pt x="1314" y="1363"/>
                  </a:lnTo>
                  <a:lnTo>
                    <a:pt x="1313" y="1364"/>
                  </a:lnTo>
                  <a:lnTo>
                    <a:pt x="1313" y="1363"/>
                  </a:lnTo>
                  <a:lnTo>
                    <a:pt x="1313" y="1361"/>
                  </a:lnTo>
                  <a:lnTo>
                    <a:pt x="1311" y="1361"/>
                  </a:lnTo>
                  <a:lnTo>
                    <a:pt x="1309" y="1363"/>
                  </a:lnTo>
                  <a:lnTo>
                    <a:pt x="1308" y="1364"/>
                  </a:lnTo>
                  <a:lnTo>
                    <a:pt x="1308" y="1366"/>
                  </a:lnTo>
                  <a:lnTo>
                    <a:pt x="1306" y="1366"/>
                  </a:lnTo>
                  <a:lnTo>
                    <a:pt x="1306" y="1367"/>
                  </a:lnTo>
                  <a:lnTo>
                    <a:pt x="1305" y="1369"/>
                  </a:lnTo>
                  <a:lnTo>
                    <a:pt x="1303" y="1369"/>
                  </a:lnTo>
                  <a:lnTo>
                    <a:pt x="1301" y="1369"/>
                  </a:lnTo>
                  <a:lnTo>
                    <a:pt x="1300" y="1369"/>
                  </a:lnTo>
                  <a:lnTo>
                    <a:pt x="1300" y="1371"/>
                  </a:lnTo>
                  <a:lnTo>
                    <a:pt x="1298" y="1372"/>
                  </a:lnTo>
                  <a:lnTo>
                    <a:pt x="1296" y="1374"/>
                  </a:lnTo>
                  <a:lnTo>
                    <a:pt x="1295" y="1376"/>
                  </a:lnTo>
                  <a:lnTo>
                    <a:pt x="1293" y="1376"/>
                  </a:lnTo>
                  <a:lnTo>
                    <a:pt x="1293" y="1377"/>
                  </a:lnTo>
                  <a:lnTo>
                    <a:pt x="1291" y="1377"/>
                  </a:lnTo>
                  <a:lnTo>
                    <a:pt x="1291" y="1379"/>
                  </a:lnTo>
                  <a:lnTo>
                    <a:pt x="1291" y="1381"/>
                  </a:lnTo>
                  <a:lnTo>
                    <a:pt x="1290" y="1381"/>
                  </a:lnTo>
                  <a:lnTo>
                    <a:pt x="1288" y="1382"/>
                  </a:lnTo>
                  <a:lnTo>
                    <a:pt x="1290" y="1382"/>
                  </a:lnTo>
                  <a:lnTo>
                    <a:pt x="1290" y="1384"/>
                  </a:lnTo>
                  <a:lnTo>
                    <a:pt x="1288" y="1384"/>
                  </a:lnTo>
                  <a:lnTo>
                    <a:pt x="1286" y="1384"/>
                  </a:lnTo>
                  <a:lnTo>
                    <a:pt x="1286" y="1382"/>
                  </a:lnTo>
                  <a:lnTo>
                    <a:pt x="1286" y="1384"/>
                  </a:lnTo>
                  <a:lnTo>
                    <a:pt x="1286" y="1386"/>
                  </a:lnTo>
                  <a:lnTo>
                    <a:pt x="1285" y="1386"/>
                  </a:lnTo>
                  <a:lnTo>
                    <a:pt x="1283" y="1386"/>
                  </a:lnTo>
                  <a:lnTo>
                    <a:pt x="1281" y="1386"/>
                  </a:lnTo>
                  <a:lnTo>
                    <a:pt x="1281" y="1387"/>
                  </a:lnTo>
                  <a:lnTo>
                    <a:pt x="1283" y="1387"/>
                  </a:lnTo>
                  <a:lnTo>
                    <a:pt x="1283" y="1389"/>
                  </a:lnTo>
                  <a:lnTo>
                    <a:pt x="1281" y="1389"/>
                  </a:lnTo>
                  <a:lnTo>
                    <a:pt x="1280" y="1389"/>
                  </a:lnTo>
                  <a:lnTo>
                    <a:pt x="1278" y="1387"/>
                  </a:lnTo>
                  <a:lnTo>
                    <a:pt x="1278" y="1389"/>
                  </a:lnTo>
                  <a:lnTo>
                    <a:pt x="1276" y="1389"/>
                  </a:lnTo>
                  <a:lnTo>
                    <a:pt x="1276" y="1391"/>
                  </a:lnTo>
                  <a:lnTo>
                    <a:pt x="1276" y="1392"/>
                  </a:lnTo>
                  <a:lnTo>
                    <a:pt x="1275" y="1392"/>
                  </a:lnTo>
                  <a:lnTo>
                    <a:pt x="1275" y="1394"/>
                  </a:lnTo>
                  <a:lnTo>
                    <a:pt x="1273" y="1394"/>
                  </a:lnTo>
                  <a:lnTo>
                    <a:pt x="1273" y="1392"/>
                  </a:lnTo>
                  <a:lnTo>
                    <a:pt x="1272" y="1391"/>
                  </a:lnTo>
                  <a:lnTo>
                    <a:pt x="1270" y="1392"/>
                  </a:lnTo>
                  <a:lnTo>
                    <a:pt x="1268" y="1392"/>
                  </a:lnTo>
                  <a:lnTo>
                    <a:pt x="1267" y="1392"/>
                  </a:lnTo>
                  <a:lnTo>
                    <a:pt x="1267" y="1394"/>
                  </a:lnTo>
                  <a:lnTo>
                    <a:pt x="1267" y="1396"/>
                  </a:lnTo>
                  <a:lnTo>
                    <a:pt x="1265" y="1396"/>
                  </a:lnTo>
                  <a:lnTo>
                    <a:pt x="1265" y="1397"/>
                  </a:lnTo>
                  <a:lnTo>
                    <a:pt x="1267" y="1399"/>
                  </a:lnTo>
                  <a:lnTo>
                    <a:pt x="1268" y="1402"/>
                  </a:lnTo>
                  <a:lnTo>
                    <a:pt x="1268" y="1404"/>
                  </a:lnTo>
                  <a:lnTo>
                    <a:pt x="1268" y="1405"/>
                  </a:lnTo>
                  <a:lnTo>
                    <a:pt x="1267" y="1405"/>
                  </a:lnTo>
                  <a:lnTo>
                    <a:pt x="1265" y="1404"/>
                  </a:lnTo>
                  <a:lnTo>
                    <a:pt x="1263" y="1404"/>
                  </a:lnTo>
                  <a:lnTo>
                    <a:pt x="1263" y="1402"/>
                  </a:lnTo>
                  <a:lnTo>
                    <a:pt x="1263" y="1400"/>
                  </a:lnTo>
                  <a:lnTo>
                    <a:pt x="1263" y="1399"/>
                  </a:lnTo>
                  <a:lnTo>
                    <a:pt x="1262" y="1399"/>
                  </a:lnTo>
                  <a:lnTo>
                    <a:pt x="1260" y="1402"/>
                  </a:lnTo>
                  <a:lnTo>
                    <a:pt x="1260" y="1404"/>
                  </a:lnTo>
                  <a:lnTo>
                    <a:pt x="1260" y="1405"/>
                  </a:lnTo>
                  <a:lnTo>
                    <a:pt x="1260" y="1407"/>
                  </a:lnTo>
                  <a:lnTo>
                    <a:pt x="1260" y="1409"/>
                  </a:lnTo>
                  <a:lnTo>
                    <a:pt x="1260" y="1410"/>
                  </a:lnTo>
                  <a:lnTo>
                    <a:pt x="1258" y="1410"/>
                  </a:lnTo>
                  <a:lnTo>
                    <a:pt x="1257" y="1410"/>
                  </a:lnTo>
                  <a:lnTo>
                    <a:pt x="1257" y="1409"/>
                  </a:lnTo>
                  <a:lnTo>
                    <a:pt x="1255" y="1409"/>
                  </a:lnTo>
                  <a:lnTo>
                    <a:pt x="1253" y="1410"/>
                  </a:lnTo>
                  <a:lnTo>
                    <a:pt x="1252" y="1409"/>
                  </a:lnTo>
                  <a:lnTo>
                    <a:pt x="1250" y="1409"/>
                  </a:lnTo>
                  <a:lnTo>
                    <a:pt x="1248" y="1407"/>
                  </a:lnTo>
                  <a:lnTo>
                    <a:pt x="1248" y="1409"/>
                  </a:lnTo>
                  <a:lnTo>
                    <a:pt x="1247" y="1410"/>
                  </a:lnTo>
                  <a:lnTo>
                    <a:pt x="1245" y="1410"/>
                  </a:lnTo>
                  <a:lnTo>
                    <a:pt x="1243" y="1410"/>
                  </a:lnTo>
                  <a:lnTo>
                    <a:pt x="1243" y="1412"/>
                  </a:lnTo>
                  <a:lnTo>
                    <a:pt x="1242" y="1412"/>
                  </a:lnTo>
                  <a:lnTo>
                    <a:pt x="1243" y="1414"/>
                  </a:lnTo>
                  <a:lnTo>
                    <a:pt x="1242" y="1414"/>
                  </a:lnTo>
                  <a:lnTo>
                    <a:pt x="1240" y="1415"/>
                  </a:lnTo>
                  <a:lnTo>
                    <a:pt x="1239" y="1415"/>
                  </a:lnTo>
                  <a:lnTo>
                    <a:pt x="1237" y="1415"/>
                  </a:lnTo>
                  <a:lnTo>
                    <a:pt x="1235" y="1415"/>
                  </a:lnTo>
                  <a:lnTo>
                    <a:pt x="1234" y="1415"/>
                  </a:lnTo>
                  <a:lnTo>
                    <a:pt x="1232" y="1417"/>
                  </a:lnTo>
                  <a:lnTo>
                    <a:pt x="1232" y="1419"/>
                  </a:lnTo>
                  <a:lnTo>
                    <a:pt x="1230" y="1419"/>
                  </a:lnTo>
                  <a:lnTo>
                    <a:pt x="1230" y="1420"/>
                  </a:lnTo>
                  <a:lnTo>
                    <a:pt x="1230" y="1422"/>
                  </a:lnTo>
                  <a:lnTo>
                    <a:pt x="1229" y="1422"/>
                  </a:lnTo>
                  <a:lnTo>
                    <a:pt x="1227" y="1422"/>
                  </a:lnTo>
                  <a:lnTo>
                    <a:pt x="1227" y="1420"/>
                  </a:lnTo>
                  <a:lnTo>
                    <a:pt x="1227" y="1419"/>
                  </a:lnTo>
                  <a:lnTo>
                    <a:pt x="1225" y="1417"/>
                  </a:lnTo>
                  <a:lnTo>
                    <a:pt x="1224" y="1417"/>
                  </a:lnTo>
                  <a:lnTo>
                    <a:pt x="1222" y="1419"/>
                  </a:lnTo>
                  <a:lnTo>
                    <a:pt x="1222" y="1417"/>
                  </a:lnTo>
                  <a:lnTo>
                    <a:pt x="1220" y="1417"/>
                  </a:lnTo>
                  <a:lnTo>
                    <a:pt x="1219" y="1419"/>
                  </a:lnTo>
                  <a:lnTo>
                    <a:pt x="1219" y="1420"/>
                  </a:lnTo>
                  <a:lnTo>
                    <a:pt x="1217" y="1420"/>
                  </a:lnTo>
                  <a:lnTo>
                    <a:pt x="1217" y="1422"/>
                  </a:lnTo>
                  <a:lnTo>
                    <a:pt x="1217" y="1424"/>
                  </a:lnTo>
                  <a:lnTo>
                    <a:pt x="1217" y="1425"/>
                  </a:lnTo>
                  <a:lnTo>
                    <a:pt x="1215" y="1427"/>
                  </a:lnTo>
                  <a:lnTo>
                    <a:pt x="1215" y="1429"/>
                  </a:lnTo>
                  <a:lnTo>
                    <a:pt x="1214" y="1430"/>
                  </a:lnTo>
                  <a:lnTo>
                    <a:pt x="1212" y="1432"/>
                  </a:lnTo>
                  <a:lnTo>
                    <a:pt x="1212" y="1433"/>
                  </a:lnTo>
                  <a:lnTo>
                    <a:pt x="1214" y="1433"/>
                  </a:lnTo>
                  <a:lnTo>
                    <a:pt x="1212" y="1433"/>
                  </a:lnTo>
                  <a:lnTo>
                    <a:pt x="1211" y="1435"/>
                  </a:lnTo>
                  <a:lnTo>
                    <a:pt x="1211" y="1437"/>
                  </a:lnTo>
                  <a:lnTo>
                    <a:pt x="1209" y="1437"/>
                  </a:lnTo>
                  <a:lnTo>
                    <a:pt x="1206" y="1438"/>
                  </a:lnTo>
                  <a:lnTo>
                    <a:pt x="1204" y="1440"/>
                  </a:lnTo>
                  <a:lnTo>
                    <a:pt x="1202" y="1438"/>
                  </a:lnTo>
                  <a:lnTo>
                    <a:pt x="1202" y="1440"/>
                  </a:lnTo>
                  <a:lnTo>
                    <a:pt x="1202" y="1442"/>
                  </a:lnTo>
                  <a:lnTo>
                    <a:pt x="1201" y="1442"/>
                  </a:lnTo>
                  <a:lnTo>
                    <a:pt x="1199" y="1443"/>
                  </a:lnTo>
                  <a:lnTo>
                    <a:pt x="1197" y="1445"/>
                  </a:lnTo>
                  <a:lnTo>
                    <a:pt x="1197" y="1447"/>
                  </a:lnTo>
                  <a:lnTo>
                    <a:pt x="1196" y="1448"/>
                  </a:lnTo>
                  <a:lnTo>
                    <a:pt x="1194" y="1450"/>
                  </a:lnTo>
                  <a:lnTo>
                    <a:pt x="1192" y="1448"/>
                  </a:lnTo>
                  <a:lnTo>
                    <a:pt x="1191" y="1450"/>
                  </a:lnTo>
                  <a:lnTo>
                    <a:pt x="1189" y="1450"/>
                  </a:lnTo>
                  <a:lnTo>
                    <a:pt x="1187" y="1452"/>
                  </a:lnTo>
                  <a:lnTo>
                    <a:pt x="1187" y="1455"/>
                  </a:lnTo>
                  <a:lnTo>
                    <a:pt x="1186" y="1455"/>
                  </a:lnTo>
                  <a:lnTo>
                    <a:pt x="1184" y="1455"/>
                  </a:lnTo>
                  <a:lnTo>
                    <a:pt x="1182" y="1455"/>
                  </a:lnTo>
                  <a:lnTo>
                    <a:pt x="1182" y="1457"/>
                  </a:lnTo>
                  <a:lnTo>
                    <a:pt x="1182" y="1460"/>
                  </a:lnTo>
                  <a:lnTo>
                    <a:pt x="1181" y="1462"/>
                  </a:lnTo>
                  <a:lnTo>
                    <a:pt x="1181" y="1463"/>
                  </a:lnTo>
                  <a:lnTo>
                    <a:pt x="1179" y="1465"/>
                  </a:lnTo>
                  <a:lnTo>
                    <a:pt x="1179" y="1466"/>
                  </a:lnTo>
                  <a:lnTo>
                    <a:pt x="1179" y="1468"/>
                  </a:lnTo>
                  <a:lnTo>
                    <a:pt x="1179" y="1470"/>
                  </a:lnTo>
                  <a:lnTo>
                    <a:pt x="1181" y="1470"/>
                  </a:lnTo>
                  <a:lnTo>
                    <a:pt x="1181" y="1471"/>
                  </a:lnTo>
                  <a:lnTo>
                    <a:pt x="1179" y="1473"/>
                  </a:lnTo>
                  <a:lnTo>
                    <a:pt x="1178" y="1475"/>
                  </a:lnTo>
                  <a:lnTo>
                    <a:pt x="1178" y="1476"/>
                  </a:lnTo>
                  <a:lnTo>
                    <a:pt x="1178" y="1478"/>
                  </a:lnTo>
                  <a:lnTo>
                    <a:pt x="1178" y="1476"/>
                  </a:lnTo>
                  <a:lnTo>
                    <a:pt x="1176" y="1476"/>
                  </a:lnTo>
                  <a:lnTo>
                    <a:pt x="1174" y="1476"/>
                  </a:lnTo>
                  <a:lnTo>
                    <a:pt x="1174" y="1478"/>
                  </a:lnTo>
                  <a:lnTo>
                    <a:pt x="1173" y="1480"/>
                  </a:lnTo>
                  <a:lnTo>
                    <a:pt x="1173" y="1481"/>
                  </a:lnTo>
                  <a:lnTo>
                    <a:pt x="1171" y="1481"/>
                  </a:lnTo>
                  <a:lnTo>
                    <a:pt x="1171" y="1480"/>
                  </a:lnTo>
                  <a:lnTo>
                    <a:pt x="1169" y="1478"/>
                  </a:lnTo>
                  <a:lnTo>
                    <a:pt x="1168" y="1478"/>
                  </a:lnTo>
                  <a:lnTo>
                    <a:pt x="1166" y="1478"/>
                  </a:lnTo>
                  <a:lnTo>
                    <a:pt x="1163" y="1478"/>
                  </a:lnTo>
                  <a:lnTo>
                    <a:pt x="1161" y="1478"/>
                  </a:lnTo>
                  <a:lnTo>
                    <a:pt x="1159" y="1478"/>
                  </a:lnTo>
                  <a:lnTo>
                    <a:pt x="1158" y="1478"/>
                  </a:lnTo>
                  <a:lnTo>
                    <a:pt x="1156" y="1478"/>
                  </a:lnTo>
                  <a:lnTo>
                    <a:pt x="1154" y="1476"/>
                  </a:lnTo>
                  <a:lnTo>
                    <a:pt x="1154" y="1475"/>
                  </a:lnTo>
                  <a:lnTo>
                    <a:pt x="1154" y="1473"/>
                  </a:lnTo>
                  <a:lnTo>
                    <a:pt x="1153" y="1471"/>
                  </a:lnTo>
                  <a:lnTo>
                    <a:pt x="1151" y="1470"/>
                  </a:lnTo>
                  <a:lnTo>
                    <a:pt x="1149" y="1471"/>
                  </a:lnTo>
                  <a:lnTo>
                    <a:pt x="1148" y="1471"/>
                  </a:lnTo>
                  <a:lnTo>
                    <a:pt x="1146" y="1471"/>
                  </a:lnTo>
                  <a:lnTo>
                    <a:pt x="1145" y="1473"/>
                  </a:lnTo>
                  <a:lnTo>
                    <a:pt x="1143" y="1473"/>
                  </a:lnTo>
                  <a:lnTo>
                    <a:pt x="1141" y="1473"/>
                  </a:lnTo>
                  <a:lnTo>
                    <a:pt x="1141" y="1475"/>
                  </a:lnTo>
                  <a:lnTo>
                    <a:pt x="1140" y="1475"/>
                  </a:lnTo>
                  <a:lnTo>
                    <a:pt x="1140" y="1476"/>
                  </a:lnTo>
                  <a:lnTo>
                    <a:pt x="1138" y="1476"/>
                  </a:lnTo>
                  <a:lnTo>
                    <a:pt x="1136" y="1476"/>
                  </a:lnTo>
                  <a:lnTo>
                    <a:pt x="1135" y="1476"/>
                  </a:lnTo>
                  <a:lnTo>
                    <a:pt x="1133" y="1476"/>
                  </a:lnTo>
                  <a:lnTo>
                    <a:pt x="1131" y="1476"/>
                  </a:lnTo>
                  <a:lnTo>
                    <a:pt x="1131" y="1478"/>
                  </a:lnTo>
                  <a:lnTo>
                    <a:pt x="1130" y="1478"/>
                  </a:lnTo>
                  <a:lnTo>
                    <a:pt x="1131" y="1478"/>
                  </a:lnTo>
                  <a:lnTo>
                    <a:pt x="1131" y="1480"/>
                  </a:lnTo>
                  <a:lnTo>
                    <a:pt x="1133" y="1480"/>
                  </a:lnTo>
                  <a:lnTo>
                    <a:pt x="1133" y="1481"/>
                  </a:lnTo>
                  <a:lnTo>
                    <a:pt x="1131" y="1483"/>
                  </a:lnTo>
                  <a:lnTo>
                    <a:pt x="1130" y="1481"/>
                  </a:lnTo>
                  <a:lnTo>
                    <a:pt x="1128" y="1481"/>
                  </a:lnTo>
                  <a:lnTo>
                    <a:pt x="1126" y="1481"/>
                  </a:lnTo>
                  <a:lnTo>
                    <a:pt x="1125" y="1481"/>
                  </a:lnTo>
                  <a:lnTo>
                    <a:pt x="1123" y="1483"/>
                  </a:lnTo>
                  <a:lnTo>
                    <a:pt x="1121" y="1485"/>
                  </a:lnTo>
                  <a:lnTo>
                    <a:pt x="1120" y="1486"/>
                  </a:lnTo>
                  <a:lnTo>
                    <a:pt x="1118" y="1486"/>
                  </a:lnTo>
                  <a:lnTo>
                    <a:pt x="1116" y="1486"/>
                  </a:lnTo>
                  <a:lnTo>
                    <a:pt x="1115" y="1485"/>
                  </a:lnTo>
                  <a:lnTo>
                    <a:pt x="1115" y="1483"/>
                  </a:lnTo>
                  <a:lnTo>
                    <a:pt x="1113" y="1483"/>
                  </a:lnTo>
                  <a:lnTo>
                    <a:pt x="1112" y="1483"/>
                  </a:lnTo>
                  <a:lnTo>
                    <a:pt x="1110" y="1483"/>
                  </a:lnTo>
                  <a:lnTo>
                    <a:pt x="1108" y="1483"/>
                  </a:lnTo>
                  <a:lnTo>
                    <a:pt x="1107" y="1483"/>
                  </a:lnTo>
                  <a:lnTo>
                    <a:pt x="1105" y="1483"/>
                  </a:lnTo>
                  <a:lnTo>
                    <a:pt x="1103" y="1483"/>
                  </a:lnTo>
                  <a:lnTo>
                    <a:pt x="1102" y="1483"/>
                  </a:lnTo>
                  <a:lnTo>
                    <a:pt x="1102" y="1481"/>
                  </a:lnTo>
                  <a:lnTo>
                    <a:pt x="1100" y="1480"/>
                  </a:lnTo>
                  <a:lnTo>
                    <a:pt x="1098" y="1480"/>
                  </a:lnTo>
                  <a:lnTo>
                    <a:pt x="1097" y="1478"/>
                  </a:lnTo>
                  <a:lnTo>
                    <a:pt x="1095" y="1478"/>
                  </a:lnTo>
                  <a:lnTo>
                    <a:pt x="1093" y="1476"/>
                  </a:lnTo>
                  <a:lnTo>
                    <a:pt x="1092" y="1475"/>
                  </a:lnTo>
                  <a:lnTo>
                    <a:pt x="1090" y="1476"/>
                  </a:lnTo>
                  <a:lnTo>
                    <a:pt x="1090" y="1475"/>
                  </a:lnTo>
                  <a:lnTo>
                    <a:pt x="1092" y="1475"/>
                  </a:lnTo>
                  <a:lnTo>
                    <a:pt x="1090" y="1473"/>
                  </a:lnTo>
                  <a:lnTo>
                    <a:pt x="1088" y="1471"/>
                  </a:lnTo>
                  <a:lnTo>
                    <a:pt x="1087" y="1471"/>
                  </a:lnTo>
                  <a:lnTo>
                    <a:pt x="1085" y="1470"/>
                  </a:lnTo>
                  <a:lnTo>
                    <a:pt x="1082" y="1471"/>
                  </a:lnTo>
                  <a:lnTo>
                    <a:pt x="1080" y="1470"/>
                  </a:lnTo>
                  <a:lnTo>
                    <a:pt x="1079" y="1470"/>
                  </a:lnTo>
                  <a:lnTo>
                    <a:pt x="1077" y="1470"/>
                  </a:lnTo>
                  <a:lnTo>
                    <a:pt x="1077" y="1471"/>
                  </a:lnTo>
                  <a:lnTo>
                    <a:pt x="1077" y="1473"/>
                  </a:lnTo>
                  <a:lnTo>
                    <a:pt x="1077" y="1475"/>
                  </a:lnTo>
                  <a:lnTo>
                    <a:pt x="1075" y="1475"/>
                  </a:lnTo>
                  <a:lnTo>
                    <a:pt x="1075" y="1476"/>
                  </a:lnTo>
                  <a:lnTo>
                    <a:pt x="1074" y="1478"/>
                  </a:lnTo>
                  <a:lnTo>
                    <a:pt x="1074" y="1480"/>
                  </a:lnTo>
                  <a:lnTo>
                    <a:pt x="1072" y="1481"/>
                  </a:lnTo>
                  <a:lnTo>
                    <a:pt x="1070" y="1481"/>
                  </a:lnTo>
                  <a:lnTo>
                    <a:pt x="1069" y="1481"/>
                  </a:lnTo>
                  <a:lnTo>
                    <a:pt x="1069" y="1483"/>
                  </a:lnTo>
                  <a:lnTo>
                    <a:pt x="1067" y="1483"/>
                  </a:lnTo>
                  <a:lnTo>
                    <a:pt x="1067" y="1485"/>
                  </a:lnTo>
                  <a:lnTo>
                    <a:pt x="1067" y="1483"/>
                  </a:lnTo>
                  <a:lnTo>
                    <a:pt x="1064" y="1483"/>
                  </a:lnTo>
                  <a:lnTo>
                    <a:pt x="1062" y="1485"/>
                  </a:lnTo>
                  <a:lnTo>
                    <a:pt x="1060" y="1486"/>
                  </a:lnTo>
                  <a:lnTo>
                    <a:pt x="1059" y="1488"/>
                  </a:lnTo>
                  <a:lnTo>
                    <a:pt x="1057" y="1488"/>
                  </a:lnTo>
                  <a:lnTo>
                    <a:pt x="1057" y="1490"/>
                  </a:lnTo>
                  <a:lnTo>
                    <a:pt x="1055" y="1490"/>
                  </a:lnTo>
                  <a:lnTo>
                    <a:pt x="1054" y="1491"/>
                  </a:lnTo>
                  <a:lnTo>
                    <a:pt x="1051" y="1490"/>
                  </a:lnTo>
                  <a:lnTo>
                    <a:pt x="1049" y="1488"/>
                  </a:lnTo>
                  <a:lnTo>
                    <a:pt x="1049" y="1486"/>
                  </a:lnTo>
                  <a:lnTo>
                    <a:pt x="1047" y="1486"/>
                  </a:lnTo>
                  <a:lnTo>
                    <a:pt x="1046" y="1486"/>
                  </a:lnTo>
                  <a:lnTo>
                    <a:pt x="1044" y="1488"/>
                  </a:lnTo>
                  <a:lnTo>
                    <a:pt x="1042" y="1488"/>
                  </a:lnTo>
                  <a:lnTo>
                    <a:pt x="1042" y="1490"/>
                  </a:lnTo>
                  <a:lnTo>
                    <a:pt x="1041" y="1491"/>
                  </a:lnTo>
                  <a:lnTo>
                    <a:pt x="1039" y="1491"/>
                  </a:lnTo>
                  <a:lnTo>
                    <a:pt x="1039" y="1493"/>
                  </a:lnTo>
                  <a:lnTo>
                    <a:pt x="1037" y="1493"/>
                  </a:lnTo>
                  <a:lnTo>
                    <a:pt x="1037" y="1495"/>
                  </a:lnTo>
                  <a:lnTo>
                    <a:pt x="1039" y="1495"/>
                  </a:lnTo>
                  <a:lnTo>
                    <a:pt x="1039" y="1496"/>
                  </a:lnTo>
                  <a:lnTo>
                    <a:pt x="1037" y="1496"/>
                  </a:lnTo>
                  <a:lnTo>
                    <a:pt x="1036" y="1496"/>
                  </a:lnTo>
                  <a:lnTo>
                    <a:pt x="1036" y="1498"/>
                  </a:lnTo>
                  <a:lnTo>
                    <a:pt x="1036" y="1499"/>
                  </a:lnTo>
                  <a:lnTo>
                    <a:pt x="1034" y="1501"/>
                  </a:lnTo>
                  <a:lnTo>
                    <a:pt x="1032" y="1501"/>
                  </a:lnTo>
                  <a:lnTo>
                    <a:pt x="1032" y="1503"/>
                  </a:lnTo>
                  <a:lnTo>
                    <a:pt x="1031" y="1503"/>
                  </a:lnTo>
                  <a:lnTo>
                    <a:pt x="1031" y="1504"/>
                  </a:lnTo>
                  <a:lnTo>
                    <a:pt x="1031" y="1506"/>
                  </a:lnTo>
                  <a:lnTo>
                    <a:pt x="1027" y="1508"/>
                  </a:lnTo>
                  <a:lnTo>
                    <a:pt x="1027" y="1509"/>
                  </a:lnTo>
                  <a:lnTo>
                    <a:pt x="1026" y="1511"/>
                  </a:lnTo>
                  <a:lnTo>
                    <a:pt x="1026" y="1513"/>
                  </a:lnTo>
                  <a:lnTo>
                    <a:pt x="1024" y="1513"/>
                  </a:lnTo>
                  <a:lnTo>
                    <a:pt x="1024" y="1514"/>
                  </a:lnTo>
                  <a:lnTo>
                    <a:pt x="1024" y="1516"/>
                  </a:lnTo>
                  <a:lnTo>
                    <a:pt x="1021" y="1516"/>
                  </a:lnTo>
                  <a:lnTo>
                    <a:pt x="1021" y="1518"/>
                  </a:lnTo>
                  <a:lnTo>
                    <a:pt x="1018" y="1518"/>
                  </a:lnTo>
                  <a:lnTo>
                    <a:pt x="1018" y="1519"/>
                  </a:lnTo>
                  <a:lnTo>
                    <a:pt x="1018" y="1521"/>
                  </a:lnTo>
                  <a:lnTo>
                    <a:pt x="1016" y="1521"/>
                  </a:lnTo>
                  <a:lnTo>
                    <a:pt x="1016" y="1523"/>
                  </a:lnTo>
                  <a:lnTo>
                    <a:pt x="1014" y="1523"/>
                  </a:lnTo>
                  <a:lnTo>
                    <a:pt x="1016" y="1524"/>
                  </a:lnTo>
                  <a:lnTo>
                    <a:pt x="1016" y="1526"/>
                  </a:lnTo>
                  <a:lnTo>
                    <a:pt x="1014" y="1528"/>
                  </a:lnTo>
                  <a:lnTo>
                    <a:pt x="1011" y="1529"/>
                  </a:lnTo>
                  <a:lnTo>
                    <a:pt x="1009" y="1529"/>
                  </a:lnTo>
                  <a:lnTo>
                    <a:pt x="1008" y="1529"/>
                  </a:lnTo>
                  <a:lnTo>
                    <a:pt x="1004" y="1531"/>
                  </a:lnTo>
                  <a:lnTo>
                    <a:pt x="1008" y="1528"/>
                  </a:lnTo>
                  <a:lnTo>
                    <a:pt x="1008" y="1526"/>
                  </a:lnTo>
                  <a:lnTo>
                    <a:pt x="1006" y="1524"/>
                  </a:lnTo>
                  <a:lnTo>
                    <a:pt x="1006" y="1521"/>
                  </a:lnTo>
                  <a:lnTo>
                    <a:pt x="1004" y="1519"/>
                  </a:lnTo>
                  <a:lnTo>
                    <a:pt x="1003" y="1518"/>
                  </a:lnTo>
                  <a:lnTo>
                    <a:pt x="1003" y="1514"/>
                  </a:lnTo>
                  <a:lnTo>
                    <a:pt x="1001" y="1514"/>
                  </a:lnTo>
                  <a:lnTo>
                    <a:pt x="999" y="1513"/>
                  </a:lnTo>
                  <a:lnTo>
                    <a:pt x="996" y="1513"/>
                  </a:lnTo>
                  <a:lnTo>
                    <a:pt x="993" y="1513"/>
                  </a:lnTo>
                  <a:lnTo>
                    <a:pt x="989" y="1513"/>
                  </a:lnTo>
                  <a:lnTo>
                    <a:pt x="986" y="1514"/>
                  </a:lnTo>
                  <a:lnTo>
                    <a:pt x="985" y="1516"/>
                  </a:lnTo>
                  <a:lnTo>
                    <a:pt x="983" y="1519"/>
                  </a:lnTo>
                  <a:lnTo>
                    <a:pt x="981" y="1519"/>
                  </a:lnTo>
                  <a:lnTo>
                    <a:pt x="978" y="1516"/>
                  </a:lnTo>
                  <a:lnTo>
                    <a:pt x="976" y="1514"/>
                  </a:lnTo>
                  <a:lnTo>
                    <a:pt x="975" y="1516"/>
                  </a:lnTo>
                  <a:lnTo>
                    <a:pt x="971" y="1519"/>
                  </a:lnTo>
                  <a:lnTo>
                    <a:pt x="968" y="1519"/>
                  </a:lnTo>
                  <a:lnTo>
                    <a:pt x="966" y="1519"/>
                  </a:lnTo>
                  <a:lnTo>
                    <a:pt x="965" y="1519"/>
                  </a:lnTo>
                  <a:lnTo>
                    <a:pt x="961" y="1519"/>
                  </a:lnTo>
                  <a:lnTo>
                    <a:pt x="958" y="1519"/>
                  </a:lnTo>
                  <a:lnTo>
                    <a:pt x="957" y="1519"/>
                  </a:lnTo>
                  <a:lnTo>
                    <a:pt x="953" y="1519"/>
                  </a:lnTo>
                  <a:lnTo>
                    <a:pt x="947" y="1519"/>
                  </a:lnTo>
                  <a:lnTo>
                    <a:pt x="943" y="1518"/>
                  </a:lnTo>
                  <a:lnTo>
                    <a:pt x="937" y="1516"/>
                  </a:lnTo>
                  <a:lnTo>
                    <a:pt x="935" y="1518"/>
                  </a:lnTo>
                  <a:lnTo>
                    <a:pt x="933" y="1519"/>
                  </a:lnTo>
                  <a:lnTo>
                    <a:pt x="932" y="1519"/>
                  </a:lnTo>
                  <a:lnTo>
                    <a:pt x="930" y="1518"/>
                  </a:lnTo>
                  <a:lnTo>
                    <a:pt x="930" y="1519"/>
                  </a:lnTo>
                  <a:lnTo>
                    <a:pt x="930" y="1521"/>
                  </a:lnTo>
                  <a:lnTo>
                    <a:pt x="930" y="1523"/>
                  </a:lnTo>
                  <a:lnTo>
                    <a:pt x="930" y="1524"/>
                  </a:lnTo>
                  <a:lnTo>
                    <a:pt x="928" y="1524"/>
                  </a:lnTo>
                  <a:lnTo>
                    <a:pt x="927" y="1524"/>
                  </a:lnTo>
                  <a:lnTo>
                    <a:pt x="925" y="1526"/>
                  </a:lnTo>
                  <a:lnTo>
                    <a:pt x="925" y="1528"/>
                  </a:lnTo>
                  <a:lnTo>
                    <a:pt x="924" y="1528"/>
                  </a:lnTo>
                  <a:lnTo>
                    <a:pt x="924" y="1529"/>
                  </a:lnTo>
                  <a:lnTo>
                    <a:pt x="922" y="1529"/>
                  </a:lnTo>
                  <a:lnTo>
                    <a:pt x="920" y="1529"/>
                  </a:lnTo>
                  <a:lnTo>
                    <a:pt x="919" y="1531"/>
                  </a:lnTo>
                  <a:lnTo>
                    <a:pt x="917" y="1531"/>
                  </a:lnTo>
                  <a:lnTo>
                    <a:pt x="917" y="1532"/>
                  </a:lnTo>
                  <a:lnTo>
                    <a:pt x="917" y="1534"/>
                  </a:lnTo>
                  <a:lnTo>
                    <a:pt x="915" y="1534"/>
                  </a:lnTo>
                  <a:lnTo>
                    <a:pt x="915" y="1536"/>
                  </a:lnTo>
                  <a:lnTo>
                    <a:pt x="914" y="1537"/>
                  </a:lnTo>
                  <a:lnTo>
                    <a:pt x="914" y="1539"/>
                  </a:lnTo>
                  <a:lnTo>
                    <a:pt x="912" y="1539"/>
                  </a:lnTo>
                  <a:lnTo>
                    <a:pt x="910" y="1541"/>
                  </a:lnTo>
                  <a:lnTo>
                    <a:pt x="909" y="1542"/>
                  </a:lnTo>
                  <a:lnTo>
                    <a:pt x="909" y="1544"/>
                  </a:lnTo>
                  <a:lnTo>
                    <a:pt x="907" y="1544"/>
                  </a:lnTo>
                  <a:lnTo>
                    <a:pt x="907" y="1546"/>
                  </a:lnTo>
                  <a:lnTo>
                    <a:pt x="907" y="1547"/>
                  </a:lnTo>
                  <a:lnTo>
                    <a:pt x="905" y="1549"/>
                  </a:lnTo>
                  <a:lnTo>
                    <a:pt x="905" y="1551"/>
                  </a:lnTo>
                  <a:lnTo>
                    <a:pt x="905" y="1552"/>
                  </a:lnTo>
                  <a:lnTo>
                    <a:pt x="904" y="1552"/>
                  </a:lnTo>
                  <a:lnTo>
                    <a:pt x="902" y="1554"/>
                  </a:lnTo>
                  <a:lnTo>
                    <a:pt x="902" y="1556"/>
                  </a:lnTo>
                  <a:lnTo>
                    <a:pt x="900" y="1556"/>
                  </a:lnTo>
                  <a:lnTo>
                    <a:pt x="900" y="1557"/>
                  </a:lnTo>
                  <a:lnTo>
                    <a:pt x="902" y="1557"/>
                  </a:lnTo>
                  <a:lnTo>
                    <a:pt x="900" y="1559"/>
                  </a:lnTo>
                  <a:lnTo>
                    <a:pt x="900" y="1561"/>
                  </a:lnTo>
                  <a:lnTo>
                    <a:pt x="899" y="1562"/>
                  </a:lnTo>
                  <a:lnTo>
                    <a:pt x="897" y="1562"/>
                  </a:lnTo>
                  <a:lnTo>
                    <a:pt x="895" y="1562"/>
                  </a:lnTo>
                  <a:lnTo>
                    <a:pt x="895" y="1564"/>
                  </a:lnTo>
                  <a:lnTo>
                    <a:pt x="894" y="1564"/>
                  </a:lnTo>
                  <a:lnTo>
                    <a:pt x="892" y="1564"/>
                  </a:lnTo>
                  <a:lnTo>
                    <a:pt x="891" y="1565"/>
                  </a:lnTo>
                  <a:lnTo>
                    <a:pt x="887" y="1569"/>
                  </a:lnTo>
                  <a:lnTo>
                    <a:pt x="886" y="1570"/>
                  </a:lnTo>
                  <a:lnTo>
                    <a:pt x="884" y="1572"/>
                  </a:lnTo>
                  <a:lnTo>
                    <a:pt x="884" y="1574"/>
                  </a:lnTo>
                  <a:lnTo>
                    <a:pt x="886" y="1574"/>
                  </a:lnTo>
                  <a:lnTo>
                    <a:pt x="886" y="1575"/>
                  </a:lnTo>
                  <a:lnTo>
                    <a:pt x="887" y="1577"/>
                  </a:lnTo>
                  <a:lnTo>
                    <a:pt x="889" y="1577"/>
                  </a:lnTo>
                  <a:lnTo>
                    <a:pt x="891" y="1579"/>
                  </a:lnTo>
                  <a:lnTo>
                    <a:pt x="892" y="1579"/>
                  </a:lnTo>
                  <a:lnTo>
                    <a:pt x="892" y="1580"/>
                  </a:lnTo>
                  <a:lnTo>
                    <a:pt x="894" y="1580"/>
                  </a:lnTo>
                  <a:lnTo>
                    <a:pt x="894" y="1582"/>
                  </a:lnTo>
                  <a:lnTo>
                    <a:pt x="894" y="1584"/>
                  </a:lnTo>
                  <a:lnTo>
                    <a:pt x="894" y="1585"/>
                  </a:lnTo>
                  <a:lnTo>
                    <a:pt x="895" y="1587"/>
                  </a:lnTo>
                  <a:lnTo>
                    <a:pt x="895" y="1589"/>
                  </a:lnTo>
                  <a:lnTo>
                    <a:pt x="895" y="1590"/>
                  </a:lnTo>
                  <a:lnTo>
                    <a:pt x="895" y="1592"/>
                  </a:lnTo>
                  <a:lnTo>
                    <a:pt x="895" y="1594"/>
                  </a:lnTo>
                  <a:lnTo>
                    <a:pt x="897" y="1595"/>
                  </a:lnTo>
                  <a:lnTo>
                    <a:pt x="899" y="1597"/>
                  </a:lnTo>
                  <a:lnTo>
                    <a:pt x="900" y="1598"/>
                  </a:lnTo>
                  <a:lnTo>
                    <a:pt x="899" y="1600"/>
                  </a:lnTo>
                  <a:lnTo>
                    <a:pt x="897" y="1602"/>
                  </a:lnTo>
                  <a:lnTo>
                    <a:pt x="897" y="1603"/>
                  </a:lnTo>
                  <a:lnTo>
                    <a:pt x="897" y="1605"/>
                  </a:lnTo>
                  <a:lnTo>
                    <a:pt x="897" y="1607"/>
                  </a:lnTo>
                  <a:lnTo>
                    <a:pt x="897" y="1608"/>
                  </a:lnTo>
                  <a:lnTo>
                    <a:pt x="899" y="1610"/>
                  </a:lnTo>
                  <a:lnTo>
                    <a:pt x="904" y="1615"/>
                  </a:lnTo>
                  <a:lnTo>
                    <a:pt x="904" y="1617"/>
                  </a:lnTo>
                  <a:lnTo>
                    <a:pt x="905" y="1618"/>
                  </a:lnTo>
                  <a:lnTo>
                    <a:pt x="907" y="1620"/>
                  </a:lnTo>
                  <a:lnTo>
                    <a:pt x="909" y="1622"/>
                  </a:lnTo>
                  <a:lnTo>
                    <a:pt x="910" y="1623"/>
                  </a:lnTo>
                  <a:lnTo>
                    <a:pt x="912" y="1623"/>
                  </a:lnTo>
                  <a:lnTo>
                    <a:pt x="912" y="1625"/>
                  </a:lnTo>
                  <a:lnTo>
                    <a:pt x="915" y="1623"/>
                  </a:lnTo>
                  <a:lnTo>
                    <a:pt x="917" y="1625"/>
                  </a:lnTo>
                  <a:lnTo>
                    <a:pt x="917" y="1626"/>
                  </a:lnTo>
                  <a:lnTo>
                    <a:pt x="917" y="1628"/>
                  </a:lnTo>
                  <a:lnTo>
                    <a:pt x="917" y="1630"/>
                  </a:lnTo>
                  <a:lnTo>
                    <a:pt x="917" y="1631"/>
                  </a:lnTo>
                  <a:lnTo>
                    <a:pt x="917" y="1633"/>
                  </a:lnTo>
                  <a:lnTo>
                    <a:pt x="919" y="1633"/>
                  </a:lnTo>
                  <a:lnTo>
                    <a:pt x="919" y="1635"/>
                  </a:lnTo>
                  <a:lnTo>
                    <a:pt x="920" y="1635"/>
                  </a:lnTo>
                  <a:lnTo>
                    <a:pt x="920" y="1636"/>
                  </a:lnTo>
                  <a:lnTo>
                    <a:pt x="922" y="1638"/>
                  </a:lnTo>
                  <a:lnTo>
                    <a:pt x="924" y="1640"/>
                  </a:lnTo>
                  <a:lnTo>
                    <a:pt x="925" y="1640"/>
                  </a:lnTo>
                  <a:lnTo>
                    <a:pt x="925" y="1641"/>
                  </a:lnTo>
                  <a:lnTo>
                    <a:pt x="927" y="1641"/>
                  </a:lnTo>
                  <a:lnTo>
                    <a:pt x="928" y="1641"/>
                  </a:lnTo>
                  <a:lnTo>
                    <a:pt x="928" y="1643"/>
                  </a:lnTo>
                  <a:lnTo>
                    <a:pt x="928" y="1645"/>
                  </a:lnTo>
                  <a:lnTo>
                    <a:pt x="930" y="1645"/>
                  </a:lnTo>
                  <a:lnTo>
                    <a:pt x="930" y="1646"/>
                  </a:lnTo>
                  <a:lnTo>
                    <a:pt x="930" y="1648"/>
                  </a:lnTo>
                  <a:lnTo>
                    <a:pt x="930" y="1650"/>
                  </a:lnTo>
                  <a:lnTo>
                    <a:pt x="928" y="1650"/>
                  </a:lnTo>
                  <a:lnTo>
                    <a:pt x="928" y="1651"/>
                  </a:lnTo>
                  <a:lnTo>
                    <a:pt x="927" y="1651"/>
                  </a:lnTo>
                  <a:lnTo>
                    <a:pt x="927" y="1653"/>
                  </a:lnTo>
                  <a:lnTo>
                    <a:pt x="928" y="1655"/>
                  </a:lnTo>
                  <a:lnTo>
                    <a:pt x="928" y="1656"/>
                  </a:lnTo>
                  <a:lnTo>
                    <a:pt x="928" y="1658"/>
                  </a:lnTo>
                  <a:lnTo>
                    <a:pt x="925" y="1661"/>
                  </a:lnTo>
                  <a:lnTo>
                    <a:pt x="924" y="1661"/>
                  </a:lnTo>
                  <a:lnTo>
                    <a:pt x="922" y="1663"/>
                  </a:lnTo>
                  <a:lnTo>
                    <a:pt x="920" y="1664"/>
                  </a:lnTo>
                  <a:lnTo>
                    <a:pt x="919" y="1666"/>
                  </a:lnTo>
                  <a:lnTo>
                    <a:pt x="919" y="1668"/>
                  </a:lnTo>
                  <a:lnTo>
                    <a:pt x="917" y="1669"/>
                  </a:lnTo>
                  <a:lnTo>
                    <a:pt x="917" y="1671"/>
                  </a:lnTo>
                  <a:lnTo>
                    <a:pt x="917" y="1674"/>
                  </a:lnTo>
                  <a:lnTo>
                    <a:pt x="917" y="1676"/>
                  </a:lnTo>
                  <a:lnTo>
                    <a:pt x="915" y="1676"/>
                  </a:lnTo>
                  <a:lnTo>
                    <a:pt x="915" y="1678"/>
                  </a:lnTo>
                  <a:lnTo>
                    <a:pt x="915" y="1679"/>
                  </a:lnTo>
                  <a:lnTo>
                    <a:pt x="914" y="1679"/>
                  </a:lnTo>
                  <a:lnTo>
                    <a:pt x="914" y="1681"/>
                  </a:lnTo>
                  <a:lnTo>
                    <a:pt x="914" y="1683"/>
                  </a:lnTo>
                  <a:lnTo>
                    <a:pt x="912" y="1684"/>
                  </a:lnTo>
                  <a:lnTo>
                    <a:pt x="910" y="1684"/>
                  </a:lnTo>
                  <a:lnTo>
                    <a:pt x="909" y="1684"/>
                  </a:lnTo>
                  <a:lnTo>
                    <a:pt x="907" y="1686"/>
                  </a:lnTo>
                  <a:lnTo>
                    <a:pt x="904" y="1686"/>
                  </a:lnTo>
                  <a:lnTo>
                    <a:pt x="904" y="1688"/>
                  </a:lnTo>
                  <a:lnTo>
                    <a:pt x="904" y="1689"/>
                  </a:lnTo>
                  <a:lnTo>
                    <a:pt x="904" y="1691"/>
                  </a:lnTo>
                  <a:lnTo>
                    <a:pt x="904" y="1692"/>
                  </a:lnTo>
                  <a:lnTo>
                    <a:pt x="904" y="1694"/>
                  </a:lnTo>
                  <a:lnTo>
                    <a:pt x="904" y="1696"/>
                  </a:lnTo>
                  <a:lnTo>
                    <a:pt x="902" y="1697"/>
                  </a:lnTo>
                  <a:lnTo>
                    <a:pt x="900" y="1699"/>
                  </a:lnTo>
                  <a:lnTo>
                    <a:pt x="899" y="1702"/>
                  </a:lnTo>
                  <a:lnTo>
                    <a:pt x="899" y="1704"/>
                  </a:lnTo>
                  <a:lnTo>
                    <a:pt x="895" y="1704"/>
                  </a:lnTo>
                  <a:lnTo>
                    <a:pt x="894" y="1702"/>
                  </a:lnTo>
                  <a:lnTo>
                    <a:pt x="892" y="1702"/>
                  </a:lnTo>
                  <a:lnTo>
                    <a:pt x="892" y="1701"/>
                  </a:lnTo>
                  <a:lnTo>
                    <a:pt x="891" y="1702"/>
                  </a:lnTo>
                  <a:lnTo>
                    <a:pt x="889" y="1702"/>
                  </a:lnTo>
                  <a:lnTo>
                    <a:pt x="887" y="1704"/>
                  </a:lnTo>
                  <a:lnTo>
                    <a:pt x="887" y="1707"/>
                  </a:lnTo>
                  <a:lnTo>
                    <a:pt x="887" y="1709"/>
                  </a:lnTo>
                  <a:lnTo>
                    <a:pt x="887" y="1711"/>
                  </a:lnTo>
                  <a:lnTo>
                    <a:pt x="884" y="1714"/>
                  </a:lnTo>
                  <a:lnTo>
                    <a:pt x="884" y="1716"/>
                  </a:lnTo>
                  <a:lnTo>
                    <a:pt x="884" y="1717"/>
                  </a:lnTo>
                  <a:lnTo>
                    <a:pt x="884" y="1719"/>
                  </a:lnTo>
                  <a:lnTo>
                    <a:pt x="882" y="1719"/>
                  </a:lnTo>
                  <a:lnTo>
                    <a:pt x="882" y="1721"/>
                  </a:lnTo>
                  <a:lnTo>
                    <a:pt x="881" y="1722"/>
                  </a:lnTo>
                  <a:lnTo>
                    <a:pt x="881" y="1724"/>
                  </a:lnTo>
                  <a:lnTo>
                    <a:pt x="881" y="1725"/>
                  </a:lnTo>
                  <a:lnTo>
                    <a:pt x="882" y="1725"/>
                  </a:lnTo>
                  <a:lnTo>
                    <a:pt x="884" y="1727"/>
                  </a:lnTo>
                  <a:lnTo>
                    <a:pt x="886" y="1727"/>
                  </a:lnTo>
                  <a:lnTo>
                    <a:pt x="886" y="1729"/>
                  </a:lnTo>
                  <a:lnTo>
                    <a:pt x="887" y="1729"/>
                  </a:lnTo>
                  <a:lnTo>
                    <a:pt x="887" y="1730"/>
                  </a:lnTo>
                  <a:lnTo>
                    <a:pt x="887" y="1732"/>
                  </a:lnTo>
                  <a:lnTo>
                    <a:pt x="887" y="1734"/>
                  </a:lnTo>
                  <a:lnTo>
                    <a:pt x="889" y="1734"/>
                  </a:lnTo>
                  <a:lnTo>
                    <a:pt x="889" y="1735"/>
                  </a:lnTo>
                  <a:lnTo>
                    <a:pt x="889" y="1737"/>
                  </a:lnTo>
                  <a:lnTo>
                    <a:pt x="891" y="1737"/>
                  </a:lnTo>
                  <a:lnTo>
                    <a:pt x="892" y="1737"/>
                  </a:lnTo>
                  <a:lnTo>
                    <a:pt x="894" y="1737"/>
                  </a:lnTo>
                  <a:lnTo>
                    <a:pt x="894" y="1735"/>
                  </a:lnTo>
                  <a:lnTo>
                    <a:pt x="895" y="1735"/>
                  </a:lnTo>
                  <a:lnTo>
                    <a:pt x="895" y="1737"/>
                  </a:lnTo>
                  <a:lnTo>
                    <a:pt x="897" y="1737"/>
                  </a:lnTo>
                  <a:lnTo>
                    <a:pt x="897" y="1739"/>
                  </a:lnTo>
                  <a:lnTo>
                    <a:pt x="897" y="1740"/>
                  </a:lnTo>
                  <a:lnTo>
                    <a:pt x="897" y="1742"/>
                  </a:lnTo>
                  <a:lnTo>
                    <a:pt x="897" y="1744"/>
                  </a:lnTo>
                  <a:lnTo>
                    <a:pt x="899" y="1744"/>
                  </a:lnTo>
                  <a:lnTo>
                    <a:pt x="900" y="1744"/>
                  </a:lnTo>
                  <a:lnTo>
                    <a:pt x="900" y="1745"/>
                  </a:lnTo>
                  <a:lnTo>
                    <a:pt x="900" y="1747"/>
                  </a:lnTo>
                  <a:lnTo>
                    <a:pt x="899" y="1749"/>
                  </a:lnTo>
                  <a:lnTo>
                    <a:pt x="897" y="1749"/>
                  </a:lnTo>
                  <a:lnTo>
                    <a:pt x="897" y="1750"/>
                  </a:lnTo>
                  <a:lnTo>
                    <a:pt x="897" y="1752"/>
                  </a:lnTo>
                  <a:lnTo>
                    <a:pt x="899" y="1754"/>
                  </a:lnTo>
                  <a:lnTo>
                    <a:pt x="900" y="1754"/>
                  </a:lnTo>
                  <a:lnTo>
                    <a:pt x="900" y="1755"/>
                  </a:lnTo>
                  <a:lnTo>
                    <a:pt x="902" y="1757"/>
                  </a:lnTo>
                  <a:lnTo>
                    <a:pt x="900" y="1760"/>
                  </a:lnTo>
                  <a:lnTo>
                    <a:pt x="899" y="1763"/>
                  </a:lnTo>
                  <a:lnTo>
                    <a:pt x="899" y="1765"/>
                  </a:lnTo>
                  <a:lnTo>
                    <a:pt x="897" y="1767"/>
                  </a:lnTo>
                  <a:lnTo>
                    <a:pt x="897" y="1768"/>
                  </a:lnTo>
                  <a:lnTo>
                    <a:pt x="895" y="1770"/>
                  </a:lnTo>
                  <a:lnTo>
                    <a:pt x="895" y="1772"/>
                  </a:lnTo>
                  <a:lnTo>
                    <a:pt x="894" y="1773"/>
                  </a:lnTo>
                  <a:lnTo>
                    <a:pt x="894" y="1775"/>
                  </a:lnTo>
                  <a:lnTo>
                    <a:pt x="894" y="1777"/>
                  </a:lnTo>
                  <a:lnTo>
                    <a:pt x="894" y="1778"/>
                  </a:lnTo>
                  <a:lnTo>
                    <a:pt x="894" y="1780"/>
                  </a:lnTo>
                  <a:lnTo>
                    <a:pt x="894" y="1783"/>
                  </a:lnTo>
                  <a:lnTo>
                    <a:pt x="894" y="1785"/>
                  </a:lnTo>
                  <a:lnTo>
                    <a:pt x="892" y="1785"/>
                  </a:lnTo>
                  <a:lnTo>
                    <a:pt x="892" y="1787"/>
                  </a:lnTo>
                  <a:lnTo>
                    <a:pt x="891" y="1788"/>
                  </a:lnTo>
                  <a:lnTo>
                    <a:pt x="889" y="1788"/>
                  </a:lnTo>
                  <a:lnTo>
                    <a:pt x="887" y="1788"/>
                  </a:lnTo>
                  <a:lnTo>
                    <a:pt x="886" y="1787"/>
                  </a:lnTo>
                  <a:lnTo>
                    <a:pt x="884" y="1787"/>
                  </a:lnTo>
                  <a:lnTo>
                    <a:pt x="882" y="1787"/>
                  </a:lnTo>
                  <a:lnTo>
                    <a:pt x="879" y="1787"/>
                  </a:lnTo>
                  <a:lnTo>
                    <a:pt x="877" y="1787"/>
                  </a:lnTo>
                  <a:lnTo>
                    <a:pt x="876" y="1787"/>
                  </a:lnTo>
                  <a:lnTo>
                    <a:pt x="874" y="1788"/>
                  </a:lnTo>
                  <a:lnTo>
                    <a:pt x="872" y="1788"/>
                  </a:lnTo>
                  <a:lnTo>
                    <a:pt x="872" y="1790"/>
                  </a:lnTo>
                  <a:lnTo>
                    <a:pt x="871" y="1790"/>
                  </a:lnTo>
                  <a:lnTo>
                    <a:pt x="871" y="1791"/>
                  </a:lnTo>
                  <a:lnTo>
                    <a:pt x="869" y="1793"/>
                  </a:lnTo>
                  <a:lnTo>
                    <a:pt x="867" y="1793"/>
                  </a:lnTo>
                  <a:lnTo>
                    <a:pt x="866" y="1793"/>
                  </a:lnTo>
                  <a:lnTo>
                    <a:pt x="866" y="1795"/>
                  </a:lnTo>
                  <a:lnTo>
                    <a:pt x="864" y="1795"/>
                  </a:lnTo>
                  <a:lnTo>
                    <a:pt x="862" y="1795"/>
                  </a:lnTo>
                  <a:lnTo>
                    <a:pt x="862" y="1793"/>
                  </a:lnTo>
                  <a:lnTo>
                    <a:pt x="861" y="1793"/>
                  </a:lnTo>
                  <a:lnTo>
                    <a:pt x="859" y="1791"/>
                  </a:lnTo>
                  <a:lnTo>
                    <a:pt x="858" y="1791"/>
                  </a:lnTo>
                  <a:lnTo>
                    <a:pt x="856" y="1790"/>
                  </a:lnTo>
                  <a:lnTo>
                    <a:pt x="854" y="1791"/>
                  </a:lnTo>
                  <a:lnTo>
                    <a:pt x="853" y="1791"/>
                  </a:lnTo>
                  <a:lnTo>
                    <a:pt x="851" y="1791"/>
                  </a:lnTo>
                  <a:lnTo>
                    <a:pt x="849" y="1793"/>
                  </a:lnTo>
                  <a:lnTo>
                    <a:pt x="849" y="1795"/>
                  </a:lnTo>
                  <a:lnTo>
                    <a:pt x="849" y="1796"/>
                  </a:lnTo>
                  <a:lnTo>
                    <a:pt x="848" y="1798"/>
                  </a:lnTo>
                  <a:lnTo>
                    <a:pt x="846" y="1800"/>
                  </a:lnTo>
                  <a:lnTo>
                    <a:pt x="846" y="1801"/>
                  </a:lnTo>
                  <a:lnTo>
                    <a:pt x="844" y="1803"/>
                  </a:lnTo>
                  <a:lnTo>
                    <a:pt x="843" y="1803"/>
                  </a:lnTo>
                  <a:lnTo>
                    <a:pt x="839" y="1803"/>
                  </a:lnTo>
                  <a:lnTo>
                    <a:pt x="838" y="1803"/>
                  </a:lnTo>
                  <a:lnTo>
                    <a:pt x="836" y="1803"/>
                  </a:lnTo>
                  <a:lnTo>
                    <a:pt x="834" y="1803"/>
                  </a:lnTo>
                  <a:lnTo>
                    <a:pt x="833" y="1803"/>
                  </a:lnTo>
                  <a:lnTo>
                    <a:pt x="831" y="1803"/>
                  </a:lnTo>
                  <a:lnTo>
                    <a:pt x="830" y="1803"/>
                  </a:lnTo>
                  <a:lnTo>
                    <a:pt x="828" y="1803"/>
                  </a:lnTo>
                  <a:lnTo>
                    <a:pt x="826" y="1803"/>
                  </a:lnTo>
                  <a:lnTo>
                    <a:pt x="825" y="1803"/>
                  </a:lnTo>
                  <a:lnTo>
                    <a:pt x="823" y="1803"/>
                  </a:lnTo>
                  <a:lnTo>
                    <a:pt x="821" y="1805"/>
                  </a:lnTo>
                  <a:lnTo>
                    <a:pt x="820" y="1805"/>
                  </a:lnTo>
                  <a:lnTo>
                    <a:pt x="818" y="1806"/>
                  </a:lnTo>
                  <a:lnTo>
                    <a:pt x="816" y="1806"/>
                  </a:lnTo>
                  <a:lnTo>
                    <a:pt x="815" y="1806"/>
                  </a:lnTo>
                  <a:lnTo>
                    <a:pt x="808" y="1806"/>
                  </a:lnTo>
                  <a:lnTo>
                    <a:pt x="806" y="1806"/>
                  </a:lnTo>
                  <a:lnTo>
                    <a:pt x="806" y="1808"/>
                  </a:lnTo>
                  <a:lnTo>
                    <a:pt x="806" y="1810"/>
                  </a:lnTo>
                  <a:lnTo>
                    <a:pt x="806" y="1813"/>
                  </a:lnTo>
                  <a:lnTo>
                    <a:pt x="806" y="1815"/>
                  </a:lnTo>
                  <a:lnTo>
                    <a:pt x="806" y="1816"/>
                  </a:lnTo>
                  <a:lnTo>
                    <a:pt x="806" y="1818"/>
                  </a:lnTo>
                  <a:lnTo>
                    <a:pt x="805" y="1818"/>
                  </a:lnTo>
                  <a:lnTo>
                    <a:pt x="805" y="1820"/>
                  </a:lnTo>
                  <a:lnTo>
                    <a:pt x="803" y="1820"/>
                  </a:lnTo>
                  <a:lnTo>
                    <a:pt x="801" y="1820"/>
                  </a:lnTo>
                  <a:lnTo>
                    <a:pt x="801" y="1821"/>
                  </a:lnTo>
                  <a:lnTo>
                    <a:pt x="801" y="1823"/>
                  </a:lnTo>
                  <a:lnTo>
                    <a:pt x="800" y="1823"/>
                  </a:lnTo>
                  <a:lnTo>
                    <a:pt x="800" y="1824"/>
                  </a:lnTo>
                  <a:lnTo>
                    <a:pt x="800" y="1826"/>
                  </a:lnTo>
                  <a:lnTo>
                    <a:pt x="798" y="1828"/>
                  </a:lnTo>
                  <a:lnTo>
                    <a:pt x="798" y="1829"/>
                  </a:lnTo>
                  <a:lnTo>
                    <a:pt x="797" y="1831"/>
                  </a:lnTo>
                  <a:lnTo>
                    <a:pt x="797" y="1833"/>
                  </a:lnTo>
                  <a:lnTo>
                    <a:pt x="795" y="1833"/>
                  </a:lnTo>
                  <a:lnTo>
                    <a:pt x="795" y="1834"/>
                  </a:lnTo>
                  <a:lnTo>
                    <a:pt x="795" y="1836"/>
                  </a:lnTo>
                  <a:lnTo>
                    <a:pt x="795" y="1838"/>
                  </a:ln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close/>
                </a:path>
              </a:pathLst>
            </a:custGeom>
            <a:solidFill>
              <a:schemeClr val="tx2">
                <a:lumMod val="50000"/>
              </a:schemeClr>
            </a:solidFill>
            <a:ln w="9525">
              <a:solidFill>
                <a:schemeClr val="bg1"/>
              </a:solidFill>
              <a:round/>
              <a:headEnd/>
              <a:tailEnd/>
            </a:ln>
          </p:spPr>
          <p:txBody>
            <a:bodyPr/>
            <a:lstStyle/>
            <a:p>
              <a:pPr eaLnBrk="1" fontAlgn="auto" hangingPunct="1">
                <a:spcBef>
                  <a:spcPts val="0"/>
                </a:spcBef>
                <a:spcAft>
                  <a:spcPts val="0"/>
                </a:spcAft>
                <a:defRPr/>
              </a:pPr>
              <a:endParaRPr lang="en-US">
                <a:solidFill>
                  <a:schemeClr val="bg1"/>
                </a:solidFill>
                <a:latin typeface="+mn-lt"/>
              </a:endParaRPr>
            </a:p>
          </p:txBody>
        </p:sp>
        <p:sp>
          <p:nvSpPr>
            <p:cNvPr id="17431" name="Freeform 23"/>
            <p:cNvSpPr>
              <a:spLocks/>
            </p:cNvSpPr>
            <p:nvPr/>
          </p:nvSpPr>
          <p:spPr bwMode="auto">
            <a:xfrm>
              <a:off x="1723" y="2687"/>
              <a:ext cx="699" cy="754"/>
            </a:xfrm>
            <a:custGeom>
              <a:avLst/>
              <a:gdLst>
                <a:gd name="T0" fmla="*/ 694 w 699"/>
                <a:gd name="T1" fmla="*/ 18 h 754"/>
                <a:gd name="T2" fmla="*/ 686 w 699"/>
                <a:gd name="T3" fmla="*/ 33 h 754"/>
                <a:gd name="T4" fmla="*/ 670 w 699"/>
                <a:gd name="T5" fmla="*/ 41 h 754"/>
                <a:gd name="T6" fmla="*/ 666 w 699"/>
                <a:gd name="T7" fmla="*/ 54 h 754"/>
                <a:gd name="T8" fmla="*/ 663 w 699"/>
                <a:gd name="T9" fmla="*/ 67 h 754"/>
                <a:gd name="T10" fmla="*/ 653 w 699"/>
                <a:gd name="T11" fmla="*/ 71 h 754"/>
                <a:gd name="T12" fmla="*/ 665 w 699"/>
                <a:gd name="T13" fmla="*/ 87 h 754"/>
                <a:gd name="T14" fmla="*/ 648 w 699"/>
                <a:gd name="T15" fmla="*/ 99 h 754"/>
                <a:gd name="T16" fmla="*/ 643 w 699"/>
                <a:gd name="T17" fmla="*/ 119 h 754"/>
                <a:gd name="T18" fmla="*/ 625 w 699"/>
                <a:gd name="T19" fmla="*/ 135 h 754"/>
                <a:gd name="T20" fmla="*/ 620 w 699"/>
                <a:gd name="T21" fmla="*/ 155 h 754"/>
                <a:gd name="T22" fmla="*/ 628 w 699"/>
                <a:gd name="T23" fmla="*/ 171 h 754"/>
                <a:gd name="T24" fmla="*/ 638 w 699"/>
                <a:gd name="T25" fmla="*/ 183 h 754"/>
                <a:gd name="T26" fmla="*/ 646 w 699"/>
                <a:gd name="T27" fmla="*/ 204 h 754"/>
                <a:gd name="T28" fmla="*/ 641 w 699"/>
                <a:gd name="T29" fmla="*/ 224 h 754"/>
                <a:gd name="T30" fmla="*/ 625 w 699"/>
                <a:gd name="T31" fmla="*/ 237 h 754"/>
                <a:gd name="T32" fmla="*/ 608 w 699"/>
                <a:gd name="T33" fmla="*/ 246 h 754"/>
                <a:gd name="T34" fmla="*/ 595 w 699"/>
                <a:gd name="T35" fmla="*/ 257 h 754"/>
                <a:gd name="T36" fmla="*/ 579 w 699"/>
                <a:gd name="T37" fmla="*/ 259 h 754"/>
                <a:gd name="T38" fmla="*/ 552 w 699"/>
                <a:gd name="T39" fmla="*/ 267 h 754"/>
                <a:gd name="T40" fmla="*/ 534 w 699"/>
                <a:gd name="T41" fmla="*/ 255 h 754"/>
                <a:gd name="T42" fmla="*/ 529 w 699"/>
                <a:gd name="T43" fmla="*/ 272 h 754"/>
                <a:gd name="T44" fmla="*/ 523 w 699"/>
                <a:gd name="T45" fmla="*/ 279 h 754"/>
                <a:gd name="T46" fmla="*/ 505 w 699"/>
                <a:gd name="T47" fmla="*/ 285 h 754"/>
                <a:gd name="T48" fmla="*/ 491 w 699"/>
                <a:gd name="T49" fmla="*/ 300 h 754"/>
                <a:gd name="T50" fmla="*/ 478 w 699"/>
                <a:gd name="T51" fmla="*/ 310 h 754"/>
                <a:gd name="T52" fmla="*/ 468 w 699"/>
                <a:gd name="T53" fmla="*/ 318 h 754"/>
                <a:gd name="T54" fmla="*/ 453 w 699"/>
                <a:gd name="T55" fmla="*/ 323 h 754"/>
                <a:gd name="T56" fmla="*/ 435 w 699"/>
                <a:gd name="T57" fmla="*/ 336 h 754"/>
                <a:gd name="T58" fmla="*/ 420 w 699"/>
                <a:gd name="T59" fmla="*/ 343 h 754"/>
                <a:gd name="T60" fmla="*/ 402 w 699"/>
                <a:gd name="T61" fmla="*/ 361 h 754"/>
                <a:gd name="T62" fmla="*/ 384 w 699"/>
                <a:gd name="T63" fmla="*/ 382 h 754"/>
                <a:gd name="T64" fmla="*/ 374 w 699"/>
                <a:gd name="T65" fmla="*/ 394 h 754"/>
                <a:gd name="T66" fmla="*/ 348 w 699"/>
                <a:gd name="T67" fmla="*/ 389 h 754"/>
                <a:gd name="T68" fmla="*/ 335 w 699"/>
                <a:gd name="T69" fmla="*/ 397 h 754"/>
                <a:gd name="T70" fmla="*/ 308 w 699"/>
                <a:gd name="T71" fmla="*/ 399 h 754"/>
                <a:gd name="T72" fmla="*/ 285 w 699"/>
                <a:gd name="T73" fmla="*/ 386 h 754"/>
                <a:gd name="T74" fmla="*/ 269 w 699"/>
                <a:gd name="T75" fmla="*/ 399 h 754"/>
                <a:gd name="T76" fmla="*/ 244 w 699"/>
                <a:gd name="T77" fmla="*/ 407 h 754"/>
                <a:gd name="T78" fmla="*/ 232 w 699"/>
                <a:gd name="T79" fmla="*/ 425 h 754"/>
                <a:gd name="T80" fmla="*/ 216 w 699"/>
                <a:gd name="T81" fmla="*/ 445 h 754"/>
                <a:gd name="T82" fmla="*/ 190 w 699"/>
                <a:gd name="T83" fmla="*/ 432 h 754"/>
                <a:gd name="T84" fmla="*/ 140 w 699"/>
                <a:gd name="T85" fmla="*/ 434 h 754"/>
                <a:gd name="T86" fmla="*/ 122 w 699"/>
                <a:gd name="T87" fmla="*/ 447 h 754"/>
                <a:gd name="T88" fmla="*/ 109 w 699"/>
                <a:gd name="T89" fmla="*/ 468 h 754"/>
                <a:gd name="T90" fmla="*/ 89 w 699"/>
                <a:gd name="T91" fmla="*/ 488 h 754"/>
                <a:gd name="T92" fmla="*/ 100 w 699"/>
                <a:gd name="T93" fmla="*/ 510 h 754"/>
                <a:gd name="T94" fmla="*/ 117 w 699"/>
                <a:gd name="T95" fmla="*/ 539 h 754"/>
                <a:gd name="T96" fmla="*/ 132 w 699"/>
                <a:gd name="T97" fmla="*/ 557 h 754"/>
                <a:gd name="T98" fmla="*/ 127 w 699"/>
                <a:gd name="T99" fmla="*/ 579 h 754"/>
                <a:gd name="T100" fmla="*/ 112 w 699"/>
                <a:gd name="T101" fmla="*/ 602 h 754"/>
                <a:gd name="T102" fmla="*/ 94 w 699"/>
                <a:gd name="T103" fmla="*/ 618 h 754"/>
                <a:gd name="T104" fmla="*/ 91 w 699"/>
                <a:gd name="T105" fmla="*/ 645 h 754"/>
                <a:gd name="T106" fmla="*/ 102 w 699"/>
                <a:gd name="T107" fmla="*/ 658 h 754"/>
                <a:gd name="T108" fmla="*/ 102 w 699"/>
                <a:gd name="T109" fmla="*/ 683 h 754"/>
                <a:gd name="T110" fmla="*/ 89 w 699"/>
                <a:gd name="T111" fmla="*/ 703 h 754"/>
                <a:gd name="T112" fmla="*/ 66 w 699"/>
                <a:gd name="T113" fmla="*/ 709 h 754"/>
                <a:gd name="T114" fmla="*/ 41 w 699"/>
                <a:gd name="T115" fmla="*/ 719 h 754"/>
                <a:gd name="T116" fmla="*/ 11 w 699"/>
                <a:gd name="T117" fmla="*/ 726 h 754"/>
                <a:gd name="T118" fmla="*/ 2 w 699"/>
                <a:gd name="T119" fmla="*/ 749 h 75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99" h="754">
                  <a:moveTo>
                    <a:pt x="699" y="0"/>
                  </a:moveTo>
                  <a:lnTo>
                    <a:pt x="699" y="1"/>
                  </a:lnTo>
                  <a:lnTo>
                    <a:pt x="698" y="1"/>
                  </a:lnTo>
                  <a:lnTo>
                    <a:pt x="696" y="1"/>
                  </a:lnTo>
                  <a:lnTo>
                    <a:pt x="696" y="3"/>
                  </a:lnTo>
                  <a:lnTo>
                    <a:pt x="696" y="5"/>
                  </a:lnTo>
                  <a:lnTo>
                    <a:pt x="694" y="5"/>
                  </a:lnTo>
                  <a:lnTo>
                    <a:pt x="693" y="5"/>
                  </a:lnTo>
                  <a:lnTo>
                    <a:pt x="691" y="6"/>
                  </a:lnTo>
                  <a:lnTo>
                    <a:pt x="691" y="8"/>
                  </a:lnTo>
                  <a:lnTo>
                    <a:pt x="689" y="8"/>
                  </a:lnTo>
                  <a:lnTo>
                    <a:pt x="689" y="10"/>
                  </a:lnTo>
                  <a:lnTo>
                    <a:pt x="689" y="11"/>
                  </a:lnTo>
                  <a:lnTo>
                    <a:pt x="691" y="13"/>
                  </a:lnTo>
                  <a:lnTo>
                    <a:pt x="691" y="15"/>
                  </a:lnTo>
                  <a:lnTo>
                    <a:pt x="693" y="16"/>
                  </a:lnTo>
                  <a:lnTo>
                    <a:pt x="694" y="18"/>
                  </a:lnTo>
                  <a:lnTo>
                    <a:pt x="693" y="18"/>
                  </a:lnTo>
                  <a:lnTo>
                    <a:pt x="693" y="20"/>
                  </a:lnTo>
                  <a:lnTo>
                    <a:pt x="693" y="21"/>
                  </a:lnTo>
                  <a:lnTo>
                    <a:pt x="693" y="23"/>
                  </a:lnTo>
                  <a:lnTo>
                    <a:pt x="693" y="25"/>
                  </a:lnTo>
                  <a:lnTo>
                    <a:pt x="691" y="25"/>
                  </a:lnTo>
                  <a:lnTo>
                    <a:pt x="691" y="23"/>
                  </a:lnTo>
                  <a:lnTo>
                    <a:pt x="689" y="23"/>
                  </a:lnTo>
                  <a:lnTo>
                    <a:pt x="688" y="23"/>
                  </a:lnTo>
                  <a:lnTo>
                    <a:pt x="686" y="23"/>
                  </a:lnTo>
                  <a:lnTo>
                    <a:pt x="684" y="23"/>
                  </a:lnTo>
                  <a:lnTo>
                    <a:pt x="684" y="25"/>
                  </a:lnTo>
                  <a:lnTo>
                    <a:pt x="683" y="26"/>
                  </a:lnTo>
                  <a:lnTo>
                    <a:pt x="683" y="28"/>
                  </a:lnTo>
                  <a:lnTo>
                    <a:pt x="684" y="29"/>
                  </a:lnTo>
                  <a:lnTo>
                    <a:pt x="684" y="31"/>
                  </a:lnTo>
                  <a:lnTo>
                    <a:pt x="686" y="33"/>
                  </a:lnTo>
                  <a:lnTo>
                    <a:pt x="686" y="34"/>
                  </a:lnTo>
                  <a:lnTo>
                    <a:pt x="684" y="33"/>
                  </a:lnTo>
                  <a:lnTo>
                    <a:pt x="683" y="31"/>
                  </a:lnTo>
                  <a:lnTo>
                    <a:pt x="681" y="33"/>
                  </a:lnTo>
                  <a:lnTo>
                    <a:pt x="681" y="34"/>
                  </a:lnTo>
                  <a:lnTo>
                    <a:pt x="679" y="34"/>
                  </a:lnTo>
                  <a:lnTo>
                    <a:pt x="679" y="36"/>
                  </a:lnTo>
                  <a:lnTo>
                    <a:pt x="678" y="34"/>
                  </a:lnTo>
                  <a:lnTo>
                    <a:pt x="676" y="34"/>
                  </a:lnTo>
                  <a:lnTo>
                    <a:pt x="676" y="36"/>
                  </a:lnTo>
                  <a:lnTo>
                    <a:pt x="674" y="39"/>
                  </a:lnTo>
                  <a:lnTo>
                    <a:pt x="673" y="41"/>
                  </a:lnTo>
                  <a:lnTo>
                    <a:pt x="673" y="43"/>
                  </a:lnTo>
                  <a:lnTo>
                    <a:pt x="671" y="43"/>
                  </a:lnTo>
                  <a:lnTo>
                    <a:pt x="671" y="44"/>
                  </a:lnTo>
                  <a:lnTo>
                    <a:pt x="670" y="43"/>
                  </a:lnTo>
                  <a:lnTo>
                    <a:pt x="670" y="41"/>
                  </a:lnTo>
                  <a:lnTo>
                    <a:pt x="668" y="41"/>
                  </a:lnTo>
                  <a:lnTo>
                    <a:pt x="668" y="43"/>
                  </a:lnTo>
                  <a:lnTo>
                    <a:pt x="666" y="44"/>
                  </a:lnTo>
                  <a:lnTo>
                    <a:pt x="665" y="44"/>
                  </a:lnTo>
                  <a:lnTo>
                    <a:pt x="665" y="46"/>
                  </a:lnTo>
                  <a:lnTo>
                    <a:pt x="666" y="46"/>
                  </a:lnTo>
                  <a:lnTo>
                    <a:pt x="666" y="48"/>
                  </a:lnTo>
                  <a:lnTo>
                    <a:pt x="666" y="49"/>
                  </a:lnTo>
                  <a:lnTo>
                    <a:pt x="668" y="49"/>
                  </a:lnTo>
                  <a:lnTo>
                    <a:pt x="670" y="49"/>
                  </a:lnTo>
                  <a:lnTo>
                    <a:pt x="671" y="49"/>
                  </a:lnTo>
                  <a:lnTo>
                    <a:pt x="673" y="51"/>
                  </a:lnTo>
                  <a:lnTo>
                    <a:pt x="671" y="53"/>
                  </a:lnTo>
                  <a:lnTo>
                    <a:pt x="671" y="54"/>
                  </a:lnTo>
                  <a:lnTo>
                    <a:pt x="670" y="54"/>
                  </a:lnTo>
                  <a:lnTo>
                    <a:pt x="668" y="54"/>
                  </a:lnTo>
                  <a:lnTo>
                    <a:pt x="666" y="54"/>
                  </a:lnTo>
                  <a:lnTo>
                    <a:pt x="665" y="54"/>
                  </a:lnTo>
                  <a:lnTo>
                    <a:pt x="665" y="56"/>
                  </a:lnTo>
                  <a:lnTo>
                    <a:pt x="665" y="57"/>
                  </a:lnTo>
                  <a:lnTo>
                    <a:pt x="665" y="59"/>
                  </a:lnTo>
                  <a:lnTo>
                    <a:pt x="663" y="61"/>
                  </a:lnTo>
                  <a:lnTo>
                    <a:pt x="663" y="62"/>
                  </a:lnTo>
                  <a:lnTo>
                    <a:pt x="661" y="62"/>
                  </a:lnTo>
                  <a:lnTo>
                    <a:pt x="661" y="61"/>
                  </a:lnTo>
                  <a:lnTo>
                    <a:pt x="660" y="61"/>
                  </a:lnTo>
                  <a:lnTo>
                    <a:pt x="660" y="59"/>
                  </a:lnTo>
                  <a:lnTo>
                    <a:pt x="658" y="59"/>
                  </a:lnTo>
                  <a:lnTo>
                    <a:pt x="660" y="61"/>
                  </a:lnTo>
                  <a:lnTo>
                    <a:pt x="660" y="62"/>
                  </a:lnTo>
                  <a:lnTo>
                    <a:pt x="660" y="64"/>
                  </a:lnTo>
                  <a:lnTo>
                    <a:pt x="660" y="66"/>
                  </a:lnTo>
                  <a:lnTo>
                    <a:pt x="661" y="66"/>
                  </a:lnTo>
                  <a:lnTo>
                    <a:pt x="663" y="67"/>
                  </a:lnTo>
                  <a:lnTo>
                    <a:pt x="661" y="69"/>
                  </a:lnTo>
                  <a:lnTo>
                    <a:pt x="661" y="71"/>
                  </a:lnTo>
                  <a:lnTo>
                    <a:pt x="661" y="72"/>
                  </a:lnTo>
                  <a:lnTo>
                    <a:pt x="661" y="74"/>
                  </a:lnTo>
                  <a:lnTo>
                    <a:pt x="661" y="76"/>
                  </a:lnTo>
                  <a:lnTo>
                    <a:pt x="661" y="77"/>
                  </a:lnTo>
                  <a:lnTo>
                    <a:pt x="660" y="77"/>
                  </a:lnTo>
                  <a:lnTo>
                    <a:pt x="658" y="77"/>
                  </a:lnTo>
                  <a:lnTo>
                    <a:pt x="656" y="77"/>
                  </a:lnTo>
                  <a:lnTo>
                    <a:pt x="656" y="76"/>
                  </a:lnTo>
                  <a:lnTo>
                    <a:pt x="656" y="74"/>
                  </a:lnTo>
                  <a:lnTo>
                    <a:pt x="656" y="72"/>
                  </a:lnTo>
                  <a:lnTo>
                    <a:pt x="656" y="71"/>
                  </a:lnTo>
                  <a:lnTo>
                    <a:pt x="655" y="71"/>
                  </a:lnTo>
                  <a:lnTo>
                    <a:pt x="655" y="69"/>
                  </a:lnTo>
                  <a:lnTo>
                    <a:pt x="655" y="71"/>
                  </a:lnTo>
                  <a:lnTo>
                    <a:pt x="653" y="71"/>
                  </a:lnTo>
                  <a:lnTo>
                    <a:pt x="653" y="72"/>
                  </a:lnTo>
                  <a:lnTo>
                    <a:pt x="651" y="72"/>
                  </a:lnTo>
                  <a:lnTo>
                    <a:pt x="653" y="74"/>
                  </a:lnTo>
                  <a:lnTo>
                    <a:pt x="653" y="76"/>
                  </a:lnTo>
                  <a:lnTo>
                    <a:pt x="653" y="77"/>
                  </a:lnTo>
                  <a:lnTo>
                    <a:pt x="655" y="77"/>
                  </a:lnTo>
                  <a:lnTo>
                    <a:pt x="655" y="79"/>
                  </a:lnTo>
                  <a:lnTo>
                    <a:pt x="656" y="79"/>
                  </a:lnTo>
                  <a:lnTo>
                    <a:pt x="656" y="81"/>
                  </a:lnTo>
                  <a:lnTo>
                    <a:pt x="656" y="82"/>
                  </a:lnTo>
                  <a:lnTo>
                    <a:pt x="658" y="84"/>
                  </a:lnTo>
                  <a:lnTo>
                    <a:pt x="660" y="84"/>
                  </a:lnTo>
                  <a:lnTo>
                    <a:pt x="661" y="82"/>
                  </a:lnTo>
                  <a:lnTo>
                    <a:pt x="663" y="82"/>
                  </a:lnTo>
                  <a:lnTo>
                    <a:pt x="663" y="84"/>
                  </a:lnTo>
                  <a:lnTo>
                    <a:pt x="663" y="86"/>
                  </a:lnTo>
                  <a:lnTo>
                    <a:pt x="665" y="87"/>
                  </a:lnTo>
                  <a:lnTo>
                    <a:pt x="665" y="89"/>
                  </a:lnTo>
                  <a:lnTo>
                    <a:pt x="666" y="89"/>
                  </a:lnTo>
                  <a:lnTo>
                    <a:pt x="665" y="90"/>
                  </a:lnTo>
                  <a:lnTo>
                    <a:pt x="663" y="90"/>
                  </a:lnTo>
                  <a:lnTo>
                    <a:pt x="661" y="90"/>
                  </a:lnTo>
                  <a:lnTo>
                    <a:pt x="660" y="90"/>
                  </a:lnTo>
                  <a:lnTo>
                    <a:pt x="660" y="92"/>
                  </a:lnTo>
                  <a:lnTo>
                    <a:pt x="660" y="94"/>
                  </a:lnTo>
                  <a:lnTo>
                    <a:pt x="658" y="94"/>
                  </a:lnTo>
                  <a:lnTo>
                    <a:pt x="656" y="94"/>
                  </a:lnTo>
                  <a:lnTo>
                    <a:pt x="655" y="94"/>
                  </a:lnTo>
                  <a:lnTo>
                    <a:pt x="653" y="94"/>
                  </a:lnTo>
                  <a:lnTo>
                    <a:pt x="653" y="95"/>
                  </a:lnTo>
                  <a:lnTo>
                    <a:pt x="651" y="95"/>
                  </a:lnTo>
                  <a:lnTo>
                    <a:pt x="650" y="97"/>
                  </a:lnTo>
                  <a:lnTo>
                    <a:pt x="650" y="99"/>
                  </a:lnTo>
                  <a:lnTo>
                    <a:pt x="648" y="99"/>
                  </a:lnTo>
                  <a:lnTo>
                    <a:pt x="648" y="100"/>
                  </a:lnTo>
                  <a:lnTo>
                    <a:pt x="648" y="102"/>
                  </a:lnTo>
                  <a:lnTo>
                    <a:pt x="648" y="104"/>
                  </a:lnTo>
                  <a:lnTo>
                    <a:pt x="648" y="105"/>
                  </a:lnTo>
                  <a:lnTo>
                    <a:pt x="646" y="105"/>
                  </a:lnTo>
                  <a:lnTo>
                    <a:pt x="646" y="107"/>
                  </a:lnTo>
                  <a:lnTo>
                    <a:pt x="645" y="107"/>
                  </a:lnTo>
                  <a:lnTo>
                    <a:pt x="643" y="109"/>
                  </a:lnTo>
                  <a:lnTo>
                    <a:pt x="643" y="110"/>
                  </a:lnTo>
                  <a:lnTo>
                    <a:pt x="645" y="112"/>
                  </a:lnTo>
                  <a:lnTo>
                    <a:pt x="643" y="112"/>
                  </a:lnTo>
                  <a:lnTo>
                    <a:pt x="641" y="112"/>
                  </a:lnTo>
                  <a:lnTo>
                    <a:pt x="640" y="114"/>
                  </a:lnTo>
                  <a:lnTo>
                    <a:pt x="641" y="115"/>
                  </a:lnTo>
                  <a:lnTo>
                    <a:pt x="643" y="115"/>
                  </a:lnTo>
                  <a:lnTo>
                    <a:pt x="643" y="117"/>
                  </a:lnTo>
                  <a:lnTo>
                    <a:pt x="643" y="119"/>
                  </a:lnTo>
                  <a:lnTo>
                    <a:pt x="643" y="120"/>
                  </a:lnTo>
                  <a:lnTo>
                    <a:pt x="641" y="120"/>
                  </a:lnTo>
                  <a:lnTo>
                    <a:pt x="640" y="120"/>
                  </a:lnTo>
                  <a:lnTo>
                    <a:pt x="640" y="122"/>
                  </a:lnTo>
                  <a:lnTo>
                    <a:pt x="638" y="123"/>
                  </a:lnTo>
                  <a:lnTo>
                    <a:pt x="638" y="125"/>
                  </a:lnTo>
                  <a:lnTo>
                    <a:pt x="637" y="125"/>
                  </a:lnTo>
                  <a:lnTo>
                    <a:pt x="635" y="125"/>
                  </a:lnTo>
                  <a:lnTo>
                    <a:pt x="633" y="127"/>
                  </a:lnTo>
                  <a:lnTo>
                    <a:pt x="633" y="128"/>
                  </a:lnTo>
                  <a:lnTo>
                    <a:pt x="632" y="128"/>
                  </a:lnTo>
                  <a:lnTo>
                    <a:pt x="632" y="130"/>
                  </a:lnTo>
                  <a:lnTo>
                    <a:pt x="630" y="132"/>
                  </a:lnTo>
                  <a:lnTo>
                    <a:pt x="628" y="132"/>
                  </a:lnTo>
                  <a:lnTo>
                    <a:pt x="627" y="133"/>
                  </a:lnTo>
                  <a:lnTo>
                    <a:pt x="627" y="135"/>
                  </a:lnTo>
                  <a:lnTo>
                    <a:pt x="625" y="135"/>
                  </a:lnTo>
                  <a:lnTo>
                    <a:pt x="625" y="137"/>
                  </a:lnTo>
                  <a:lnTo>
                    <a:pt x="625" y="138"/>
                  </a:lnTo>
                  <a:lnTo>
                    <a:pt x="623" y="140"/>
                  </a:lnTo>
                  <a:lnTo>
                    <a:pt x="623" y="142"/>
                  </a:lnTo>
                  <a:lnTo>
                    <a:pt x="625" y="143"/>
                  </a:lnTo>
                  <a:lnTo>
                    <a:pt x="625" y="145"/>
                  </a:lnTo>
                  <a:lnTo>
                    <a:pt x="625" y="147"/>
                  </a:lnTo>
                  <a:lnTo>
                    <a:pt x="625" y="148"/>
                  </a:lnTo>
                  <a:lnTo>
                    <a:pt x="627" y="148"/>
                  </a:lnTo>
                  <a:lnTo>
                    <a:pt x="627" y="150"/>
                  </a:lnTo>
                  <a:lnTo>
                    <a:pt x="625" y="152"/>
                  </a:lnTo>
                  <a:lnTo>
                    <a:pt x="623" y="152"/>
                  </a:lnTo>
                  <a:lnTo>
                    <a:pt x="623" y="153"/>
                  </a:lnTo>
                  <a:lnTo>
                    <a:pt x="622" y="153"/>
                  </a:lnTo>
                  <a:lnTo>
                    <a:pt x="620" y="153"/>
                  </a:lnTo>
                  <a:lnTo>
                    <a:pt x="618" y="155"/>
                  </a:lnTo>
                  <a:lnTo>
                    <a:pt x="620" y="155"/>
                  </a:lnTo>
                  <a:lnTo>
                    <a:pt x="620" y="156"/>
                  </a:lnTo>
                  <a:lnTo>
                    <a:pt x="618" y="156"/>
                  </a:lnTo>
                  <a:lnTo>
                    <a:pt x="618" y="158"/>
                  </a:lnTo>
                  <a:lnTo>
                    <a:pt x="618" y="160"/>
                  </a:lnTo>
                  <a:lnTo>
                    <a:pt x="617" y="160"/>
                  </a:lnTo>
                  <a:lnTo>
                    <a:pt x="618" y="161"/>
                  </a:lnTo>
                  <a:lnTo>
                    <a:pt x="620" y="161"/>
                  </a:lnTo>
                  <a:lnTo>
                    <a:pt x="622" y="163"/>
                  </a:lnTo>
                  <a:lnTo>
                    <a:pt x="623" y="161"/>
                  </a:lnTo>
                  <a:lnTo>
                    <a:pt x="625" y="161"/>
                  </a:lnTo>
                  <a:lnTo>
                    <a:pt x="627" y="161"/>
                  </a:lnTo>
                  <a:lnTo>
                    <a:pt x="627" y="163"/>
                  </a:lnTo>
                  <a:lnTo>
                    <a:pt x="627" y="165"/>
                  </a:lnTo>
                  <a:lnTo>
                    <a:pt x="627" y="166"/>
                  </a:lnTo>
                  <a:lnTo>
                    <a:pt x="627" y="168"/>
                  </a:lnTo>
                  <a:lnTo>
                    <a:pt x="627" y="170"/>
                  </a:lnTo>
                  <a:lnTo>
                    <a:pt x="628" y="171"/>
                  </a:lnTo>
                  <a:lnTo>
                    <a:pt x="630" y="171"/>
                  </a:lnTo>
                  <a:lnTo>
                    <a:pt x="632" y="171"/>
                  </a:lnTo>
                  <a:lnTo>
                    <a:pt x="633" y="173"/>
                  </a:lnTo>
                  <a:lnTo>
                    <a:pt x="633" y="171"/>
                  </a:lnTo>
                  <a:lnTo>
                    <a:pt x="635" y="171"/>
                  </a:lnTo>
                  <a:lnTo>
                    <a:pt x="635" y="170"/>
                  </a:lnTo>
                  <a:lnTo>
                    <a:pt x="637" y="170"/>
                  </a:lnTo>
                  <a:lnTo>
                    <a:pt x="637" y="171"/>
                  </a:lnTo>
                  <a:lnTo>
                    <a:pt x="637" y="173"/>
                  </a:lnTo>
                  <a:lnTo>
                    <a:pt x="637" y="175"/>
                  </a:lnTo>
                  <a:lnTo>
                    <a:pt x="637" y="176"/>
                  </a:lnTo>
                  <a:lnTo>
                    <a:pt x="638" y="176"/>
                  </a:lnTo>
                  <a:lnTo>
                    <a:pt x="640" y="176"/>
                  </a:lnTo>
                  <a:lnTo>
                    <a:pt x="640" y="178"/>
                  </a:lnTo>
                  <a:lnTo>
                    <a:pt x="640" y="180"/>
                  </a:lnTo>
                  <a:lnTo>
                    <a:pt x="640" y="181"/>
                  </a:lnTo>
                  <a:lnTo>
                    <a:pt x="638" y="183"/>
                  </a:lnTo>
                  <a:lnTo>
                    <a:pt x="638" y="185"/>
                  </a:lnTo>
                  <a:lnTo>
                    <a:pt x="637" y="186"/>
                  </a:lnTo>
                  <a:lnTo>
                    <a:pt x="637" y="188"/>
                  </a:lnTo>
                  <a:lnTo>
                    <a:pt x="637" y="189"/>
                  </a:lnTo>
                  <a:lnTo>
                    <a:pt x="637" y="191"/>
                  </a:lnTo>
                  <a:lnTo>
                    <a:pt x="637" y="193"/>
                  </a:lnTo>
                  <a:lnTo>
                    <a:pt x="637" y="194"/>
                  </a:lnTo>
                  <a:lnTo>
                    <a:pt x="638" y="194"/>
                  </a:lnTo>
                  <a:lnTo>
                    <a:pt x="638" y="196"/>
                  </a:lnTo>
                  <a:lnTo>
                    <a:pt x="638" y="199"/>
                  </a:lnTo>
                  <a:lnTo>
                    <a:pt x="640" y="199"/>
                  </a:lnTo>
                  <a:lnTo>
                    <a:pt x="641" y="201"/>
                  </a:lnTo>
                  <a:lnTo>
                    <a:pt x="643" y="201"/>
                  </a:lnTo>
                  <a:lnTo>
                    <a:pt x="645" y="201"/>
                  </a:lnTo>
                  <a:lnTo>
                    <a:pt x="645" y="203"/>
                  </a:lnTo>
                  <a:lnTo>
                    <a:pt x="646" y="203"/>
                  </a:lnTo>
                  <a:lnTo>
                    <a:pt x="646" y="204"/>
                  </a:lnTo>
                  <a:lnTo>
                    <a:pt x="646" y="206"/>
                  </a:lnTo>
                  <a:lnTo>
                    <a:pt x="645" y="208"/>
                  </a:lnTo>
                  <a:lnTo>
                    <a:pt x="646" y="208"/>
                  </a:lnTo>
                  <a:lnTo>
                    <a:pt x="646" y="209"/>
                  </a:lnTo>
                  <a:lnTo>
                    <a:pt x="646" y="211"/>
                  </a:lnTo>
                  <a:lnTo>
                    <a:pt x="645" y="211"/>
                  </a:lnTo>
                  <a:lnTo>
                    <a:pt x="646" y="213"/>
                  </a:lnTo>
                  <a:lnTo>
                    <a:pt x="646" y="214"/>
                  </a:lnTo>
                  <a:lnTo>
                    <a:pt x="645" y="216"/>
                  </a:lnTo>
                  <a:lnTo>
                    <a:pt x="645" y="218"/>
                  </a:lnTo>
                  <a:lnTo>
                    <a:pt x="645" y="219"/>
                  </a:lnTo>
                  <a:lnTo>
                    <a:pt x="645" y="221"/>
                  </a:lnTo>
                  <a:lnTo>
                    <a:pt x="643" y="221"/>
                  </a:lnTo>
                  <a:lnTo>
                    <a:pt x="641" y="221"/>
                  </a:lnTo>
                  <a:lnTo>
                    <a:pt x="641" y="222"/>
                  </a:lnTo>
                  <a:lnTo>
                    <a:pt x="643" y="224"/>
                  </a:lnTo>
                  <a:lnTo>
                    <a:pt x="641" y="224"/>
                  </a:lnTo>
                  <a:lnTo>
                    <a:pt x="640" y="224"/>
                  </a:lnTo>
                  <a:lnTo>
                    <a:pt x="640" y="226"/>
                  </a:lnTo>
                  <a:lnTo>
                    <a:pt x="638" y="227"/>
                  </a:lnTo>
                  <a:lnTo>
                    <a:pt x="638" y="229"/>
                  </a:lnTo>
                  <a:lnTo>
                    <a:pt x="640" y="229"/>
                  </a:lnTo>
                  <a:lnTo>
                    <a:pt x="638" y="231"/>
                  </a:lnTo>
                  <a:lnTo>
                    <a:pt x="640" y="232"/>
                  </a:lnTo>
                  <a:lnTo>
                    <a:pt x="640" y="234"/>
                  </a:lnTo>
                  <a:lnTo>
                    <a:pt x="638" y="236"/>
                  </a:lnTo>
                  <a:lnTo>
                    <a:pt x="637" y="236"/>
                  </a:lnTo>
                  <a:lnTo>
                    <a:pt x="635" y="239"/>
                  </a:lnTo>
                  <a:lnTo>
                    <a:pt x="633" y="239"/>
                  </a:lnTo>
                  <a:lnTo>
                    <a:pt x="632" y="239"/>
                  </a:lnTo>
                  <a:lnTo>
                    <a:pt x="630" y="237"/>
                  </a:lnTo>
                  <a:lnTo>
                    <a:pt x="628" y="237"/>
                  </a:lnTo>
                  <a:lnTo>
                    <a:pt x="627" y="237"/>
                  </a:lnTo>
                  <a:lnTo>
                    <a:pt x="625" y="237"/>
                  </a:lnTo>
                  <a:lnTo>
                    <a:pt x="623" y="237"/>
                  </a:lnTo>
                  <a:lnTo>
                    <a:pt x="623" y="236"/>
                  </a:lnTo>
                  <a:lnTo>
                    <a:pt x="622" y="234"/>
                  </a:lnTo>
                  <a:lnTo>
                    <a:pt x="620" y="234"/>
                  </a:lnTo>
                  <a:lnTo>
                    <a:pt x="618" y="234"/>
                  </a:lnTo>
                  <a:lnTo>
                    <a:pt x="618" y="236"/>
                  </a:lnTo>
                  <a:lnTo>
                    <a:pt x="617" y="236"/>
                  </a:lnTo>
                  <a:lnTo>
                    <a:pt x="617" y="237"/>
                  </a:lnTo>
                  <a:lnTo>
                    <a:pt x="615" y="237"/>
                  </a:lnTo>
                  <a:lnTo>
                    <a:pt x="615" y="239"/>
                  </a:lnTo>
                  <a:lnTo>
                    <a:pt x="612" y="239"/>
                  </a:lnTo>
                  <a:lnTo>
                    <a:pt x="610" y="241"/>
                  </a:lnTo>
                  <a:lnTo>
                    <a:pt x="608" y="241"/>
                  </a:lnTo>
                  <a:lnTo>
                    <a:pt x="608" y="242"/>
                  </a:lnTo>
                  <a:lnTo>
                    <a:pt x="608" y="244"/>
                  </a:lnTo>
                  <a:lnTo>
                    <a:pt x="610" y="246"/>
                  </a:lnTo>
                  <a:lnTo>
                    <a:pt x="608" y="246"/>
                  </a:lnTo>
                  <a:lnTo>
                    <a:pt x="607" y="246"/>
                  </a:lnTo>
                  <a:lnTo>
                    <a:pt x="605" y="244"/>
                  </a:lnTo>
                  <a:lnTo>
                    <a:pt x="604" y="244"/>
                  </a:lnTo>
                  <a:lnTo>
                    <a:pt x="602" y="244"/>
                  </a:lnTo>
                  <a:lnTo>
                    <a:pt x="602" y="246"/>
                  </a:lnTo>
                  <a:lnTo>
                    <a:pt x="602" y="247"/>
                  </a:lnTo>
                  <a:lnTo>
                    <a:pt x="600" y="247"/>
                  </a:lnTo>
                  <a:lnTo>
                    <a:pt x="600" y="249"/>
                  </a:lnTo>
                  <a:lnTo>
                    <a:pt x="600" y="251"/>
                  </a:lnTo>
                  <a:lnTo>
                    <a:pt x="600" y="252"/>
                  </a:lnTo>
                  <a:lnTo>
                    <a:pt x="602" y="254"/>
                  </a:lnTo>
                  <a:lnTo>
                    <a:pt x="604" y="255"/>
                  </a:lnTo>
                  <a:lnTo>
                    <a:pt x="602" y="255"/>
                  </a:lnTo>
                  <a:lnTo>
                    <a:pt x="600" y="257"/>
                  </a:lnTo>
                  <a:lnTo>
                    <a:pt x="600" y="259"/>
                  </a:lnTo>
                  <a:lnTo>
                    <a:pt x="599" y="259"/>
                  </a:lnTo>
                  <a:lnTo>
                    <a:pt x="595" y="257"/>
                  </a:lnTo>
                  <a:lnTo>
                    <a:pt x="595" y="255"/>
                  </a:lnTo>
                  <a:lnTo>
                    <a:pt x="594" y="255"/>
                  </a:lnTo>
                  <a:lnTo>
                    <a:pt x="594" y="254"/>
                  </a:lnTo>
                  <a:lnTo>
                    <a:pt x="592" y="254"/>
                  </a:lnTo>
                  <a:lnTo>
                    <a:pt x="590" y="252"/>
                  </a:lnTo>
                  <a:lnTo>
                    <a:pt x="590" y="251"/>
                  </a:lnTo>
                  <a:lnTo>
                    <a:pt x="589" y="252"/>
                  </a:lnTo>
                  <a:lnTo>
                    <a:pt x="587" y="254"/>
                  </a:lnTo>
                  <a:lnTo>
                    <a:pt x="585" y="252"/>
                  </a:lnTo>
                  <a:lnTo>
                    <a:pt x="585" y="251"/>
                  </a:lnTo>
                  <a:lnTo>
                    <a:pt x="584" y="251"/>
                  </a:lnTo>
                  <a:lnTo>
                    <a:pt x="584" y="252"/>
                  </a:lnTo>
                  <a:lnTo>
                    <a:pt x="582" y="254"/>
                  </a:lnTo>
                  <a:lnTo>
                    <a:pt x="582" y="255"/>
                  </a:lnTo>
                  <a:lnTo>
                    <a:pt x="580" y="255"/>
                  </a:lnTo>
                  <a:lnTo>
                    <a:pt x="580" y="259"/>
                  </a:lnTo>
                  <a:lnTo>
                    <a:pt x="579" y="259"/>
                  </a:lnTo>
                  <a:lnTo>
                    <a:pt x="579" y="260"/>
                  </a:lnTo>
                  <a:lnTo>
                    <a:pt x="577" y="260"/>
                  </a:lnTo>
                  <a:lnTo>
                    <a:pt x="577" y="262"/>
                  </a:lnTo>
                  <a:lnTo>
                    <a:pt x="575" y="262"/>
                  </a:lnTo>
                  <a:lnTo>
                    <a:pt x="574" y="264"/>
                  </a:lnTo>
                  <a:lnTo>
                    <a:pt x="572" y="262"/>
                  </a:lnTo>
                  <a:lnTo>
                    <a:pt x="571" y="262"/>
                  </a:lnTo>
                  <a:lnTo>
                    <a:pt x="567" y="264"/>
                  </a:lnTo>
                  <a:lnTo>
                    <a:pt x="566" y="264"/>
                  </a:lnTo>
                  <a:lnTo>
                    <a:pt x="564" y="264"/>
                  </a:lnTo>
                  <a:lnTo>
                    <a:pt x="562" y="265"/>
                  </a:lnTo>
                  <a:lnTo>
                    <a:pt x="561" y="265"/>
                  </a:lnTo>
                  <a:lnTo>
                    <a:pt x="559" y="265"/>
                  </a:lnTo>
                  <a:lnTo>
                    <a:pt x="559" y="267"/>
                  </a:lnTo>
                  <a:lnTo>
                    <a:pt x="557" y="267"/>
                  </a:lnTo>
                  <a:lnTo>
                    <a:pt x="556" y="267"/>
                  </a:lnTo>
                  <a:lnTo>
                    <a:pt x="552" y="267"/>
                  </a:lnTo>
                  <a:lnTo>
                    <a:pt x="552" y="265"/>
                  </a:lnTo>
                  <a:lnTo>
                    <a:pt x="551" y="264"/>
                  </a:lnTo>
                  <a:lnTo>
                    <a:pt x="552" y="264"/>
                  </a:lnTo>
                  <a:lnTo>
                    <a:pt x="551" y="262"/>
                  </a:lnTo>
                  <a:lnTo>
                    <a:pt x="549" y="260"/>
                  </a:lnTo>
                  <a:lnTo>
                    <a:pt x="549" y="259"/>
                  </a:lnTo>
                  <a:lnTo>
                    <a:pt x="549" y="257"/>
                  </a:lnTo>
                  <a:lnTo>
                    <a:pt x="547" y="255"/>
                  </a:lnTo>
                  <a:lnTo>
                    <a:pt x="546" y="255"/>
                  </a:lnTo>
                  <a:lnTo>
                    <a:pt x="544" y="255"/>
                  </a:lnTo>
                  <a:lnTo>
                    <a:pt x="543" y="255"/>
                  </a:lnTo>
                  <a:lnTo>
                    <a:pt x="541" y="255"/>
                  </a:lnTo>
                  <a:lnTo>
                    <a:pt x="539" y="255"/>
                  </a:lnTo>
                  <a:lnTo>
                    <a:pt x="539" y="257"/>
                  </a:lnTo>
                  <a:lnTo>
                    <a:pt x="538" y="257"/>
                  </a:lnTo>
                  <a:lnTo>
                    <a:pt x="536" y="255"/>
                  </a:lnTo>
                  <a:lnTo>
                    <a:pt x="534" y="255"/>
                  </a:lnTo>
                  <a:lnTo>
                    <a:pt x="534" y="257"/>
                  </a:lnTo>
                  <a:lnTo>
                    <a:pt x="534" y="259"/>
                  </a:lnTo>
                  <a:lnTo>
                    <a:pt x="534" y="260"/>
                  </a:lnTo>
                  <a:lnTo>
                    <a:pt x="533" y="260"/>
                  </a:lnTo>
                  <a:lnTo>
                    <a:pt x="533" y="262"/>
                  </a:lnTo>
                  <a:lnTo>
                    <a:pt x="533" y="264"/>
                  </a:lnTo>
                  <a:lnTo>
                    <a:pt x="531" y="264"/>
                  </a:lnTo>
                  <a:lnTo>
                    <a:pt x="529" y="262"/>
                  </a:lnTo>
                  <a:lnTo>
                    <a:pt x="529" y="264"/>
                  </a:lnTo>
                  <a:lnTo>
                    <a:pt x="528" y="264"/>
                  </a:lnTo>
                  <a:lnTo>
                    <a:pt x="528" y="265"/>
                  </a:lnTo>
                  <a:lnTo>
                    <a:pt x="528" y="267"/>
                  </a:lnTo>
                  <a:lnTo>
                    <a:pt x="529" y="267"/>
                  </a:lnTo>
                  <a:lnTo>
                    <a:pt x="529" y="269"/>
                  </a:lnTo>
                  <a:lnTo>
                    <a:pt x="531" y="269"/>
                  </a:lnTo>
                  <a:lnTo>
                    <a:pt x="531" y="270"/>
                  </a:lnTo>
                  <a:lnTo>
                    <a:pt x="529" y="272"/>
                  </a:lnTo>
                  <a:lnTo>
                    <a:pt x="528" y="274"/>
                  </a:lnTo>
                  <a:lnTo>
                    <a:pt x="526" y="274"/>
                  </a:lnTo>
                  <a:lnTo>
                    <a:pt x="524" y="272"/>
                  </a:lnTo>
                  <a:lnTo>
                    <a:pt x="526" y="270"/>
                  </a:lnTo>
                  <a:lnTo>
                    <a:pt x="524" y="270"/>
                  </a:lnTo>
                  <a:lnTo>
                    <a:pt x="523" y="270"/>
                  </a:lnTo>
                  <a:lnTo>
                    <a:pt x="523" y="272"/>
                  </a:lnTo>
                  <a:lnTo>
                    <a:pt x="523" y="274"/>
                  </a:lnTo>
                  <a:lnTo>
                    <a:pt x="524" y="274"/>
                  </a:lnTo>
                  <a:lnTo>
                    <a:pt x="524" y="275"/>
                  </a:lnTo>
                  <a:lnTo>
                    <a:pt x="526" y="277"/>
                  </a:lnTo>
                  <a:lnTo>
                    <a:pt x="528" y="277"/>
                  </a:lnTo>
                  <a:lnTo>
                    <a:pt x="529" y="277"/>
                  </a:lnTo>
                  <a:lnTo>
                    <a:pt x="528" y="279"/>
                  </a:lnTo>
                  <a:lnTo>
                    <a:pt x="526" y="279"/>
                  </a:lnTo>
                  <a:lnTo>
                    <a:pt x="524" y="279"/>
                  </a:lnTo>
                  <a:lnTo>
                    <a:pt x="523" y="279"/>
                  </a:lnTo>
                  <a:lnTo>
                    <a:pt x="521" y="277"/>
                  </a:lnTo>
                  <a:lnTo>
                    <a:pt x="521" y="275"/>
                  </a:lnTo>
                  <a:lnTo>
                    <a:pt x="519" y="277"/>
                  </a:lnTo>
                  <a:lnTo>
                    <a:pt x="519" y="279"/>
                  </a:lnTo>
                  <a:lnTo>
                    <a:pt x="518" y="280"/>
                  </a:lnTo>
                  <a:lnTo>
                    <a:pt x="518" y="279"/>
                  </a:lnTo>
                  <a:lnTo>
                    <a:pt x="518" y="277"/>
                  </a:lnTo>
                  <a:lnTo>
                    <a:pt x="516" y="277"/>
                  </a:lnTo>
                  <a:lnTo>
                    <a:pt x="514" y="279"/>
                  </a:lnTo>
                  <a:lnTo>
                    <a:pt x="513" y="280"/>
                  </a:lnTo>
                  <a:lnTo>
                    <a:pt x="513" y="282"/>
                  </a:lnTo>
                  <a:lnTo>
                    <a:pt x="511" y="282"/>
                  </a:lnTo>
                  <a:lnTo>
                    <a:pt x="511" y="283"/>
                  </a:lnTo>
                  <a:lnTo>
                    <a:pt x="510" y="285"/>
                  </a:lnTo>
                  <a:lnTo>
                    <a:pt x="508" y="285"/>
                  </a:lnTo>
                  <a:lnTo>
                    <a:pt x="506" y="285"/>
                  </a:lnTo>
                  <a:lnTo>
                    <a:pt x="505" y="285"/>
                  </a:lnTo>
                  <a:lnTo>
                    <a:pt x="505" y="287"/>
                  </a:lnTo>
                  <a:lnTo>
                    <a:pt x="503" y="288"/>
                  </a:lnTo>
                  <a:lnTo>
                    <a:pt x="501" y="290"/>
                  </a:lnTo>
                  <a:lnTo>
                    <a:pt x="500" y="292"/>
                  </a:lnTo>
                  <a:lnTo>
                    <a:pt x="498" y="292"/>
                  </a:lnTo>
                  <a:lnTo>
                    <a:pt x="498" y="293"/>
                  </a:lnTo>
                  <a:lnTo>
                    <a:pt x="496" y="293"/>
                  </a:lnTo>
                  <a:lnTo>
                    <a:pt x="496" y="295"/>
                  </a:lnTo>
                  <a:lnTo>
                    <a:pt x="496" y="297"/>
                  </a:lnTo>
                  <a:lnTo>
                    <a:pt x="495" y="297"/>
                  </a:lnTo>
                  <a:lnTo>
                    <a:pt x="493" y="298"/>
                  </a:lnTo>
                  <a:lnTo>
                    <a:pt x="495" y="298"/>
                  </a:lnTo>
                  <a:lnTo>
                    <a:pt x="495" y="300"/>
                  </a:lnTo>
                  <a:lnTo>
                    <a:pt x="493" y="300"/>
                  </a:lnTo>
                  <a:lnTo>
                    <a:pt x="491" y="300"/>
                  </a:lnTo>
                  <a:lnTo>
                    <a:pt x="491" y="298"/>
                  </a:lnTo>
                  <a:lnTo>
                    <a:pt x="491" y="300"/>
                  </a:lnTo>
                  <a:lnTo>
                    <a:pt x="491" y="302"/>
                  </a:lnTo>
                  <a:lnTo>
                    <a:pt x="490" y="302"/>
                  </a:lnTo>
                  <a:lnTo>
                    <a:pt x="488" y="302"/>
                  </a:lnTo>
                  <a:lnTo>
                    <a:pt x="486" y="302"/>
                  </a:lnTo>
                  <a:lnTo>
                    <a:pt x="486" y="303"/>
                  </a:lnTo>
                  <a:lnTo>
                    <a:pt x="488" y="303"/>
                  </a:lnTo>
                  <a:lnTo>
                    <a:pt x="488" y="305"/>
                  </a:lnTo>
                  <a:lnTo>
                    <a:pt x="486" y="305"/>
                  </a:lnTo>
                  <a:lnTo>
                    <a:pt x="485" y="305"/>
                  </a:lnTo>
                  <a:lnTo>
                    <a:pt x="483" y="303"/>
                  </a:lnTo>
                  <a:lnTo>
                    <a:pt x="483" y="305"/>
                  </a:lnTo>
                  <a:lnTo>
                    <a:pt x="481" y="305"/>
                  </a:lnTo>
                  <a:lnTo>
                    <a:pt x="481" y="307"/>
                  </a:lnTo>
                  <a:lnTo>
                    <a:pt x="481" y="308"/>
                  </a:lnTo>
                  <a:lnTo>
                    <a:pt x="480" y="308"/>
                  </a:lnTo>
                  <a:lnTo>
                    <a:pt x="480" y="310"/>
                  </a:lnTo>
                  <a:lnTo>
                    <a:pt x="478" y="310"/>
                  </a:lnTo>
                  <a:lnTo>
                    <a:pt x="478" y="308"/>
                  </a:lnTo>
                  <a:lnTo>
                    <a:pt x="477" y="307"/>
                  </a:lnTo>
                  <a:lnTo>
                    <a:pt x="475" y="308"/>
                  </a:lnTo>
                  <a:lnTo>
                    <a:pt x="473" y="308"/>
                  </a:lnTo>
                  <a:lnTo>
                    <a:pt x="472" y="308"/>
                  </a:lnTo>
                  <a:lnTo>
                    <a:pt x="472" y="310"/>
                  </a:lnTo>
                  <a:lnTo>
                    <a:pt x="472" y="312"/>
                  </a:lnTo>
                  <a:lnTo>
                    <a:pt x="470" y="312"/>
                  </a:lnTo>
                  <a:lnTo>
                    <a:pt x="470" y="313"/>
                  </a:lnTo>
                  <a:lnTo>
                    <a:pt x="472" y="315"/>
                  </a:lnTo>
                  <a:lnTo>
                    <a:pt x="473" y="318"/>
                  </a:lnTo>
                  <a:lnTo>
                    <a:pt x="473" y="320"/>
                  </a:lnTo>
                  <a:lnTo>
                    <a:pt x="473" y="321"/>
                  </a:lnTo>
                  <a:lnTo>
                    <a:pt x="472" y="321"/>
                  </a:lnTo>
                  <a:lnTo>
                    <a:pt x="470" y="320"/>
                  </a:lnTo>
                  <a:lnTo>
                    <a:pt x="468" y="320"/>
                  </a:lnTo>
                  <a:lnTo>
                    <a:pt x="468" y="318"/>
                  </a:lnTo>
                  <a:lnTo>
                    <a:pt x="468" y="316"/>
                  </a:lnTo>
                  <a:lnTo>
                    <a:pt x="468" y="315"/>
                  </a:lnTo>
                  <a:lnTo>
                    <a:pt x="467" y="315"/>
                  </a:lnTo>
                  <a:lnTo>
                    <a:pt x="465" y="318"/>
                  </a:lnTo>
                  <a:lnTo>
                    <a:pt x="465" y="320"/>
                  </a:lnTo>
                  <a:lnTo>
                    <a:pt x="465" y="321"/>
                  </a:lnTo>
                  <a:lnTo>
                    <a:pt x="465" y="323"/>
                  </a:lnTo>
                  <a:lnTo>
                    <a:pt x="465" y="325"/>
                  </a:lnTo>
                  <a:lnTo>
                    <a:pt x="465" y="326"/>
                  </a:lnTo>
                  <a:lnTo>
                    <a:pt x="463" y="326"/>
                  </a:lnTo>
                  <a:lnTo>
                    <a:pt x="462" y="326"/>
                  </a:lnTo>
                  <a:lnTo>
                    <a:pt x="462" y="325"/>
                  </a:lnTo>
                  <a:lnTo>
                    <a:pt x="460" y="325"/>
                  </a:lnTo>
                  <a:lnTo>
                    <a:pt x="458" y="326"/>
                  </a:lnTo>
                  <a:lnTo>
                    <a:pt x="457" y="325"/>
                  </a:lnTo>
                  <a:lnTo>
                    <a:pt x="455" y="325"/>
                  </a:lnTo>
                  <a:lnTo>
                    <a:pt x="453" y="323"/>
                  </a:lnTo>
                  <a:lnTo>
                    <a:pt x="453" y="325"/>
                  </a:lnTo>
                  <a:lnTo>
                    <a:pt x="452" y="326"/>
                  </a:lnTo>
                  <a:lnTo>
                    <a:pt x="450" y="326"/>
                  </a:lnTo>
                  <a:lnTo>
                    <a:pt x="448" y="326"/>
                  </a:lnTo>
                  <a:lnTo>
                    <a:pt x="448" y="328"/>
                  </a:lnTo>
                  <a:lnTo>
                    <a:pt x="447" y="328"/>
                  </a:lnTo>
                  <a:lnTo>
                    <a:pt x="448" y="330"/>
                  </a:lnTo>
                  <a:lnTo>
                    <a:pt x="447" y="330"/>
                  </a:lnTo>
                  <a:lnTo>
                    <a:pt x="445" y="331"/>
                  </a:lnTo>
                  <a:lnTo>
                    <a:pt x="444" y="331"/>
                  </a:lnTo>
                  <a:lnTo>
                    <a:pt x="442" y="331"/>
                  </a:lnTo>
                  <a:lnTo>
                    <a:pt x="440" y="331"/>
                  </a:lnTo>
                  <a:lnTo>
                    <a:pt x="439" y="331"/>
                  </a:lnTo>
                  <a:lnTo>
                    <a:pt x="437" y="333"/>
                  </a:lnTo>
                  <a:lnTo>
                    <a:pt x="437" y="335"/>
                  </a:lnTo>
                  <a:lnTo>
                    <a:pt x="435" y="335"/>
                  </a:lnTo>
                  <a:lnTo>
                    <a:pt x="435" y="336"/>
                  </a:lnTo>
                  <a:lnTo>
                    <a:pt x="435" y="338"/>
                  </a:lnTo>
                  <a:lnTo>
                    <a:pt x="434" y="338"/>
                  </a:lnTo>
                  <a:lnTo>
                    <a:pt x="432" y="338"/>
                  </a:lnTo>
                  <a:lnTo>
                    <a:pt x="432" y="336"/>
                  </a:lnTo>
                  <a:lnTo>
                    <a:pt x="432" y="335"/>
                  </a:lnTo>
                  <a:lnTo>
                    <a:pt x="430" y="333"/>
                  </a:lnTo>
                  <a:lnTo>
                    <a:pt x="429" y="333"/>
                  </a:lnTo>
                  <a:lnTo>
                    <a:pt x="427" y="335"/>
                  </a:lnTo>
                  <a:lnTo>
                    <a:pt x="427" y="333"/>
                  </a:lnTo>
                  <a:lnTo>
                    <a:pt x="425" y="333"/>
                  </a:lnTo>
                  <a:lnTo>
                    <a:pt x="424" y="335"/>
                  </a:lnTo>
                  <a:lnTo>
                    <a:pt x="424" y="336"/>
                  </a:lnTo>
                  <a:lnTo>
                    <a:pt x="422" y="336"/>
                  </a:lnTo>
                  <a:lnTo>
                    <a:pt x="422" y="338"/>
                  </a:lnTo>
                  <a:lnTo>
                    <a:pt x="422" y="340"/>
                  </a:lnTo>
                  <a:lnTo>
                    <a:pt x="422" y="341"/>
                  </a:lnTo>
                  <a:lnTo>
                    <a:pt x="420" y="343"/>
                  </a:lnTo>
                  <a:lnTo>
                    <a:pt x="420" y="345"/>
                  </a:lnTo>
                  <a:lnTo>
                    <a:pt x="419" y="346"/>
                  </a:lnTo>
                  <a:lnTo>
                    <a:pt x="417" y="348"/>
                  </a:lnTo>
                  <a:lnTo>
                    <a:pt x="417" y="349"/>
                  </a:lnTo>
                  <a:lnTo>
                    <a:pt x="419" y="349"/>
                  </a:lnTo>
                  <a:lnTo>
                    <a:pt x="417" y="349"/>
                  </a:lnTo>
                  <a:lnTo>
                    <a:pt x="416" y="351"/>
                  </a:lnTo>
                  <a:lnTo>
                    <a:pt x="416" y="353"/>
                  </a:lnTo>
                  <a:lnTo>
                    <a:pt x="414" y="353"/>
                  </a:lnTo>
                  <a:lnTo>
                    <a:pt x="411" y="354"/>
                  </a:lnTo>
                  <a:lnTo>
                    <a:pt x="409" y="356"/>
                  </a:lnTo>
                  <a:lnTo>
                    <a:pt x="407" y="354"/>
                  </a:lnTo>
                  <a:lnTo>
                    <a:pt x="407" y="356"/>
                  </a:lnTo>
                  <a:lnTo>
                    <a:pt x="407" y="358"/>
                  </a:lnTo>
                  <a:lnTo>
                    <a:pt x="406" y="358"/>
                  </a:lnTo>
                  <a:lnTo>
                    <a:pt x="404" y="359"/>
                  </a:lnTo>
                  <a:lnTo>
                    <a:pt x="402" y="361"/>
                  </a:lnTo>
                  <a:lnTo>
                    <a:pt x="402" y="363"/>
                  </a:lnTo>
                  <a:lnTo>
                    <a:pt x="401" y="364"/>
                  </a:lnTo>
                  <a:lnTo>
                    <a:pt x="399" y="366"/>
                  </a:lnTo>
                  <a:lnTo>
                    <a:pt x="397" y="364"/>
                  </a:lnTo>
                  <a:lnTo>
                    <a:pt x="396" y="366"/>
                  </a:lnTo>
                  <a:lnTo>
                    <a:pt x="394" y="366"/>
                  </a:lnTo>
                  <a:lnTo>
                    <a:pt x="392" y="368"/>
                  </a:lnTo>
                  <a:lnTo>
                    <a:pt x="392" y="371"/>
                  </a:lnTo>
                  <a:lnTo>
                    <a:pt x="391" y="371"/>
                  </a:lnTo>
                  <a:lnTo>
                    <a:pt x="389" y="371"/>
                  </a:lnTo>
                  <a:lnTo>
                    <a:pt x="387" y="371"/>
                  </a:lnTo>
                  <a:lnTo>
                    <a:pt x="387" y="373"/>
                  </a:lnTo>
                  <a:lnTo>
                    <a:pt x="387" y="376"/>
                  </a:lnTo>
                  <a:lnTo>
                    <a:pt x="386" y="378"/>
                  </a:lnTo>
                  <a:lnTo>
                    <a:pt x="386" y="379"/>
                  </a:lnTo>
                  <a:lnTo>
                    <a:pt x="384" y="381"/>
                  </a:lnTo>
                  <a:lnTo>
                    <a:pt x="384" y="382"/>
                  </a:lnTo>
                  <a:lnTo>
                    <a:pt x="384" y="384"/>
                  </a:lnTo>
                  <a:lnTo>
                    <a:pt x="384" y="386"/>
                  </a:lnTo>
                  <a:lnTo>
                    <a:pt x="386" y="386"/>
                  </a:lnTo>
                  <a:lnTo>
                    <a:pt x="386" y="387"/>
                  </a:lnTo>
                  <a:lnTo>
                    <a:pt x="384" y="389"/>
                  </a:lnTo>
                  <a:lnTo>
                    <a:pt x="383" y="391"/>
                  </a:lnTo>
                  <a:lnTo>
                    <a:pt x="383" y="392"/>
                  </a:lnTo>
                  <a:lnTo>
                    <a:pt x="383" y="394"/>
                  </a:lnTo>
                  <a:lnTo>
                    <a:pt x="383" y="392"/>
                  </a:lnTo>
                  <a:lnTo>
                    <a:pt x="381" y="392"/>
                  </a:lnTo>
                  <a:lnTo>
                    <a:pt x="379" y="392"/>
                  </a:lnTo>
                  <a:lnTo>
                    <a:pt x="379" y="394"/>
                  </a:lnTo>
                  <a:lnTo>
                    <a:pt x="378" y="396"/>
                  </a:lnTo>
                  <a:lnTo>
                    <a:pt x="378" y="397"/>
                  </a:lnTo>
                  <a:lnTo>
                    <a:pt x="376" y="397"/>
                  </a:lnTo>
                  <a:lnTo>
                    <a:pt x="376" y="396"/>
                  </a:lnTo>
                  <a:lnTo>
                    <a:pt x="374" y="394"/>
                  </a:lnTo>
                  <a:lnTo>
                    <a:pt x="373" y="394"/>
                  </a:lnTo>
                  <a:lnTo>
                    <a:pt x="371" y="394"/>
                  </a:lnTo>
                  <a:lnTo>
                    <a:pt x="368" y="394"/>
                  </a:lnTo>
                  <a:lnTo>
                    <a:pt x="366" y="394"/>
                  </a:lnTo>
                  <a:lnTo>
                    <a:pt x="364" y="394"/>
                  </a:lnTo>
                  <a:lnTo>
                    <a:pt x="363" y="394"/>
                  </a:lnTo>
                  <a:lnTo>
                    <a:pt x="361" y="394"/>
                  </a:lnTo>
                  <a:lnTo>
                    <a:pt x="359" y="392"/>
                  </a:lnTo>
                  <a:lnTo>
                    <a:pt x="359" y="391"/>
                  </a:lnTo>
                  <a:lnTo>
                    <a:pt x="359" y="389"/>
                  </a:lnTo>
                  <a:lnTo>
                    <a:pt x="358" y="387"/>
                  </a:lnTo>
                  <a:lnTo>
                    <a:pt x="356" y="386"/>
                  </a:lnTo>
                  <a:lnTo>
                    <a:pt x="354" y="387"/>
                  </a:lnTo>
                  <a:lnTo>
                    <a:pt x="353" y="387"/>
                  </a:lnTo>
                  <a:lnTo>
                    <a:pt x="351" y="387"/>
                  </a:lnTo>
                  <a:lnTo>
                    <a:pt x="350" y="389"/>
                  </a:lnTo>
                  <a:lnTo>
                    <a:pt x="348" y="389"/>
                  </a:lnTo>
                  <a:lnTo>
                    <a:pt x="346" y="389"/>
                  </a:lnTo>
                  <a:lnTo>
                    <a:pt x="346" y="391"/>
                  </a:lnTo>
                  <a:lnTo>
                    <a:pt x="345" y="391"/>
                  </a:lnTo>
                  <a:lnTo>
                    <a:pt x="345" y="392"/>
                  </a:lnTo>
                  <a:lnTo>
                    <a:pt x="343" y="392"/>
                  </a:lnTo>
                  <a:lnTo>
                    <a:pt x="341" y="392"/>
                  </a:lnTo>
                  <a:lnTo>
                    <a:pt x="340" y="392"/>
                  </a:lnTo>
                  <a:lnTo>
                    <a:pt x="338" y="392"/>
                  </a:lnTo>
                  <a:lnTo>
                    <a:pt x="336" y="392"/>
                  </a:lnTo>
                  <a:lnTo>
                    <a:pt x="336" y="394"/>
                  </a:lnTo>
                  <a:lnTo>
                    <a:pt x="335" y="394"/>
                  </a:lnTo>
                  <a:lnTo>
                    <a:pt x="336" y="394"/>
                  </a:lnTo>
                  <a:lnTo>
                    <a:pt x="336" y="396"/>
                  </a:lnTo>
                  <a:lnTo>
                    <a:pt x="338" y="396"/>
                  </a:lnTo>
                  <a:lnTo>
                    <a:pt x="338" y="397"/>
                  </a:lnTo>
                  <a:lnTo>
                    <a:pt x="336" y="399"/>
                  </a:lnTo>
                  <a:lnTo>
                    <a:pt x="335" y="397"/>
                  </a:lnTo>
                  <a:lnTo>
                    <a:pt x="333" y="397"/>
                  </a:lnTo>
                  <a:lnTo>
                    <a:pt x="331" y="397"/>
                  </a:lnTo>
                  <a:lnTo>
                    <a:pt x="330" y="397"/>
                  </a:lnTo>
                  <a:lnTo>
                    <a:pt x="328" y="399"/>
                  </a:lnTo>
                  <a:lnTo>
                    <a:pt x="326" y="401"/>
                  </a:lnTo>
                  <a:lnTo>
                    <a:pt x="325" y="402"/>
                  </a:lnTo>
                  <a:lnTo>
                    <a:pt x="323" y="402"/>
                  </a:lnTo>
                  <a:lnTo>
                    <a:pt x="321" y="402"/>
                  </a:lnTo>
                  <a:lnTo>
                    <a:pt x="320" y="401"/>
                  </a:lnTo>
                  <a:lnTo>
                    <a:pt x="320" y="399"/>
                  </a:lnTo>
                  <a:lnTo>
                    <a:pt x="318" y="399"/>
                  </a:lnTo>
                  <a:lnTo>
                    <a:pt x="317" y="399"/>
                  </a:lnTo>
                  <a:lnTo>
                    <a:pt x="315" y="399"/>
                  </a:lnTo>
                  <a:lnTo>
                    <a:pt x="313" y="399"/>
                  </a:lnTo>
                  <a:lnTo>
                    <a:pt x="312" y="399"/>
                  </a:lnTo>
                  <a:lnTo>
                    <a:pt x="310" y="399"/>
                  </a:lnTo>
                  <a:lnTo>
                    <a:pt x="308" y="399"/>
                  </a:lnTo>
                  <a:lnTo>
                    <a:pt x="307" y="399"/>
                  </a:lnTo>
                  <a:lnTo>
                    <a:pt x="307" y="397"/>
                  </a:lnTo>
                  <a:lnTo>
                    <a:pt x="305" y="396"/>
                  </a:lnTo>
                  <a:lnTo>
                    <a:pt x="303" y="396"/>
                  </a:lnTo>
                  <a:lnTo>
                    <a:pt x="302" y="394"/>
                  </a:lnTo>
                  <a:lnTo>
                    <a:pt x="300" y="394"/>
                  </a:lnTo>
                  <a:lnTo>
                    <a:pt x="298" y="392"/>
                  </a:lnTo>
                  <a:lnTo>
                    <a:pt x="297" y="391"/>
                  </a:lnTo>
                  <a:lnTo>
                    <a:pt x="295" y="392"/>
                  </a:lnTo>
                  <a:lnTo>
                    <a:pt x="295" y="391"/>
                  </a:lnTo>
                  <a:lnTo>
                    <a:pt x="297" y="391"/>
                  </a:lnTo>
                  <a:lnTo>
                    <a:pt x="295" y="389"/>
                  </a:lnTo>
                  <a:lnTo>
                    <a:pt x="293" y="387"/>
                  </a:lnTo>
                  <a:lnTo>
                    <a:pt x="292" y="387"/>
                  </a:lnTo>
                  <a:lnTo>
                    <a:pt x="290" y="386"/>
                  </a:lnTo>
                  <a:lnTo>
                    <a:pt x="287" y="387"/>
                  </a:lnTo>
                  <a:lnTo>
                    <a:pt x="285" y="386"/>
                  </a:lnTo>
                  <a:lnTo>
                    <a:pt x="284" y="386"/>
                  </a:lnTo>
                  <a:lnTo>
                    <a:pt x="282" y="386"/>
                  </a:lnTo>
                  <a:lnTo>
                    <a:pt x="282" y="387"/>
                  </a:lnTo>
                  <a:lnTo>
                    <a:pt x="282" y="389"/>
                  </a:lnTo>
                  <a:lnTo>
                    <a:pt x="282" y="391"/>
                  </a:lnTo>
                  <a:lnTo>
                    <a:pt x="280" y="391"/>
                  </a:lnTo>
                  <a:lnTo>
                    <a:pt x="280" y="392"/>
                  </a:lnTo>
                  <a:lnTo>
                    <a:pt x="279" y="394"/>
                  </a:lnTo>
                  <a:lnTo>
                    <a:pt x="279" y="396"/>
                  </a:lnTo>
                  <a:lnTo>
                    <a:pt x="277" y="397"/>
                  </a:lnTo>
                  <a:lnTo>
                    <a:pt x="275" y="397"/>
                  </a:lnTo>
                  <a:lnTo>
                    <a:pt x="274" y="397"/>
                  </a:lnTo>
                  <a:lnTo>
                    <a:pt x="274" y="399"/>
                  </a:lnTo>
                  <a:lnTo>
                    <a:pt x="272" y="399"/>
                  </a:lnTo>
                  <a:lnTo>
                    <a:pt x="272" y="401"/>
                  </a:lnTo>
                  <a:lnTo>
                    <a:pt x="272" y="399"/>
                  </a:lnTo>
                  <a:lnTo>
                    <a:pt x="269" y="399"/>
                  </a:lnTo>
                  <a:lnTo>
                    <a:pt x="267" y="401"/>
                  </a:lnTo>
                  <a:lnTo>
                    <a:pt x="265" y="402"/>
                  </a:lnTo>
                  <a:lnTo>
                    <a:pt x="264" y="404"/>
                  </a:lnTo>
                  <a:lnTo>
                    <a:pt x="262" y="404"/>
                  </a:lnTo>
                  <a:lnTo>
                    <a:pt x="262" y="406"/>
                  </a:lnTo>
                  <a:lnTo>
                    <a:pt x="260" y="406"/>
                  </a:lnTo>
                  <a:lnTo>
                    <a:pt x="259" y="407"/>
                  </a:lnTo>
                  <a:lnTo>
                    <a:pt x="256" y="406"/>
                  </a:lnTo>
                  <a:lnTo>
                    <a:pt x="254" y="404"/>
                  </a:lnTo>
                  <a:lnTo>
                    <a:pt x="254" y="402"/>
                  </a:lnTo>
                  <a:lnTo>
                    <a:pt x="252" y="402"/>
                  </a:lnTo>
                  <a:lnTo>
                    <a:pt x="251" y="402"/>
                  </a:lnTo>
                  <a:lnTo>
                    <a:pt x="249" y="404"/>
                  </a:lnTo>
                  <a:lnTo>
                    <a:pt x="247" y="404"/>
                  </a:lnTo>
                  <a:lnTo>
                    <a:pt x="247" y="406"/>
                  </a:lnTo>
                  <a:lnTo>
                    <a:pt x="246" y="407"/>
                  </a:lnTo>
                  <a:lnTo>
                    <a:pt x="244" y="407"/>
                  </a:lnTo>
                  <a:lnTo>
                    <a:pt x="244" y="409"/>
                  </a:lnTo>
                  <a:lnTo>
                    <a:pt x="242" y="409"/>
                  </a:lnTo>
                  <a:lnTo>
                    <a:pt x="242" y="411"/>
                  </a:lnTo>
                  <a:lnTo>
                    <a:pt x="244" y="411"/>
                  </a:lnTo>
                  <a:lnTo>
                    <a:pt x="244" y="412"/>
                  </a:lnTo>
                  <a:lnTo>
                    <a:pt x="242" y="412"/>
                  </a:lnTo>
                  <a:lnTo>
                    <a:pt x="241" y="412"/>
                  </a:lnTo>
                  <a:lnTo>
                    <a:pt x="241" y="414"/>
                  </a:lnTo>
                  <a:lnTo>
                    <a:pt x="241" y="415"/>
                  </a:lnTo>
                  <a:lnTo>
                    <a:pt x="239" y="417"/>
                  </a:lnTo>
                  <a:lnTo>
                    <a:pt x="237" y="417"/>
                  </a:lnTo>
                  <a:lnTo>
                    <a:pt x="237" y="419"/>
                  </a:lnTo>
                  <a:lnTo>
                    <a:pt x="236" y="419"/>
                  </a:lnTo>
                  <a:lnTo>
                    <a:pt x="236" y="420"/>
                  </a:lnTo>
                  <a:lnTo>
                    <a:pt x="236" y="422"/>
                  </a:lnTo>
                  <a:lnTo>
                    <a:pt x="232" y="424"/>
                  </a:lnTo>
                  <a:lnTo>
                    <a:pt x="232" y="425"/>
                  </a:lnTo>
                  <a:lnTo>
                    <a:pt x="231" y="427"/>
                  </a:lnTo>
                  <a:lnTo>
                    <a:pt x="231" y="429"/>
                  </a:lnTo>
                  <a:lnTo>
                    <a:pt x="229" y="429"/>
                  </a:lnTo>
                  <a:lnTo>
                    <a:pt x="229" y="430"/>
                  </a:lnTo>
                  <a:lnTo>
                    <a:pt x="229" y="432"/>
                  </a:lnTo>
                  <a:lnTo>
                    <a:pt x="226" y="432"/>
                  </a:lnTo>
                  <a:lnTo>
                    <a:pt x="226" y="434"/>
                  </a:lnTo>
                  <a:lnTo>
                    <a:pt x="223" y="434"/>
                  </a:lnTo>
                  <a:lnTo>
                    <a:pt x="223" y="435"/>
                  </a:lnTo>
                  <a:lnTo>
                    <a:pt x="223" y="437"/>
                  </a:lnTo>
                  <a:lnTo>
                    <a:pt x="221" y="437"/>
                  </a:lnTo>
                  <a:lnTo>
                    <a:pt x="221" y="439"/>
                  </a:lnTo>
                  <a:lnTo>
                    <a:pt x="219" y="439"/>
                  </a:lnTo>
                  <a:lnTo>
                    <a:pt x="221" y="440"/>
                  </a:lnTo>
                  <a:lnTo>
                    <a:pt x="221" y="442"/>
                  </a:lnTo>
                  <a:lnTo>
                    <a:pt x="219" y="444"/>
                  </a:lnTo>
                  <a:lnTo>
                    <a:pt x="216" y="445"/>
                  </a:lnTo>
                  <a:lnTo>
                    <a:pt x="214" y="445"/>
                  </a:lnTo>
                  <a:lnTo>
                    <a:pt x="213" y="445"/>
                  </a:lnTo>
                  <a:lnTo>
                    <a:pt x="209" y="447"/>
                  </a:lnTo>
                  <a:lnTo>
                    <a:pt x="213" y="444"/>
                  </a:lnTo>
                  <a:lnTo>
                    <a:pt x="213" y="442"/>
                  </a:lnTo>
                  <a:lnTo>
                    <a:pt x="211" y="440"/>
                  </a:lnTo>
                  <a:lnTo>
                    <a:pt x="211" y="437"/>
                  </a:lnTo>
                  <a:lnTo>
                    <a:pt x="209" y="435"/>
                  </a:lnTo>
                  <a:lnTo>
                    <a:pt x="208" y="434"/>
                  </a:lnTo>
                  <a:lnTo>
                    <a:pt x="208" y="430"/>
                  </a:lnTo>
                  <a:lnTo>
                    <a:pt x="206" y="430"/>
                  </a:lnTo>
                  <a:lnTo>
                    <a:pt x="204" y="429"/>
                  </a:lnTo>
                  <a:lnTo>
                    <a:pt x="201" y="429"/>
                  </a:lnTo>
                  <a:lnTo>
                    <a:pt x="198" y="429"/>
                  </a:lnTo>
                  <a:lnTo>
                    <a:pt x="194" y="429"/>
                  </a:lnTo>
                  <a:lnTo>
                    <a:pt x="191" y="430"/>
                  </a:lnTo>
                  <a:lnTo>
                    <a:pt x="190" y="432"/>
                  </a:lnTo>
                  <a:lnTo>
                    <a:pt x="188" y="435"/>
                  </a:lnTo>
                  <a:lnTo>
                    <a:pt x="186" y="435"/>
                  </a:lnTo>
                  <a:lnTo>
                    <a:pt x="183" y="432"/>
                  </a:lnTo>
                  <a:lnTo>
                    <a:pt x="181" y="430"/>
                  </a:lnTo>
                  <a:lnTo>
                    <a:pt x="180" y="432"/>
                  </a:lnTo>
                  <a:lnTo>
                    <a:pt x="176" y="435"/>
                  </a:lnTo>
                  <a:lnTo>
                    <a:pt x="173" y="435"/>
                  </a:lnTo>
                  <a:lnTo>
                    <a:pt x="171" y="435"/>
                  </a:lnTo>
                  <a:lnTo>
                    <a:pt x="170" y="435"/>
                  </a:lnTo>
                  <a:lnTo>
                    <a:pt x="166" y="435"/>
                  </a:lnTo>
                  <a:lnTo>
                    <a:pt x="163" y="435"/>
                  </a:lnTo>
                  <a:lnTo>
                    <a:pt x="162" y="435"/>
                  </a:lnTo>
                  <a:lnTo>
                    <a:pt x="158" y="435"/>
                  </a:lnTo>
                  <a:lnTo>
                    <a:pt x="152" y="435"/>
                  </a:lnTo>
                  <a:lnTo>
                    <a:pt x="148" y="434"/>
                  </a:lnTo>
                  <a:lnTo>
                    <a:pt x="142" y="432"/>
                  </a:lnTo>
                  <a:lnTo>
                    <a:pt x="140" y="434"/>
                  </a:lnTo>
                  <a:lnTo>
                    <a:pt x="138" y="435"/>
                  </a:lnTo>
                  <a:lnTo>
                    <a:pt x="137" y="435"/>
                  </a:lnTo>
                  <a:lnTo>
                    <a:pt x="135" y="434"/>
                  </a:lnTo>
                  <a:lnTo>
                    <a:pt x="135" y="435"/>
                  </a:lnTo>
                  <a:lnTo>
                    <a:pt x="135" y="437"/>
                  </a:lnTo>
                  <a:lnTo>
                    <a:pt x="135" y="439"/>
                  </a:lnTo>
                  <a:lnTo>
                    <a:pt x="135" y="440"/>
                  </a:lnTo>
                  <a:lnTo>
                    <a:pt x="133" y="440"/>
                  </a:lnTo>
                  <a:lnTo>
                    <a:pt x="132" y="440"/>
                  </a:lnTo>
                  <a:lnTo>
                    <a:pt x="130" y="442"/>
                  </a:lnTo>
                  <a:lnTo>
                    <a:pt x="130" y="444"/>
                  </a:lnTo>
                  <a:lnTo>
                    <a:pt x="129" y="444"/>
                  </a:lnTo>
                  <a:lnTo>
                    <a:pt x="129" y="445"/>
                  </a:lnTo>
                  <a:lnTo>
                    <a:pt x="127" y="445"/>
                  </a:lnTo>
                  <a:lnTo>
                    <a:pt x="125" y="445"/>
                  </a:lnTo>
                  <a:lnTo>
                    <a:pt x="124" y="447"/>
                  </a:lnTo>
                  <a:lnTo>
                    <a:pt x="122" y="447"/>
                  </a:lnTo>
                  <a:lnTo>
                    <a:pt x="122" y="448"/>
                  </a:lnTo>
                  <a:lnTo>
                    <a:pt x="122" y="450"/>
                  </a:lnTo>
                  <a:lnTo>
                    <a:pt x="120" y="450"/>
                  </a:lnTo>
                  <a:lnTo>
                    <a:pt x="120" y="452"/>
                  </a:lnTo>
                  <a:lnTo>
                    <a:pt x="119" y="453"/>
                  </a:lnTo>
                  <a:lnTo>
                    <a:pt x="119" y="455"/>
                  </a:lnTo>
                  <a:lnTo>
                    <a:pt x="117" y="455"/>
                  </a:lnTo>
                  <a:lnTo>
                    <a:pt x="115" y="457"/>
                  </a:lnTo>
                  <a:lnTo>
                    <a:pt x="114" y="458"/>
                  </a:lnTo>
                  <a:lnTo>
                    <a:pt x="114" y="460"/>
                  </a:lnTo>
                  <a:lnTo>
                    <a:pt x="112" y="460"/>
                  </a:lnTo>
                  <a:lnTo>
                    <a:pt x="112" y="462"/>
                  </a:lnTo>
                  <a:lnTo>
                    <a:pt x="112" y="463"/>
                  </a:lnTo>
                  <a:lnTo>
                    <a:pt x="110" y="465"/>
                  </a:lnTo>
                  <a:lnTo>
                    <a:pt x="110" y="467"/>
                  </a:lnTo>
                  <a:lnTo>
                    <a:pt x="110" y="468"/>
                  </a:lnTo>
                  <a:lnTo>
                    <a:pt x="109" y="468"/>
                  </a:lnTo>
                  <a:lnTo>
                    <a:pt x="107" y="470"/>
                  </a:lnTo>
                  <a:lnTo>
                    <a:pt x="107" y="472"/>
                  </a:lnTo>
                  <a:lnTo>
                    <a:pt x="105" y="472"/>
                  </a:lnTo>
                  <a:lnTo>
                    <a:pt x="105" y="473"/>
                  </a:lnTo>
                  <a:lnTo>
                    <a:pt x="107" y="473"/>
                  </a:lnTo>
                  <a:lnTo>
                    <a:pt x="105" y="475"/>
                  </a:lnTo>
                  <a:lnTo>
                    <a:pt x="105" y="477"/>
                  </a:lnTo>
                  <a:lnTo>
                    <a:pt x="104" y="478"/>
                  </a:lnTo>
                  <a:lnTo>
                    <a:pt x="102" y="478"/>
                  </a:lnTo>
                  <a:lnTo>
                    <a:pt x="100" y="478"/>
                  </a:lnTo>
                  <a:lnTo>
                    <a:pt x="100" y="480"/>
                  </a:lnTo>
                  <a:lnTo>
                    <a:pt x="99" y="480"/>
                  </a:lnTo>
                  <a:lnTo>
                    <a:pt x="97" y="480"/>
                  </a:lnTo>
                  <a:lnTo>
                    <a:pt x="96" y="481"/>
                  </a:lnTo>
                  <a:lnTo>
                    <a:pt x="92" y="485"/>
                  </a:lnTo>
                  <a:lnTo>
                    <a:pt x="91" y="486"/>
                  </a:lnTo>
                  <a:lnTo>
                    <a:pt x="89" y="488"/>
                  </a:lnTo>
                  <a:lnTo>
                    <a:pt x="89" y="490"/>
                  </a:lnTo>
                  <a:lnTo>
                    <a:pt x="91" y="490"/>
                  </a:lnTo>
                  <a:lnTo>
                    <a:pt x="91" y="491"/>
                  </a:lnTo>
                  <a:lnTo>
                    <a:pt x="92" y="493"/>
                  </a:lnTo>
                  <a:lnTo>
                    <a:pt x="94" y="493"/>
                  </a:lnTo>
                  <a:lnTo>
                    <a:pt x="96" y="495"/>
                  </a:lnTo>
                  <a:lnTo>
                    <a:pt x="97" y="495"/>
                  </a:lnTo>
                  <a:lnTo>
                    <a:pt x="97" y="496"/>
                  </a:lnTo>
                  <a:lnTo>
                    <a:pt x="99" y="496"/>
                  </a:lnTo>
                  <a:lnTo>
                    <a:pt x="99" y="498"/>
                  </a:lnTo>
                  <a:lnTo>
                    <a:pt x="99" y="500"/>
                  </a:lnTo>
                  <a:lnTo>
                    <a:pt x="99" y="501"/>
                  </a:lnTo>
                  <a:lnTo>
                    <a:pt x="100" y="503"/>
                  </a:lnTo>
                  <a:lnTo>
                    <a:pt x="100" y="505"/>
                  </a:lnTo>
                  <a:lnTo>
                    <a:pt x="100" y="506"/>
                  </a:lnTo>
                  <a:lnTo>
                    <a:pt x="100" y="508"/>
                  </a:lnTo>
                  <a:lnTo>
                    <a:pt x="100" y="510"/>
                  </a:lnTo>
                  <a:lnTo>
                    <a:pt x="102" y="511"/>
                  </a:lnTo>
                  <a:lnTo>
                    <a:pt x="104" y="513"/>
                  </a:lnTo>
                  <a:lnTo>
                    <a:pt x="105" y="514"/>
                  </a:lnTo>
                  <a:lnTo>
                    <a:pt x="104" y="516"/>
                  </a:lnTo>
                  <a:lnTo>
                    <a:pt x="102" y="518"/>
                  </a:lnTo>
                  <a:lnTo>
                    <a:pt x="102" y="519"/>
                  </a:lnTo>
                  <a:lnTo>
                    <a:pt x="102" y="521"/>
                  </a:lnTo>
                  <a:lnTo>
                    <a:pt x="102" y="523"/>
                  </a:lnTo>
                  <a:lnTo>
                    <a:pt x="102" y="524"/>
                  </a:lnTo>
                  <a:lnTo>
                    <a:pt x="104" y="526"/>
                  </a:lnTo>
                  <a:lnTo>
                    <a:pt x="109" y="531"/>
                  </a:lnTo>
                  <a:lnTo>
                    <a:pt x="109" y="533"/>
                  </a:lnTo>
                  <a:lnTo>
                    <a:pt x="110" y="534"/>
                  </a:lnTo>
                  <a:lnTo>
                    <a:pt x="112" y="536"/>
                  </a:lnTo>
                  <a:lnTo>
                    <a:pt x="114" y="538"/>
                  </a:lnTo>
                  <a:lnTo>
                    <a:pt x="115" y="539"/>
                  </a:lnTo>
                  <a:lnTo>
                    <a:pt x="117" y="539"/>
                  </a:lnTo>
                  <a:lnTo>
                    <a:pt x="117" y="541"/>
                  </a:lnTo>
                  <a:lnTo>
                    <a:pt x="120" y="539"/>
                  </a:lnTo>
                  <a:lnTo>
                    <a:pt x="122" y="541"/>
                  </a:lnTo>
                  <a:lnTo>
                    <a:pt x="122" y="542"/>
                  </a:lnTo>
                  <a:lnTo>
                    <a:pt x="122" y="544"/>
                  </a:lnTo>
                  <a:lnTo>
                    <a:pt x="122" y="546"/>
                  </a:lnTo>
                  <a:lnTo>
                    <a:pt x="122" y="547"/>
                  </a:lnTo>
                  <a:lnTo>
                    <a:pt x="122" y="549"/>
                  </a:lnTo>
                  <a:lnTo>
                    <a:pt x="124" y="549"/>
                  </a:lnTo>
                  <a:lnTo>
                    <a:pt x="124" y="551"/>
                  </a:lnTo>
                  <a:lnTo>
                    <a:pt x="125" y="551"/>
                  </a:lnTo>
                  <a:lnTo>
                    <a:pt x="125" y="552"/>
                  </a:lnTo>
                  <a:lnTo>
                    <a:pt x="127" y="554"/>
                  </a:lnTo>
                  <a:lnTo>
                    <a:pt x="129" y="556"/>
                  </a:lnTo>
                  <a:lnTo>
                    <a:pt x="130" y="556"/>
                  </a:lnTo>
                  <a:lnTo>
                    <a:pt x="130" y="557"/>
                  </a:lnTo>
                  <a:lnTo>
                    <a:pt x="132" y="557"/>
                  </a:lnTo>
                  <a:lnTo>
                    <a:pt x="133" y="557"/>
                  </a:lnTo>
                  <a:lnTo>
                    <a:pt x="133" y="559"/>
                  </a:lnTo>
                  <a:lnTo>
                    <a:pt x="133" y="561"/>
                  </a:lnTo>
                  <a:lnTo>
                    <a:pt x="135" y="561"/>
                  </a:lnTo>
                  <a:lnTo>
                    <a:pt x="135" y="562"/>
                  </a:lnTo>
                  <a:lnTo>
                    <a:pt x="135" y="564"/>
                  </a:lnTo>
                  <a:lnTo>
                    <a:pt x="135" y="566"/>
                  </a:lnTo>
                  <a:lnTo>
                    <a:pt x="133" y="566"/>
                  </a:lnTo>
                  <a:lnTo>
                    <a:pt x="133" y="567"/>
                  </a:lnTo>
                  <a:lnTo>
                    <a:pt x="132" y="567"/>
                  </a:lnTo>
                  <a:lnTo>
                    <a:pt x="132" y="569"/>
                  </a:lnTo>
                  <a:lnTo>
                    <a:pt x="133" y="571"/>
                  </a:lnTo>
                  <a:lnTo>
                    <a:pt x="133" y="572"/>
                  </a:lnTo>
                  <a:lnTo>
                    <a:pt x="133" y="574"/>
                  </a:lnTo>
                  <a:lnTo>
                    <a:pt x="130" y="577"/>
                  </a:lnTo>
                  <a:lnTo>
                    <a:pt x="129" y="577"/>
                  </a:lnTo>
                  <a:lnTo>
                    <a:pt x="127" y="579"/>
                  </a:lnTo>
                  <a:lnTo>
                    <a:pt x="125" y="580"/>
                  </a:lnTo>
                  <a:lnTo>
                    <a:pt x="124" y="582"/>
                  </a:lnTo>
                  <a:lnTo>
                    <a:pt x="124" y="584"/>
                  </a:lnTo>
                  <a:lnTo>
                    <a:pt x="122" y="585"/>
                  </a:lnTo>
                  <a:lnTo>
                    <a:pt x="122" y="587"/>
                  </a:lnTo>
                  <a:lnTo>
                    <a:pt x="122" y="590"/>
                  </a:lnTo>
                  <a:lnTo>
                    <a:pt x="122" y="592"/>
                  </a:lnTo>
                  <a:lnTo>
                    <a:pt x="120" y="592"/>
                  </a:lnTo>
                  <a:lnTo>
                    <a:pt x="120" y="594"/>
                  </a:lnTo>
                  <a:lnTo>
                    <a:pt x="120" y="595"/>
                  </a:lnTo>
                  <a:lnTo>
                    <a:pt x="119" y="595"/>
                  </a:lnTo>
                  <a:lnTo>
                    <a:pt x="119" y="597"/>
                  </a:lnTo>
                  <a:lnTo>
                    <a:pt x="119" y="599"/>
                  </a:lnTo>
                  <a:lnTo>
                    <a:pt x="117" y="600"/>
                  </a:lnTo>
                  <a:lnTo>
                    <a:pt x="115" y="600"/>
                  </a:lnTo>
                  <a:lnTo>
                    <a:pt x="114" y="600"/>
                  </a:lnTo>
                  <a:lnTo>
                    <a:pt x="112" y="602"/>
                  </a:lnTo>
                  <a:lnTo>
                    <a:pt x="109" y="602"/>
                  </a:lnTo>
                  <a:lnTo>
                    <a:pt x="109" y="604"/>
                  </a:lnTo>
                  <a:lnTo>
                    <a:pt x="109" y="605"/>
                  </a:lnTo>
                  <a:lnTo>
                    <a:pt x="109" y="607"/>
                  </a:lnTo>
                  <a:lnTo>
                    <a:pt x="109" y="608"/>
                  </a:lnTo>
                  <a:lnTo>
                    <a:pt x="109" y="610"/>
                  </a:lnTo>
                  <a:lnTo>
                    <a:pt x="109" y="612"/>
                  </a:lnTo>
                  <a:lnTo>
                    <a:pt x="107" y="613"/>
                  </a:lnTo>
                  <a:lnTo>
                    <a:pt x="105" y="615"/>
                  </a:lnTo>
                  <a:lnTo>
                    <a:pt x="104" y="618"/>
                  </a:lnTo>
                  <a:lnTo>
                    <a:pt x="104" y="620"/>
                  </a:lnTo>
                  <a:lnTo>
                    <a:pt x="100" y="620"/>
                  </a:lnTo>
                  <a:lnTo>
                    <a:pt x="99" y="618"/>
                  </a:lnTo>
                  <a:lnTo>
                    <a:pt x="97" y="618"/>
                  </a:lnTo>
                  <a:lnTo>
                    <a:pt x="97" y="617"/>
                  </a:lnTo>
                  <a:lnTo>
                    <a:pt x="96" y="618"/>
                  </a:lnTo>
                  <a:lnTo>
                    <a:pt x="94" y="618"/>
                  </a:lnTo>
                  <a:lnTo>
                    <a:pt x="92" y="620"/>
                  </a:lnTo>
                  <a:lnTo>
                    <a:pt x="92" y="623"/>
                  </a:lnTo>
                  <a:lnTo>
                    <a:pt x="92" y="625"/>
                  </a:lnTo>
                  <a:lnTo>
                    <a:pt x="92" y="627"/>
                  </a:lnTo>
                  <a:lnTo>
                    <a:pt x="89" y="630"/>
                  </a:lnTo>
                  <a:lnTo>
                    <a:pt x="89" y="632"/>
                  </a:lnTo>
                  <a:lnTo>
                    <a:pt x="89" y="633"/>
                  </a:lnTo>
                  <a:lnTo>
                    <a:pt x="89" y="635"/>
                  </a:lnTo>
                  <a:lnTo>
                    <a:pt x="87" y="635"/>
                  </a:lnTo>
                  <a:lnTo>
                    <a:pt x="87" y="637"/>
                  </a:lnTo>
                  <a:lnTo>
                    <a:pt x="86" y="638"/>
                  </a:lnTo>
                  <a:lnTo>
                    <a:pt x="86" y="640"/>
                  </a:lnTo>
                  <a:lnTo>
                    <a:pt x="86" y="641"/>
                  </a:lnTo>
                  <a:lnTo>
                    <a:pt x="87" y="641"/>
                  </a:lnTo>
                  <a:lnTo>
                    <a:pt x="89" y="643"/>
                  </a:lnTo>
                  <a:lnTo>
                    <a:pt x="91" y="643"/>
                  </a:lnTo>
                  <a:lnTo>
                    <a:pt x="91" y="645"/>
                  </a:lnTo>
                  <a:lnTo>
                    <a:pt x="92" y="645"/>
                  </a:lnTo>
                  <a:lnTo>
                    <a:pt x="92" y="646"/>
                  </a:lnTo>
                  <a:lnTo>
                    <a:pt x="92" y="648"/>
                  </a:lnTo>
                  <a:lnTo>
                    <a:pt x="92" y="650"/>
                  </a:lnTo>
                  <a:lnTo>
                    <a:pt x="94" y="650"/>
                  </a:lnTo>
                  <a:lnTo>
                    <a:pt x="94" y="651"/>
                  </a:lnTo>
                  <a:lnTo>
                    <a:pt x="94" y="653"/>
                  </a:lnTo>
                  <a:lnTo>
                    <a:pt x="96" y="653"/>
                  </a:lnTo>
                  <a:lnTo>
                    <a:pt x="97" y="653"/>
                  </a:lnTo>
                  <a:lnTo>
                    <a:pt x="99" y="653"/>
                  </a:lnTo>
                  <a:lnTo>
                    <a:pt x="99" y="651"/>
                  </a:lnTo>
                  <a:lnTo>
                    <a:pt x="100" y="651"/>
                  </a:lnTo>
                  <a:lnTo>
                    <a:pt x="100" y="653"/>
                  </a:lnTo>
                  <a:lnTo>
                    <a:pt x="102" y="653"/>
                  </a:lnTo>
                  <a:lnTo>
                    <a:pt x="102" y="655"/>
                  </a:lnTo>
                  <a:lnTo>
                    <a:pt x="102" y="656"/>
                  </a:lnTo>
                  <a:lnTo>
                    <a:pt x="102" y="658"/>
                  </a:lnTo>
                  <a:lnTo>
                    <a:pt x="102" y="660"/>
                  </a:lnTo>
                  <a:lnTo>
                    <a:pt x="104" y="660"/>
                  </a:lnTo>
                  <a:lnTo>
                    <a:pt x="105" y="660"/>
                  </a:lnTo>
                  <a:lnTo>
                    <a:pt x="105" y="661"/>
                  </a:lnTo>
                  <a:lnTo>
                    <a:pt x="105" y="663"/>
                  </a:lnTo>
                  <a:lnTo>
                    <a:pt x="104" y="665"/>
                  </a:lnTo>
                  <a:lnTo>
                    <a:pt x="102" y="665"/>
                  </a:lnTo>
                  <a:lnTo>
                    <a:pt x="102" y="666"/>
                  </a:lnTo>
                  <a:lnTo>
                    <a:pt x="102" y="668"/>
                  </a:lnTo>
                  <a:lnTo>
                    <a:pt x="104" y="670"/>
                  </a:lnTo>
                  <a:lnTo>
                    <a:pt x="105" y="670"/>
                  </a:lnTo>
                  <a:lnTo>
                    <a:pt x="105" y="671"/>
                  </a:lnTo>
                  <a:lnTo>
                    <a:pt x="107" y="673"/>
                  </a:lnTo>
                  <a:lnTo>
                    <a:pt x="105" y="676"/>
                  </a:lnTo>
                  <a:lnTo>
                    <a:pt x="104" y="679"/>
                  </a:lnTo>
                  <a:lnTo>
                    <a:pt x="104" y="681"/>
                  </a:lnTo>
                  <a:lnTo>
                    <a:pt x="102" y="683"/>
                  </a:lnTo>
                  <a:lnTo>
                    <a:pt x="102" y="684"/>
                  </a:lnTo>
                  <a:lnTo>
                    <a:pt x="100" y="686"/>
                  </a:lnTo>
                  <a:lnTo>
                    <a:pt x="100" y="688"/>
                  </a:lnTo>
                  <a:lnTo>
                    <a:pt x="99" y="689"/>
                  </a:lnTo>
                  <a:lnTo>
                    <a:pt x="99" y="691"/>
                  </a:lnTo>
                  <a:lnTo>
                    <a:pt x="99" y="693"/>
                  </a:lnTo>
                  <a:lnTo>
                    <a:pt x="99" y="694"/>
                  </a:lnTo>
                  <a:lnTo>
                    <a:pt x="99" y="696"/>
                  </a:lnTo>
                  <a:lnTo>
                    <a:pt x="99" y="699"/>
                  </a:lnTo>
                  <a:lnTo>
                    <a:pt x="99" y="701"/>
                  </a:lnTo>
                  <a:lnTo>
                    <a:pt x="97" y="701"/>
                  </a:lnTo>
                  <a:lnTo>
                    <a:pt x="97" y="703"/>
                  </a:lnTo>
                  <a:lnTo>
                    <a:pt x="96" y="704"/>
                  </a:lnTo>
                  <a:lnTo>
                    <a:pt x="94" y="704"/>
                  </a:lnTo>
                  <a:lnTo>
                    <a:pt x="92" y="704"/>
                  </a:lnTo>
                  <a:lnTo>
                    <a:pt x="91" y="703"/>
                  </a:lnTo>
                  <a:lnTo>
                    <a:pt x="89" y="703"/>
                  </a:lnTo>
                  <a:lnTo>
                    <a:pt x="87" y="703"/>
                  </a:lnTo>
                  <a:lnTo>
                    <a:pt x="84" y="703"/>
                  </a:lnTo>
                  <a:lnTo>
                    <a:pt x="82" y="703"/>
                  </a:lnTo>
                  <a:lnTo>
                    <a:pt x="81" y="703"/>
                  </a:lnTo>
                  <a:lnTo>
                    <a:pt x="79" y="704"/>
                  </a:lnTo>
                  <a:lnTo>
                    <a:pt x="77" y="704"/>
                  </a:lnTo>
                  <a:lnTo>
                    <a:pt x="77" y="706"/>
                  </a:lnTo>
                  <a:lnTo>
                    <a:pt x="76" y="706"/>
                  </a:lnTo>
                  <a:lnTo>
                    <a:pt x="76" y="707"/>
                  </a:lnTo>
                  <a:lnTo>
                    <a:pt x="74" y="709"/>
                  </a:lnTo>
                  <a:lnTo>
                    <a:pt x="72" y="709"/>
                  </a:lnTo>
                  <a:lnTo>
                    <a:pt x="71" y="709"/>
                  </a:lnTo>
                  <a:lnTo>
                    <a:pt x="71" y="711"/>
                  </a:lnTo>
                  <a:lnTo>
                    <a:pt x="69" y="711"/>
                  </a:lnTo>
                  <a:lnTo>
                    <a:pt x="67" y="711"/>
                  </a:lnTo>
                  <a:lnTo>
                    <a:pt x="67" y="709"/>
                  </a:lnTo>
                  <a:lnTo>
                    <a:pt x="66" y="709"/>
                  </a:lnTo>
                  <a:lnTo>
                    <a:pt x="64" y="707"/>
                  </a:lnTo>
                  <a:lnTo>
                    <a:pt x="63" y="707"/>
                  </a:lnTo>
                  <a:lnTo>
                    <a:pt x="61" y="706"/>
                  </a:lnTo>
                  <a:lnTo>
                    <a:pt x="59" y="707"/>
                  </a:lnTo>
                  <a:lnTo>
                    <a:pt x="58" y="707"/>
                  </a:lnTo>
                  <a:lnTo>
                    <a:pt x="56" y="707"/>
                  </a:lnTo>
                  <a:lnTo>
                    <a:pt x="54" y="709"/>
                  </a:lnTo>
                  <a:lnTo>
                    <a:pt x="54" y="711"/>
                  </a:lnTo>
                  <a:lnTo>
                    <a:pt x="54" y="712"/>
                  </a:lnTo>
                  <a:lnTo>
                    <a:pt x="53" y="714"/>
                  </a:lnTo>
                  <a:lnTo>
                    <a:pt x="51" y="716"/>
                  </a:lnTo>
                  <a:lnTo>
                    <a:pt x="51" y="717"/>
                  </a:lnTo>
                  <a:lnTo>
                    <a:pt x="49" y="719"/>
                  </a:lnTo>
                  <a:lnTo>
                    <a:pt x="48" y="719"/>
                  </a:lnTo>
                  <a:lnTo>
                    <a:pt x="44" y="719"/>
                  </a:lnTo>
                  <a:lnTo>
                    <a:pt x="43" y="719"/>
                  </a:lnTo>
                  <a:lnTo>
                    <a:pt x="41" y="719"/>
                  </a:lnTo>
                  <a:lnTo>
                    <a:pt x="39" y="719"/>
                  </a:lnTo>
                  <a:lnTo>
                    <a:pt x="38" y="719"/>
                  </a:lnTo>
                  <a:lnTo>
                    <a:pt x="36" y="719"/>
                  </a:lnTo>
                  <a:lnTo>
                    <a:pt x="35" y="719"/>
                  </a:lnTo>
                  <a:lnTo>
                    <a:pt x="33" y="719"/>
                  </a:lnTo>
                  <a:lnTo>
                    <a:pt x="31" y="719"/>
                  </a:lnTo>
                  <a:lnTo>
                    <a:pt x="30" y="719"/>
                  </a:lnTo>
                  <a:lnTo>
                    <a:pt x="28" y="719"/>
                  </a:lnTo>
                  <a:lnTo>
                    <a:pt x="26" y="721"/>
                  </a:lnTo>
                  <a:lnTo>
                    <a:pt x="25" y="721"/>
                  </a:lnTo>
                  <a:lnTo>
                    <a:pt x="23" y="722"/>
                  </a:lnTo>
                  <a:lnTo>
                    <a:pt x="21" y="722"/>
                  </a:lnTo>
                  <a:lnTo>
                    <a:pt x="20" y="722"/>
                  </a:lnTo>
                  <a:lnTo>
                    <a:pt x="13" y="722"/>
                  </a:lnTo>
                  <a:lnTo>
                    <a:pt x="11" y="722"/>
                  </a:lnTo>
                  <a:lnTo>
                    <a:pt x="11" y="724"/>
                  </a:lnTo>
                  <a:lnTo>
                    <a:pt x="11" y="726"/>
                  </a:lnTo>
                  <a:lnTo>
                    <a:pt x="11" y="729"/>
                  </a:lnTo>
                  <a:lnTo>
                    <a:pt x="11" y="731"/>
                  </a:lnTo>
                  <a:lnTo>
                    <a:pt x="11" y="732"/>
                  </a:lnTo>
                  <a:lnTo>
                    <a:pt x="11" y="734"/>
                  </a:lnTo>
                  <a:lnTo>
                    <a:pt x="10" y="734"/>
                  </a:lnTo>
                  <a:lnTo>
                    <a:pt x="10" y="736"/>
                  </a:lnTo>
                  <a:lnTo>
                    <a:pt x="8" y="736"/>
                  </a:lnTo>
                  <a:lnTo>
                    <a:pt x="6" y="736"/>
                  </a:lnTo>
                  <a:lnTo>
                    <a:pt x="6" y="737"/>
                  </a:lnTo>
                  <a:lnTo>
                    <a:pt x="6" y="739"/>
                  </a:lnTo>
                  <a:lnTo>
                    <a:pt x="5" y="739"/>
                  </a:lnTo>
                  <a:lnTo>
                    <a:pt x="5" y="740"/>
                  </a:lnTo>
                  <a:lnTo>
                    <a:pt x="5" y="742"/>
                  </a:lnTo>
                  <a:lnTo>
                    <a:pt x="3" y="744"/>
                  </a:lnTo>
                  <a:lnTo>
                    <a:pt x="3" y="745"/>
                  </a:lnTo>
                  <a:lnTo>
                    <a:pt x="2" y="747"/>
                  </a:lnTo>
                  <a:lnTo>
                    <a:pt x="2" y="749"/>
                  </a:lnTo>
                  <a:lnTo>
                    <a:pt x="0" y="749"/>
                  </a:lnTo>
                  <a:lnTo>
                    <a:pt x="0" y="750"/>
                  </a:lnTo>
                  <a:lnTo>
                    <a:pt x="0" y="752"/>
                  </a:lnTo>
                  <a:lnTo>
                    <a:pt x="0" y="754"/>
                  </a:lnTo>
                </a:path>
              </a:pathLst>
            </a:custGeom>
            <a:noFill/>
            <a:ln w="4763">
              <a:solidFill>
                <a:srgbClr val="FFFFFF"/>
              </a:solidFill>
              <a:prstDash val="solid"/>
              <a:round/>
              <a:headEnd/>
              <a:tailEnd/>
            </a:ln>
          </p:spPr>
          <p:txBody>
            <a:bodyPr/>
            <a:lstStyle/>
            <a:p>
              <a:endParaRPr lang="en-US"/>
            </a:p>
          </p:txBody>
        </p:sp>
        <p:sp>
          <p:nvSpPr>
            <p:cNvPr id="17432" name="Freeform 24"/>
            <p:cNvSpPr>
              <a:spLocks/>
            </p:cNvSpPr>
            <p:nvPr/>
          </p:nvSpPr>
          <p:spPr bwMode="auto">
            <a:xfrm>
              <a:off x="928" y="1603"/>
              <a:ext cx="1209" cy="2387"/>
            </a:xfrm>
            <a:custGeom>
              <a:avLst/>
              <a:gdLst>
                <a:gd name="T0" fmla="*/ 790 w 1209"/>
                <a:gd name="T1" fmla="*/ 1849 h 2387"/>
                <a:gd name="T2" fmla="*/ 780 w 1209"/>
                <a:gd name="T3" fmla="*/ 1861 h 2387"/>
                <a:gd name="T4" fmla="*/ 783 w 1209"/>
                <a:gd name="T5" fmla="*/ 1876 h 2387"/>
                <a:gd name="T6" fmla="*/ 788 w 1209"/>
                <a:gd name="T7" fmla="*/ 1887 h 2387"/>
                <a:gd name="T8" fmla="*/ 805 w 1209"/>
                <a:gd name="T9" fmla="*/ 1895 h 2387"/>
                <a:gd name="T10" fmla="*/ 820 w 1209"/>
                <a:gd name="T11" fmla="*/ 1900 h 2387"/>
                <a:gd name="T12" fmla="*/ 836 w 1209"/>
                <a:gd name="T13" fmla="*/ 1905 h 2387"/>
                <a:gd name="T14" fmla="*/ 853 w 1209"/>
                <a:gd name="T15" fmla="*/ 1904 h 2387"/>
                <a:gd name="T16" fmla="*/ 862 w 1209"/>
                <a:gd name="T17" fmla="*/ 1912 h 2387"/>
                <a:gd name="T18" fmla="*/ 877 w 1209"/>
                <a:gd name="T19" fmla="*/ 1922 h 2387"/>
                <a:gd name="T20" fmla="*/ 889 w 1209"/>
                <a:gd name="T21" fmla="*/ 1937 h 2387"/>
                <a:gd name="T22" fmla="*/ 891 w 1209"/>
                <a:gd name="T23" fmla="*/ 1951 h 2387"/>
                <a:gd name="T24" fmla="*/ 892 w 1209"/>
                <a:gd name="T25" fmla="*/ 1966 h 2387"/>
                <a:gd name="T26" fmla="*/ 886 w 1209"/>
                <a:gd name="T27" fmla="*/ 1981 h 2387"/>
                <a:gd name="T28" fmla="*/ 892 w 1209"/>
                <a:gd name="T29" fmla="*/ 1989 h 2387"/>
                <a:gd name="T30" fmla="*/ 907 w 1209"/>
                <a:gd name="T31" fmla="*/ 1994 h 2387"/>
                <a:gd name="T32" fmla="*/ 922 w 1209"/>
                <a:gd name="T33" fmla="*/ 1999 h 2387"/>
                <a:gd name="T34" fmla="*/ 919 w 1209"/>
                <a:gd name="T35" fmla="*/ 2019 h 2387"/>
                <a:gd name="T36" fmla="*/ 928 w 1209"/>
                <a:gd name="T37" fmla="*/ 2029 h 2387"/>
                <a:gd name="T38" fmla="*/ 935 w 1209"/>
                <a:gd name="T39" fmla="*/ 2044 h 2387"/>
                <a:gd name="T40" fmla="*/ 932 w 1209"/>
                <a:gd name="T41" fmla="*/ 2064 h 2387"/>
                <a:gd name="T42" fmla="*/ 924 w 1209"/>
                <a:gd name="T43" fmla="*/ 2079 h 2387"/>
                <a:gd name="T44" fmla="*/ 928 w 1209"/>
                <a:gd name="T45" fmla="*/ 2090 h 2387"/>
                <a:gd name="T46" fmla="*/ 933 w 1209"/>
                <a:gd name="T47" fmla="*/ 2105 h 2387"/>
                <a:gd name="T48" fmla="*/ 948 w 1209"/>
                <a:gd name="T49" fmla="*/ 2105 h 2387"/>
                <a:gd name="T50" fmla="*/ 953 w 1209"/>
                <a:gd name="T51" fmla="*/ 2121 h 2387"/>
                <a:gd name="T52" fmla="*/ 966 w 1209"/>
                <a:gd name="T53" fmla="*/ 2141 h 2387"/>
                <a:gd name="T54" fmla="*/ 968 w 1209"/>
                <a:gd name="T55" fmla="*/ 2156 h 2387"/>
                <a:gd name="T56" fmla="*/ 971 w 1209"/>
                <a:gd name="T57" fmla="*/ 2177 h 2387"/>
                <a:gd name="T58" fmla="*/ 960 w 1209"/>
                <a:gd name="T59" fmla="*/ 2192 h 2387"/>
                <a:gd name="T60" fmla="*/ 953 w 1209"/>
                <a:gd name="T61" fmla="*/ 2214 h 2387"/>
                <a:gd name="T62" fmla="*/ 948 w 1209"/>
                <a:gd name="T63" fmla="*/ 2234 h 2387"/>
                <a:gd name="T64" fmla="*/ 943 w 1209"/>
                <a:gd name="T65" fmla="*/ 2250 h 2387"/>
                <a:gd name="T66" fmla="*/ 894 w 1209"/>
                <a:gd name="T67" fmla="*/ 2247 h 2387"/>
                <a:gd name="T68" fmla="*/ 815 w 1209"/>
                <a:gd name="T69" fmla="*/ 2181 h 2387"/>
                <a:gd name="T70" fmla="*/ 681 w 1209"/>
                <a:gd name="T71" fmla="*/ 2158 h 2387"/>
                <a:gd name="T72" fmla="*/ 567 w 1209"/>
                <a:gd name="T73" fmla="*/ 2113 h 2387"/>
                <a:gd name="T74" fmla="*/ 460 w 1209"/>
                <a:gd name="T75" fmla="*/ 2095 h 2387"/>
                <a:gd name="T76" fmla="*/ 366 w 1209"/>
                <a:gd name="T77" fmla="*/ 2159 h 2387"/>
                <a:gd name="T78" fmla="*/ 371 w 1209"/>
                <a:gd name="T79" fmla="*/ 2291 h 2387"/>
                <a:gd name="T80" fmla="*/ 335 w 1209"/>
                <a:gd name="T81" fmla="*/ 2369 h 2387"/>
                <a:gd name="T82" fmla="*/ 270 w 1209"/>
                <a:gd name="T83" fmla="*/ 2313 h 2387"/>
                <a:gd name="T84" fmla="*/ 190 w 1209"/>
                <a:gd name="T85" fmla="*/ 2291 h 2387"/>
                <a:gd name="T86" fmla="*/ 68 w 1209"/>
                <a:gd name="T87" fmla="*/ 2212 h 2387"/>
                <a:gd name="T88" fmla="*/ 21 w 1209"/>
                <a:gd name="T89" fmla="*/ 2006 h 2387"/>
                <a:gd name="T90" fmla="*/ 15 w 1209"/>
                <a:gd name="T91" fmla="*/ 1834 h 2387"/>
                <a:gd name="T92" fmla="*/ 148 w 1209"/>
                <a:gd name="T93" fmla="*/ 1669 h 2387"/>
                <a:gd name="T94" fmla="*/ 287 w 1209"/>
                <a:gd name="T95" fmla="*/ 1518 h 2387"/>
                <a:gd name="T96" fmla="*/ 467 w 1209"/>
                <a:gd name="T97" fmla="*/ 1463 h 2387"/>
                <a:gd name="T98" fmla="*/ 516 w 1209"/>
                <a:gd name="T99" fmla="*/ 1369 h 2387"/>
                <a:gd name="T100" fmla="*/ 569 w 1209"/>
                <a:gd name="T101" fmla="*/ 1264 h 2387"/>
                <a:gd name="T102" fmla="*/ 595 w 1209"/>
                <a:gd name="T103" fmla="*/ 1133 h 2387"/>
                <a:gd name="T104" fmla="*/ 562 w 1209"/>
                <a:gd name="T105" fmla="*/ 1006 h 2387"/>
                <a:gd name="T106" fmla="*/ 524 w 1209"/>
                <a:gd name="T107" fmla="*/ 897 h 2387"/>
                <a:gd name="T108" fmla="*/ 506 w 1209"/>
                <a:gd name="T109" fmla="*/ 757 h 2387"/>
                <a:gd name="T110" fmla="*/ 531 w 1209"/>
                <a:gd name="T111" fmla="*/ 625 h 2387"/>
                <a:gd name="T112" fmla="*/ 597 w 1209"/>
                <a:gd name="T113" fmla="*/ 531 h 2387"/>
                <a:gd name="T114" fmla="*/ 739 w 1209"/>
                <a:gd name="T115" fmla="*/ 315 h 2387"/>
                <a:gd name="T116" fmla="*/ 915 w 1209"/>
                <a:gd name="T117" fmla="*/ 77 h 2387"/>
                <a:gd name="T118" fmla="*/ 1161 w 1209"/>
                <a:gd name="T119" fmla="*/ 44 h 2387"/>
                <a:gd name="T120" fmla="*/ 1173 w 1209"/>
                <a:gd name="T121" fmla="*/ 63 h 2387"/>
                <a:gd name="T122" fmla="*/ 1186 w 1209"/>
                <a:gd name="T123" fmla="*/ 81 h 2387"/>
                <a:gd name="T124" fmla="*/ 1199 w 1209"/>
                <a:gd name="T125" fmla="*/ 99 h 23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2387">
                  <a:moveTo>
                    <a:pt x="795" y="1838"/>
                  </a:move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path>
              </a:pathLst>
            </a:custGeom>
            <a:noFill/>
            <a:ln w="4763">
              <a:solidFill>
                <a:srgbClr val="FFFFFF"/>
              </a:solidFill>
              <a:prstDash val="solid"/>
              <a:round/>
              <a:headEnd/>
              <a:tailEnd/>
            </a:ln>
          </p:spPr>
          <p:txBody>
            <a:bodyPr/>
            <a:lstStyle/>
            <a:p>
              <a:endParaRPr lang="en-US"/>
            </a:p>
          </p:txBody>
        </p:sp>
      </p:grpSp>
      <p:sp>
        <p:nvSpPr>
          <p:cNvPr id="17414" name="TextBox 49"/>
          <p:cNvSpPr txBox="1">
            <a:spLocks noChangeArrowheads="1"/>
          </p:cNvSpPr>
          <p:nvPr/>
        </p:nvSpPr>
        <p:spPr bwMode="auto">
          <a:xfrm>
            <a:off x="5715000" y="3533775"/>
            <a:ext cx="1368425" cy="708025"/>
          </a:xfrm>
          <a:prstGeom prst="rect">
            <a:avLst/>
          </a:prstGeom>
          <a:noFill/>
          <a:ln w="9525">
            <a:noFill/>
            <a:miter lim="800000"/>
            <a:headEnd/>
            <a:tailEnd/>
          </a:ln>
        </p:spPr>
        <p:txBody>
          <a:bodyPr>
            <a:spAutoFit/>
          </a:bodyPr>
          <a:lstStyle/>
          <a:p>
            <a:pPr algn="ctr" eaLnBrk="1" hangingPunct="1"/>
            <a:r>
              <a:rPr lang="en-US" sz="2000" b="1">
                <a:solidFill>
                  <a:schemeClr val="bg1"/>
                </a:solidFill>
              </a:rPr>
              <a:t>East</a:t>
            </a:r>
          </a:p>
          <a:p>
            <a:pPr algn="ctr" eaLnBrk="1" hangingPunct="1"/>
            <a:r>
              <a:rPr lang="en-US" sz="2000" b="1">
                <a:solidFill>
                  <a:schemeClr val="bg1"/>
                </a:solidFill>
              </a:rPr>
              <a:t>35%</a:t>
            </a:r>
          </a:p>
        </p:txBody>
      </p:sp>
      <p:sp>
        <p:nvSpPr>
          <p:cNvPr id="17415" name="TextBox 51"/>
          <p:cNvSpPr txBox="1">
            <a:spLocks noChangeArrowheads="1"/>
          </p:cNvSpPr>
          <p:nvPr/>
        </p:nvSpPr>
        <p:spPr bwMode="auto">
          <a:xfrm>
            <a:off x="3903663" y="2871788"/>
            <a:ext cx="1368425" cy="708025"/>
          </a:xfrm>
          <a:prstGeom prst="rect">
            <a:avLst/>
          </a:prstGeom>
          <a:noFill/>
          <a:ln w="9525">
            <a:noFill/>
            <a:miter lim="800000"/>
            <a:headEnd/>
            <a:tailEnd/>
          </a:ln>
        </p:spPr>
        <p:txBody>
          <a:bodyPr>
            <a:spAutoFit/>
          </a:bodyPr>
          <a:lstStyle/>
          <a:p>
            <a:pPr algn="ctr" eaLnBrk="1" hangingPunct="1"/>
            <a:r>
              <a:rPr lang="en-US" sz="2000" b="1">
                <a:solidFill>
                  <a:schemeClr val="bg1"/>
                </a:solidFill>
              </a:rPr>
              <a:t>North</a:t>
            </a:r>
          </a:p>
          <a:p>
            <a:pPr algn="ctr" eaLnBrk="1" hangingPunct="1"/>
            <a:r>
              <a:rPr lang="en-US" sz="2000" b="1">
                <a:solidFill>
                  <a:schemeClr val="bg1"/>
                </a:solidFill>
              </a:rPr>
              <a:t>39%</a:t>
            </a:r>
          </a:p>
        </p:txBody>
      </p:sp>
      <p:sp>
        <p:nvSpPr>
          <p:cNvPr id="17416" name="TextBox 53"/>
          <p:cNvSpPr txBox="1">
            <a:spLocks noChangeArrowheads="1"/>
          </p:cNvSpPr>
          <p:nvPr/>
        </p:nvSpPr>
        <p:spPr bwMode="auto">
          <a:xfrm>
            <a:off x="2311400" y="3746500"/>
            <a:ext cx="1368425" cy="708025"/>
          </a:xfrm>
          <a:prstGeom prst="rect">
            <a:avLst/>
          </a:prstGeom>
          <a:noFill/>
          <a:ln w="9525">
            <a:noFill/>
            <a:miter lim="800000"/>
            <a:headEnd/>
            <a:tailEnd/>
          </a:ln>
        </p:spPr>
        <p:txBody>
          <a:bodyPr>
            <a:spAutoFit/>
          </a:bodyPr>
          <a:lstStyle/>
          <a:p>
            <a:pPr algn="ctr" eaLnBrk="1" hangingPunct="1"/>
            <a:r>
              <a:rPr lang="en-US" sz="2000" b="1">
                <a:solidFill>
                  <a:schemeClr val="bg1"/>
                </a:solidFill>
              </a:rPr>
              <a:t>West</a:t>
            </a:r>
          </a:p>
          <a:p>
            <a:pPr algn="ctr" eaLnBrk="1" hangingPunct="1"/>
            <a:r>
              <a:rPr lang="en-US" sz="2000" b="1">
                <a:solidFill>
                  <a:schemeClr val="bg1"/>
                </a:solidFill>
              </a:rPr>
              <a:t>45%</a:t>
            </a:r>
          </a:p>
        </p:txBody>
      </p:sp>
      <p:sp>
        <p:nvSpPr>
          <p:cNvPr id="17417" name="TextBox 54"/>
          <p:cNvSpPr txBox="1">
            <a:spLocks noChangeArrowheads="1"/>
          </p:cNvSpPr>
          <p:nvPr/>
        </p:nvSpPr>
        <p:spPr bwMode="auto">
          <a:xfrm>
            <a:off x="3128963" y="5281613"/>
            <a:ext cx="1368425" cy="708025"/>
          </a:xfrm>
          <a:prstGeom prst="rect">
            <a:avLst/>
          </a:prstGeom>
          <a:noFill/>
          <a:ln w="9525">
            <a:noFill/>
            <a:miter lim="800000"/>
            <a:headEnd/>
            <a:tailEnd/>
          </a:ln>
        </p:spPr>
        <p:txBody>
          <a:bodyPr>
            <a:spAutoFit/>
          </a:bodyPr>
          <a:lstStyle/>
          <a:p>
            <a:pPr algn="ctr" eaLnBrk="1" hangingPunct="1"/>
            <a:r>
              <a:rPr lang="en-US" sz="2000" b="1">
                <a:solidFill>
                  <a:schemeClr val="bg1"/>
                </a:solidFill>
              </a:rPr>
              <a:t>South</a:t>
            </a:r>
          </a:p>
          <a:p>
            <a:pPr algn="ctr" eaLnBrk="1" hangingPunct="1"/>
            <a:r>
              <a:rPr lang="en-US" sz="2000" b="1">
                <a:solidFill>
                  <a:schemeClr val="bg1"/>
                </a:solidFill>
              </a:rPr>
              <a:t>41%</a:t>
            </a:r>
          </a:p>
        </p:txBody>
      </p:sp>
      <p:sp>
        <p:nvSpPr>
          <p:cNvPr id="17418" name="TextBox 56"/>
          <p:cNvSpPr txBox="1">
            <a:spLocks noChangeArrowheads="1"/>
          </p:cNvSpPr>
          <p:nvPr/>
        </p:nvSpPr>
        <p:spPr bwMode="auto">
          <a:xfrm>
            <a:off x="4549775" y="3732213"/>
            <a:ext cx="1368425" cy="1014412"/>
          </a:xfrm>
          <a:prstGeom prst="rect">
            <a:avLst/>
          </a:prstGeom>
          <a:noFill/>
          <a:ln w="9525">
            <a:noFill/>
            <a:miter lim="800000"/>
            <a:headEnd/>
            <a:tailEnd/>
          </a:ln>
        </p:spPr>
        <p:txBody>
          <a:bodyPr>
            <a:spAutoFit/>
          </a:bodyPr>
          <a:lstStyle/>
          <a:p>
            <a:pPr algn="ctr" eaLnBrk="1" hangingPunct="1"/>
            <a:r>
              <a:rPr lang="en-US" sz="2000" b="1"/>
              <a:t>Kigali</a:t>
            </a:r>
          </a:p>
          <a:p>
            <a:pPr algn="ctr" eaLnBrk="1" hangingPunct="1"/>
            <a:r>
              <a:rPr lang="en-US" sz="2000" b="1"/>
              <a:t>23%</a:t>
            </a:r>
            <a:br>
              <a:rPr lang="en-US" sz="2000" b="1"/>
            </a:br>
            <a:endParaRPr lang="en-US" sz="2000" b="1"/>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sz="4200" smtClean="0"/>
              <a:t>Child Stunting within East Africa</a:t>
            </a:r>
          </a:p>
        </p:txBody>
      </p:sp>
      <p:graphicFrame>
        <p:nvGraphicFramePr>
          <p:cNvPr id="19459" name="Content Placeholder 10"/>
          <p:cNvGraphicFramePr>
            <a:graphicFrameLocks noGrp="1"/>
          </p:cNvGraphicFramePr>
          <p:nvPr>
            <p:ph idx="1"/>
          </p:nvPr>
        </p:nvGraphicFramePr>
        <p:xfrm>
          <a:off x="112713" y="1524000"/>
          <a:ext cx="9082087" cy="5283200"/>
        </p:xfrm>
        <a:graphic>
          <a:graphicData uri="http://schemas.openxmlformats.org/presentationml/2006/ole">
            <p:oleObj spid="_x0000_s19459" name="Chart" r:id="rId4" imgW="9089924" imgH="5291787" progId="Excel.Chart.8">
              <p:embed/>
            </p:oleObj>
          </a:graphicData>
        </a:graphic>
      </p:graphicFrame>
      <p:sp>
        <p:nvSpPr>
          <p:cNvPr id="19460" name="Text Box 34"/>
          <p:cNvSpPr txBox="1">
            <a:spLocks noChangeArrowheads="1"/>
          </p:cNvSpPr>
          <p:nvPr/>
        </p:nvSpPr>
        <p:spPr bwMode="auto">
          <a:xfrm>
            <a:off x="0" y="1033463"/>
            <a:ext cx="9144000" cy="369887"/>
          </a:xfrm>
          <a:prstGeom prst="rect">
            <a:avLst/>
          </a:prstGeom>
          <a:noFill/>
          <a:ln w="9525">
            <a:noFill/>
            <a:miter lim="800000"/>
            <a:headEnd/>
            <a:tailEnd/>
          </a:ln>
          <a:effectLst/>
        </p:spPr>
        <p:txBody>
          <a:bodyPr>
            <a:spAutoFit/>
          </a:bodyPr>
          <a:lstStyle/>
          <a:p>
            <a:pPr algn="ctr" eaLnBrk="1" hangingPunct="1"/>
            <a:r>
              <a:rPr lang="en-US" i="1"/>
              <a:t>Percent of children under 5 stunted, or too short for age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sz="4200" smtClean="0"/>
              <a:t>Women’s and Men’s Nutritional Status</a:t>
            </a:r>
          </a:p>
        </p:txBody>
      </p:sp>
      <p:graphicFrame>
        <p:nvGraphicFramePr>
          <p:cNvPr id="21507" name="Content Placeholder 10"/>
          <p:cNvGraphicFramePr>
            <a:graphicFrameLocks noGrp="1"/>
          </p:cNvGraphicFramePr>
          <p:nvPr>
            <p:ph idx="1"/>
          </p:nvPr>
        </p:nvGraphicFramePr>
        <p:xfrm>
          <a:off x="577850" y="1536700"/>
          <a:ext cx="7988300" cy="5372100"/>
        </p:xfrm>
        <a:graphic>
          <a:graphicData uri="http://schemas.openxmlformats.org/presentationml/2006/ole">
            <p:oleObj spid="_x0000_s21507" name="Chart" r:id="rId4" imgW="7998645" imgH="5383235" progId="Excel.Chart.8">
              <p:embed/>
            </p:oleObj>
          </a:graphicData>
        </a:graphic>
      </p:graphicFrame>
      <p:sp>
        <p:nvSpPr>
          <p:cNvPr id="21508" name="TextBox 3"/>
          <p:cNvSpPr txBox="1">
            <a:spLocks noChangeArrowheads="1"/>
          </p:cNvSpPr>
          <p:nvPr/>
        </p:nvSpPr>
        <p:spPr bwMode="auto">
          <a:xfrm>
            <a:off x="0" y="1028700"/>
            <a:ext cx="9144000" cy="369888"/>
          </a:xfrm>
          <a:prstGeom prst="rect">
            <a:avLst/>
          </a:prstGeom>
          <a:noFill/>
          <a:ln w="9525">
            <a:noFill/>
            <a:miter lim="800000"/>
            <a:headEnd/>
            <a:tailEnd/>
          </a:ln>
        </p:spPr>
        <p:txBody>
          <a:bodyPr>
            <a:spAutoFit/>
          </a:bodyPr>
          <a:lstStyle/>
          <a:p>
            <a:pPr algn="ctr" eaLnBrk="1" hangingPunct="1"/>
            <a:r>
              <a:rPr lang="en-US" i="1"/>
              <a:t>Percent distribution of women and men age 15-49</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sz="4200" smtClean="0"/>
              <a:t>Trends in Nutritional Status of Women</a:t>
            </a:r>
          </a:p>
        </p:txBody>
      </p:sp>
      <p:graphicFrame>
        <p:nvGraphicFramePr>
          <p:cNvPr id="23555" name="Content Placeholder 10"/>
          <p:cNvGraphicFramePr>
            <a:graphicFrameLocks noGrp="1"/>
          </p:cNvGraphicFramePr>
          <p:nvPr>
            <p:ph idx="1"/>
          </p:nvPr>
        </p:nvGraphicFramePr>
        <p:xfrm>
          <a:off x="439738" y="1535113"/>
          <a:ext cx="8345487" cy="5032375"/>
        </p:xfrm>
        <a:graphic>
          <a:graphicData uri="http://schemas.openxmlformats.org/presentationml/2006/ole">
            <p:oleObj spid="_x0000_s23555" name="Chart" r:id="rId4" imgW="8352244" imgH="5041829" progId="Excel.Chart.8">
              <p:embed/>
            </p:oleObj>
          </a:graphicData>
        </a:graphic>
      </p:graphicFrame>
      <p:sp>
        <p:nvSpPr>
          <p:cNvPr id="23556" name="TextBox 3"/>
          <p:cNvSpPr txBox="1">
            <a:spLocks noChangeArrowheads="1"/>
          </p:cNvSpPr>
          <p:nvPr/>
        </p:nvSpPr>
        <p:spPr bwMode="auto">
          <a:xfrm>
            <a:off x="0" y="1295400"/>
            <a:ext cx="9144000" cy="369888"/>
          </a:xfrm>
          <a:prstGeom prst="rect">
            <a:avLst/>
          </a:prstGeom>
          <a:noFill/>
          <a:ln w="9525">
            <a:noFill/>
            <a:miter lim="800000"/>
            <a:headEnd/>
            <a:tailEnd/>
          </a:ln>
        </p:spPr>
        <p:txBody>
          <a:bodyPr>
            <a:spAutoFit/>
          </a:bodyPr>
          <a:lstStyle/>
          <a:p>
            <a:pPr algn="ctr" eaLnBrk="1" hangingPunct="1"/>
            <a:r>
              <a:rPr lang="en-US" i="1"/>
              <a:t>Percent of women age 15-49</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1"/>
          <p:cNvSpPr txBox="1">
            <a:spLocks noChangeArrowheads="1"/>
          </p:cNvSpPr>
          <p:nvPr/>
        </p:nvSpPr>
        <p:spPr bwMode="auto">
          <a:xfrm>
            <a:off x="0" y="269875"/>
            <a:ext cx="9144000" cy="769938"/>
          </a:xfrm>
          <a:prstGeom prst="rect">
            <a:avLst/>
          </a:prstGeom>
          <a:noFill/>
          <a:ln w="9525">
            <a:noFill/>
            <a:miter lim="800000"/>
            <a:headEnd/>
            <a:tailEnd/>
          </a:ln>
        </p:spPr>
        <p:txBody>
          <a:bodyPr>
            <a:spAutoFit/>
          </a:bodyPr>
          <a:lstStyle/>
          <a:p>
            <a:pPr algn="ctr" eaLnBrk="1" hangingPunct="1"/>
            <a:r>
              <a:rPr lang="en-US" sz="4400" b="1">
                <a:solidFill>
                  <a:schemeClr val="bg1"/>
                </a:solidFill>
              </a:rPr>
              <a:t>Malaria</a:t>
            </a:r>
          </a:p>
        </p:txBody>
      </p:sp>
      <p:sp>
        <p:nvSpPr>
          <p:cNvPr id="25603" name="TextBox 2"/>
          <p:cNvSpPr txBox="1">
            <a:spLocks noChangeArrowheads="1"/>
          </p:cNvSpPr>
          <p:nvPr/>
        </p:nvSpPr>
        <p:spPr bwMode="auto">
          <a:xfrm>
            <a:off x="7291388" y="790575"/>
            <a:ext cx="2100262" cy="1476375"/>
          </a:xfrm>
          <a:prstGeom prst="rect">
            <a:avLst/>
          </a:prstGeom>
          <a:noFill/>
          <a:ln w="9525">
            <a:noFill/>
            <a:miter lim="800000"/>
            <a:headEnd/>
            <a:tailEnd/>
          </a:ln>
        </p:spPr>
        <p:txBody>
          <a:bodyPr>
            <a:spAutoFit/>
          </a:bodyPr>
          <a:lstStyle/>
          <a:p>
            <a:pPr algn="ctr" eaLnBrk="1" hangingPunct="1"/>
            <a:r>
              <a:rPr lang="en-US" b="1">
                <a:solidFill>
                  <a:schemeClr val="accent2"/>
                </a:solidFill>
              </a:rPr>
              <a:t>Follow along </a:t>
            </a:r>
            <a:br>
              <a:rPr lang="en-US" b="1">
                <a:solidFill>
                  <a:schemeClr val="accent2"/>
                </a:solidFill>
              </a:rPr>
            </a:br>
            <a:r>
              <a:rPr lang="en-US" b="1">
                <a:solidFill>
                  <a:schemeClr val="accent2"/>
                </a:solidFill>
              </a:rPr>
              <a:t>on Twitter!</a:t>
            </a:r>
            <a:br>
              <a:rPr lang="en-US" b="1">
                <a:solidFill>
                  <a:schemeClr val="accent2"/>
                </a:solidFill>
              </a:rPr>
            </a:br>
            <a:r>
              <a:rPr lang="en-US" b="1">
                <a:solidFill>
                  <a:schemeClr val="accent2"/>
                </a:solidFill>
              </a:rPr>
              <a:t>#RwandaDHS</a:t>
            </a:r>
            <a:br>
              <a:rPr lang="en-US" b="1">
                <a:solidFill>
                  <a:schemeClr val="accent2"/>
                </a:solidFill>
              </a:rPr>
            </a:br>
            <a:r>
              <a:rPr lang="en-US" b="1">
                <a:solidFill>
                  <a:schemeClr val="accent2"/>
                </a:solidFill>
              </a:rPr>
              <a:t>@statisticsRW</a:t>
            </a:r>
            <a:br>
              <a:rPr lang="en-US" b="1">
                <a:solidFill>
                  <a:schemeClr val="accent2"/>
                </a:solidFill>
              </a:rPr>
            </a:br>
            <a:r>
              <a:rPr lang="en-US" b="1">
                <a:solidFill>
                  <a:schemeClr val="accent2"/>
                </a:solidFill>
              </a:rPr>
              <a:t>@DHSprogram</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sz="4200" smtClean="0"/>
              <a:t>Insecticide-treated Net (ITN) Ownership by Province</a:t>
            </a:r>
          </a:p>
        </p:txBody>
      </p:sp>
      <p:sp>
        <p:nvSpPr>
          <p:cNvPr id="26627" name="Text Box 34"/>
          <p:cNvSpPr txBox="1">
            <a:spLocks noChangeArrowheads="1"/>
          </p:cNvSpPr>
          <p:nvPr/>
        </p:nvSpPr>
        <p:spPr bwMode="auto">
          <a:xfrm>
            <a:off x="1588" y="1095375"/>
            <a:ext cx="9142412" cy="369888"/>
          </a:xfrm>
          <a:prstGeom prst="rect">
            <a:avLst/>
          </a:prstGeom>
          <a:noFill/>
          <a:ln w="9525">
            <a:noFill/>
            <a:miter lim="800000"/>
            <a:headEnd/>
            <a:tailEnd/>
          </a:ln>
          <a:effectLst/>
        </p:spPr>
        <p:txBody>
          <a:bodyPr>
            <a:spAutoFit/>
          </a:bodyPr>
          <a:lstStyle/>
          <a:p>
            <a:pPr algn="ctr" eaLnBrk="1" hangingPunct="1"/>
            <a:r>
              <a:rPr lang="en-US" i="1"/>
              <a:t>Percent of households with at least one ITN</a:t>
            </a:r>
          </a:p>
        </p:txBody>
      </p:sp>
      <p:sp>
        <p:nvSpPr>
          <p:cNvPr id="26628" name="TextBox 32"/>
          <p:cNvSpPr txBox="1">
            <a:spLocks noChangeArrowheads="1"/>
          </p:cNvSpPr>
          <p:nvPr/>
        </p:nvSpPr>
        <p:spPr bwMode="auto">
          <a:xfrm>
            <a:off x="287338" y="1573213"/>
            <a:ext cx="1611312" cy="954087"/>
          </a:xfrm>
          <a:prstGeom prst="rect">
            <a:avLst/>
          </a:prstGeom>
          <a:noFill/>
          <a:ln w="9525">
            <a:noFill/>
            <a:miter lim="800000"/>
            <a:headEnd/>
            <a:tailEnd/>
          </a:ln>
        </p:spPr>
        <p:txBody>
          <a:bodyPr>
            <a:spAutoFit/>
          </a:bodyPr>
          <a:lstStyle/>
          <a:p>
            <a:pPr algn="ctr" eaLnBrk="1" hangingPunct="1"/>
            <a:r>
              <a:rPr lang="en-US" sz="2800" b="1">
                <a:latin typeface="Calibri (Headings)"/>
              </a:rPr>
              <a:t>Rwanda </a:t>
            </a:r>
          </a:p>
          <a:p>
            <a:pPr algn="ctr" eaLnBrk="1" hangingPunct="1"/>
            <a:r>
              <a:rPr lang="en-US" sz="2800" b="1">
                <a:latin typeface="Calibri (Headings)"/>
              </a:rPr>
              <a:t>81%</a:t>
            </a:r>
          </a:p>
        </p:txBody>
      </p:sp>
      <p:grpSp>
        <p:nvGrpSpPr>
          <p:cNvPr id="26629" name="Group 33"/>
          <p:cNvGrpSpPr>
            <a:grpSpLocks noChangeAspect="1"/>
          </p:cNvGrpSpPr>
          <p:nvPr/>
        </p:nvGrpSpPr>
        <p:grpSpPr bwMode="auto">
          <a:xfrm>
            <a:off x="434975" y="1082675"/>
            <a:ext cx="7862888" cy="5965825"/>
            <a:chOff x="410" y="562"/>
            <a:chExt cx="4953" cy="3758"/>
          </a:xfrm>
        </p:grpSpPr>
        <p:sp>
          <p:nvSpPr>
            <p:cNvPr id="26635" name="AutoShape 3"/>
            <p:cNvSpPr>
              <a:spLocks noChangeAspect="1" noChangeArrowheads="1" noTextEdit="1"/>
            </p:cNvSpPr>
            <p:nvPr/>
          </p:nvSpPr>
          <p:spPr bwMode="auto">
            <a:xfrm>
              <a:off x="410" y="562"/>
              <a:ext cx="4953" cy="3758"/>
            </a:xfrm>
            <a:prstGeom prst="rect">
              <a:avLst/>
            </a:prstGeom>
            <a:noFill/>
            <a:ln w="9525">
              <a:noFill/>
              <a:miter lim="800000"/>
              <a:headEnd/>
              <a:tailEnd/>
            </a:ln>
          </p:spPr>
          <p:txBody>
            <a:bodyPr/>
            <a:lstStyle/>
            <a:p>
              <a:endParaRPr lang="en-US"/>
            </a:p>
          </p:txBody>
        </p:sp>
        <p:sp>
          <p:nvSpPr>
            <p:cNvPr id="26636" name="Freeform 5"/>
            <p:cNvSpPr>
              <a:spLocks/>
            </p:cNvSpPr>
            <p:nvPr/>
          </p:nvSpPr>
          <p:spPr bwMode="auto">
            <a:xfrm>
              <a:off x="3079" y="2131"/>
              <a:ext cx="579" cy="579"/>
            </a:xfrm>
            <a:custGeom>
              <a:avLst/>
              <a:gdLst>
                <a:gd name="T0" fmla="*/ 551 w 579"/>
                <a:gd name="T1" fmla="*/ 161 h 579"/>
                <a:gd name="T2" fmla="*/ 539 w 579"/>
                <a:gd name="T3" fmla="*/ 199 h 579"/>
                <a:gd name="T4" fmla="*/ 564 w 579"/>
                <a:gd name="T5" fmla="*/ 229 h 579"/>
                <a:gd name="T6" fmla="*/ 575 w 579"/>
                <a:gd name="T7" fmla="*/ 282 h 579"/>
                <a:gd name="T8" fmla="*/ 559 w 579"/>
                <a:gd name="T9" fmla="*/ 326 h 579"/>
                <a:gd name="T10" fmla="*/ 521 w 579"/>
                <a:gd name="T11" fmla="*/ 336 h 579"/>
                <a:gd name="T12" fmla="*/ 489 w 579"/>
                <a:gd name="T13" fmla="*/ 368 h 579"/>
                <a:gd name="T14" fmla="*/ 494 w 579"/>
                <a:gd name="T15" fmla="*/ 416 h 579"/>
                <a:gd name="T16" fmla="*/ 488 w 579"/>
                <a:gd name="T17" fmla="*/ 467 h 579"/>
                <a:gd name="T18" fmla="*/ 481 w 579"/>
                <a:gd name="T19" fmla="*/ 518 h 579"/>
                <a:gd name="T20" fmla="*/ 453 w 579"/>
                <a:gd name="T21" fmla="*/ 572 h 579"/>
                <a:gd name="T22" fmla="*/ 435 w 579"/>
                <a:gd name="T23" fmla="*/ 554 h 579"/>
                <a:gd name="T24" fmla="*/ 414 w 579"/>
                <a:gd name="T25" fmla="*/ 538 h 579"/>
                <a:gd name="T26" fmla="*/ 402 w 579"/>
                <a:gd name="T27" fmla="*/ 501 h 579"/>
                <a:gd name="T28" fmla="*/ 377 w 579"/>
                <a:gd name="T29" fmla="*/ 483 h 579"/>
                <a:gd name="T30" fmla="*/ 354 w 579"/>
                <a:gd name="T31" fmla="*/ 488 h 579"/>
                <a:gd name="T32" fmla="*/ 321 w 579"/>
                <a:gd name="T33" fmla="*/ 505 h 579"/>
                <a:gd name="T34" fmla="*/ 303 w 579"/>
                <a:gd name="T35" fmla="*/ 518 h 579"/>
                <a:gd name="T36" fmla="*/ 283 w 579"/>
                <a:gd name="T37" fmla="*/ 534 h 579"/>
                <a:gd name="T38" fmla="*/ 254 w 579"/>
                <a:gd name="T39" fmla="*/ 539 h 579"/>
                <a:gd name="T40" fmla="*/ 224 w 579"/>
                <a:gd name="T41" fmla="*/ 544 h 579"/>
                <a:gd name="T42" fmla="*/ 199 w 579"/>
                <a:gd name="T43" fmla="*/ 556 h 579"/>
                <a:gd name="T44" fmla="*/ 186 w 579"/>
                <a:gd name="T45" fmla="*/ 554 h 579"/>
                <a:gd name="T46" fmla="*/ 158 w 579"/>
                <a:gd name="T47" fmla="*/ 552 h 579"/>
                <a:gd name="T48" fmla="*/ 150 w 579"/>
                <a:gd name="T49" fmla="*/ 534 h 579"/>
                <a:gd name="T50" fmla="*/ 118 w 579"/>
                <a:gd name="T51" fmla="*/ 539 h 579"/>
                <a:gd name="T52" fmla="*/ 102 w 579"/>
                <a:gd name="T53" fmla="*/ 552 h 579"/>
                <a:gd name="T54" fmla="*/ 74 w 579"/>
                <a:gd name="T55" fmla="*/ 566 h 579"/>
                <a:gd name="T56" fmla="*/ 49 w 579"/>
                <a:gd name="T57" fmla="*/ 552 h 579"/>
                <a:gd name="T58" fmla="*/ 29 w 579"/>
                <a:gd name="T59" fmla="*/ 549 h 579"/>
                <a:gd name="T60" fmla="*/ 11 w 579"/>
                <a:gd name="T61" fmla="*/ 531 h 579"/>
                <a:gd name="T62" fmla="*/ 19 w 579"/>
                <a:gd name="T63" fmla="*/ 510 h 579"/>
                <a:gd name="T64" fmla="*/ 31 w 579"/>
                <a:gd name="T65" fmla="*/ 488 h 579"/>
                <a:gd name="T66" fmla="*/ 59 w 579"/>
                <a:gd name="T67" fmla="*/ 482 h 579"/>
                <a:gd name="T68" fmla="*/ 64 w 579"/>
                <a:gd name="T69" fmla="*/ 460 h 579"/>
                <a:gd name="T70" fmla="*/ 54 w 579"/>
                <a:gd name="T71" fmla="*/ 440 h 579"/>
                <a:gd name="T72" fmla="*/ 34 w 579"/>
                <a:gd name="T73" fmla="*/ 417 h 579"/>
                <a:gd name="T74" fmla="*/ 36 w 579"/>
                <a:gd name="T75" fmla="*/ 399 h 579"/>
                <a:gd name="T76" fmla="*/ 41 w 579"/>
                <a:gd name="T77" fmla="*/ 373 h 579"/>
                <a:gd name="T78" fmla="*/ 47 w 579"/>
                <a:gd name="T79" fmla="*/ 361 h 579"/>
                <a:gd name="T80" fmla="*/ 43 w 579"/>
                <a:gd name="T81" fmla="*/ 336 h 579"/>
                <a:gd name="T82" fmla="*/ 29 w 579"/>
                <a:gd name="T83" fmla="*/ 310 h 579"/>
                <a:gd name="T84" fmla="*/ 19 w 579"/>
                <a:gd name="T85" fmla="*/ 290 h 579"/>
                <a:gd name="T86" fmla="*/ 14 w 579"/>
                <a:gd name="T87" fmla="*/ 267 h 579"/>
                <a:gd name="T88" fmla="*/ 28 w 579"/>
                <a:gd name="T89" fmla="*/ 246 h 579"/>
                <a:gd name="T90" fmla="*/ 1 w 579"/>
                <a:gd name="T91" fmla="*/ 204 h 579"/>
                <a:gd name="T92" fmla="*/ 23 w 579"/>
                <a:gd name="T93" fmla="*/ 168 h 579"/>
                <a:gd name="T94" fmla="*/ 34 w 579"/>
                <a:gd name="T95" fmla="*/ 128 h 579"/>
                <a:gd name="T96" fmla="*/ 79 w 579"/>
                <a:gd name="T97" fmla="*/ 120 h 579"/>
                <a:gd name="T98" fmla="*/ 97 w 579"/>
                <a:gd name="T99" fmla="*/ 153 h 579"/>
                <a:gd name="T100" fmla="*/ 128 w 579"/>
                <a:gd name="T101" fmla="*/ 145 h 579"/>
                <a:gd name="T102" fmla="*/ 153 w 579"/>
                <a:gd name="T103" fmla="*/ 114 h 579"/>
                <a:gd name="T104" fmla="*/ 188 w 579"/>
                <a:gd name="T105" fmla="*/ 91 h 579"/>
                <a:gd name="T106" fmla="*/ 231 w 579"/>
                <a:gd name="T107" fmla="*/ 77 h 579"/>
                <a:gd name="T108" fmla="*/ 265 w 579"/>
                <a:gd name="T109" fmla="*/ 81 h 579"/>
                <a:gd name="T110" fmla="*/ 290 w 579"/>
                <a:gd name="T111" fmla="*/ 53 h 579"/>
                <a:gd name="T112" fmla="*/ 300 w 579"/>
                <a:gd name="T113" fmla="*/ 1 h 579"/>
                <a:gd name="T114" fmla="*/ 331 w 579"/>
                <a:gd name="T115" fmla="*/ 26 h 579"/>
                <a:gd name="T116" fmla="*/ 377 w 579"/>
                <a:gd name="T117" fmla="*/ 38 h 579"/>
                <a:gd name="T118" fmla="*/ 412 w 579"/>
                <a:gd name="T119" fmla="*/ 71 h 579"/>
                <a:gd name="T120" fmla="*/ 443 w 579"/>
                <a:gd name="T121" fmla="*/ 104 h 579"/>
                <a:gd name="T122" fmla="*/ 485 w 579"/>
                <a:gd name="T123" fmla="*/ 125 h 57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79" h="579">
                  <a:moveTo>
                    <a:pt x="521" y="128"/>
                  </a:moveTo>
                  <a:lnTo>
                    <a:pt x="521" y="132"/>
                  </a:lnTo>
                  <a:lnTo>
                    <a:pt x="522" y="133"/>
                  </a:lnTo>
                  <a:lnTo>
                    <a:pt x="522" y="135"/>
                  </a:lnTo>
                  <a:lnTo>
                    <a:pt x="522" y="137"/>
                  </a:lnTo>
                  <a:lnTo>
                    <a:pt x="522" y="138"/>
                  </a:lnTo>
                  <a:lnTo>
                    <a:pt x="522" y="140"/>
                  </a:lnTo>
                  <a:lnTo>
                    <a:pt x="524" y="142"/>
                  </a:lnTo>
                  <a:lnTo>
                    <a:pt x="522" y="143"/>
                  </a:lnTo>
                  <a:lnTo>
                    <a:pt x="522" y="145"/>
                  </a:lnTo>
                  <a:lnTo>
                    <a:pt x="522" y="147"/>
                  </a:lnTo>
                  <a:lnTo>
                    <a:pt x="522" y="148"/>
                  </a:lnTo>
                  <a:lnTo>
                    <a:pt x="521" y="148"/>
                  </a:lnTo>
                  <a:lnTo>
                    <a:pt x="521" y="150"/>
                  </a:lnTo>
                  <a:lnTo>
                    <a:pt x="522" y="150"/>
                  </a:lnTo>
                  <a:lnTo>
                    <a:pt x="524" y="150"/>
                  </a:lnTo>
                  <a:lnTo>
                    <a:pt x="526" y="150"/>
                  </a:lnTo>
                  <a:lnTo>
                    <a:pt x="527" y="150"/>
                  </a:lnTo>
                  <a:lnTo>
                    <a:pt x="529" y="152"/>
                  </a:lnTo>
                  <a:lnTo>
                    <a:pt x="531" y="153"/>
                  </a:lnTo>
                  <a:lnTo>
                    <a:pt x="532" y="153"/>
                  </a:lnTo>
                  <a:lnTo>
                    <a:pt x="534" y="155"/>
                  </a:lnTo>
                  <a:lnTo>
                    <a:pt x="536" y="155"/>
                  </a:lnTo>
                  <a:lnTo>
                    <a:pt x="537" y="157"/>
                  </a:lnTo>
                  <a:lnTo>
                    <a:pt x="541" y="157"/>
                  </a:lnTo>
                  <a:lnTo>
                    <a:pt x="542" y="158"/>
                  </a:lnTo>
                  <a:lnTo>
                    <a:pt x="544" y="158"/>
                  </a:lnTo>
                  <a:lnTo>
                    <a:pt x="546" y="158"/>
                  </a:lnTo>
                  <a:lnTo>
                    <a:pt x="547" y="160"/>
                  </a:lnTo>
                  <a:lnTo>
                    <a:pt x="549" y="160"/>
                  </a:lnTo>
                  <a:lnTo>
                    <a:pt x="551" y="161"/>
                  </a:lnTo>
                  <a:lnTo>
                    <a:pt x="552" y="161"/>
                  </a:lnTo>
                  <a:lnTo>
                    <a:pt x="552" y="163"/>
                  </a:lnTo>
                  <a:lnTo>
                    <a:pt x="554" y="163"/>
                  </a:lnTo>
                  <a:lnTo>
                    <a:pt x="554" y="165"/>
                  </a:lnTo>
                  <a:lnTo>
                    <a:pt x="554" y="166"/>
                  </a:lnTo>
                  <a:lnTo>
                    <a:pt x="552" y="166"/>
                  </a:lnTo>
                  <a:lnTo>
                    <a:pt x="552" y="168"/>
                  </a:lnTo>
                  <a:lnTo>
                    <a:pt x="551" y="168"/>
                  </a:lnTo>
                  <a:lnTo>
                    <a:pt x="551" y="170"/>
                  </a:lnTo>
                  <a:lnTo>
                    <a:pt x="549" y="170"/>
                  </a:lnTo>
                  <a:lnTo>
                    <a:pt x="549" y="171"/>
                  </a:lnTo>
                  <a:lnTo>
                    <a:pt x="547" y="171"/>
                  </a:lnTo>
                  <a:lnTo>
                    <a:pt x="546" y="173"/>
                  </a:lnTo>
                  <a:lnTo>
                    <a:pt x="546" y="175"/>
                  </a:lnTo>
                  <a:lnTo>
                    <a:pt x="546" y="176"/>
                  </a:lnTo>
                  <a:lnTo>
                    <a:pt x="546" y="178"/>
                  </a:lnTo>
                  <a:lnTo>
                    <a:pt x="546" y="180"/>
                  </a:lnTo>
                  <a:lnTo>
                    <a:pt x="546" y="181"/>
                  </a:lnTo>
                  <a:lnTo>
                    <a:pt x="544" y="183"/>
                  </a:lnTo>
                  <a:lnTo>
                    <a:pt x="542" y="183"/>
                  </a:lnTo>
                  <a:lnTo>
                    <a:pt x="542" y="185"/>
                  </a:lnTo>
                  <a:lnTo>
                    <a:pt x="542" y="186"/>
                  </a:lnTo>
                  <a:lnTo>
                    <a:pt x="541" y="186"/>
                  </a:lnTo>
                  <a:lnTo>
                    <a:pt x="541" y="188"/>
                  </a:lnTo>
                  <a:lnTo>
                    <a:pt x="541" y="190"/>
                  </a:lnTo>
                  <a:lnTo>
                    <a:pt x="541" y="191"/>
                  </a:lnTo>
                  <a:lnTo>
                    <a:pt x="541" y="193"/>
                  </a:lnTo>
                  <a:lnTo>
                    <a:pt x="541" y="194"/>
                  </a:lnTo>
                  <a:lnTo>
                    <a:pt x="541" y="196"/>
                  </a:lnTo>
                  <a:lnTo>
                    <a:pt x="541" y="198"/>
                  </a:lnTo>
                  <a:lnTo>
                    <a:pt x="539" y="199"/>
                  </a:lnTo>
                  <a:lnTo>
                    <a:pt x="541" y="199"/>
                  </a:lnTo>
                  <a:lnTo>
                    <a:pt x="541" y="201"/>
                  </a:lnTo>
                  <a:lnTo>
                    <a:pt x="541" y="203"/>
                  </a:lnTo>
                  <a:lnTo>
                    <a:pt x="541" y="204"/>
                  </a:lnTo>
                  <a:lnTo>
                    <a:pt x="541" y="206"/>
                  </a:lnTo>
                  <a:lnTo>
                    <a:pt x="541" y="208"/>
                  </a:lnTo>
                  <a:lnTo>
                    <a:pt x="541" y="209"/>
                  </a:lnTo>
                  <a:lnTo>
                    <a:pt x="541" y="211"/>
                  </a:lnTo>
                  <a:lnTo>
                    <a:pt x="541" y="213"/>
                  </a:lnTo>
                  <a:lnTo>
                    <a:pt x="541" y="214"/>
                  </a:lnTo>
                  <a:lnTo>
                    <a:pt x="541" y="216"/>
                  </a:lnTo>
                  <a:lnTo>
                    <a:pt x="541" y="218"/>
                  </a:lnTo>
                  <a:lnTo>
                    <a:pt x="541" y="219"/>
                  </a:lnTo>
                  <a:lnTo>
                    <a:pt x="541" y="221"/>
                  </a:lnTo>
                  <a:lnTo>
                    <a:pt x="541" y="223"/>
                  </a:lnTo>
                  <a:lnTo>
                    <a:pt x="541" y="224"/>
                  </a:lnTo>
                  <a:lnTo>
                    <a:pt x="542" y="224"/>
                  </a:lnTo>
                  <a:lnTo>
                    <a:pt x="542" y="226"/>
                  </a:lnTo>
                  <a:lnTo>
                    <a:pt x="544" y="226"/>
                  </a:lnTo>
                  <a:lnTo>
                    <a:pt x="546" y="224"/>
                  </a:lnTo>
                  <a:lnTo>
                    <a:pt x="547" y="226"/>
                  </a:lnTo>
                  <a:lnTo>
                    <a:pt x="549" y="226"/>
                  </a:lnTo>
                  <a:lnTo>
                    <a:pt x="551" y="224"/>
                  </a:lnTo>
                  <a:lnTo>
                    <a:pt x="552" y="226"/>
                  </a:lnTo>
                  <a:lnTo>
                    <a:pt x="554" y="226"/>
                  </a:lnTo>
                  <a:lnTo>
                    <a:pt x="555" y="226"/>
                  </a:lnTo>
                  <a:lnTo>
                    <a:pt x="557" y="226"/>
                  </a:lnTo>
                  <a:lnTo>
                    <a:pt x="559" y="227"/>
                  </a:lnTo>
                  <a:lnTo>
                    <a:pt x="560" y="227"/>
                  </a:lnTo>
                  <a:lnTo>
                    <a:pt x="562" y="229"/>
                  </a:lnTo>
                  <a:lnTo>
                    <a:pt x="564" y="229"/>
                  </a:lnTo>
                  <a:lnTo>
                    <a:pt x="565" y="231"/>
                  </a:lnTo>
                  <a:lnTo>
                    <a:pt x="567" y="232"/>
                  </a:lnTo>
                  <a:lnTo>
                    <a:pt x="569" y="232"/>
                  </a:lnTo>
                  <a:lnTo>
                    <a:pt x="569" y="234"/>
                  </a:lnTo>
                  <a:lnTo>
                    <a:pt x="569" y="236"/>
                  </a:lnTo>
                  <a:lnTo>
                    <a:pt x="567" y="237"/>
                  </a:lnTo>
                  <a:lnTo>
                    <a:pt x="565" y="239"/>
                  </a:lnTo>
                  <a:lnTo>
                    <a:pt x="565" y="241"/>
                  </a:lnTo>
                  <a:lnTo>
                    <a:pt x="565" y="242"/>
                  </a:lnTo>
                  <a:lnTo>
                    <a:pt x="565" y="247"/>
                  </a:lnTo>
                  <a:lnTo>
                    <a:pt x="565" y="249"/>
                  </a:lnTo>
                  <a:lnTo>
                    <a:pt x="565" y="251"/>
                  </a:lnTo>
                  <a:lnTo>
                    <a:pt x="565" y="252"/>
                  </a:lnTo>
                  <a:lnTo>
                    <a:pt x="565" y="254"/>
                  </a:lnTo>
                  <a:lnTo>
                    <a:pt x="567" y="256"/>
                  </a:lnTo>
                  <a:lnTo>
                    <a:pt x="567" y="257"/>
                  </a:lnTo>
                  <a:lnTo>
                    <a:pt x="569" y="257"/>
                  </a:lnTo>
                  <a:lnTo>
                    <a:pt x="569" y="259"/>
                  </a:lnTo>
                  <a:lnTo>
                    <a:pt x="569" y="260"/>
                  </a:lnTo>
                  <a:lnTo>
                    <a:pt x="569" y="262"/>
                  </a:lnTo>
                  <a:lnTo>
                    <a:pt x="570" y="265"/>
                  </a:lnTo>
                  <a:lnTo>
                    <a:pt x="570" y="267"/>
                  </a:lnTo>
                  <a:lnTo>
                    <a:pt x="570" y="269"/>
                  </a:lnTo>
                  <a:lnTo>
                    <a:pt x="572" y="270"/>
                  </a:lnTo>
                  <a:lnTo>
                    <a:pt x="572" y="272"/>
                  </a:lnTo>
                  <a:lnTo>
                    <a:pt x="572" y="274"/>
                  </a:lnTo>
                  <a:lnTo>
                    <a:pt x="574" y="275"/>
                  </a:lnTo>
                  <a:lnTo>
                    <a:pt x="574" y="277"/>
                  </a:lnTo>
                  <a:lnTo>
                    <a:pt x="574" y="279"/>
                  </a:lnTo>
                  <a:lnTo>
                    <a:pt x="575" y="280"/>
                  </a:lnTo>
                  <a:lnTo>
                    <a:pt x="575" y="282"/>
                  </a:lnTo>
                  <a:lnTo>
                    <a:pt x="575" y="284"/>
                  </a:lnTo>
                  <a:lnTo>
                    <a:pt x="577" y="284"/>
                  </a:lnTo>
                  <a:lnTo>
                    <a:pt x="577" y="285"/>
                  </a:lnTo>
                  <a:lnTo>
                    <a:pt x="577" y="287"/>
                  </a:lnTo>
                  <a:lnTo>
                    <a:pt x="577" y="289"/>
                  </a:lnTo>
                  <a:lnTo>
                    <a:pt x="577" y="290"/>
                  </a:lnTo>
                  <a:lnTo>
                    <a:pt x="577" y="292"/>
                  </a:lnTo>
                  <a:lnTo>
                    <a:pt x="577" y="293"/>
                  </a:lnTo>
                  <a:lnTo>
                    <a:pt x="579" y="295"/>
                  </a:lnTo>
                  <a:lnTo>
                    <a:pt x="579" y="297"/>
                  </a:lnTo>
                  <a:lnTo>
                    <a:pt x="579" y="298"/>
                  </a:lnTo>
                  <a:lnTo>
                    <a:pt x="577" y="300"/>
                  </a:lnTo>
                  <a:lnTo>
                    <a:pt x="577" y="302"/>
                  </a:lnTo>
                  <a:lnTo>
                    <a:pt x="577" y="303"/>
                  </a:lnTo>
                  <a:lnTo>
                    <a:pt x="575" y="305"/>
                  </a:lnTo>
                  <a:lnTo>
                    <a:pt x="574" y="305"/>
                  </a:lnTo>
                  <a:lnTo>
                    <a:pt x="574" y="307"/>
                  </a:lnTo>
                  <a:lnTo>
                    <a:pt x="572" y="308"/>
                  </a:lnTo>
                  <a:lnTo>
                    <a:pt x="570" y="310"/>
                  </a:lnTo>
                  <a:lnTo>
                    <a:pt x="569" y="312"/>
                  </a:lnTo>
                  <a:lnTo>
                    <a:pt x="567" y="313"/>
                  </a:lnTo>
                  <a:lnTo>
                    <a:pt x="567" y="315"/>
                  </a:lnTo>
                  <a:lnTo>
                    <a:pt x="567" y="317"/>
                  </a:lnTo>
                  <a:lnTo>
                    <a:pt x="565" y="318"/>
                  </a:lnTo>
                  <a:lnTo>
                    <a:pt x="565" y="320"/>
                  </a:lnTo>
                  <a:lnTo>
                    <a:pt x="564" y="322"/>
                  </a:lnTo>
                  <a:lnTo>
                    <a:pt x="564" y="323"/>
                  </a:lnTo>
                  <a:lnTo>
                    <a:pt x="562" y="323"/>
                  </a:lnTo>
                  <a:lnTo>
                    <a:pt x="560" y="325"/>
                  </a:lnTo>
                  <a:lnTo>
                    <a:pt x="559" y="325"/>
                  </a:lnTo>
                  <a:lnTo>
                    <a:pt x="559" y="326"/>
                  </a:lnTo>
                  <a:lnTo>
                    <a:pt x="557" y="328"/>
                  </a:lnTo>
                  <a:lnTo>
                    <a:pt x="557" y="330"/>
                  </a:lnTo>
                  <a:lnTo>
                    <a:pt x="557" y="331"/>
                  </a:lnTo>
                  <a:lnTo>
                    <a:pt x="555" y="333"/>
                  </a:lnTo>
                  <a:lnTo>
                    <a:pt x="555" y="335"/>
                  </a:lnTo>
                  <a:lnTo>
                    <a:pt x="554" y="335"/>
                  </a:lnTo>
                  <a:lnTo>
                    <a:pt x="554" y="336"/>
                  </a:lnTo>
                  <a:lnTo>
                    <a:pt x="552" y="336"/>
                  </a:lnTo>
                  <a:lnTo>
                    <a:pt x="552" y="335"/>
                  </a:lnTo>
                  <a:lnTo>
                    <a:pt x="551" y="335"/>
                  </a:lnTo>
                  <a:lnTo>
                    <a:pt x="549" y="335"/>
                  </a:lnTo>
                  <a:lnTo>
                    <a:pt x="547" y="335"/>
                  </a:lnTo>
                  <a:lnTo>
                    <a:pt x="546" y="335"/>
                  </a:lnTo>
                  <a:lnTo>
                    <a:pt x="544" y="335"/>
                  </a:lnTo>
                  <a:lnTo>
                    <a:pt x="542" y="333"/>
                  </a:lnTo>
                  <a:lnTo>
                    <a:pt x="541" y="333"/>
                  </a:lnTo>
                  <a:lnTo>
                    <a:pt x="539" y="333"/>
                  </a:lnTo>
                  <a:lnTo>
                    <a:pt x="537" y="333"/>
                  </a:lnTo>
                  <a:lnTo>
                    <a:pt x="536" y="333"/>
                  </a:lnTo>
                  <a:lnTo>
                    <a:pt x="534" y="333"/>
                  </a:lnTo>
                  <a:lnTo>
                    <a:pt x="534" y="331"/>
                  </a:lnTo>
                  <a:lnTo>
                    <a:pt x="532" y="331"/>
                  </a:lnTo>
                  <a:lnTo>
                    <a:pt x="532" y="333"/>
                  </a:lnTo>
                  <a:lnTo>
                    <a:pt x="531" y="333"/>
                  </a:lnTo>
                  <a:lnTo>
                    <a:pt x="529" y="333"/>
                  </a:lnTo>
                  <a:lnTo>
                    <a:pt x="527" y="333"/>
                  </a:lnTo>
                  <a:lnTo>
                    <a:pt x="527" y="335"/>
                  </a:lnTo>
                  <a:lnTo>
                    <a:pt x="526" y="335"/>
                  </a:lnTo>
                  <a:lnTo>
                    <a:pt x="524" y="335"/>
                  </a:lnTo>
                  <a:lnTo>
                    <a:pt x="522" y="335"/>
                  </a:lnTo>
                  <a:lnTo>
                    <a:pt x="521" y="336"/>
                  </a:lnTo>
                  <a:lnTo>
                    <a:pt x="519" y="336"/>
                  </a:lnTo>
                  <a:lnTo>
                    <a:pt x="518" y="338"/>
                  </a:lnTo>
                  <a:lnTo>
                    <a:pt x="516" y="338"/>
                  </a:lnTo>
                  <a:lnTo>
                    <a:pt x="514" y="338"/>
                  </a:lnTo>
                  <a:lnTo>
                    <a:pt x="513" y="338"/>
                  </a:lnTo>
                  <a:lnTo>
                    <a:pt x="513" y="340"/>
                  </a:lnTo>
                  <a:lnTo>
                    <a:pt x="511" y="340"/>
                  </a:lnTo>
                  <a:lnTo>
                    <a:pt x="508" y="341"/>
                  </a:lnTo>
                  <a:lnTo>
                    <a:pt x="508" y="343"/>
                  </a:lnTo>
                  <a:lnTo>
                    <a:pt x="506" y="343"/>
                  </a:lnTo>
                  <a:lnTo>
                    <a:pt x="504" y="343"/>
                  </a:lnTo>
                  <a:lnTo>
                    <a:pt x="503" y="345"/>
                  </a:lnTo>
                  <a:lnTo>
                    <a:pt x="501" y="345"/>
                  </a:lnTo>
                  <a:lnTo>
                    <a:pt x="501" y="346"/>
                  </a:lnTo>
                  <a:lnTo>
                    <a:pt x="499" y="346"/>
                  </a:lnTo>
                  <a:lnTo>
                    <a:pt x="499" y="348"/>
                  </a:lnTo>
                  <a:lnTo>
                    <a:pt x="498" y="348"/>
                  </a:lnTo>
                  <a:lnTo>
                    <a:pt x="496" y="348"/>
                  </a:lnTo>
                  <a:lnTo>
                    <a:pt x="496" y="350"/>
                  </a:lnTo>
                  <a:lnTo>
                    <a:pt x="494" y="351"/>
                  </a:lnTo>
                  <a:lnTo>
                    <a:pt x="493" y="353"/>
                  </a:lnTo>
                  <a:lnTo>
                    <a:pt x="493" y="354"/>
                  </a:lnTo>
                  <a:lnTo>
                    <a:pt x="493" y="356"/>
                  </a:lnTo>
                  <a:lnTo>
                    <a:pt x="493" y="358"/>
                  </a:lnTo>
                  <a:lnTo>
                    <a:pt x="491" y="359"/>
                  </a:lnTo>
                  <a:lnTo>
                    <a:pt x="491" y="361"/>
                  </a:lnTo>
                  <a:lnTo>
                    <a:pt x="491" y="363"/>
                  </a:lnTo>
                  <a:lnTo>
                    <a:pt x="489" y="363"/>
                  </a:lnTo>
                  <a:lnTo>
                    <a:pt x="489" y="364"/>
                  </a:lnTo>
                  <a:lnTo>
                    <a:pt x="489" y="366"/>
                  </a:lnTo>
                  <a:lnTo>
                    <a:pt x="489" y="368"/>
                  </a:lnTo>
                  <a:lnTo>
                    <a:pt x="491" y="369"/>
                  </a:lnTo>
                  <a:lnTo>
                    <a:pt x="491" y="371"/>
                  </a:lnTo>
                  <a:lnTo>
                    <a:pt x="491" y="373"/>
                  </a:lnTo>
                  <a:lnTo>
                    <a:pt x="491" y="374"/>
                  </a:lnTo>
                  <a:lnTo>
                    <a:pt x="491" y="376"/>
                  </a:lnTo>
                  <a:lnTo>
                    <a:pt x="491" y="378"/>
                  </a:lnTo>
                  <a:lnTo>
                    <a:pt x="491" y="379"/>
                  </a:lnTo>
                  <a:lnTo>
                    <a:pt x="491" y="381"/>
                  </a:lnTo>
                  <a:lnTo>
                    <a:pt x="493" y="381"/>
                  </a:lnTo>
                  <a:lnTo>
                    <a:pt x="493" y="383"/>
                  </a:lnTo>
                  <a:lnTo>
                    <a:pt x="494" y="384"/>
                  </a:lnTo>
                  <a:lnTo>
                    <a:pt x="494" y="386"/>
                  </a:lnTo>
                  <a:lnTo>
                    <a:pt x="496" y="386"/>
                  </a:lnTo>
                  <a:lnTo>
                    <a:pt x="496" y="387"/>
                  </a:lnTo>
                  <a:lnTo>
                    <a:pt x="498" y="387"/>
                  </a:lnTo>
                  <a:lnTo>
                    <a:pt x="498" y="389"/>
                  </a:lnTo>
                  <a:lnTo>
                    <a:pt x="498" y="391"/>
                  </a:lnTo>
                  <a:lnTo>
                    <a:pt x="498" y="392"/>
                  </a:lnTo>
                  <a:lnTo>
                    <a:pt x="499" y="392"/>
                  </a:lnTo>
                  <a:lnTo>
                    <a:pt x="499" y="394"/>
                  </a:lnTo>
                  <a:lnTo>
                    <a:pt x="498" y="396"/>
                  </a:lnTo>
                  <a:lnTo>
                    <a:pt x="498" y="397"/>
                  </a:lnTo>
                  <a:lnTo>
                    <a:pt x="498" y="399"/>
                  </a:lnTo>
                  <a:lnTo>
                    <a:pt x="498" y="401"/>
                  </a:lnTo>
                  <a:lnTo>
                    <a:pt x="498" y="402"/>
                  </a:lnTo>
                  <a:lnTo>
                    <a:pt x="498" y="406"/>
                  </a:lnTo>
                  <a:lnTo>
                    <a:pt x="496" y="407"/>
                  </a:lnTo>
                  <a:lnTo>
                    <a:pt x="496" y="409"/>
                  </a:lnTo>
                  <a:lnTo>
                    <a:pt x="496" y="412"/>
                  </a:lnTo>
                  <a:lnTo>
                    <a:pt x="494" y="414"/>
                  </a:lnTo>
                  <a:lnTo>
                    <a:pt x="494" y="416"/>
                  </a:lnTo>
                  <a:lnTo>
                    <a:pt x="494" y="417"/>
                  </a:lnTo>
                  <a:lnTo>
                    <a:pt x="494" y="419"/>
                  </a:lnTo>
                  <a:lnTo>
                    <a:pt x="494" y="420"/>
                  </a:lnTo>
                  <a:lnTo>
                    <a:pt x="494" y="422"/>
                  </a:lnTo>
                  <a:lnTo>
                    <a:pt x="494" y="424"/>
                  </a:lnTo>
                  <a:lnTo>
                    <a:pt x="494" y="425"/>
                  </a:lnTo>
                  <a:lnTo>
                    <a:pt x="494" y="427"/>
                  </a:lnTo>
                  <a:lnTo>
                    <a:pt x="494" y="429"/>
                  </a:lnTo>
                  <a:lnTo>
                    <a:pt x="493" y="430"/>
                  </a:lnTo>
                  <a:lnTo>
                    <a:pt x="491" y="432"/>
                  </a:lnTo>
                  <a:lnTo>
                    <a:pt x="491" y="434"/>
                  </a:lnTo>
                  <a:lnTo>
                    <a:pt x="489" y="435"/>
                  </a:lnTo>
                  <a:lnTo>
                    <a:pt x="489" y="437"/>
                  </a:lnTo>
                  <a:lnTo>
                    <a:pt x="488" y="439"/>
                  </a:lnTo>
                  <a:lnTo>
                    <a:pt x="488" y="440"/>
                  </a:lnTo>
                  <a:lnTo>
                    <a:pt x="488" y="442"/>
                  </a:lnTo>
                  <a:lnTo>
                    <a:pt x="486" y="444"/>
                  </a:lnTo>
                  <a:lnTo>
                    <a:pt x="486" y="445"/>
                  </a:lnTo>
                  <a:lnTo>
                    <a:pt x="486" y="447"/>
                  </a:lnTo>
                  <a:lnTo>
                    <a:pt x="486" y="449"/>
                  </a:lnTo>
                  <a:lnTo>
                    <a:pt x="486" y="450"/>
                  </a:lnTo>
                  <a:lnTo>
                    <a:pt x="486" y="452"/>
                  </a:lnTo>
                  <a:lnTo>
                    <a:pt x="486" y="453"/>
                  </a:lnTo>
                  <a:lnTo>
                    <a:pt x="486" y="455"/>
                  </a:lnTo>
                  <a:lnTo>
                    <a:pt x="486" y="458"/>
                  </a:lnTo>
                  <a:lnTo>
                    <a:pt x="486" y="460"/>
                  </a:lnTo>
                  <a:lnTo>
                    <a:pt x="486" y="462"/>
                  </a:lnTo>
                  <a:lnTo>
                    <a:pt x="486" y="463"/>
                  </a:lnTo>
                  <a:lnTo>
                    <a:pt x="486" y="465"/>
                  </a:lnTo>
                  <a:lnTo>
                    <a:pt x="486" y="467"/>
                  </a:lnTo>
                  <a:lnTo>
                    <a:pt x="488" y="467"/>
                  </a:lnTo>
                  <a:lnTo>
                    <a:pt x="488" y="468"/>
                  </a:lnTo>
                  <a:lnTo>
                    <a:pt x="488" y="470"/>
                  </a:lnTo>
                  <a:lnTo>
                    <a:pt x="488" y="472"/>
                  </a:lnTo>
                  <a:lnTo>
                    <a:pt x="488" y="473"/>
                  </a:lnTo>
                  <a:lnTo>
                    <a:pt x="486" y="475"/>
                  </a:lnTo>
                  <a:lnTo>
                    <a:pt x="488" y="475"/>
                  </a:lnTo>
                  <a:lnTo>
                    <a:pt x="486" y="477"/>
                  </a:lnTo>
                  <a:lnTo>
                    <a:pt x="486" y="478"/>
                  </a:lnTo>
                  <a:lnTo>
                    <a:pt x="486" y="480"/>
                  </a:lnTo>
                  <a:lnTo>
                    <a:pt x="486" y="482"/>
                  </a:lnTo>
                  <a:lnTo>
                    <a:pt x="485" y="483"/>
                  </a:lnTo>
                  <a:lnTo>
                    <a:pt x="485" y="485"/>
                  </a:lnTo>
                  <a:lnTo>
                    <a:pt x="485" y="486"/>
                  </a:lnTo>
                  <a:lnTo>
                    <a:pt x="485" y="488"/>
                  </a:lnTo>
                  <a:lnTo>
                    <a:pt x="485" y="491"/>
                  </a:lnTo>
                  <a:lnTo>
                    <a:pt x="485" y="493"/>
                  </a:lnTo>
                  <a:lnTo>
                    <a:pt x="485" y="495"/>
                  </a:lnTo>
                  <a:lnTo>
                    <a:pt x="485" y="496"/>
                  </a:lnTo>
                  <a:lnTo>
                    <a:pt x="485" y="498"/>
                  </a:lnTo>
                  <a:lnTo>
                    <a:pt x="485" y="500"/>
                  </a:lnTo>
                  <a:lnTo>
                    <a:pt x="485" y="501"/>
                  </a:lnTo>
                  <a:lnTo>
                    <a:pt x="485" y="503"/>
                  </a:lnTo>
                  <a:lnTo>
                    <a:pt x="485" y="505"/>
                  </a:lnTo>
                  <a:lnTo>
                    <a:pt x="485" y="506"/>
                  </a:lnTo>
                  <a:lnTo>
                    <a:pt x="485" y="508"/>
                  </a:lnTo>
                  <a:lnTo>
                    <a:pt x="483" y="511"/>
                  </a:lnTo>
                  <a:lnTo>
                    <a:pt x="483" y="513"/>
                  </a:lnTo>
                  <a:lnTo>
                    <a:pt x="483" y="515"/>
                  </a:lnTo>
                  <a:lnTo>
                    <a:pt x="483" y="516"/>
                  </a:lnTo>
                  <a:lnTo>
                    <a:pt x="483" y="518"/>
                  </a:lnTo>
                  <a:lnTo>
                    <a:pt x="481" y="518"/>
                  </a:lnTo>
                  <a:lnTo>
                    <a:pt x="481" y="521"/>
                  </a:lnTo>
                  <a:lnTo>
                    <a:pt x="481" y="523"/>
                  </a:lnTo>
                  <a:lnTo>
                    <a:pt x="480" y="524"/>
                  </a:lnTo>
                  <a:lnTo>
                    <a:pt x="480" y="526"/>
                  </a:lnTo>
                  <a:lnTo>
                    <a:pt x="478" y="528"/>
                  </a:lnTo>
                  <a:lnTo>
                    <a:pt x="478" y="529"/>
                  </a:lnTo>
                  <a:lnTo>
                    <a:pt x="476" y="529"/>
                  </a:lnTo>
                  <a:lnTo>
                    <a:pt x="476" y="531"/>
                  </a:lnTo>
                  <a:lnTo>
                    <a:pt x="476" y="533"/>
                  </a:lnTo>
                  <a:lnTo>
                    <a:pt x="475" y="534"/>
                  </a:lnTo>
                  <a:lnTo>
                    <a:pt x="473" y="536"/>
                  </a:lnTo>
                  <a:lnTo>
                    <a:pt x="473" y="538"/>
                  </a:lnTo>
                  <a:lnTo>
                    <a:pt x="471" y="539"/>
                  </a:lnTo>
                  <a:lnTo>
                    <a:pt x="470" y="541"/>
                  </a:lnTo>
                  <a:lnTo>
                    <a:pt x="468" y="543"/>
                  </a:lnTo>
                  <a:lnTo>
                    <a:pt x="466" y="544"/>
                  </a:lnTo>
                  <a:lnTo>
                    <a:pt x="466" y="546"/>
                  </a:lnTo>
                  <a:lnTo>
                    <a:pt x="465" y="548"/>
                  </a:lnTo>
                  <a:lnTo>
                    <a:pt x="463" y="549"/>
                  </a:lnTo>
                  <a:lnTo>
                    <a:pt x="461" y="551"/>
                  </a:lnTo>
                  <a:lnTo>
                    <a:pt x="461" y="552"/>
                  </a:lnTo>
                  <a:lnTo>
                    <a:pt x="460" y="554"/>
                  </a:lnTo>
                  <a:lnTo>
                    <a:pt x="458" y="557"/>
                  </a:lnTo>
                  <a:lnTo>
                    <a:pt x="458" y="561"/>
                  </a:lnTo>
                  <a:lnTo>
                    <a:pt x="458" y="564"/>
                  </a:lnTo>
                  <a:lnTo>
                    <a:pt x="458" y="566"/>
                  </a:lnTo>
                  <a:lnTo>
                    <a:pt x="458" y="567"/>
                  </a:lnTo>
                  <a:lnTo>
                    <a:pt x="458" y="571"/>
                  </a:lnTo>
                  <a:lnTo>
                    <a:pt x="456" y="571"/>
                  </a:lnTo>
                  <a:lnTo>
                    <a:pt x="455" y="571"/>
                  </a:lnTo>
                  <a:lnTo>
                    <a:pt x="453" y="572"/>
                  </a:lnTo>
                  <a:lnTo>
                    <a:pt x="452" y="572"/>
                  </a:lnTo>
                  <a:lnTo>
                    <a:pt x="452" y="574"/>
                  </a:lnTo>
                  <a:lnTo>
                    <a:pt x="450" y="574"/>
                  </a:lnTo>
                  <a:lnTo>
                    <a:pt x="448" y="574"/>
                  </a:lnTo>
                  <a:lnTo>
                    <a:pt x="447" y="574"/>
                  </a:lnTo>
                  <a:lnTo>
                    <a:pt x="448" y="576"/>
                  </a:lnTo>
                  <a:lnTo>
                    <a:pt x="448" y="577"/>
                  </a:lnTo>
                  <a:lnTo>
                    <a:pt x="447" y="577"/>
                  </a:lnTo>
                  <a:lnTo>
                    <a:pt x="445" y="579"/>
                  </a:lnTo>
                  <a:lnTo>
                    <a:pt x="443" y="579"/>
                  </a:lnTo>
                  <a:lnTo>
                    <a:pt x="443" y="577"/>
                  </a:lnTo>
                  <a:lnTo>
                    <a:pt x="443" y="576"/>
                  </a:lnTo>
                  <a:lnTo>
                    <a:pt x="442" y="574"/>
                  </a:lnTo>
                  <a:lnTo>
                    <a:pt x="442" y="572"/>
                  </a:lnTo>
                  <a:lnTo>
                    <a:pt x="442" y="571"/>
                  </a:lnTo>
                  <a:lnTo>
                    <a:pt x="440" y="571"/>
                  </a:lnTo>
                  <a:lnTo>
                    <a:pt x="438" y="569"/>
                  </a:lnTo>
                  <a:lnTo>
                    <a:pt x="437" y="569"/>
                  </a:lnTo>
                  <a:lnTo>
                    <a:pt x="437" y="567"/>
                  </a:lnTo>
                  <a:lnTo>
                    <a:pt x="437" y="566"/>
                  </a:lnTo>
                  <a:lnTo>
                    <a:pt x="437" y="564"/>
                  </a:lnTo>
                  <a:lnTo>
                    <a:pt x="438" y="564"/>
                  </a:lnTo>
                  <a:lnTo>
                    <a:pt x="438" y="562"/>
                  </a:lnTo>
                  <a:lnTo>
                    <a:pt x="440" y="559"/>
                  </a:lnTo>
                  <a:lnTo>
                    <a:pt x="440" y="557"/>
                  </a:lnTo>
                  <a:lnTo>
                    <a:pt x="440" y="556"/>
                  </a:lnTo>
                  <a:lnTo>
                    <a:pt x="438" y="557"/>
                  </a:lnTo>
                  <a:lnTo>
                    <a:pt x="437" y="557"/>
                  </a:lnTo>
                  <a:lnTo>
                    <a:pt x="435" y="557"/>
                  </a:lnTo>
                  <a:lnTo>
                    <a:pt x="435" y="556"/>
                  </a:lnTo>
                  <a:lnTo>
                    <a:pt x="435" y="554"/>
                  </a:lnTo>
                  <a:lnTo>
                    <a:pt x="437" y="552"/>
                  </a:lnTo>
                  <a:lnTo>
                    <a:pt x="435" y="552"/>
                  </a:lnTo>
                  <a:lnTo>
                    <a:pt x="433" y="552"/>
                  </a:lnTo>
                  <a:lnTo>
                    <a:pt x="432" y="554"/>
                  </a:lnTo>
                  <a:lnTo>
                    <a:pt x="430" y="554"/>
                  </a:lnTo>
                  <a:lnTo>
                    <a:pt x="430" y="552"/>
                  </a:lnTo>
                  <a:lnTo>
                    <a:pt x="428" y="552"/>
                  </a:lnTo>
                  <a:lnTo>
                    <a:pt x="428" y="551"/>
                  </a:lnTo>
                  <a:lnTo>
                    <a:pt x="428" y="549"/>
                  </a:lnTo>
                  <a:lnTo>
                    <a:pt x="430" y="548"/>
                  </a:lnTo>
                  <a:lnTo>
                    <a:pt x="428" y="546"/>
                  </a:lnTo>
                  <a:lnTo>
                    <a:pt x="427" y="546"/>
                  </a:lnTo>
                  <a:lnTo>
                    <a:pt x="425" y="546"/>
                  </a:lnTo>
                  <a:lnTo>
                    <a:pt x="425" y="544"/>
                  </a:lnTo>
                  <a:lnTo>
                    <a:pt x="425" y="543"/>
                  </a:lnTo>
                  <a:lnTo>
                    <a:pt x="425" y="541"/>
                  </a:lnTo>
                  <a:lnTo>
                    <a:pt x="427" y="541"/>
                  </a:lnTo>
                  <a:lnTo>
                    <a:pt x="427" y="539"/>
                  </a:lnTo>
                  <a:lnTo>
                    <a:pt x="427" y="538"/>
                  </a:lnTo>
                  <a:lnTo>
                    <a:pt x="425" y="538"/>
                  </a:lnTo>
                  <a:lnTo>
                    <a:pt x="424" y="539"/>
                  </a:lnTo>
                  <a:lnTo>
                    <a:pt x="424" y="541"/>
                  </a:lnTo>
                  <a:lnTo>
                    <a:pt x="422" y="543"/>
                  </a:lnTo>
                  <a:lnTo>
                    <a:pt x="420" y="544"/>
                  </a:lnTo>
                  <a:lnTo>
                    <a:pt x="419" y="546"/>
                  </a:lnTo>
                  <a:lnTo>
                    <a:pt x="417" y="544"/>
                  </a:lnTo>
                  <a:lnTo>
                    <a:pt x="415" y="544"/>
                  </a:lnTo>
                  <a:lnTo>
                    <a:pt x="414" y="543"/>
                  </a:lnTo>
                  <a:lnTo>
                    <a:pt x="414" y="541"/>
                  </a:lnTo>
                  <a:lnTo>
                    <a:pt x="414" y="539"/>
                  </a:lnTo>
                  <a:lnTo>
                    <a:pt x="414" y="538"/>
                  </a:lnTo>
                  <a:lnTo>
                    <a:pt x="412" y="538"/>
                  </a:lnTo>
                  <a:lnTo>
                    <a:pt x="412" y="536"/>
                  </a:lnTo>
                  <a:lnTo>
                    <a:pt x="410" y="534"/>
                  </a:lnTo>
                  <a:lnTo>
                    <a:pt x="410" y="533"/>
                  </a:lnTo>
                  <a:lnTo>
                    <a:pt x="412" y="531"/>
                  </a:lnTo>
                  <a:lnTo>
                    <a:pt x="414" y="531"/>
                  </a:lnTo>
                  <a:lnTo>
                    <a:pt x="415" y="529"/>
                  </a:lnTo>
                  <a:lnTo>
                    <a:pt x="415" y="528"/>
                  </a:lnTo>
                  <a:lnTo>
                    <a:pt x="414" y="528"/>
                  </a:lnTo>
                  <a:lnTo>
                    <a:pt x="412" y="528"/>
                  </a:lnTo>
                  <a:lnTo>
                    <a:pt x="412" y="526"/>
                  </a:lnTo>
                  <a:lnTo>
                    <a:pt x="412" y="524"/>
                  </a:lnTo>
                  <a:lnTo>
                    <a:pt x="410" y="523"/>
                  </a:lnTo>
                  <a:lnTo>
                    <a:pt x="410" y="521"/>
                  </a:lnTo>
                  <a:lnTo>
                    <a:pt x="410" y="519"/>
                  </a:lnTo>
                  <a:lnTo>
                    <a:pt x="410" y="518"/>
                  </a:lnTo>
                  <a:lnTo>
                    <a:pt x="410" y="516"/>
                  </a:lnTo>
                  <a:lnTo>
                    <a:pt x="409" y="516"/>
                  </a:lnTo>
                  <a:lnTo>
                    <a:pt x="409" y="515"/>
                  </a:lnTo>
                  <a:lnTo>
                    <a:pt x="407" y="515"/>
                  </a:lnTo>
                  <a:lnTo>
                    <a:pt x="405" y="513"/>
                  </a:lnTo>
                  <a:lnTo>
                    <a:pt x="405" y="511"/>
                  </a:lnTo>
                  <a:lnTo>
                    <a:pt x="407" y="511"/>
                  </a:lnTo>
                  <a:lnTo>
                    <a:pt x="407" y="510"/>
                  </a:lnTo>
                  <a:lnTo>
                    <a:pt x="409" y="510"/>
                  </a:lnTo>
                  <a:lnTo>
                    <a:pt x="407" y="508"/>
                  </a:lnTo>
                  <a:lnTo>
                    <a:pt x="405" y="508"/>
                  </a:lnTo>
                  <a:lnTo>
                    <a:pt x="404" y="506"/>
                  </a:lnTo>
                  <a:lnTo>
                    <a:pt x="402" y="505"/>
                  </a:lnTo>
                  <a:lnTo>
                    <a:pt x="402" y="503"/>
                  </a:lnTo>
                  <a:lnTo>
                    <a:pt x="402" y="501"/>
                  </a:lnTo>
                  <a:lnTo>
                    <a:pt x="400" y="501"/>
                  </a:lnTo>
                  <a:lnTo>
                    <a:pt x="399" y="501"/>
                  </a:lnTo>
                  <a:lnTo>
                    <a:pt x="397" y="500"/>
                  </a:lnTo>
                  <a:lnTo>
                    <a:pt x="397" y="501"/>
                  </a:lnTo>
                  <a:lnTo>
                    <a:pt x="395" y="501"/>
                  </a:lnTo>
                  <a:lnTo>
                    <a:pt x="395" y="500"/>
                  </a:lnTo>
                  <a:lnTo>
                    <a:pt x="394" y="498"/>
                  </a:lnTo>
                  <a:lnTo>
                    <a:pt x="395" y="496"/>
                  </a:lnTo>
                  <a:lnTo>
                    <a:pt x="394" y="495"/>
                  </a:lnTo>
                  <a:lnTo>
                    <a:pt x="392" y="493"/>
                  </a:lnTo>
                  <a:lnTo>
                    <a:pt x="391" y="493"/>
                  </a:lnTo>
                  <a:lnTo>
                    <a:pt x="391" y="491"/>
                  </a:lnTo>
                  <a:lnTo>
                    <a:pt x="389" y="491"/>
                  </a:lnTo>
                  <a:lnTo>
                    <a:pt x="389" y="493"/>
                  </a:lnTo>
                  <a:lnTo>
                    <a:pt x="387" y="495"/>
                  </a:lnTo>
                  <a:lnTo>
                    <a:pt x="387" y="496"/>
                  </a:lnTo>
                  <a:lnTo>
                    <a:pt x="386" y="496"/>
                  </a:lnTo>
                  <a:lnTo>
                    <a:pt x="384" y="496"/>
                  </a:lnTo>
                  <a:lnTo>
                    <a:pt x="382" y="495"/>
                  </a:lnTo>
                  <a:lnTo>
                    <a:pt x="381" y="495"/>
                  </a:lnTo>
                  <a:lnTo>
                    <a:pt x="381" y="493"/>
                  </a:lnTo>
                  <a:lnTo>
                    <a:pt x="379" y="493"/>
                  </a:lnTo>
                  <a:lnTo>
                    <a:pt x="379" y="491"/>
                  </a:lnTo>
                  <a:lnTo>
                    <a:pt x="381" y="491"/>
                  </a:lnTo>
                  <a:lnTo>
                    <a:pt x="382" y="490"/>
                  </a:lnTo>
                  <a:lnTo>
                    <a:pt x="381" y="490"/>
                  </a:lnTo>
                  <a:lnTo>
                    <a:pt x="379" y="490"/>
                  </a:lnTo>
                  <a:lnTo>
                    <a:pt x="379" y="488"/>
                  </a:lnTo>
                  <a:lnTo>
                    <a:pt x="379" y="486"/>
                  </a:lnTo>
                  <a:lnTo>
                    <a:pt x="379" y="485"/>
                  </a:lnTo>
                  <a:lnTo>
                    <a:pt x="377" y="483"/>
                  </a:lnTo>
                  <a:lnTo>
                    <a:pt x="377" y="482"/>
                  </a:lnTo>
                  <a:lnTo>
                    <a:pt x="376" y="482"/>
                  </a:lnTo>
                  <a:lnTo>
                    <a:pt x="374" y="483"/>
                  </a:lnTo>
                  <a:lnTo>
                    <a:pt x="374" y="485"/>
                  </a:lnTo>
                  <a:lnTo>
                    <a:pt x="376" y="486"/>
                  </a:lnTo>
                  <a:lnTo>
                    <a:pt x="374" y="486"/>
                  </a:lnTo>
                  <a:lnTo>
                    <a:pt x="374" y="488"/>
                  </a:lnTo>
                  <a:lnTo>
                    <a:pt x="374" y="486"/>
                  </a:lnTo>
                  <a:lnTo>
                    <a:pt x="372" y="486"/>
                  </a:lnTo>
                  <a:lnTo>
                    <a:pt x="371" y="486"/>
                  </a:lnTo>
                  <a:lnTo>
                    <a:pt x="369" y="485"/>
                  </a:lnTo>
                  <a:lnTo>
                    <a:pt x="367" y="485"/>
                  </a:lnTo>
                  <a:lnTo>
                    <a:pt x="366" y="485"/>
                  </a:lnTo>
                  <a:lnTo>
                    <a:pt x="364" y="485"/>
                  </a:lnTo>
                  <a:lnTo>
                    <a:pt x="364" y="488"/>
                  </a:lnTo>
                  <a:lnTo>
                    <a:pt x="364" y="490"/>
                  </a:lnTo>
                  <a:lnTo>
                    <a:pt x="362" y="490"/>
                  </a:lnTo>
                  <a:lnTo>
                    <a:pt x="361" y="490"/>
                  </a:lnTo>
                  <a:lnTo>
                    <a:pt x="359" y="490"/>
                  </a:lnTo>
                  <a:lnTo>
                    <a:pt x="359" y="488"/>
                  </a:lnTo>
                  <a:lnTo>
                    <a:pt x="358" y="486"/>
                  </a:lnTo>
                  <a:lnTo>
                    <a:pt x="358" y="485"/>
                  </a:lnTo>
                  <a:lnTo>
                    <a:pt x="359" y="483"/>
                  </a:lnTo>
                  <a:lnTo>
                    <a:pt x="358" y="483"/>
                  </a:lnTo>
                  <a:lnTo>
                    <a:pt x="356" y="483"/>
                  </a:lnTo>
                  <a:lnTo>
                    <a:pt x="354" y="482"/>
                  </a:lnTo>
                  <a:lnTo>
                    <a:pt x="354" y="483"/>
                  </a:lnTo>
                  <a:lnTo>
                    <a:pt x="356" y="485"/>
                  </a:lnTo>
                  <a:lnTo>
                    <a:pt x="356" y="486"/>
                  </a:lnTo>
                  <a:lnTo>
                    <a:pt x="356" y="488"/>
                  </a:lnTo>
                  <a:lnTo>
                    <a:pt x="354" y="488"/>
                  </a:lnTo>
                  <a:lnTo>
                    <a:pt x="353" y="488"/>
                  </a:lnTo>
                  <a:lnTo>
                    <a:pt x="351" y="486"/>
                  </a:lnTo>
                  <a:lnTo>
                    <a:pt x="349" y="486"/>
                  </a:lnTo>
                  <a:lnTo>
                    <a:pt x="349" y="485"/>
                  </a:lnTo>
                  <a:lnTo>
                    <a:pt x="348" y="486"/>
                  </a:lnTo>
                  <a:lnTo>
                    <a:pt x="348" y="488"/>
                  </a:lnTo>
                  <a:lnTo>
                    <a:pt x="348" y="490"/>
                  </a:lnTo>
                  <a:lnTo>
                    <a:pt x="348" y="491"/>
                  </a:lnTo>
                  <a:lnTo>
                    <a:pt x="348" y="493"/>
                  </a:lnTo>
                  <a:lnTo>
                    <a:pt x="348" y="495"/>
                  </a:lnTo>
                  <a:lnTo>
                    <a:pt x="346" y="495"/>
                  </a:lnTo>
                  <a:lnTo>
                    <a:pt x="344" y="495"/>
                  </a:lnTo>
                  <a:lnTo>
                    <a:pt x="343" y="495"/>
                  </a:lnTo>
                  <a:lnTo>
                    <a:pt x="341" y="493"/>
                  </a:lnTo>
                  <a:lnTo>
                    <a:pt x="339" y="491"/>
                  </a:lnTo>
                  <a:lnTo>
                    <a:pt x="338" y="491"/>
                  </a:lnTo>
                  <a:lnTo>
                    <a:pt x="336" y="493"/>
                  </a:lnTo>
                  <a:lnTo>
                    <a:pt x="336" y="495"/>
                  </a:lnTo>
                  <a:lnTo>
                    <a:pt x="334" y="496"/>
                  </a:lnTo>
                  <a:lnTo>
                    <a:pt x="334" y="498"/>
                  </a:lnTo>
                  <a:lnTo>
                    <a:pt x="333" y="498"/>
                  </a:lnTo>
                  <a:lnTo>
                    <a:pt x="331" y="500"/>
                  </a:lnTo>
                  <a:lnTo>
                    <a:pt x="329" y="501"/>
                  </a:lnTo>
                  <a:lnTo>
                    <a:pt x="329" y="503"/>
                  </a:lnTo>
                  <a:lnTo>
                    <a:pt x="328" y="503"/>
                  </a:lnTo>
                  <a:lnTo>
                    <a:pt x="328" y="505"/>
                  </a:lnTo>
                  <a:lnTo>
                    <a:pt x="326" y="505"/>
                  </a:lnTo>
                  <a:lnTo>
                    <a:pt x="326" y="503"/>
                  </a:lnTo>
                  <a:lnTo>
                    <a:pt x="325" y="501"/>
                  </a:lnTo>
                  <a:lnTo>
                    <a:pt x="323" y="503"/>
                  </a:lnTo>
                  <a:lnTo>
                    <a:pt x="321" y="505"/>
                  </a:lnTo>
                  <a:lnTo>
                    <a:pt x="320" y="505"/>
                  </a:lnTo>
                  <a:lnTo>
                    <a:pt x="318" y="505"/>
                  </a:lnTo>
                  <a:lnTo>
                    <a:pt x="318" y="503"/>
                  </a:lnTo>
                  <a:lnTo>
                    <a:pt x="318" y="501"/>
                  </a:lnTo>
                  <a:lnTo>
                    <a:pt x="316" y="501"/>
                  </a:lnTo>
                  <a:lnTo>
                    <a:pt x="316" y="500"/>
                  </a:lnTo>
                  <a:lnTo>
                    <a:pt x="315" y="501"/>
                  </a:lnTo>
                  <a:lnTo>
                    <a:pt x="315" y="503"/>
                  </a:lnTo>
                  <a:lnTo>
                    <a:pt x="313" y="503"/>
                  </a:lnTo>
                  <a:lnTo>
                    <a:pt x="313" y="505"/>
                  </a:lnTo>
                  <a:lnTo>
                    <a:pt x="311" y="505"/>
                  </a:lnTo>
                  <a:lnTo>
                    <a:pt x="310" y="503"/>
                  </a:lnTo>
                  <a:lnTo>
                    <a:pt x="308" y="501"/>
                  </a:lnTo>
                  <a:lnTo>
                    <a:pt x="306" y="503"/>
                  </a:lnTo>
                  <a:lnTo>
                    <a:pt x="308" y="505"/>
                  </a:lnTo>
                  <a:lnTo>
                    <a:pt x="308" y="506"/>
                  </a:lnTo>
                  <a:lnTo>
                    <a:pt x="310" y="508"/>
                  </a:lnTo>
                  <a:lnTo>
                    <a:pt x="310" y="510"/>
                  </a:lnTo>
                  <a:lnTo>
                    <a:pt x="308" y="511"/>
                  </a:lnTo>
                  <a:lnTo>
                    <a:pt x="308" y="510"/>
                  </a:lnTo>
                  <a:lnTo>
                    <a:pt x="306" y="510"/>
                  </a:lnTo>
                  <a:lnTo>
                    <a:pt x="305" y="508"/>
                  </a:lnTo>
                  <a:lnTo>
                    <a:pt x="303" y="508"/>
                  </a:lnTo>
                  <a:lnTo>
                    <a:pt x="303" y="510"/>
                  </a:lnTo>
                  <a:lnTo>
                    <a:pt x="303" y="511"/>
                  </a:lnTo>
                  <a:lnTo>
                    <a:pt x="305" y="511"/>
                  </a:lnTo>
                  <a:lnTo>
                    <a:pt x="306" y="513"/>
                  </a:lnTo>
                  <a:lnTo>
                    <a:pt x="308" y="515"/>
                  </a:lnTo>
                  <a:lnTo>
                    <a:pt x="306" y="516"/>
                  </a:lnTo>
                  <a:lnTo>
                    <a:pt x="305" y="516"/>
                  </a:lnTo>
                  <a:lnTo>
                    <a:pt x="303" y="518"/>
                  </a:lnTo>
                  <a:lnTo>
                    <a:pt x="301" y="516"/>
                  </a:lnTo>
                  <a:lnTo>
                    <a:pt x="301" y="515"/>
                  </a:lnTo>
                  <a:lnTo>
                    <a:pt x="301" y="513"/>
                  </a:lnTo>
                  <a:lnTo>
                    <a:pt x="301" y="511"/>
                  </a:lnTo>
                  <a:lnTo>
                    <a:pt x="300" y="511"/>
                  </a:lnTo>
                  <a:lnTo>
                    <a:pt x="298" y="511"/>
                  </a:lnTo>
                  <a:lnTo>
                    <a:pt x="297" y="513"/>
                  </a:lnTo>
                  <a:lnTo>
                    <a:pt x="297" y="515"/>
                  </a:lnTo>
                  <a:lnTo>
                    <a:pt x="295" y="515"/>
                  </a:lnTo>
                  <a:lnTo>
                    <a:pt x="295" y="516"/>
                  </a:lnTo>
                  <a:lnTo>
                    <a:pt x="293" y="518"/>
                  </a:lnTo>
                  <a:lnTo>
                    <a:pt x="292" y="519"/>
                  </a:lnTo>
                  <a:lnTo>
                    <a:pt x="292" y="521"/>
                  </a:lnTo>
                  <a:lnTo>
                    <a:pt x="293" y="521"/>
                  </a:lnTo>
                  <a:lnTo>
                    <a:pt x="293" y="523"/>
                  </a:lnTo>
                  <a:lnTo>
                    <a:pt x="292" y="524"/>
                  </a:lnTo>
                  <a:lnTo>
                    <a:pt x="290" y="526"/>
                  </a:lnTo>
                  <a:lnTo>
                    <a:pt x="290" y="528"/>
                  </a:lnTo>
                  <a:lnTo>
                    <a:pt x="288" y="528"/>
                  </a:lnTo>
                  <a:lnTo>
                    <a:pt x="288" y="526"/>
                  </a:lnTo>
                  <a:lnTo>
                    <a:pt x="287" y="523"/>
                  </a:lnTo>
                  <a:lnTo>
                    <a:pt x="285" y="523"/>
                  </a:lnTo>
                  <a:lnTo>
                    <a:pt x="283" y="523"/>
                  </a:lnTo>
                  <a:lnTo>
                    <a:pt x="282" y="523"/>
                  </a:lnTo>
                  <a:lnTo>
                    <a:pt x="280" y="526"/>
                  </a:lnTo>
                  <a:lnTo>
                    <a:pt x="280" y="528"/>
                  </a:lnTo>
                  <a:lnTo>
                    <a:pt x="282" y="529"/>
                  </a:lnTo>
                  <a:lnTo>
                    <a:pt x="282" y="531"/>
                  </a:lnTo>
                  <a:lnTo>
                    <a:pt x="283" y="533"/>
                  </a:lnTo>
                  <a:lnTo>
                    <a:pt x="285" y="533"/>
                  </a:lnTo>
                  <a:lnTo>
                    <a:pt x="283" y="534"/>
                  </a:lnTo>
                  <a:lnTo>
                    <a:pt x="282" y="534"/>
                  </a:lnTo>
                  <a:lnTo>
                    <a:pt x="280" y="534"/>
                  </a:lnTo>
                  <a:lnTo>
                    <a:pt x="278" y="534"/>
                  </a:lnTo>
                  <a:lnTo>
                    <a:pt x="277" y="534"/>
                  </a:lnTo>
                  <a:lnTo>
                    <a:pt x="275" y="536"/>
                  </a:lnTo>
                  <a:lnTo>
                    <a:pt x="273" y="538"/>
                  </a:lnTo>
                  <a:lnTo>
                    <a:pt x="273" y="539"/>
                  </a:lnTo>
                  <a:lnTo>
                    <a:pt x="273" y="541"/>
                  </a:lnTo>
                  <a:lnTo>
                    <a:pt x="272" y="541"/>
                  </a:lnTo>
                  <a:lnTo>
                    <a:pt x="270" y="539"/>
                  </a:lnTo>
                  <a:lnTo>
                    <a:pt x="270" y="538"/>
                  </a:lnTo>
                  <a:lnTo>
                    <a:pt x="272" y="538"/>
                  </a:lnTo>
                  <a:lnTo>
                    <a:pt x="272" y="536"/>
                  </a:lnTo>
                  <a:lnTo>
                    <a:pt x="272" y="533"/>
                  </a:lnTo>
                  <a:lnTo>
                    <a:pt x="270" y="533"/>
                  </a:lnTo>
                  <a:lnTo>
                    <a:pt x="268" y="534"/>
                  </a:lnTo>
                  <a:lnTo>
                    <a:pt x="268" y="536"/>
                  </a:lnTo>
                  <a:lnTo>
                    <a:pt x="268" y="538"/>
                  </a:lnTo>
                  <a:lnTo>
                    <a:pt x="267" y="539"/>
                  </a:lnTo>
                  <a:lnTo>
                    <a:pt x="265" y="539"/>
                  </a:lnTo>
                  <a:lnTo>
                    <a:pt x="264" y="541"/>
                  </a:lnTo>
                  <a:lnTo>
                    <a:pt x="260" y="541"/>
                  </a:lnTo>
                  <a:lnTo>
                    <a:pt x="260" y="539"/>
                  </a:lnTo>
                  <a:lnTo>
                    <a:pt x="259" y="541"/>
                  </a:lnTo>
                  <a:lnTo>
                    <a:pt x="257" y="541"/>
                  </a:lnTo>
                  <a:lnTo>
                    <a:pt x="257" y="539"/>
                  </a:lnTo>
                  <a:lnTo>
                    <a:pt x="259" y="536"/>
                  </a:lnTo>
                  <a:lnTo>
                    <a:pt x="257" y="536"/>
                  </a:lnTo>
                  <a:lnTo>
                    <a:pt x="255" y="534"/>
                  </a:lnTo>
                  <a:lnTo>
                    <a:pt x="254" y="538"/>
                  </a:lnTo>
                  <a:lnTo>
                    <a:pt x="254" y="539"/>
                  </a:lnTo>
                  <a:lnTo>
                    <a:pt x="252" y="539"/>
                  </a:lnTo>
                  <a:lnTo>
                    <a:pt x="250" y="538"/>
                  </a:lnTo>
                  <a:lnTo>
                    <a:pt x="249" y="538"/>
                  </a:lnTo>
                  <a:lnTo>
                    <a:pt x="247" y="538"/>
                  </a:lnTo>
                  <a:lnTo>
                    <a:pt x="245" y="538"/>
                  </a:lnTo>
                  <a:lnTo>
                    <a:pt x="245" y="541"/>
                  </a:lnTo>
                  <a:lnTo>
                    <a:pt x="244" y="541"/>
                  </a:lnTo>
                  <a:lnTo>
                    <a:pt x="244" y="539"/>
                  </a:lnTo>
                  <a:lnTo>
                    <a:pt x="244" y="538"/>
                  </a:lnTo>
                  <a:lnTo>
                    <a:pt x="244" y="536"/>
                  </a:lnTo>
                  <a:lnTo>
                    <a:pt x="244" y="534"/>
                  </a:lnTo>
                  <a:lnTo>
                    <a:pt x="242" y="534"/>
                  </a:lnTo>
                  <a:lnTo>
                    <a:pt x="240" y="534"/>
                  </a:lnTo>
                  <a:lnTo>
                    <a:pt x="239" y="534"/>
                  </a:lnTo>
                  <a:lnTo>
                    <a:pt x="239" y="536"/>
                  </a:lnTo>
                  <a:lnTo>
                    <a:pt x="239" y="538"/>
                  </a:lnTo>
                  <a:lnTo>
                    <a:pt x="237" y="538"/>
                  </a:lnTo>
                  <a:lnTo>
                    <a:pt x="235" y="538"/>
                  </a:lnTo>
                  <a:lnTo>
                    <a:pt x="234" y="538"/>
                  </a:lnTo>
                  <a:lnTo>
                    <a:pt x="234" y="541"/>
                  </a:lnTo>
                  <a:lnTo>
                    <a:pt x="232" y="544"/>
                  </a:lnTo>
                  <a:lnTo>
                    <a:pt x="232" y="546"/>
                  </a:lnTo>
                  <a:lnTo>
                    <a:pt x="231" y="548"/>
                  </a:lnTo>
                  <a:lnTo>
                    <a:pt x="229" y="549"/>
                  </a:lnTo>
                  <a:lnTo>
                    <a:pt x="227" y="551"/>
                  </a:lnTo>
                  <a:lnTo>
                    <a:pt x="227" y="549"/>
                  </a:lnTo>
                  <a:lnTo>
                    <a:pt x="227" y="548"/>
                  </a:lnTo>
                  <a:lnTo>
                    <a:pt x="227" y="546"/>
                  </a:lnTo>
                  <a:lnTo>
                    <a:pt x="227" y="544"/>
                  </a:lnTo>
                  <a:lnTo>
                    <a:pt x="226" y="544"/>
                  </a:lnTo>
                  <a:lnTo>
                    <a:pt x="224" y="544"/>
                  </a:lnTo>
                  <a:lnTo>
                    <a:pt x="226" y="546"/>
                  </a:lnTo>
                  <a:lnTo>
                    <a:pt x="226" y="548"/>
                  </a:lnTo>
                  <a:lnTo>
                    <a:pt x="224" y="549"/>
                  </a:lnTo>
                  <a:lnTo>
                    <a:pt x="222" y="549"/>
                  </a:lnTo>
                  <a:lnTo>
                    <a:pt x="221" y="549"/>
                  </a:lnTo>
                  <a:lnTo>
                    <a:pt x="219" y="549"/>
                  </a:lnTo>
                  <a:lnTo>
                    <a:pt x="219" y="548"/>
                  </a:lnTo>
                  <a:lnTo>
                    <a:pt x="221" y="544"/>
                  </a:lnTo>
                  <a:lnTo>
                    <a:pt x="221" y="543"/>
                  </a:lnTo>
                  <a:lnTo>
                    <a:pt x="219" y="541"/>
                  </a:lnTo>
                  <a:lnTo>
                    <a:pt x="217" y="541"/>
                  </a:lnTo>
                  <a:lnTo>
                    <a:pt x="216" y="543"/>
                  </a:lnTo>
                  <a:lnTo>
                    <a:pt x="214" y="543"/>
                  </a:lnTo>
                  <a:lnTo>
                    <a:pt x="212" y="544"/>
                  </a:lnTo>
                  <a:lnTo>
                    <a:pt x="211" y="544"/>
                  </a:lnTo>
                  <a:lnTo>
                    <a:pt x="211" y="546"/>
                  </a:lnTo>
                  <a:lnTo>
                    <a:pt x="209" y="546"/>
                  </a:lnTo>
                  <a:lnTo>
                    <a:pt x="207" y="546"/>
                  </a:lnTo>
                  <a:lnTo>
                    <a:pt x="206" y="548"/>
                  </a:lnTo>
                  <a:lnTo>
                    <a:pt x="206" y="549"/>
                  </a:lnTo>
                  <a:lnTo>
                    <a:pt x="207" y="549"/>
                  </a:lnTo>
                  <a:lnTo>
                    <a:pt x="207" y="551"/>
                  </a:lnTo>
                  <a:lnTo>
                    <a:pt x="209" y="551"/>
                  </a:lnTo>
                  <a:lnTo>
                    <a:pt x="209" y="552"/>
                  </a:lnTo>
                  <a:lnTo>
                    <a:pt x="209" y="554"/>
                  </a:lnTo>
                  <a:lnTo>
                    <a:pt x="207" y="554"/>
                  </a:lnTo>
                  <a:lnTo>
                    <a:pt x="206" y="554"/>
                  </a:lnTo>
                  <a:lnTo>
                    <a:pt x="204" y="556"/>
                  </a:lnTo>
                  <a:lnTo>
                    <a:pt x="202" y="556"/>
                  </a:lnTo>
                  <a:lnTo>
                    <a:pt x="201" y="556"/>
                  </a:lnTo>
                  <a:lnTo>
                    <a:pt x="199" y="556"/>
                  </a:lnTo>
                  <a:lnTo>
                    <a:pt x="198" y="556"/>
                  </a:lnTo>
                  <a:lnTo>
                    <a:pt x="198" y="554"/>
                  </a:lnTo>
                  <a:lnTo>
                    <a:pt x="196" y="554"/>
                  </a:lnTo>
                  <a:lnTo>
                    <a:pt x="196" y="552"/>
                  </a:lnTo>
                  <a:lnTo>
                    <a:pt x="198" y="551"/>
                  </a:lnTo>
                  <a:lnTo>
                    <a:pt x="199" y="551"/>
                  </a:lnTo>
                  <a:lnTo>
                    <a:pt x="199" y="549"/>
                  </a:lnTo>
                  <a:lnTo>
                    <a:pt x="199" y="548"/>
                  </a:lnTo>
                  <a:lnTo>
                    <a:pt x="198" y="548"/>
                  </a:lnTo>
                  <a:lnTo>
                    <a:pt x="196" y="548"/>
                  </a:lnTo>
                  <a:lnTo>
                    <a:pt x="194" y="548"/>
                  </a:lnTo>
                  <a:lnTo>
                    <a:pt x="194" y="546"/>
                  </a:lnTo>
                  <a:lnTo>
                    <a:pt x="193" y="546"/>
                  </a:lnTo>
                  <a:lnTo>
                    <a:pt x="193" y="548"/>
                  </a:lnTo>
                  <a:lnTo>
                    <a:pt x="193" y="549"/>
                  </a:lnTo>
                  <a:lnTo>
                    <a:pt x="194" y="549"/>
                  </a:lnTo>
                  <a:lnTo>
                    <a:pt x="194" y="551"/>
                  </a:lnTo>
                  <a:lnTo>
                    <a:pt x="193" y="551"/>
                  </a:lnTo>
                  <a:lnTo>
                    <a:pt x="193" y="552"/>
                  </a:lnTo>
                  <a:lnTo>
                    <a:pt x="191" y="552"/>
                  </a:lnTo>
                  <a:lnTo>
                    <a:pt x="193" y="554"/>
                  </a:lnTo>
                  <a:lnTo>
                    <a:pt x="193" y="556"/>
                  </a:lnTo>
                  <a:lnTo>
                    <a:pt x="191" y="556"/>
                  </a:lnTo>
                  <a:lnTo>
                    <a:pt x="191" y="557"/>
                  </a:lnTo>
                  <a:lnTo>
                    <a:pt x="191" y="559"/>
                  </a:lnTo>
                  <a:lnTo>
                    <a:pt x="189" y="559"/>
                  </a:lnTo>
                  <a:lnTo>
                    <a:pt x="188" y="559"/>
                  </a:lnTo>
                  <a:lnTo>
                    <a:pt x="188" y="557"/>
                  </a:lnTo>
                  <a:lnTo>
                    <a:pt x="186" y="557"/>
                  </a:lnTo>
                  <a:lnTo>
                    <a:pt x="186" y="556"/>
                  </a:lnTo>
                  <a:lnTo>
                    <a:pt x="186" y="554"/>
                  </a:lnTo>
                  <a:lnTo>
                    <a:pt x="186" y="552"/>
                  </a:lnTo>
                  <a:lnTo>
                    <a:pt x="186" y="551"/>
                  </a:lnTo>
                  <a:lnTo>
                    <a:pt x="186" y="549"/>
                  </a:lnTo>
                  <a:lnTo>
                    <a:pt x="184" y="549"/>
                  </a:lnTo>
                  <a:lnTo>
                    <a:pt x="183" y="549"/>
                  </a:lnTo>
                  <a:lnTo>
                    <a:pt x="183" y="551"/>
                  </a:lnTo>
                  <a:lnTo>
                    <a:pt x="181" y="551"/>
                  </a:lnTo>
                  <a:lnTo>
                    <a:pt x="181" y="552"/>
                  </a:lnTo>
                  <a:lnTo>
                    <a:pt x="181" y="554"/>
                  </a:lnTo>
                  <a:lnTo>
                    <a:pt x="181" y="556"/>
                  </a:lnTo>
                  <a:lnTo>
                    <a:pt x="181" y="557"/>
                  </a:lnTo>
                  <a:lnTo>
                    <a:pt x="179" y="557"/>
                  </a:lnTo>
                  <a:lnTo>
                    <a:pt x="178" y="557"/>
                  </a:lnTo>
                  <a:lnTo>
                    <a:pt x="176" y="557"/>
                  </a:lnTo>
                  <a:lnTo>
                    <a:pt x="174" y="556"/>
                  </a:lnTo>
                  <a:lnTo>
                    <a:pt x="174" y="557"/>
                  </a:lnTo>
                  <a:lnTo>
                    <a:pt x="174" y="559"/>
                  </a:lnTo>
                  <a:lnTo>
                    <a:pt x="173" y="559"/>
                  </a:lnTo>
                  <a:lnTo>
                    <a:pt x="173" y="561"/>
                  </a:lnTo>
                  <a:lnTo>
                    <a:pt x="171" y="561"/>
                  </a:lnTo>
                  <a:lnTo>
                    <a:pt x="170" y="561"/>
                  </a:lnTo>
                  <a:lnTo>
                    <a:pt x="168" y="561"/>
                  </a:lnTo>
                  <a:lnTo>
                    <a:pt x="166" y="562"/>
                  </a:lnTo>
                  <a:lnTo>
                    <a:pt x="165" y="562"/>
                  </a:lnTo>
                  <a:lnTo>
                    <a:pt x="165" y="561"/>
                  </a:lnTo>
                  <a:lnTo>
                    <a:pt x="163" y="559"/>
                  </a:lnTo>
                  <a:lnTo>
                    <a:pt x="161" y="557"/>
                  </a:lnTo>
                  <a:lnTo>
                    <a:pt x="161" y="556"/>
                  </a:lnTo>
                  <a:lnTo>
                    <a:pt x="161" y="554"/>
                  </a:lnTo>
                  <a:lnTo>
                    <a:pt x="160" y="552"/>
                  </a:lnTo>
                  <a:lnTo>
                    <a:pt x="158" y="552"/>
                  </a:lnTo>
                  <a:lnTo>
                    <a:pt x="156" y="552"/>
                  </a:lnTo>
                  <a:lnTo>
                    <a:pt x="155" y="552"/>
                  </a:lnTo>
                  <a:lnTo>
                    <a:pt x="153" y="552"/>
                  </a:lnTo>
                  <a:lnTo>
                    <a:pt x="151" y="552"/>
                  </a:lnTo>
                  <a:lnTo>
                    <a:pt x="150" y="552"/>
                  </a:lnTo>
                  <a:lnTo>
                    <a:pt x="148" y="552"/>
                  </a:lnTo>
                  <a:lnTo>
                    <a:pt x="148" y="551"/>
                  </a:lnTo>
                  <a:lnTo>
                    <a:pt x="146" y="551"/>
                  </a:lnTo>
                  <a:lnTo>
                    <a:pt x="146" y="549"/>
                  </a:lnTo>
                  <a:lnTo>
                    <a:pt x="145" y="548"/>
                  </a:lnTo>
                  <a:lnTo>
                    <a:pt x="145" y="546"/>
                  </a:lnTo>
                  <a:lnTo>
                    <a:pt x="145" y="544"/>
                  </a:lnTo>
                  <a:lnTo>
                    <a:pt x="146" y="544"/>
                  </a:lnTo>
                  <a:lnTo>
                    <a:pt x="146" y="543"/>
                  </a:lnTo>
                  <a:lnTo>
                    <a:pt x="148" y="543"/>
                  </a:lnTo>
                  <a:lnTo>
                    <a:pt x="148" y="544"/>
                  </a:lnTo>
                  <a:lnTo>
                    <a:pt x="150" y="544"/>
                  </a:lnTo>
                  <a:lnTo>
                    <a:pt x="150" y="543"/>
                  </a:lnTo>
                  <a:lnTo>
                    <a:pt x="151" y="543"/>
                  </a:lnTo>
                  <a:lnTo>
                    <a:pt x="151" y="541"/>
                  </a:lnTo>
                  <a:lnTo>
                    <a:pt x="151" y="539"/>
                  </a:lnTo>
                  <a:lnTo>
                    <a:pt x="153" y="539"/>
                  </a:lnTo>
                  <a:lnTo>
                    <a:pt x="153" y="538"/>
                  </a:lnTo>
                  <a:lnTo>
                    <a:pt x="153" y="536"/>
                  </a:lnTo>
                  <a:lnTo>
                    <a:pt x="153" y="534"/>
                  </a:lnTo>
                  <a:lnTo>
                    <a:pt x="153" y="533"/>
                  </a:lnTo>
                  <a:lnTo>
                    <a:pt x="151" y="533"/>
                  </a:lnTo>
                  <a:lnTo>
                    <a:pt x="151" y="531"/>
                  </a:lnTo>
                  <a:lnTo>
                    <a:pt x="150" y="531"/>
                  </a:lnTo>
                  <a:lnTo>
                    <a:pt x="150" y="533"/>
                  </a:lnTo>
                  <a:lnTo>
                    <a:pt x="150" y="534"/>
                  </a:lnTo>
                  <a:lnTo>
                    <a:pt x="148" y="534"/>
                  </a:lnTo>
                  <a:lnTo>
                    <a:pt x="148" y="536"/>
                  </a:lnTo>
                  <a:lnTo>
                    <a:pt x="146" y="534"/>
                  </a:lnTo>
                  <a:lnTo>
                    <a:pt x="146" y="533"/>
                  </a:lnTo>
                  <a:lnTo>
                    <a:pt x="146" y="531"/>
                  </a:lnTo>
                  <a:lnTo>
                    <a:pt x="145" y="531"/>
                  </a:lnTo>
                  <a:lnTo>
                    <a:pt x="143" y="531"/>
                  </a:lnTo>
                  <a:lnTo>
                    <a:pt x="141" y="533"/>
                  </a:lnTo>
                  <a:lnTo>
                    <a:pt x="140" y="533"/>
                  </a:lnTo>
                  <a:lnTo>
                    <a:pt x="138" y="533"/>
                  </a:lnTo>
                  <a:lnTo>
                    <a:pt x="138" y="531"/>
                  </a:lnTo>
                  <a:lnTo>
                    <a:pt x="137" y="531"/>
                  </a:lnTo>
                  <a:lnTo>
                    <a:pt x="135" y="531"/>
                  </a:lnTo>
                  <a:lnTo>
                    <a:pt x="133" y="531"/>
                  </a:lnTo>
                  <a:lnTo>
                    <a:pt x="132" y="531"/>
                  </a:lnTo>
                  <a:lnTo>
                    <a:pt x="132" y="533"/>
                  </a:lnTo>
                  <a:lnTo>
                    <a:pt x="130" y="533"/>
                  </a:lnTo>
                  <a:lnTo>
                    <a:pt x="130" y="534"/>
                  </a:lnTo>
                  <a:lnTo>
                    <a:pt x="128" y="534"/>
                  </a:lnTo>
                  <a:lnTo>
                    <a:pt x="128" y="536"/>
                  </a:lnTo>
                  <a:lnTo>
                    <a:pt x="130" y="536"/>
                  </a:lnTo>
                  <a:lnTo>
                    <a:pt x="130" y="538"/>
                  </a:lnTo>
                  <a:lnTo>
                    <a:pt x="130" y="539"/>
                  </a:lnTo>
                  <a:lnTo>
                    <a:pt x="130" y="541"/>
                  </a:lnTo>
                  <a:lnTo>
                    <a:pt x="128" y="539"/>
                  </a:lnTo>
                  <a:lnTo>
                    <a:pt x="127" y="539"/>
                  </a:lnTo>
                  <a:lnTo>
                    <a:pt x="125" y="538"/>
                  </a:lnTo>
                  <a:lnTo>
                    <a:pt x="123" y="538"/>
                  </a:lnTo>
                  <a:lnTo>
                    <a:pt x="122" y="538"/>
                  </a:lnTo>
                  <a:lnTo>
                    <a:pt x="120" y="538"/>
                  </a:lnTo>
                  <a:lnTo>
                    <a:pt x="118" y="539"/>
                  </a:lnTo>
                  <a:lnTo>
                    <a:pt x="118" y="541"/>
                  </a:lnTo>
                  <a:lnTo>
                    <a:pt x="117" y="543"/>
                  </a:lnTo>
                  <a:lnTo>
                    <a:pt x="117" y="544"/>
                  </a:lnTo>
                  <a:lnTo>
                    <a:pt x="118" y="544"/>
                  </a:lnTo>
                  <a:lnTo>
                    <a:pt x="118" y="546"/>
                  </a:lnTo>
                  <a:lnTo>
                    <a:pt x="118" y="548"/>
                  </a:lnTo>
                  <a:lnTo>
                    <a:pt x="117" y="548"/>
                  </a:lnTo>
                  <a:lnTo>
                    <a:pt x="117" y="549"/>
                  </a:lnTo>
                  <a:lnTo>
                    <a:pt x="115" y="549"/>
                  </a:lnTo>
                  <a:lnTo>
                    <a:pt x="115" y="551"/>
                  </a:lnTo>
                  <a:lnTo>
                    <a:pt x="117" y="551"/>
                  </a:lnTo>
                  <a:lnTo>
                    <a:pt x="118" y="551"/>
                  </a:lnTo>
                  <a:lnTo>
                    <a:pt x="120" y="551"/>
                  </a:lnTo>
                  <a:lnTo>
                    <a:pt x="122" y="551"/>
                  </a:lnTo>
                  <a:lnTo>
                    <a:pt x="122" y="552"/>
                  </a:lnTo>
                  <a:lnTo>
                    <a:pt x="122" y="554"/>
                  </a:lnTo>
                  <a:lnTo>
                    <a:pt x="120" y="554"/>
                  </a:lnTo>
                  <a:lnTo>
                    <a:pt x="120" y="556"/>
                  </a:lnTo>
                  <a:lnTo>
                    <a:pt x="120" y="557"/>
                  </a:lnTo>
                  <a:lnTo>
                    <a:pt x="118" y="557"/>
                  </a:lnTo>
                  <a:lnTo>
                    <a:pt x="117" y="557"/>
                  </a:lnTo>
                  <a:lnTo>
                    <a:pt x="115" y="556"/>
                  </a:lnTo>
                  <a:lnTo>
                    <a:pt x="113" y="556"/>
                  </a:lnTo>
                  <a:lnTo>
                    <a:pt x="112" y="554"/>
                  </a:lnTo>
                  <a:lnTo>
                    <a:pt x="110" y="554"/>
                  </a:lnTo>
                  <a:lnTo>
                    <a:pt x="108" y="554"/>
                  </a:lnTo>
                  <a:lnTo>
                    <a:pt x="107" y="554"/>
                  </a:lnTo>
                  <a:lnTo>
                    <a:pt x="105" y="554"/>
                  </a:lnTo>
                  <a:lnTo>
                    <a:pt x="105" y="552"/>
                  </a:lnTo>
                  <a:lnTo>
                    <a:pt x="104" y="552"/>
                  </a:lnTo>
                  <a:lnTo>
                    <a:pt x="102" y="552"/>
                  </a:lnTo>
                  <a:lnTo>
                    <a:pt x="100" y="551"/>
                  </a:lnTo>
                  <a:lnTo>
                    <a:pt x="99" y="551"/>
                  </a:lnTo>
                  <a:lnTo>
                    <a:pt x="97" y="551"/>
                  </a:lnTo>
                  <a:lnTo>
                    <a:pt x="95" y="551"/>
                  </a:lnTo>
                  <a:lnTo>
                    <a:pt x="95" y="552"/>
                  </a:lnTo>
                  <a:lnTo>
                    <a:pt x="94" y="552"/>
                  </a:lnTo>
                  <a:lnTo>
                    <a:pt x="94" y="554"/>
                  </a:lnTo>
                  <a:lnTo>
                    <a:pt x="95" y="556"/>
                  </a:lnTo>
                  <a:lnTo>
                    <a:pt x="95" y="557"/>
                  </a:lnTo>
                  <a:lnTo>
                    <a:pt x="95" y="559"/>
                  </a:lnTo>
                  <a:lnTo>
                    <a:pt x="94" y="559"/>
                  </a:lnTo>
                  <a:lnTo>
                    <a:pt x="94" y="557"/>
                  </a:lnTo>
                  <a:lnTo>
                    <a:pt x="92" y="557"/>
                  </a:lnTo>
                  <a:lnTo>
                    <a:pt x="90" y="557"/>
                  </a:lnTo>
                  <a:lnTo>
                    <a:pt x="89" y="559"/>
                  </a:lnTo>
                  <a:lnTo>
                    <a:pt x="89" y="561"/>
                  </a:lnTo>
                  <a:lnTo>
                    <a:pt x="87" y="561"/>
                  </a:lnTo>
                  <a:lnTo>
                    <a:pt x="87" y="562"/>
                  </a:lnTo>
                  <a:lnTo>
                    <a:pt x="85" y="564"/>
                  </a:lnTo>
                  <a:lnTo>
                    <a:pt x="84" y="566"/>
                  </a:lnTo>
                  <a:lnTo>
                    <a:pt x="82" y="567"/>
                  </a:lnTo>
                  <a:lnTo>
                    <a:pt x="80" y="569"/>
                  </a:lnTo>
                  <a:lnTo>
                    <a:pt x="79" y="571"/>
                  </a:lnTo>
                  <a:lnTo>
                    <a:pt x="79" y="569"/>
                  </a:lnTo>
                  <a:lnTo>
                    <a:pt x="77" y="567"/>
                  </a:lnTo>
                  <a:lnTo>
                    <a:pt x="75" y="567"/>
                  </a:lnTo>
                  <a:lnTo>
                    <a:pt x="75" y="569"/>
                  </a:lnTo>
                  <a:lnTo>
                    <a:pt x="74" y="569"/>
                  </a:lnTo>
                  <a:lnTo>
                    <a:pt x="74" y="567"/>
                  </a:lnTo>
                  <a:lnTo>
                    <a:pt x="72" y="566"/>
                  </a:lnTo>
                  <a:lnTo>
                    <a:pt x="74" y="566"/>
                  </a:lnTo>
                  <a:lnTo>
                    <a:pt x="74" y="564"/>
                  </a:lnTo>
                  <a:lnTo>
                    <a:pt x="74" y="562"/>
                  </a:lnTo>
                  <a:lnTo>
                    <a:pt x="72" y="561"/>
                  </a:lnTo>
                  <a:lnTo>
                    <a:pt x="71" y="562"/>
                  </a:lnTo>
                  <a:lnTo>
                    <a:pt x="69" y="562"/>
                  </a:lnTo>
                  <a:lnTo>
                    <a:pt x="67" y="562"/>
                  </a:lnTo>
                  <a:lnTo>
                    <a:pt x="67" y="564"/>
                  </a:lnTo>
                  <a:lnTo>
                    <a:pt x="66" y="566"/>
                  </a:lnTo>
                  <a:lnTo>
                    <a:pt x="64" y="567"/>
                  </a:lnTo>
                  <a:lnTo>
                    <a:pt x="62" y="567"/>
                  </a:lnTo>
                  <a:lnTo>
                    <a:pt x="62" y="566"/>
                  </a:lnTo>
                  <a:lnTo>
                    <a:pt x="62" y="564"/>
                  </a:lnTo>
                  <a:lnTo>
                    <a:pt x="64" y="564"/>
                  </a:lnTo>
                  <a:lnTo>
                    <a:pt x="62" y="562"/>
                  </a:lnTo>
                  <a:lnTo>
                    <a:pt x="61" y="562"/>
                  </a:lnTo>
                  <a:lnTo>
                    <a:pt x="59" y="562"/>
                  </a:lnTo>
                  <a:lnTo>
                    <a:pt x="57" y="562"/>
                  </a:lnTo>
                  <a:lnTo>
                    <a:pt x="56" y="562"/>
                  </a:lnTo>
                  <a:lnTo>
                    <a:pt x="56" y="564"/>
                  </a:lnTo>
                  <a:lnTo>
                    <a:pt x="56" y="566"/>
                  </a:lnTo>
                  <a:lnTo>
                    <a:pt x="54" y="566"/>
                  </a:lnTo>
                  <a:lnTo>
                    <a:pt x="54" y="564"/>
                  </a:lnTo>
                  <a:lnTo>
                    <a:pt x="52" y="564"/>
                  </a:lnTo>
                  <a:lnTo>
                    <a:pt x="51" y="562"/>
                  </a:lnTo>
                  <a:lnTo>
                    <a:pt x="51" y="561"/>
                  </a:lnTo>
                  <a:lnTo>
                    <a:pt x="51" y="559"/>
                  </a:lnTo>
                  <a:lnTo>
                    <a:pt x="52" y="557"/>
                  </a:lnTo>
                  <a:lnTo>
                    <a:pt x="52" y="556"/>
                  </a:lnTo>
                  <a:lnTo>
                    <a:pt x="51" y="556"/>
                  </a:lnTo>
                  <a:lnTo>
                    <a:pt x="49" y="554"/>
                  </a:lnTo>
                  <a:lnTo>
                    <a:pt x="49" y="552"/>
                  </a:lnTo>
                  <a:lnTo>
                    <a:pt x="47" y="552"/>
                  </a:lnTo>
                  <a:lnTo>
                    <a:pt x="47" y="554"/>
                  </a:lnTo>
                  <a:lnTo>
                    <a:pt x="46" y="554"/>
                  </a:lnTo>
                  <a:lnTo>
                    <a:pt x="46" y="556"/>
                  </a:lnTo>
                  <a:lnTo>
                    <a:pt x="46" y="557"/>
                  </a:lnTo>
                  <a:lnTo>
                    <a:pt x="44" y="557"/>
                  </a:lnTo>
                  <a:lnTo>
                    <a:pt x="44" y="559"/>
                  </a:lnTo>
                  <a:lnTo>
                    <a:pt x="44" y="561"/>
                  </a:lnTo>
                  <a:lnTo>
                    <a:pt x="43" y="561"/>
                  </a:lnTo>
                  <a:lnTo>
                    <a:pt x="43" y="559"/>
                  </a:lnTo>
                  <a:lnTo>
                    <a:pt x="41" y="559"/>
                  </a:lnTo>
                  <a:lnTo>
                    <a:pt x="39" y="557"/>
                  </a:lnTo>
                  <a:lnTo>
                    <a:pt x="39" y="556"/>
                  </a:lnTo>
                  <a:lnTo>
                    <a:pt x="38" y="556"/>
                  </a:lnTo>
                  <a:lnTo>
                    <a:pt x="36" y="554"/>
                  </a:lnTo>
                  <a:lnTo>
                    <a:pt x="34" y="554"/>
                  </a:lnTo>
                  <a:lnTo>
                    <a:pt x="34" y="556"/>
                  </a:lnTo>
                  <a:lnTo>
                    <a:pt x="36" y="557"/>
                  </a:lnTo>
                  <a:lnTo>
                    <a:pt x="34" y="559"/>
                  </a:lnTo>
                  <a:lnTo>
                    <a:pt x="33" y="559"/>
                  </a:lnTo>
                  <a:lnTo>
                    <a:pt x="33" y="557"/>
                  </a:lnTo>
                  <a:lnTo>
                    <a:pt x="31" y="557"/>
                  </a:lnTo>
                  <a:lnTo>
                    <a:pt x="33" y="556"/>
                  </a:lnTo>
                  <a:lnTo>
                    <a:pt x="33" y="554"/>
                  </a:lnTo>
                  <a:lnTo>
                    <a:pt x="33" y="552"/>
                  </a:lnTo>
                  <a:lnTo>
                    <a:pt x="31" y="552"/>
                  </a:lnTo>
                  <a:lnTo>
                    <a:pt x="31" y="554"/>
                  </a:lnTo>
                  <a:lnTo>
                    <a:pt x="29" y="554"/>
                  </a:lnTo>
                  <a:lnTo>
                    <a:pt x="28" y="552"/>
                  </a:lnTo>
                  <a:lnTo>
                    <a:pt x="29" y="551"/>
                  </a:lnTo>
                  <a:lnTo>
                    <a:pt x="29" y="549"/>
                  </a:lnTo>
                  <a:lnTo>
                    <a:pt x="29" y="548"/>
                  </a:lnTo>
                  <a:lnTo>
                    <a:pt x="28" y="548"/>
                  </a:lnTo>
                  <a:lnTo>
                    <a:pt x="26" y="549"/>
                  </a:lnTo>
                  <a:lnTo>
                    <a:pt x="26" y="548"/>
                  </a:lnTo>
                  <a:lnTo>
                    <a:pt x="24" y="548"/>
                  </a:lnTo>
                  <a:lnTo>
                    <a:pt x="24" y="546"/>
                  </a:lnTo>
                  <a:lnTo>
                    <a:pt x="24" y="544"/>
                  </a:lnTo>
                  <a:lnTo>
                    <a:pt x="26" y="544"/>
                  </a:lnTo>
                  <a:lnTo>
                    <a:pt x="26" y="543"/>
                  </a:lnTo>
                  <a:lnTo>
                    <a:pt x="24" y="543"/>
                  </a:lnTo>
                  <a:lnTo>
                    <a:pt x="24" y="544"/>
                  </a:lnTo>
                  <a:lnTo>
                    <a:pt x="23" y="544"/>
                  </a:lnTo>
                  <a:lnTo>
                    <a:pt x="21" y="544"/>
                  </a:lnTo>
                  <a:lnTo>
                    <a:pt x="21" y="543"/>
                  </a:lnTo>
                  <a:lnTo>
                    <a:pt x="21" y="541"/>
                  </a:lnTo>
                  <a:lnTo>
                    <a:pt x="21" y="539"/>
                  </a:lnTo>
                  <a:lnTo>
                    <a:pt x="21" y="538"/>
                  </a:lnTo>
                  <a:lnTo>
                    <a:pt x="19" y="536"/>
                  </a:lnTo>
                  <a:lnTo>
                    <a:pt x="18" y="536"/>
                  </a:lnTo>
                  <a:lnTo>
                    <a:pt x="16" y="538"/>
                  </a:lnTo>
                  <a:lnTo>
                    <a:pt x="16" y="539"/>
                  </a:lnTo>
                  <a:lnTo>
                    <a:pt x="16" y="538"/>
                  </a:lnTo>
                  <a:lnTo>
                    <a:pt x="14" y="538"/>
                  </a:lnTo>
                  <a:lnTo>
                    <a:pt x="14" y="536"/>
                  </a:lnTo>
                  <a:lnTo>
                    <a:pt x="13" y="536"/>
                  </a:lnTo>
                  <a:lnTo>
                    <a:pt x="13" y="534"/>
                  </a:lnTo>
                  <a:lnTo>
                    <a:pt x="11" y="534"/>
                  </a:lnTo>
                  <a:lnTo>
                    <a:pt x="11" y="533"/>
                  </a:lnTo>
                  <a:lnTo>
                    <a:pt x="10" y="533"/>
                  </a:lnTo>
                  <a:lnTo>
                    <a:pt x="10" y="531"/>
                  </a:lnTo>
                  <a:lnTo>
                    <a:pt x="11" y="531"/>
                  </a:lnTo>
                  <a:lnTo>
                    <a:pt x="11" y="529"/>
                  </a:lnTo>
                  <a:lnTo>
                    <a:pt x="13" y="529"/>
                  </a:lnTo>
                  <a:lnTo>
                    <a:pt x="13" y="531"/>
                  </a:lnTo>
                  <a:lnTo>
                    <a:pt x="14" y="533"/>
                  </a:lnTo>
                  <a:lnTo>
                    <a:pt x="16" y="533"/>
                  </a:lnTo>
                  <a:lnTo>
                    <a:pt x="18" y="533"/>
                  </a:lnTo>
                  <a:lnTo>
                    <a:pt x="18" y="531"/>
                  </a:lnTo>
                  <a:lnTo>
                    <a:pt x="19" y="529"/>
                  </a:lnTo>
                  <a:lnTo>
                    <a:pt x="18" y="528"/>
                  </a:lnTo>
                  <a:lnTo>
                    <a:pt x="16" y="528"/>
                  </a:lnTo>
                  <a:lnTo>
                    <a:pt x="16" y="526"/>
                  </a:lnTo>
                  <a:lnTo>
                    <a:pt x="14" y="526"/>
                  </a:lnTo>
                  <a:lnTo>
                    <a:pt x="16" y="526"/>
                  </a:lnTo>
                  <a:lnTo>
                    <a:pt x="16" y="524"/>
                  </a:lnTo>
                  <a:lnTo>
                    <a:pt x="18" y="523"/>
                  </a:lnTo>
                  <a:lnTo>
                    <a:pt x="19" y="523"/>
                  </a:lnTo>
                  <a:lnTo>
                    <a:pt x="19" y="521"/>
                  </a:lnTo>
                  <a:lnTo>
                    <a:pt x="18" y="519"/>
                  </a:lnTo>
                  <a:lnTo>
                    <a:pt x="16" y="518"/>
                  </a:lnTo>
                  <a:lnTo>
                    <a:pt x="14" y="518"/>
                  </a:lnTo>
                  <a:lnTo>
                    <a:pt x="13" y="516"/>
                  </a:lnTo>
                  <a:lnTo>
                    <a:pt x="14" y="516"/>
                  </a:lnTo>
                  <a:lnTo>
                    <a:pt x="14" y="515"/>
                  </a:lnTo>
                  <a:lnTo>
                    <a:pt x="14" y="513"/>
                  </a:lnTo>
                  <a:lnTo>
                    <a:pt x="13" y="513"/>
                  </a:lnTo>
                  <a:lnTo>
                    <a:pt x="13" y="510"/>
                  </a:lnTo>
                  <a:lnTo>
                    <a:pt x="13" y="508"/>
                  </a:lnTo>
                  <a:lnTo>
                    <a:pt x="16" y="506"/>
                  </a:lnTo>
                  <a:lnTo>
                    <a:pt x="18" y="506"/>
                  </a:lnTo>
                  <a:lnTo>
                    <a:pt x="19" y="508"/>
                  </a:lnTo>
                  <a:lnTo>
                    <a:pt x="19" y="510"/>
                  </a:lnTo>
                  <a:lnTo>
                    <a:pt x="19" y="511"/>
                  </a:lnTo>
                  <a:lnTo>
                    <a:pt x="21" y="510"/>
                  </a:lnTo>
                  <a:lnTo>
                    <a:pt x="21" y="508"/>
                  </a:lnTo>
                  <a:lnTo>
                    <a:pt x="21" y="506"/>
                  </a:lnTo>
                  <a:lnTo>
                    <a:pt x="21" y="505"/>
                  </a:lnTo>
                  <a:lnTo>
                    <a:pt x="19" y="505"/>
                  </a:lnTo>
                  <a:lnTo>
                    <a:pt x="18" y="505"/>
                  </a:lnTo>
                  <a:lnTo>
                    <a:pt x="18" y="503"/>
                  </a:lnTo>
                  <a:lnTo>
                    <a:pt x="18" y="501"/>
                  </a:lnTo>
                  <a:lnTo>
                    <a:pt x="18" y="500"/>
                  </a:lnTo>
                  <a:lnTo>
                    <a:pt x="18" y="498"/>
                  </a:lnTo>
                  <a:lnTo>
                    <a:pt x="19" y="498"/>
                  </a:lnTo>
                  <a:lnTo>
                    <a:pt x="19" y="500"/>
                  </a:lnTo>
                  <a:lnTo>
                    <a:pt x="21" y="500"/>
                  </a:lnTo>
                  <a:lnTo>
                    <a:pt x="21" y="501"/>
                  </a:lnTo>
                  <a:lnTo>
                    <a:pt x="23" y="501"/>
                  </a:lnTo>
                  <a:lnTo>
                    <a:pt x="24" y="500"/>
                  </a:lnTo>
                  <a:lnTo>
                    <a:pt x="24" y="498"/>
                  </a:lnTo>
                  <a:lnTo>
                    <a:pt x="24" y="496"/>
                  </a:lnTo>
                  <a:lnTo>
                    <a:pt x="23" y="496"/>
                  </a:lnTo>
                  <a:lnTo>
                    <a:pt x="23" y="495"/>
                  </a:lnTo>
                  <a:lnTo>
                    <a:pt x="23" y="493"/>
                  </a:lnTo>
                  <a:lnTo>
                    <a:pt x="24" y="493"/>
                  </a:lnTo>
                  <a:lnTo>
                    <a:pt x="24" y="495"/>
                  </a:lnTo>
                  <a:lnTo>
                    <a:pt x="26" y="496"/>
                  </a:lnTo>
                  <a:lnTo>
                    <a:pt x="28" y="495"/>
                  </a:lnTo>
                  <a:lnTo>
                    <a:pt x="26" y="493"/>
                  </a:lnTo>
                  <a:lnTo>
                    <a:pt x="28" y="491"/>
                  </a:lnTo>
                  <a:lnTo>
                    <a:pt x="29" y="490"/>
                  </a:lnTo>
                  <a:lnTo>
                    <a:pt x="31" y="490"/>
                  </a:lnTo>
                  <a:lnTo>
                    <a:pt x="31" y="488"/>
                  </a:lnTo>
                  <a:lnTo>
                    <a:pt x="33" y="488"/>
                  </a:lnTo>
                  <a:lnTo>
                    <a:pt x="33" y="490"/>
                  </a:lnTo>
                  <a:lnTo>
                    <a:pt x="34" y="490"/>
                  </a:lnTo>
                  <a:lnTo>
                    <a:pt x="36" y="490"/>
                  </a:lnTo>
                  <a:lnTo>
                    <a:pt x="36" y="488"/>
                  </a:lnTo>
                  <a:lnTo>
                    <a:pt x="38" y="486"/>
                  </a:lnTo>
                  <a:lnTo>
                    <a:pt x="38" y="485"/>
                  </a:lnTo>
                  <a:lnTo>
                    <a:pt x="39" y="483"/>
                  </a:lnTo>
                  <a:lnTo>
                    <a:pt x="41" y="483"/>
                  </a:lnTo>
                  <a:lnTo>
                    <a:pt x="43" y="483"/>
                  </a:lnTo>
                  <a:lnTo>
                    <a:pt x="44" y="483"/>
                  </a:lnTo>
                  <a:lnTo>
                    <a:pt x="46" y="482"/>
                  </a:lnTo>
                  <a:lnTo>
                    <a:pt x="47" y="480"/>
                  </a:lnTo>
                  <a:lnTo>
                    <a:pt x="49" y="480"/>
                  </a:lnTo>
                  <a:lnTo>
                    <a:pt x="51" y="482"/>
                  </a:lnTo>
                  <a:lnTo>
                    <a:pt x="49" y="483"/>
                  </a:lnTo>
                  <a:lnTo>
                    <a:pt x="47" y="485"/>
                  </a:lnTo>
                  <a:lnTo>
                    <a:pt x="47" y="486"/>
                  </a:lnTo>
                  <a:lnTo>
                    <a:pt x="47" y="488"/>
                  </a:lnTo>
                  <a:lnTo>
                    <a:pt x="49" y="486"/>
                  </a:lnTo>
                  <a:lnTo>
                    <a:pt x="49" y="485"/>
                  </a:lnTo>
                  <a:lnTo>
                    <a:pt x="51" y="483"/>
                  </a:lnTo>
                  <a:lnTo>
                    <a:pt x="52" y="483"/>
                  </a:lnTo>
                  <a:lnTo>
                    <a:pt x="52" y="482"/>
                  </a:lnTo>
                  <a:lnTo>
                    <a:pt x="52" y="480"/>
                  </a:lnTo>
                  <a:lnTo>
                    <a:pt x="54" y="480"/>
                  </a:lnTo>
                  <a:lnTo>
                    <a:pt x="54" y="482"/>
                  </a:lnTo>
                  <a:lnTo>
                    <a:pt x="56" y="483"/>
                  </a:lnTo>
                  <a:lnTo>
                    <a:pt x="57" y="483"/>
                  </a:lnTo>
                  <a:lnTo>
                    <a:pt x="59" y="483"/>
                  </a:lnTo>
                  <a:lnTo>
                    <a:pt x="59" y="482"/>
                  </a:lnTo>
                  <a:lnTo>
                    <a:pt x="57" y="482"/>
                  </a:lnTo>
                  <a:lnTo>
                    <a:pt x="57" y="480"/>
                  </a:lnTo>
                  <a:lnTo>
                    <a:pt x="59" y="480"/>
                  </a:lnTo>
                  <a:lnTo>
                    <a:pt x="59" y="478"/>
                  </a:lnTo>
                  <a:lnTo>
                    <a:pt x="59" y="477"/>
                  </a:lnTo>
                  <a:lnTo>
                    <a:pt x="59" y="475"/>
                  </a:lnTo>
                  <a:lnTo>
                    <a:pt x="57" y="475"/>
                  </a:lnTo>
                  <a:lnTo>
                    <a:pt x="57" y="473"/>
                  </a:lnTo>
                  <a:lnTo>
                    <a:pt x="56" y="473"/>
                  </a:lnTo>
                  <a:lnTo>
                    <a:pt x="54" y="473"/>
                  </a:lnTo>
                  <a:lnTo>
                    <a:pt x="54" y="472"/>
                  </a:lnTo>
                  <a:lnTo>
                    <a:pt x="54" y="470"/>
                  </a:lnTo>
                  <a:lnTo>
                    <a:pt x="52" y="468"/>
                  </a:lnTo>
                  <a:lnTo>
                    <a:pt x="54" y="467"/>
                  </a:lnTo>
                  <a:lnTo>
                    <a:pt x="54" y="465"/>
                  </a:lnTo>
                  <a:lnTo>
                    <a:pt x="56" y="465"/>
                  </a:lnTo>
                  <a:lnTo>
                    <a:pt x="56" y="463"/>
                  </a:lnTo>
                  <a:lnTo>
                    <a:pt x="57" y="463"/>
                  </a:lnTo>
                  <a:lnTo>
                    <a:pt x="59" y="463"/>
                  </a:lnTo>
                  <a:lnTo>
                    <a:pt x="59" y="465"/>
                  </a:lnTo>
                  <a:lnTo>
                    <a:pt x="61" y="465"/>
                  </a:lnTo>
                  <a:lnTo>
                    <a:pt x="61" y="467"/>
                  </a:lnTo>
                  <a:lnTo>
                    <a:pt x="62" y="467"/>
                  </a:lnTo>
                  <a:lnTo>
                    <a:pt x="62" y="465"/>
                  </a:lnTo>
                  <a:lnTo>
                    <a:pt x="61" y="465"/>
                  </a:lnTo>
                  <a:lnTo>
                    <a:pt x="61" y="463"/>
                  </a:lnTo>
                  <a:lnTo>
                    <a:pt x="59" y="463"/>
                  </a:lnTo>
                  <a:lnTo>
                    <a:pt x="59" y="462"/>
                  </a:lnTo>
                  <a:lnTo>
                    <a:pt x="61" y="460"/>
                  </a:lnTo>
                  <a:lnTo>
                    <a:pt x="62" y="460"/>
                  </a:lnTo>
                  <a:lnTo>
                    <a:pt x="64" y="460"/>
                  </a:lnTo>
                  <a:lnTo>
                    <a:pt x="66" y="462"/>
                  </a:lnTo>
                  <a:lnTo>
                    <a:pt x="67" y="460"/>
                  </a:lnTo>
                  <a:lnTo>
                    <a:pt x="69" y="460"/>
                  </a:lnTo>
                  <a:lnTo>
                    <a:pt x="69" y="462"/>
                  </a:lnTo>
                  <a:lnTo>
                    <a:pt x="71" y="462"/>
                  </a:lnTo>
                  <a:lnTo>
                    <a:pt x="71" y="460"/>
                  </a:lnTo>
                  <a:lnTo>
                    <a:pt x="69" y="458"/>
                  </a:lnTo>
                  <a:lnTo>
                    <a:pt x="71" y="457"/>
                  </a:lnTo>
                  <a:lnTo>
                    <a:pt x="71" y="455"/>
                  </a:lnTo>
                  <a:lnTo>
                    <a:pt x="72" y="453"/>
                  </a:lnTo>
                  <a:lnTo>
                    <a:pt x="72" y="452"/>
                  </a:lnTo>
                  <a:lnTo>
                    <a:pt x="72" y="450"/>
                  </a:lnTo>
                  <a:lnTo>
                    <a:pt x="71" y="450"/>
                  </a:lnTo>
                  <a:lnTo>
                    <a:pt x="71" y="449"/>
                  </a:lnTo>
                  <a:lnTo>
                    <a:pt x="67" y="449"/>
                  </a:lnTo>
                  <a:lnTo>
                    <a:pt x="67" y="450"/>
                  </a:lnTo>
                  <a:lnTo>
                    <a:pt x="66" y="450"/>
                  </a:lnTo>
                  <a:lnTo>
                    <a:pt x="64" y="450"/>
                  </a:lnTo>
                  <a:lnTo>
                    <a:pt x="62" y="450"/>
                  </a:lnTo>
                  <a:lnTo>
                    <a:pt x="62" y="449"/>
                  </a:lnTo>
                  <a:lnTo>
                    <a:pt x="62" y="447"/>
                  </a:lnTo>
                  <a:lnTo>
                    <a:pt x="61" y="447"/>
                  </a:lnTo>
                  <a:lnTo>
                    <a:pt x="61" y="445"/>
                  </a:lnTo>
                  <a:lnTo>
                    <a:pt x="59" y="445"/>
                  </a:lnTo>
                  <a:lnTo>
                    <a:pt x="59" y="444"/>
                  </a:lnTo>
                  <a:lnTo>
                    <a:pt x="57" y="444"/>
                  </a:lnTo>
                  <a:lnTo>
                    <a:pt x="57" y="442"/>
                  </a:lnTo>
                  <a:lnTo>
                    <a:pt x="57" y="440"/>
                  </a:lnTo>
                  <a:lnTo>
                    <a:pt x="57" y="439"/>
                  </a:lnTo>
                  <a:lnTo>
                    <a:pt x="56" y="440"/>
                  </a:lnTo>
                  <a:lnTo>
                    <a:pt x="54" y="440"/>
                  </a:lnTo>
                  <a:lnTo>
                    <a:pt x="52" y="440"/>
                  </a:lnTo>
                  <a:lnTo>
                    <a:pt x="51" y="439"/>
                  </a:lnTo>
                  <a:lnTo>
                    <a:pt x="51" y="437"/>
                  </a:lnTo>
                  <a:lnTo>
                    <a:pt x="51" y="435"/>
                  </a:lnTo>
                  <a:lnTo>
                    <a:pt x="52" y="435"/>
                  </a:lnTo>
                  <a:lnTo>
                    <a:pt x="51" y="435"/>
                  </a:lnTo>
                  <a:lnTo>
                    <a:pt x="49" y="435"/>
                  </a:lnTo>
                  <a:lnTo>
                    <a:pt x="49" y="434"/>
                  </a:lnTo>
                  <a:lnTo>
                    <a:pt x="47" y="434"/>
                  </a:lnTo>
                  <a:lnTo>
                    <a:pt x="47" y="432"/>
                  </a:lnTo>
                  <a:lnTo>
                    <a:pt x="47" y="430"/>
                  </a:lnTo>
                  <a:lnTo>
                    <a:pt x="49" y="430"/>
                  </a:lnTo>
                  <a:lnTo>
                    <a:pt x="49" y="429"/>
                  </a:lnTo>
                  <a:lnTo>
                    <a:pt x="47" y="429"/>
                  </a:lnTo>
                  <a:lnTo>
                    <a:pt x="46" y="430"/>
                  </a:lnTo>
                  <a:lnTo>
                    <a:pt x="44" y="429"/>
                  </a:lnTo>
                  <a:lnTo>
                    <a:pt x="43" y="429"/>
                  </a:lnTo>
                  <a:lnTo>
                    <a:pt x="43" y="427"/>
                  </a:lnTo>
                  <a:lnTo>
                    <a:pt x="41" y="427"/>
                  </a:lnTo>
                  <a:lnTo>
                    <a:pt x="43" y="427"/>
                  </a:lnTo>
                  <a:lnTo>
                    <a:pt x="43" y="425"/>
                  </a:lnTo>
                  <a:lnTo>
                    <a:pt x="44" y="424"/>
                  </a:lnTo>
                  <a:lnTo>
                    <a:pt x="43" y="422"/>
                  </a:lnTo>
                  <a:lnTo>
                    <a:pt x="41" y="422"/>
                  </a:lnTo>
                  <a:lnTo>
                    <a:pt x="39" y="422"/>
                  </a:lnTo>
                  <a:lnTo>
                    <a:pt x="38" y="422"/>
                  </a:lnTo>
                  <a:lnTo>
                    <a:pt x="38" y="420"/>
                  </a:lnTo>
                  <a:lnTo>
                    <a:pt x="36" y="420"/>
                  </a:lnTo>
                  <a:lnTo>
                    <a:pt x="34" y="420"/>
                  </a:lnTo>
                  <a:lnTo>
                    <a:pt x="34" y="419"/>
                  </a:lnTo>
                  <a:lnTo>
                    <a:pt x="34" y="417"/>
                  </a:lnTo>
                  <a:lnTo>
                    <a:pt x="36" y="417"/>
                  </a:lnTo>
                  <a:lnTo>
                    <a:pt x="36" y="416"/>
                  </a:lnTo>
                  <a:lnTo>
                    <a:pt x="38" y="414"/>
                  </a:lnTo>
                  <a:lnTo>
                    <a:pt x="36" y="414"/>
                  </a:lnTo>
                  <a:lnTo>
                    <a:pt x="36" y="412"/>
                  </a:lnTo>
                  <a:lnTo>
                    <a:pt x="34" y="414"/>
                  </a:lnTo>
                  <a:lnTo>
                    <a:pt x="33" y="414"/>
                  </a:lnTo>
                  <a:lnTo>
                    <a:pt x="31" y="414"/>
                  </a:lnTo>
                  <a:lnTo>
                    <a:pt x="29" y="412"/>
                  </a:lnTo>
                  <a:lnTo>
                    <a:pt x="29" y="411"/>
                  </a:lnTo>
                  <a:lnTo>
                    <a:pt x="31" y="411"/>
                  </a:lnTo>
                  <a:lnTo>
                    <a:pt x="33" y="411"/>
                  </a:lnTo>
                  <a:lnTo>
                    <a:pt x="33" y="409"/>
                  </a:lnTo>
                  <a:lnTo>
                    <a:pt x="34" y="409"/>
                  </a:lnTo>
                  <a:lnTo>
                    <a:pt x="34" y="407"/>
                  </a:lnTo>
                  <a:lnTo>
                    <a:pt x="36" y="407"/>
                  </a:lnTo>
                  <a:lnTo>
                    <a:pt x="34" y="407"/>
                  </a:lnTo>
                  <a:lnTo>
                    <a:pt x="33" y="407"/>
                  </a:lnTo>
                  <a:lnTo>
                    <a:pt x="31" y="406"/>
                  </a:lnTo>
                  <a:lnTo>
                    <a:pt x="31" y="404"/>
                  </a:lnTo>
                  <a:lnTo>
                    <a:pt x="31" y="402"/>
                  </a:lnTo>
                  <a:lnTo>
                    <a:pt x="33" y="402"/>
                  </a:lnTo>
                  <a:lnTo>
                    <a:pt x="33" y="401"/>
                  </a:lnTo>
                  <a:lnTo>
                    <a:pt x="33" y="399"/>
                  </a:lnTo>
                  <a:lnTo>
                    <a:pt x="33" y="397"/>
                  </a:lnTo>
                  <a:lnTo>
                    <a:pt x="33" y="396"/>
                  </a:lnTo>
                  <a:lnTo>
                    <a:pt x="34" y="396"/>
                  </a:lnTo>
                  <a:lnTo>
                    <a:pt x="36" y="396"/>
                  </a:lnTo>
                  <a:lnTo>
                    <a:pt x="34" y="397"/>
                  </a:lnTo>
                  <a:lnTo>
                    <a:pt x="34" y="399"/>
                  </a:lnTo>
                  <a:lnTo>
                    <a:pt x="36" y="399"/>
                  </a:lnTo>
                  <a:lnTo>
                    <a:pt x="36" y="397"/>
                  </a:lnTo>
                  <a:lnTo>
                    <a:pt x="36" y="396"/>
                  </a:lnTo>
                  <a:lnTo>
                    <a:pt x="36" y="394"/>
                  </a:lnTo>
                  <a:lnTo>
                    <a:pt x="38" y="394"/>
                  </a:lnTo>
                  <a:lnTo>
                    <a:pt x="39" y="394"/>
                  </a:lnTo>
                  <a:lnTo>
                    <a:pt x="41" y="396"/>
                  </a:lnTo>
                  <a:lnTo>
                    <a:pt x="43" y="396"/>
                  </a:lnTo>
                  <a:lnTo>
                    <a:pt x="44" y="396"/>
                  </a:lnTo>
                  <a:lnTo>
                    <a:pt x="46" y="396"/>
                  </a:lnTo>
                  <a:lnTo>
                    <a:pt x="46" y="394"/>
                  </a:lnTo>
                  <a:lnTo>
                    <a:pt x="47" y="394"/>
                  </a:lnTo>
                  <a:lnTo>
                    <a:pt x="47" y="392"/>
                  </a:lnTo>
                  <a:lnTo>
                    <a:pt x="46" y="392"/>
                  </a:lnTo>
                  <a:lnTo>
                    <a:pt x="44" y="392"/>
                  </a:lnTo>
                  <a:lnTo>
                    <a:pt x="44" y="391"/>
                  </a:lnTo>
                  <a:lnTo>
                    <a:pt x="44" y="389"/>
                  </a:lnTo>
                  <a:lnTo>
                    <a:pt x="44" y="387"/>
                  </a:lnTo>
                  <a:lnTo>
                    <a:pt x="43" y="386"/>
                  </a:lnTo>
                  <a:lnTo>
                    <a:pt x="43" y="384"/>
                  </a:lnTo>
                  <a:lnTo>
                    <a:pt x="43" y="383"/>
                  </a:lnTo>
                  <a:lnTo>
                    <a:pt x="41" y="381"/>
                  </a:lnTo>
                  <a:lnTo>
                    <a:pt x="41" y="379"/>
                  </a:lnTo>
                  <a:lnTo>
                    <a:pt x="41" y="378"/>
                  </a:lnTo>
                  <a:lnTo>
                    <a:pt x="41" y="376"/>
                  </a:lnTo>
                  <a:lnTo>
                    <a:pt x="43" y="376"/>
                  </a:lnTo>
                  <a:lnTo>
                    <a:pt x="43" y="378"/>
                  </a:lnTo>
                  <a:lnTo>
                    <a:pt x="44" y="376"/>
                  </a:lnTo>
                  <a:lnTo>
                    <a:pt x="43" y="376"/>
                  </a:lnTo>
                  <a:lnTo>
                    <a:pt x="43" y="374"/>
                  </a:lnTo>
                  <a:lnTo>
                    <a:pt x="41" y="374"/>
                  </a:lnTo>
                  <a:lnTo>
                    <a:pt x="41" y="373"/>
                  </a:lnTo>
                  <a:lnTo>
                    <a:pt x="39" y="373"/>
                  </a:lnTo>
                  <a:lnTo>
                    <a:pt x="39" y="371"/>
                  </a:lnTo>
                  <a:lnTo>
                    <a:pt x="41" y="369"/>
                  </a:lnTo>
                  <a:lnTo>
                    <a:pt x="43" y="369"/>
                  </a:lnTo>
                  <a:lnTo>
                    <a:pt x="44" y="371"/>
                  </a:lnTo>
                  <a:lnTo>
                    <a:pt x="46" y="371"/>
                  </a:lnTo>
                  <a:lnTo>
                    <a:pt x="47" y="369"/>
                  </a:lnTo>
                  <a:lnTo>
                    <a:pt x="49" y="369"/>
                  </a:lnTo>
                  <a:lnTo>
                    <a:pt x="49" y="368"/>
                  </a:lnTo>
                  <a:lnTo>
                    <a:pt x="51" y="368"/>
                  </a:lnTo>
                  <a:lnTo>
                    <a:pt x="51" y="366"/>
                  </a:lnTo>
                  <a:lnTo>
                    <a:pt x="49" y="366"/>
                  </a:lnTo>
                  <a:lnTo>
                    <a:pt x="49" y="364"/>
                  </a:lnTo>
                  <a:lnTo>
                    <a:pt x="47" y="364"/>
                  </a:lnTo>
                  <a:lnTo>
                    <a:pt x="47" y="363"/>
                  </a:lnTo>
                  <a:lnTo>
                    <a:pt x="46" y="361"/>
                  </a:lnTo>
                  <a:lnTo>
                    <a:pt x="44" y="361"/>
                  </a:lnTo>
                  <a:lnTo>
                    <a:pt x="43" y="361"/>
                  </a:lnTo>
                  <a:lnTo>
                    <a:pt x="43" y="359"/>
                  </a:lnTo>
                  <a:lnTo>
                    <a:pt x="41" y="359"/>
                  </a:lnTo>
                  <a:lnTo>
                    <a:pt x="41" y="358"/>
                  </a:lnTo>
                  <a:lnTo>
                    <a:pt x="39" y="358"/>
                  </a:lnTo>
                  <a:lnTo>
                    <a:pt x="41" y="356"/>
                  </a:lnTo>
                  <a:lnTo>
                    <a:pt x="43" y="356"/>
                  </a:lnTo>
                  <a:lnTo>
                    <a:pt x="43" y="354"/>
                  </a:lnTo>
                  <a:lnTo>
                    <a:pt x="44" y="354"/>
                  </a:lnTo>
                  <a:lnTo>
                    <a:pt x="44" y="356"/>
                  </a:lnTo>
                  <a:lnTo>
                    <a:pt x="46" y="356"/>
                  </a:lnTo>
                  <a:lnTo>
                    <a:pt x="46" y="358"/>
                  </a:lnTo>
                  <a:lnTo>
                    <a:pt x="46" y="359"/>
                  </a:lnTo>
                  <a:lnTo>
                    <a:pt x="47" y="361"/>
                  </a:lnTo>
                  <a:lnTo>
                    <a:pt x="49" y="363"/>
                  </a:lnTo>
                  <a:lnTo>
                    <a:pt x="49" y="361"/>
                  </a:lnTo>
                  <a:lnTo>
                    <a:pt x="49" y="359"/>
                  </a:lnTo>
                  <a:lnTo>
                    <a:pt x="49" y="358"/>
                  </a:lnTo>
                  <a:lnTo>
                    <a:pt x="49" y="356"/>
                  </a:lnTo>
                  <a:lnTo>
                    <a:pt x="49" y="354"/>
                  </a:lnTo>
                  <a:lnTo>
                    <a:pt x="51" y="353"/>
                  </a:lnTo>
                  <a:lnTo>
                    <a:pt x="49" y="353"/>
                  </a:lnTo>
                  <a:lnTo>
                    <a:pt x="49" y="351"/>
                  </a:lnTo>
                  <a:lnTo>
                    <a:pt x="49" y="350"/>
                  </a:lnTo>
                  <a:lnTo>
                    <a:pt x="49" y="348"/>
                  </a:lnTo>
                  <a:lnTo>
                    <a:pt x="49" y="346"/>
                  </a:lnTo>
                  <a:lnTo>
                    <a:pt x="51" y="346"/>
                  </a:lnTo>
                  <a:lnTo>
                    <a:pt x="49" y="345"/>
                  </a:lnTo>
                  <a:lnTo>
                    <a:pt x="49" y="343"/>
                  </a:lnTo>
                  <a:lnTo>
                    <a:pt x="49" y="341"/>
                  </a:lnTo>
                  <a:lnTo>
                    <a:pt x="49" y="340"/>
                  </a:lnTo>
                  <a:lnTo>
                    <a:pt x="47" y="340"/>
                  </a:lnTo>
                  <a:lnTo>
                    <a:pt x="47" y="341"/>
                  </a:lnTo>
                  <a:lnTo>
                    <a:pt x="46" y="343"/>
                  </a:lnTo>
                  <a:lnTo>
                    <a:pt x="44" y="343"/>
                  </a:lnTo>
                  <a:lnTo>
                    <a:pt x="44" y="345"/>
                  </a:lnTo>
                  <a:lnTo>
                    <a:pt x="43" y="345"/>
                  </a:lnTo>
                  <a:lnTo>
                    <a:pt x="43" y="343"/>
                  </a:lnTo>
                  <a:lnTo>
                    <a:pt x="41" y="343"/>
                  </a:lnTo>
                  <a:lnTo>
                    <a:pt x="41" y="341"/>
                  </a:lnTo>
                  <a:lnTo>
                    <a:pt x="39" y="341"/>
                  </a:lnTo>
                  <a:lnTo>
                    <a:pt x="41" y="340"/>
                  </a:lnTo>
                  <a:lnTo>
                    <a:pt x="41" y="338"/>
                  </a:lnTo>
                  <a:lnTo>
                    <a:pt x="43" y="338"/>
                  </a:lnTo>
                  <a:lnTo>
                    <a:pt x="43" y="336"/>
                  </a:lnTo>
                  <a:lnTo>
                    <a:pt x="43" y="335"/>
                  </a:lnTo>
                  <a:lnTo>
                    <a:pt x="41" y="333"/>
                  </a:lnTo>
                  <a:lnTo>
                    <a:pt x="41" y="331"/>
                  </a:lnTo>
                  <a:lnTo>
                    <a:pt x="41" y="330"/>
                  </a:lnTo>
                  <a:lnTo>
                    <a:pt x="39" y="328"/>
                  </a:lnTo>
                  <a:lnTo>
                    <a:pt x="38" y="328"/>
                  </a:lnTo>
                  <a:lnTo>
                    <a:pt x="38" y="326"/>
                  </a:lnTo>
                  <a:lnTo>
                    <a:pt x="38" y="325"/>
                  </a:lnTo>
                  <a:lnTo>
                    <a:pt x="38" y="323"/>
                  </a:lnTo>
                  <a:lnTo>
                    <a:pt x="36" y="323"/>
                  </a:lnTo>
                  <a:lnTo>
                    <a:pt x="36" y="322"/>
                  </a:lnTo>
                  <a:lnTo>
                    <a:pt x="34" y="322"/>
                  </a:lnTo>
                  <a:lnTo>
                    <a:pt x="34" y="320"/>
                  </a:lnTo>
                  <a:lnTo>
                    <a:pt x="36" y="320"/>
                  </a:lnTo>
                  <a:lnTo>
                    <a:pt x="38" y="320"/>
                  </a:lnTo>
                  <a:lnTo>
                    <a:pt x="39" y="318"/>
                  </a:lnTo>
                  <a:lnTo>
                    <a:pt x="39" y="317"/>
                  </a:lnTo>
                  <a:lnTo>
                    <a:pt x="39" y="315"/>
                  </a:lnTo>
                  <a:lnTo>
                    <a:pt x="39" y="313"/>
                  </a:lnTo>
                  <a:lnTo>
                    <a:pt x="39" y="312"/>
                  </a:lnTo>
                  <a:lnTo>
                    <a:pt x="38" y="313"/>
                  </a:lnTo>
                  <a:lnTo>
                    <a:pt x="36" y="313"/>
                  </a:lnTo>
                  <a:lnTo>
                    <a:pt x="34" y="313"/>
                  </a:lnTo>
                  <a:lnTo>
                    <a:pt x="34" y="312"/>
                  </a:lnTo>
                  <a:lnTo>
                    <a:pt x="34" y="310"/>
                  </a:lnTo>
                  <a:lnTo>
                    <a:pt x="34" y="308"/>
                  </a:lnTo>
                  <a:lnTo>
                    <a:pt x="33" y="308"/>
                  </a:lnTo>
                  <a:lnTo>
                    <a:pt x="33" y="310"/>
                  </a:lnTo>
                  <a:lnTo>
                    <a:pt x="31" y="312"/>
                  </a:lnTo>
                  <a:lnTo>
                    <a:pt x="29" y="312"/>
                  </a:lnTo>
                  <a:lnTo>
                    <a:pt x="29" y="310"/>
                  </a:lnTo>
                  <a:lnTo>
                    <a:pt x="28" y="310"/>
                  </a:lnTo>
                  <a:lnTo>
                    <a:pt x="28" y="308"/>
                  </a:lnTo>
                  <a:lnTo>
                    <a:pt x="28" y="307"/>
                  </a:lnTo>
                  <a:lnTo>
                    <a:pt x="26" y="305"/>
                  </a:lnTo>
                  <a:lnTo>
                    <a:pt x="24" y="305"/>
                  </a:lnTo>
                  <a:lnTo>
                    <a:pt x="23" y="303"/>
                  </a:lnTo>
                  <a:lnTo>
                    <a:pt x="23" y="302"/>
                  </a:lnTo>
                  <a:lnTo>
                    <a:pt x="24" y="302"/>
                  </a:lnTo>
                  <a:lnTo>
                    <a:pt x="26" y="302"/>
                  </a:lnTo>
                  <a:lnTo>
                    <a:pt x="28" y="303"/>
                  </a:lnTo>
                  <a:lnTo>
                    <a:pt x="29" y="303"/>
                  </a:lnTo>
                  <a:lnTo>
                    <a:pt x="29" y="302"/>
                  </a:lnTo>
                  <a:lnTo>
                    <a:pt x="29" y="300"/>
                  </a:lnTo>
                  <a:lnTo>
                    <a:pt x="29" y="298"/>
                  </a:lnTo>
                  <a:lnTo>
                    <a:pt x="28" y="297"/>
                  </a:lnTo>
                  <a:lnTo>
                    <a:pt x="28" y="298"/>
                  </a:lnTo>
                  <a:lnTo>
                    <a:pt x="26" y="298"/>
                  </a:lnTo>
                  <a:lnTo>
                    <a:pt x="26" y="300"/>
                  </a:lnTo>
                  <a:lnTo>
                    <a:pt x="24" y="300"/>
                  </a:lnTo>
                  <a:lnTo>
                    <a:pt x="23" y="300"/>
                  </a:lnTo>
                  <a:lnTo>
                    <a:pt x="21" y="298"/>
                  </a:lnTo>
                  <a:lnTo>
                    <a:pt x="19" y="298"/>
                  </a:lnTo>
                  <a:lnTo>
                    <a:pt x="19" y="297"/>
                  </a:lnTo>
                  <a:lnTo>
                    <a:pt x="19" y="295"/>
                  </a:lnTo>
                  <a:lnTo>
                    <a:pt x="18" y="295"/>
                  </a:lnTo>
                  <a:lnTo>
                    <a:pt x="18" y="293"/>
                  </a:lnTo>
                  <a:lnTo>
                    <a:pt x="19" y="293"/>
                  </a:lnTo>
                  <a:lnTo>
                    <a:pt x="21" y="293"/>
                  </a:lnTo>
                  <a:lnTo>
                    <a:pt x="21" y="292"/>
                  </a:lnTo>
                  <a:lnTo>
                    <a:pt x="21" y="290"/>
                  </a:lnTo>
                  <a:lnTo>
                    <a:pt x="19" y="290"/>
                  </a:lnTo>
                  <a:lnTo>
                    <a:pt x="18" y="290"/>
                  </a:lnTo>
                  <a:lnTo>
                    <a:pt x="16" y="290"/>
                  </a:lnTo>
                  <a:lnTo>
                    <a:pt x="14" y="290"/>
                  </a:lnTo>
                  <a:lnTo>
                    <a:pt x="14" y="289"/>
                  </a:lnTo>
                  <a:lnTo>
                    <a:pt x="16" y="289"/>
                  </a:lnTo>
                  <a:lnTo>
                    <a:pt x="16" y="287"/>
                  </a:lnTo>
                  <a:lnTo>
                    <a:pt x="18" y="285"/>
                  </a:lnTo>
                  <a:lnTo>
                    <a:pt x="18" y="284"/>
                  </a:lnTo>
                  <a:lnTo>
                    <a:pt x="19" y="284"/>
                  </a:lnTo>
                  <a:lnTo>
                    <a:pt x="19" y="282"/>
                  </a:lnTo>
                  <a:lnTo>
                    <a:pt x="21" y="282"/>
                  </a:lnTo>
                  <a:lnTo>
                    <a:pt x="21" y="280"/>
                  </a:lnTo>
                  <a:lnTo>
                    <a:pt x="19" y="280"/>
                  </a:lnTo>
                  <a:lnTo>
                    <a:pt x="19" y="279"/>
                  </a:lnTo>
                  <a:lnTo>
                    <a:pt x="21" y="277"/>
                  </a:lnTo>
                  <a:lnTo>
                    <a:pt x="21" y="275"/>
                  </a:lnTo>
                  <a:lnTo>
                    <a:pt x="19" y="275"/>
                  </a:lnTo>
                  <a:lnTo>
                    <a:pt x="19" y="274"/>
                  </a:lnTo>
                  <a:lnTo>
                    <a:pt x="18" y="274"/>
                  </a:lnTo>
                  <a:lnTo>
                    <a:pt x="16" y="275"/>
                  </a:lnTo>
                  <a:lnTo>
                    <a:pt x="14" y="275"/>
                  </a:lnTo>
                  <a:lnTo>
                    <a:pt x="14" y="274"/>
                  </a:lnTo>
                  <a:lnTo>
                    <a:pt x="14" y="272"/>
                  </a:lnTo>
                  <a:lnTo>
                    <a:pt x="14" y="270"/>
                  </a:lnTo>
                  <a:lnTo>
                    <a:pt x="16" y="269"/>
                  </a:lnTo>
                  <a:lnTo>
                    <a:pt x="18" y="269"/>
                  </a:lnTo>
                  <a:lnTo>
                    <a:pt x="18" y="267"/>
                  </a:lnTo>
                  <a:lnTo>
                    <a:pt x="19" y="267"/>
                  </a:lnTo>
                  <a:lnTo>
                    <a:pt x="18" y="267"/>
                  </a:lnTo>
                  <a:lnTo>
                    <a:pt x="16" y="267"/>
                  </a:lnTo>
                  <a:lnTo>
                    <a:pt x="14" y="267"/>
                  </a:lnTo>
                  <a:lnTo>
                    <a:pt x="13" y="267"/>
                  </a:lnTo>
                  <a:lnTo>
                    <a:pt x="13" y="265"/>
                  </a:lnTo>
                  <a:lnTo>
                    <a:pt x="13" y="264"/>
                  </a:lnTo>
                  <a:lnTo>
                    <a:pt x="11" y="264"/>
                  </a:lnTo>
                  <a:lnTo>
                    <a:pt x="10" y="262"/>
                  </a:lnTo>
                  <a:lnTo>
                    <a:pt x="10" y="260"/>
                  </a:lnTo>
                  <a:lnTo>
                    <a:pt x="8" y="260"/>
                  </a:lnTo>
                  <a:lnTo>
                    <a:pt x="6" y="260"/>
                  </a:lnTo>
                  <a:lnTo>
                    <a:pt x="5" y="260"/>
                  </a:lnTo>
                  <a:lnTo>
                    <a:pt x="3" y="260"/>
                  </a:lnTo>
                  <a:lnTo>
                    <a:pt x="3" y="259"/>
                  </a:lnTo>
                  <a:lnTo>
                    <a:pt x="5" y="259"/>
                  </a:lnTo>
                  <a:lnTo>
                    <a:pt x="6" y="259"/>
                  </a:lnTo>
                  <a:lnTo>
                    <a:pt x="8" y="257"/>
                  </a:lnTo>
                  <a:lnTo>
                    <a:pt x="8" y="256"/>
                  </a:lnTo>
                  <a:lnTo>
                    <a:pt x="11" y="256"/>
                  </a:lnTo>
                  <a:lnTo>
                    <a:pt x="13" y="256"/>
                  </a:lnTo>
                  <a:lnTo>
                    <a:pt x="14" y="256"/>
                  </a:lnTo>
                  <a:lnTo>
                    <a:pt x="16" y="256"/>
                  </a:lnTo>
                  <a:lnTo>
                    <a:pt x="18" y="254"/>
                  </a:lnTo>
                  <a:lnTo>
                    <a:pt x="19" y="254"/>
                  </a:lnTo>
                  <a:lnTo>
                    <a:pt x="21" y="254"/>
                  </a:lnTo>
                  <a:lnTo>
                    <a:pt x="21" y="252"/>
                  </a:lnTo>
                  <a:lnTo>
                    <a:pt x="23" y="252"/>
                  </a:lnTo>
                  <a:lnTo>
                    <a:pt x="24" y="251"/>
                  </a:lnTo>
                  <a:lnTo>
                    <a:pt x="26" y="251"/>
                  </a:lnTo>
                  <a:lnTo>
                    <a:pt x="26" y="249"/>
                  </a:lnTo>
                  <a:lnTo>
                    <a:pt x="28" y="249"/>
                  </a:lnTo>
                  <a:lnTo>
                    <a:pt x="29" y="249"/>
                  </a:lnTo>
                  <a:lnTo>
                    <a:pt x="28" y="247"/>
                  </a:lnTo>
                  <a:lnTo>
                    <a:pt x="28" y="246"/>
                  </a:lnTo>
                  <a:lnTo>
                    <a:pt x="26" y="246"/>
                  </a:lnTo>
                  <a:lnTo>
                    <a:pt x="26" y="244"/>
                  </a:lnTo>
                  <a:lnTo>
                    <a:pt x="24" y="242"/>
                  </a:lnTo>
                  <a:lnTo>
                    <a:pt x="23" y="241"/>
                  </a:lnTo>
                  <a:lnTo>
                    <a:pt x="23" y="239"/>
                  </a:lnTo>
                  <a:lnTo>
                    <a:pt x="21" y="237"/>
                  </a:lnTo>
                  <a:lnTo>
                    <a:pt x="19" y="236"/>
                  </a:lnTo>
                  <a:lnTo>
                    <a:pt x="19" y="234"/>
                  </a:lnTo>
                  <a:lnTo>
                    <a:pt x="18" y="232"/>
                  </a:lnTo>
                  <a:lnTo>
                    <a:pt x="16" y="229"/>
                  </a:lnTo>
                  <a:lnTo>
                    <a:pt x="14" y="229"/>
                  </a:lnTo>
                  <a:lnTo>
                    <a:pt x="14" y="227"/>
                  </a:lnTo>
                  <a:lnTo>
                    <a:pt x="13" y="227"/>
                  </a:lnTo>
                  <a:lnTo>
                    <a:pt x="13" y="226"/>
                  </a:lnTo>
                  <a:lnTo>
                    <a:pt x="11" y="226"/>
                  </a:lnTo>
                  <a:lnTo>
                    <a:pt x="11" y="224"/>
                  </a:lnTo>
                  <a:lnTo>
                    <a:pt x="10" y="224"/>
                  </a:lnTo>
                  <a:lnTo>
                    <a:pt x="10" y="223"/>
                  </a:lnTo>
                  <a:lnTo>
                    <a:pt x="10" y="221"/>
                  </a:lnTo>
                  <a:lnTo>
                    <a:pt x="8" y="221"/>
                  </a:lnTo>
                  <a:lnTo>
                    <a:pt x="8" y="219"/>
                  </a:lnTo>
                  <a:lnTo>
                    <a:pt x="6" y="218"/>
                  </a:lnTo>
                  <a:lnTo>
                    <a:pt x="6" y="216"/>
                  </a:lnTo>
                  <a:lnTo>
                    <a:pt x="5" y="214"/>
                  </a:lnTo>
                  <a:lnTo>
                    <a:pt x="5" y="213"/>
                  </a:lnTo>
                  <a:lnTo>
                    <a:pt x="5" y="211"/>
                  </a:lnTo>
                  <a:lnTo>
                    <a:pt x="3" y="211"/>
                  </a:lnTo>
                  <a:lnTo>
                    <a:pt x="3" y="209"/>
                  </a:lnTo>
                  <a:lnTo>
                    <a:pt x="3" y="208"/>
                  </a:lnTo>
                  <a:lnTo>
                    <a:pt x="1" y="206"/>
                  </a:lnTo>
                  <a:lnTo>
                    <a:pt x="1" y="204"/>
                  </a:lnTo>
                  <a:lnTo>
                    <a:pt x="1" y="203"/>
                  </a:lnTo>
                  <a:lnTo>
                    <a:pt x="1" y="201"/>
                  </a:lnTo>
                  <a:lnTo>
                    <a:pt x="0" y="199"/>
                  </a:lnTo>
                  <a:lnTo>
                    <a:pt x="0" y="198"/>
                  </a:lnTo>
                  <a:lnTo>
                    <a:pt x="0" y="196"/>
                  </a:lnTo>
                  <a:lnTo>
                    <a:pt x="0" y="194"/>
                  </a:lnTo>
                  <a:lnTo>
                    <a:pt x="0" y="193"/>
                  </a:lnTo>
                  <a:lnTo>
                    <a:pt x="0" y="191"/>
                  </a:lnTo>
                  <a:lnTo>
                    <a:pt x="1" y="191"/>
                  </a:lnTo>
                  <a:lnTo>
                    <a:pt x="1" y="190"/>
                  </a:lnTo>
                  <a:lnTo>
                    <a:pt x="1" y="188"/>
                  </a:lnTo>
                  <a:lnTo>
                    <a:pt x="3" y="188"/>
                  </a:lnTo>
                  <a:lnTo>
                    <a:pt x="3" y="186"/>
                  </a:lnTo>
                  <a:lnTo>
                    <a:pt x="3" y="185"/>
                  </a:lnTo>
                  <a:lnTo>
                    <a:pt x="3" y="183"/>
                  </a:lnTo>
                  <a:lnTo>
                    <a:pt x="3" y="181"/>
                  </a:lnTo>
                  <a:lnTo>
                    <a:pt x="3" y="180"/>
                  </a:lnTo>
                  <a:lnTo>
                    <a:pt x="5" y="180"/>
                  </a:lnTo>
                  <a:lnTo>
                    <a:pt x="6" y="178"/>
                  </a:lnTo>
                  <a:lnTo>
                    <a:pt x="8" y="176"/>
                  </a:lnTo>
                  <a:lnTo>
                    <a:pt x="10" y="175"/>
                  </a:lnTo>
                  <a:lnTo>
                    <a:pt x="11" y="175"/>
                  </a:lnTo>
                  <a:lnTo>
                    <a:pt x="13" y="173"/>
                  </a:lnTo>
                  <a:lnTo>
                    <a:pt x="14" y="173"/>
                  </a:lnTo>
                  <a:lnTo>
                    <a:pt x="16" y="171"/>
                  </a:lnTo>
                  <a:lnTo>
                    <a:pt x="18" y="171"/>
                  </a:lnTo>
                  <a:lnTo>
                    <a:pt x="19" y="171"/>
                  </a:lnTo>
                  <a:lnTo>
                    <a:pt x="21" y="171"/>
                  </a:lnTo>
                  <a:lnTo>
                    <a:pt x="23" y="171"/>
                  </a:lnTo>
                  <a:lnTo>
                    <a:pt x="23" y="170"/>
                  </a:lnTo>
                  <a:lnTo>
                    <a:pt x="23" y="168"/>
                  </a:lnTo>
                  <a:lnTo>
                    <a:pt x="23" y="166"/>
                  </a:lnTo>
                  <a:lnTo>
                    <a:pt x="24" y="166"/>
                  </a:lnTo>
                  <a:lnTo>
                    <a:pt x="24" y="165"/>
                  </a:lnTo>
                  <a:lnTo>
                    <a:pt x="24" y="163"/>
                  </a:lnTo>
                  <a:lnTo>
                    <a:pt x="24" y="161"/>
                  </a:lnTo>
                  <a:lnTo>
                    <a:pt x="24" y="160"/>
                  </a:lnTo>
                  <a:lnTo>
                    <a:pt x="26" y="158"/>
                  </a:lnTo>
                  <a:lnTo>
                    <a:pt x="26" y="157"/>
                  </a:lnTo>
                  <a:lnTo>
                    <a:pt x="26" y="155"/>
                  </a:lnTo>
                  <a:lnTo>
                    <a:pt x="28" y="155"/>
                  </a:lnTo>
                  <a:lnTo>
                    <a:pt x="28" y="153"/>
                  </a:lnTo>
                  <a:lnTo>
                    <a:pt x="28" y="152"/>
                  </a:lnTo>
                  <a:lnTo>
                    <a:pt x="29" y="150"/>
                  </a:lnTo>
                  <a:lnTo>
                    <a:pt x="29" y="148"/>
                  </a:lnTo>
                  <a:lnTo>
                    <a:pt x="29" y="147"/>
                  </a:lnTo>
                  <a:lnTo>
                    <a:pt x="28" y="145"/>
                  </a:lnTo>
                  <a:lnTo>
                    <a:pt x="28" y="143"/>
                  </a:lnTo>
                  <a:lnTo>
                    <a:pt x="28" y="142"/>
                  </a:lnTo>
                  <a:lnTo>
                    <a:pt x="28" y="140"/>
                  </a:lnTo>
                  <a:lnTo>
                    <a:pt x="28" y="138"/>
                  </a:lnTo>
                  <a:lnTo>
                    <a:pt x="28" y="137"/>
                  </a:lnTo>
                  <a:lnTo>
                    <a:pt x="26" y="135"/>
                  </a:lnTo>
                  <a:lnTo>
                    <a:pt x="28" y="133"/>
                  </a:lnTo>
                  <a:lnTo>
                    <a:pt x="26" y="133"/>
                  </a:lnTo>
                  <a:lnTo>
                    <a:pt x="26" y="132"/>
                  </a:lnTo>
                  <a:lnTo>
                    <a:pt x="28" y="132"/>
                  </a:lnTo>
                  <a:lnTo>
                    <a:pt x="29" y="132"/>
                  </a:lnTo>
                  <a:lnTo>
                    <a:pt x="31" y="132"/>
                  </a:lnTo>
                  <a:lnTo>
                    <a:pt x="31" y="130"/>
                  </a:lnTo>
                  <a:lnTo>
                    <a:pt x="33" y="130"/>
                  </a:lnTo>
                  <a:lnTo>
                    <a:pt x="34" y="128"/>
                  </a:lnTo>
                  <a:lnTo>
                    <a:pt x="36" y="127"/>
                  </a:lnTo>
                  <a:lnTo>
                    <a:pt x="36" y="124"/>
                  </a:lnTo>
                  <a:lnTo>
                    <a:pt x="38" y="122"/>
                  </a:lnTo>
                  <a:lnTo>
                    <a:pt x="39" y="122"/>
                  </a:lnTo>
                  <a:lnTo>
                    <a:pt x="41" y="120"/>
                  </a:lnTo>
                  <a:lnTo>
                    <a:pt x="43" y="120"/>
                  </a:lnTo>
                  <a:lnTo>
                    <a:pt x="46" y="119"/>
                  </a:lnTo>
                  <a:lnTo>
                    <a:pt x="47" y="119"/>
                  </a:lnTo>
                  <a:lnTo>
                    <a:pt x="49" y="117"/>
                  </a:lnTo>
                  <a:lnTo>
                    <a:pt x="51" y="117"/>
                  </a:lnTo>
                  <a:lnTo>
                    <a:pt x="54" y="115"/>
                  </a:lnTo>
                  <a:lnTo>
                    <a:pt x="57" y="115"/>
                  </a:lnTo>
                  <a:lnTo>
                    <a:pt x="57" y="114"/>
                  </a:lnTo>
                  <a:lnTo>
                    <a:pt x="59" y="115"/>
                  </a:lnTo>
                  <a:lnTo>
                    <a:pt x="61" y="115"/>
                  </a:lnTo>
                  <a:lnTo>
                    <a:pt x="62" y="114"/>
                  </a:lnTo>
                  <a:lnTo>
                    <a:pt x="66" y="114"/>
                  </a:lnTo>
                  <a:lnTo>
                    <a:pt x="67" y="114"/>
                  </a:lnTo>
                  <a:lnTo>
                    <a:pt x="69" y="114"/>
                  </a:lnTo>
                  <a:lnTo>
                    <a:pt x="71" y="112"/>
                  </a:lnTo>
                  <a:lnTo>
                    <a:pt x="72" y="112"/>
                  </a:lnTo>
                  <a:lnTo>
                    <a:pt x="72" y="110"/>
                  </a:lnTo>
                  <a:lnTo>
                    <a:pt x="74" y="110"/>
                  </a:lnTo>
                  <a:lnTo>
                    <a:pt x="74" y="112"/>
                  </a:lnTo>
                  <a:lnTo>
                    <a:pt x="74" y="114"/>
                  </a:lnTo>
                  <a:lnTo>
                    <a:pt x="75" y="114"/>
                  </a:lnTo>
                  <a:lnTo>
                    <a:pt x="75" y="115"/>
                  </a:lnTo>
                  <a:lnTo>
                    <a:pt x="77" y="115"/>
                  </a:lnTo>
                  <a:lnTo>
                    <a:pt x="77" y="117"/>
                  </a:lnTo>
                  <a:lnTo>
                    <a:pt x="79" y="119"/>
                  </a:lnTo>
                  <a:lnTo>
                    <a:pt x="79" y="120"/>
                  </a:lnTo>
                  <a:lnTo>
                    <a:pt x="79" y="122"/>
                  </a:lnTo>
                  <a:lnTo>
                    <a:pt x="80" y="122"/>
                  </a:lnTo>
                  <a:lnTo>
                    <a:pt x="80" y="124"/>
                  </a:lnTo>
                  <a:lnTo>
                    <a:pt x="80" y="125"/>
                  </a:lnTo>
                  <a:lnTo>
                    <a:pt x="82" y="125"/>
                  </a:lnTo>
                  <a:lnTo>
                    <a:pt x="82" y="127"/>
                  </a:lnTo>
                  <a:lnTo>
                    <a:pt x="82" y="128"/>
                  </a:lnTo>
                  <a:lnTo>
                    <a:pt x="82" y="130"/>
                  </a:lnTo>
                  <a:lnTo>
                    <a:pt x="82" y="132"/>
                  </a:lnTo>
                  <a:lnTo>
                    <a:pt x="84" y="132"/>
                  </a:lnTo>
                  <a:lnTo>
                    <a:pt x="82" y="132"/>
                  </a:lnTo>
                  <a:lnTo>
                    <a:pt x="82" y="133"/>
                  </a:lnTo>
                  <a:lnTo>
                    <a:pt x="84" y="133"/>
                  </a:lnTo>
                  <a:lnTo>
                    <a:pt x="84" y="135"/>
                  </a:lnTo>
                  <a:lnTo>
                    <a:pt x="82" y="135"/>
                  </a:lnTo>
                  <a:lnTo>
                    <a:pt x="82" y="137"/>
                  </a:lnTo>
                  <a:lnTo>
                    <a:pt x="84" y="137"/>
                  </a:lnTo>
                  <a:lnTo>
                    <a:pt x="84" y="138"/>
                  </a:lnTo>
                  <a:lnTo>
                    <a:pt x="84" y="140"/>
                  </a:lnTo>
                  <a:lnTo>
                    <a:pt x="84" y="142"/>
                  </a:lnTo>
                  <a:lnTo>
                    <a:pt x="85" y="142"/>
                  </a:lnTo>
                  <a:lnTo>
                    <a:pt x="87" y="142"/>
                  </a:lnTo>
                  <a:lnTo>
                    <a:pt x="87" y="143"/>
                  </a:lnTo>
                  <a:lnTo>
                    <a:pt x="89" y="143"/>
                  </a:lnTo>
                  <a:lnTo>
                    <a:pt x="90" y="145"/>
                  </a:lnTo>
                  <a:lnTo>
                    <a:pt x="90" y="147"/>
                  </a:lnTo>
                  <a:lnTo>
                    <a:pt x="92" y="147"/>
                  </a:lnTo>
                  <a:lnTo>
                    <a:pt x="94" y="148"/>
                  </a:lnTo>
                  <a:lnTo>
                    <a:pt x="95" y="150"/>
                  </a:lnTo>
                  <a:lnTo>
                    <a:pt x="95" y="152"/>
                  </a:lnTo>
                  <a:lnTo>
                    <a:pt x="97" y="153"/>
                  </a:lnTo>
                  <a:lnTo>
                    <a:pt x="97" y="155"/>
                  </a:lnTo>
                  <a:lnTo>
                    <a:pt x="97" y="157"/>
                  </a:lnTo>
                  <a:lnTo>
                    <a:pt x="97" y="158"/>
                  </a:lnTo>
                  <a:lnTo>
                    <a:pt x="97" y="160"/>
                  </a:lnTo>
                  <a:lnTo>
                    <a:pt x="97" y="161"/>
                  </a:lnTo>
                  <a:lnTo>
                    <a:pt x="97" y="163"/>
                  </a:lnTo>
                  <a:lnTo>
                    <a:pt x="99" y="163"/>
                  </a:lnTo>
                  <a:lnTo>
                    <a:pt x="99" y="165"/>
                  </a:lnTo>
                  <a:lnTo>
                    <a:pt x="99" y="166"/>
                  </a:lnTo>
                  <a:lnTo>
                    <a:pt x="100" y="166"/>
                  </a:lnTo>
                  <a:lnTo>
                    <a:pt x="100" y="165"/>
                  </a:lnTo>
                  <a:lnTo>
                    <a:pt x="102" y="165"/>
                  </a:lnTo>
                  <a:lnTo>
                    <a:pt x="102" y="163"/>
                  </a:lnTo>
                  <a:lnTo>
                    <a:pt x="104" y="161"/>
                  </a:lnTo>
                  <a:lnTo>
                    <a:pt x="105" y="161"/>
                  </a:lnTo>
                  <a:lnTo>
                    <a:pt x="107" y="160"/>
                  </a:lnTo>
                  <a:lnTo>
                    <a:pt x="108" y="158"/>
                  </a:lnTo>
                  <a:lnTo>
                    <a:pt x="110" y="157"/>
                  </a:lnTo>
                  <a:lnTo>
                    <a:pt x="112" y="157"/>
                  </a:lnTo>
                  <a:lnTo>
                    <a:pt x="113" y="157"/>
                  </a:lnTo>
                  <a:lnTo>
                    <a:pt x="115" y="155"/>
                  </a:lnTo>
                  <a:lnTo>
                    <a:pt x="117" y="155"/>
                  </a:lnTo>
                  <a:lnTo>
                    <a:pt x="118" y="155"/>
                  </a:lnTo>
                  <a:lnTo>
                    <a:pt x="120" y="155"/>
                  </a:lnTo>
                  <a:lnTo>
                    <a:pt x="120" y="153"/>
                  </a:lnTo>
                  <a:lnTo>
                    <a:pt x="122" y="150"/>
                  </a:lnTo>
                  <a:lnTo>
                    <a:pt x="123" y="148"/>
                  </a:lnTo>
                  <a:lnTo>
                    <a:pt x="125" y="147"/>
                  </a:lnTo>
                  <a:lnTo>
                    <a:pt x="127" y="147"/>
                  </a:lnTo>
                  <a:lnTo>
                    <a:pt x="127" y="145"/>
                  </a:lnTo>
                  <a:lnTo>
                    <a:pt x="128" y="145"/>
                  </a:lnTo>
                  <a:lnTo>
                    <a:pt x="130" y="145"/>
                  </a:lnTo>
                  <a:lnTo>
                    <a:pt x="130" y="143"/>
                  </a:lnTo>
                  <a:lnTo>
                    <a:pt x="132" y="143"/>
                  </a:lnTo>
                  <a:lnTo>
                    <a:pt x="133" y="142"/>
                  </a:lnTo>
                  <a:lnTo>
                    <a:pt x="135" y="142"/>
                  </a:lnTo>
                  <a:lnTo>
                    <a:pt x="135" y="140"/>
                  </a:lnTo>
                  <a:lnTo>
                    <a:pt x="137" y="140"/>
                  </a:lnTo>
                  <a:lnTo>
                    <a:pt x="137" y="138"/>
                  </a:lnTo>
                  <a:lnTo>
                    <a:pt x="138" y="137"/>
                  </a:lnTo>
                  <a:lnTo>
                    <a:pt x="138" y="133"/>
                  </a:lnTo>
                  <a:lnTo>
                    <a:pt x="138" y="132"/>
                  </a:lnTo>
                  <a:lnTo>
                    <a:pt x="138" y="130"/>
                  </a:lnTo>
                  <a:lnTo>
                    <a:pt x="140" y="130"/>
                  </a:lnTo>
                  <a:lnTo>
                    <a:pt x="140" y="128"/>
                  </a:lnTo>
                  <a:lnTo>
                    <a:pt x="141" y="128"/>
                  </a:lnTo>
                  <a:lnTo>
                    <a:pt x="143" y="127"/>
                  </a:lnTo>
                  <a:lnTo>
                    <a:pt x="145" y="125"/>
                  </a:lnTo>
                  <a:lnTo>
                    <a:pt x="146" y="125"/>
                  </a:lnTo>
                  <a:lnTo>
                    <a:pt x="146" y="127"/>
                  </a:lnTo>
                  <a:lnTo>
                    <a:pt x="148" y="127"/>
                  </a:lnTo>
                  <a:lnTo>
                    <a:pt x="150" y="127"/>
                  </a:lnTo>
                  <a:lnTo>
                    <a:pt x="151" y="127"/>
                  </a:lnTo>
                  <a:lnTo>
                    <a:pt x="153" y="125"/>
                  </a:lnTo>
                  <a:lnTo>
                    <a:pt x="153" y="124"/>
                  </a:lnTo>
                  <a:lnTo>
                    <a:pt x="151" y="124"/>
                  </a:lnTo>
                  <a:lnTo>
                    <a:pt x="151" y="122"/>
                  </a:lnTo>
                  <a:lnTo>
                    <a:pt x="151" y="120"/>
                  </a:lnTo>
                  <a:lnTo>
                    <a:pt x="151" y="119"/>
                  </a:lnTo>
                  <a:lnTo>
                    <a:pt x="151" y="117"/>
                  </a:lnTo>
                  <a:lnTo>
                    <a:pt x="151" y="115"/>
                  </a:lnTo>
                  <a:lnTo>
                    <a:pt x="153" y="114"/>
                  </a:lnTo>
                  <a:lnTo>
                    <a:pt x="153" y="112"/>
                  </a:lnTo>
                  <a:lnTo>
                    <a:pt x="155" y="112"/>
                  </a:lnTo>
                  <a:lnTo>
                    <a:pt x="155" y="110"/>
                  </a:lnTo>
                  <a:lnTo>
                    <a:pt x="155" y="109"/>
                  </a:lnTo>
                  <a:lnTo>
                    <a:pt x="155" y="107"/>
                  </a:lnTo>
                  <a:lnTo>
                    <a:pt x="156" y="107"/>
                  </a:lnTo>
                  <a:lnTo>
                    <a:pt x="156" y="105"/>
                  </a:lnTo>
                  <a:lnTo>
                    <a:pt x="158" y="104"/>
                  </a:lnTo>
                  <a:lnTo>
                    <a:pt x="158" y="102"/>
                  </a:lnTo>
                  <a:lnTo>
                    <a:pt x="158" y="100"/>
                  </a:lnTo>
                  <a:lnTo>
                    <a:pt x="160" y="100"/>
                  </a:lnTo>
                  <a:lnTo>
                    <a:pt x="161" y="100"/>
                  </a:lnTo>
                  <a:lnTo>
                    <a:pt x="161" y="99"/>
                  </a:lnTo>
                  <a:lnTo>
                    <a:pt x="163" y="99"/>
                  </a:lnTo>
                  <a:lnTo>
                    <a:pt x="165" y="99"/>
                  </a:lnTo>
                  <a:lnTo>
                    <a:pt x="165" y="97"/>
                  </a:lnTo>
                  <a:lnTo>
                    <a:pt x="166" y="96"/>
                  </a:lnTo>
                  <a:lnTo>
                    <a:pt x="170" y="96"/>
                  </a:lnTo>
                  <a:lnTo>
                    <a:pt x="171" y="94"/>
                  </a:lnTo>
                  <a:lnTo>
                    <a:pt x="173" y="94"/>
                  </a:lnTo>
                  <a:lnTo>
                    <a:pt x="174" y="94"/>
                  </a:lnTo>
                  <a:lnTo>
                    <a:pt x="174" y="92"/>
                  </a:lnTo>
                  <a:lnTo>
                    <a:pt x="176" y="92"/>
                  </a:lnTo>
                  <a:lnTo>
                    <a:pt x="178" y="92"/>
                  </a:lnTo>
                  <a:lnTo>
                    <a:pt x="179" y="92"/>
                  </a:lnTo>
                  <a:lnTo>
                    <a:pt x="181" y="92"/>
                  </a:lnTo>
                  <a:lnTo>
                    <a:pt x="183" y="92"/>
                  </a:lnTo>
                  <a:lnTo>
                    <a:pt x="184" y="92"/>
                  </a:lnTo>
                  <a:lnTo>
                    <a:pt x="186" y="92"/>
                  </a:lnTo>
                  <a:lnTo>
                    <a:pt x="186" y="91"/>
                  </a:lnTo>
                  <a:lnTo>
                    <a:pt x="188" y="91"/>
                  </a:lnTo>
                  <a:lnTo>
                    <a:pt x="189" y="91"/>
                  </a:lnTo>
                  <a:lnTo>
                    <a:pt x="191" y="91"/>
                  </a:lnTo>
                  <a:lnTo>
                    <a:pt x="193" y="91"/>
                  </a:lnTo>
                  <a:lnTo>
                    <a:pt x="194" y="91"/>
                  </a:lnTo>
                  <a:lnTo>
                    <a:pt x="196" y="91"/>
                  </a:lnTo>
                  <a:lnTo>
                    <a:pt x="198" y="91"/>
                  </a:lnTo>
                  <a:lnTo>
                    <a:pt x="199" y="91"/>
                  </a:lnTo>
                  <a:lnTo>
                    <a:pt x="201" y="91"/>
                  </a:lnTo>
                  <a:lnTo>
                    <a:pt x="202" y="89"/>
                  </a:lnTo>
                  <a:lnTo>
                    <a:pt x="204" y="89"/>
                  </a:lnTo>
                  <a:lnTo>
                    <a:pt x="206" y="89"/>
                  </a:lnTo>
                  <a:lnTo>
                    <a:pt x="206" y="87"/>
                  </a:lnTo>
                  <a:lnTo>
                    <a:pt x="207" y="87"/>
                  </a:lnTo>
                  <a:lnTo>
                    <a:pt x="209" y="87"/>
                  </a:lnTo>
                  <a:lnTo>
                    <a:pt x="211" y="86"/>
                  </a:lnTo>
                  <a:lnTo>
                    <a:pt x="212" y="86"/>
                  </a:lnTo>
                  <a:lnTo>
                    <a:pt x="212" y="84"/>
                  </a:lnTo>
                  <a:lnTo>
                    <a:pt x="214" y="84"/>
                  </a:lnTo>
                  <a:lnTo>
                    <a:pt x="216" y="84"/>
                  </a:lnTo>
                  <a:lnTo>
                    <a:pt x="216" y="82"/>
                  </a:lnTo>
                  <a:lnTo>
                    <a:pt x="217" y="82"/>
                  </a:lnTo>
                  <a:lnTo>
                    <a:pt x="219" y="82"/>
                  </a:lnTo>
                  <a:lnTo>
                    <a:pt x="219" y="81"/>
                  </a:lnTo>
                  <a:lnTo>
                    <a:pt x="221" y="81"/>
                  </a:lnTo>
                  <a:lnTo>
                    <a:pt x="222" y="81"/>
                  </a:lnTo>
                  <a:lnTo>
                    <a:pt x="224" y="81"/>
                  </a:lnTo>
                  <a:lnTo>
                    <a:pt x="226" y="81"/>
                  </a:lnTo>
                  <a:lnTo>
                    <a:pt x="226" y="79"/>
                  </a:lnTo>
                  <a:lnTo>
                    <a:pt x="227" y="77"/>
                  </a:lnTo>
                  <a:lnTo>
                    <a:pt x="229" y="77"/>
                  </a:lnTo>
                  <a:lnTo>
                    <a:pt x="231" y="77"/>
                  </a:lnTo>
                  <a:lnTo>
                    <a:pt x="231" y="76"/>
                  </a:lnTo>
                  <a:lnTo>
                    <a:pt x="231" y="74"/>
                  </a:lnTo>
                  <a:lnTo>
                    <a:pt x="232" y="74"/>
                  </a:lnTo>
                  <a:lnTo>
                    <a:pt x="232" y="72"/>
                  </a:lnTo>
                  <a:lnTo>
                    <a:pt x="232" y="71"/>
                  </a:lnTo>
                  <a:lnTo>
                    <a:pt x="232" y="69"/>
                  </a:lnTo>
                  <a:lnTo>
                    <a:pt x="234" y="69"/>
                  </a:lnTo>
                  <a:lnTo>
                    <a:pt x="234" y="67"/>
                  </a:lnTo>
                  <a:lnTo>
                    <a:pt x="234" y="66"/>
                  </a:lnTo>
                  <a:lnTo>
                    <a:pt x="235" y="66"/>
                  </a:lnTo>
                  <a:lnTo>
                    <a:pt x="235" y="64"/>
                  </a:lnTo>
                  <a:lnTo>
                    <a:pt x="237" y="64"/>
                  </a:lnTo>
                  <a:lnTo>
                    <a:pt x="237" y="66"/>
                  </a:lnTo>
                  <a:lnTo>
                    <a:pt x="239" y="66"/>
                  </a:lnTo>
                  <a:lnTo>
                    <a:pt x="240" y="66"/>
                  </a:lnTo>
                  <a:lnTo>
                    <a:pt x="240" y="67"/>
                  </a:lnTo>
                  <a:lnTo>
                    <a:pt x="242" y="67"/>
                  </a:lnTo>
                  <a:lnTo>
                    <a:pt x="244" y="67"/>
                  </a:lnTo>
                  <a:lnTo>
                    <a:pt x="245" y="69"/>
                  </a:lnTo>
                  <a:lnTo>
                    <a:pt x="247" y="69"/>
                  </a:lnTo>
                  <a:lnTo>
                    <a:pt x="249" y="71"/>
                  </a:lnTo>
                  <a:lnTo>
                    <a:pt x="250" y="71"/>
                  </a:lnTo>
                  <a:lnTo>
                    <a:pt x="252" y="72"/>
                  </a:lnTo>
                  <a:lnTo>
                    <a:pt x="254" y="74"/>
                  </a:lnTo>
                  <a:lnTo>
                    <a:pt x="255" y="76"/>
                  </a:lnTo>
                  <a:lnTo>
                    <a:pt x="257" y="77"/>
                  </a:lnTo>
                  <a:lnTo>
                    <a:pt x="259" y="79"/>
                  </a:lnTo>
                  <a:lnTo>
                    <a:pt x="260" y="79"/>
                  </a:lnTo>
                  <a:lnTo>
                    <a:pt x="262" y="81"/>
                  </a:lnTo>
                  <a:lnTo>
                    <a:pt x="264" y="81"/>
                  </a:lnTo>
                  <a:lnTo>
                    <a:pt x="265" y="81"/>
                  </a:lnTo>
                  <a:lnTo>
                    <a:pt x="265" y="79"/>
                  </a:lnTo>
                  <a:lnTo>
                    <a:pt x="267" y="79"/>
                  </a:lnTo>
                  <a:lnTo>
                    <a:pt x="268" y="79"/>
                  </a:lnTo>
                  <a:lnTo>
                    <a:pt x="270" y="79"/>
                  </a:lnTo>
                  <a:lnTo>
                    <a:pt x="272" y="79"/>
                  </a:lnTo>
                  <a:lnTo>
                    <a:pt x="272" y="77"/>
                  </a:lnTo>
                  <a:lnTo>
                    <a:pt x="273" y="77"/>
                  </a:lnTo>
                  <a:lnTo>
                    <a:pt x="273" y="76"/>
                  </a:lnTo>
                  <a:lnTo>
                    <a:pt x="275" y="74"/>
                  </a:lnTo>
                  <a:lnTo>
                    <a:pt x="275" y="72"/>
                  </a:lnTo>
                  <a:lnTo>
                    <a:pt x="275" y="71"/>
                  </a:lnTo>
                  <a:lnTo>
                    <a:pt x="277" y="71"/>
                  </a:lnTo>
                  <a:lnTo>
                    <a:pt x="277" y="69"/>
                  </a:lnTo>
                  <a:lnTo>
                    <a:pt x="278" y="69"/>
                  </a:lnTo>
                  <a:lnTo>
                    <a:pt x="278" y="67"/>
                  </a:lnTo>
                  <a:lnTo>
                    <a:pt x="280" y="67"/>
                  </a:lnTo>
                  <a:lnTo>
                    <a:pt x="280" y="66"/>
                  </a:lnTo>
                  <a:lnTo>
                    <a:pt x="280" y="64"/>
                  </a:lnTo>
                  <a:lnTo>
                    <a:pt x="282" y="64"/>
                  </a:lnTo>
                  <a:lnTo>
                    <a:pt x="282" y="63"/>
                  </a:lnTo>
                  <a:lnTo>
                    <a:pt x="283" y="63"/>
                  </a:lnTo>
                  <a:lnTo>
                    <a:pt x="285" y="63"/>
                  </a:lnTo>
                  <a:lnTo>
                    <a:pt x="287" y="63"/>
                  </a:lnTo>
                  <a:lnTo>
                    <a:pt x="287" y="61"/>
                  </a:lnTo>
                  <a:lnTo>
                    <a:pt x="288" y="61"/>
                  </a:lnTo>
                  <a:lnTo>
                    <a:pt x="288" y="59"/>
                  </a:lnTo>
                  <a:lnTo>
                    <a:pt x="290" y="59"/>
                  </a:lnTo>
                  <a:lnTo>
                    <a:pt x="290" y="58"/>
                  </a:lnTo>
                  <a:lnTo>
                    <a:pt x="290" y="56"/>
                  </a:lnTo>
                  <a:lnTo>
                    <a:pt x="290" y="54"/>
                  </a:lnTo>
                  <a:lnTo>
                    <a:pt x="290" y="53"/>
                  </a:lnTo>
                  <a:lnTo>
                    <a:pt x="290" y="49"/>
                  </a:lnTo>
                  <a:lnTo>
                    <a:pt x="292" y="49"/>
                  </a:lnTo>
                  <a:lnTo>
                    <a:pt x="292" y="48"/>
                  </a:lnTo>
                  <a:lnTo>
                    <a:pt x="292" y="46"/>
                  </a:lnTo>
                  <a:lnTo>
                    <a:pt x="293" y="44"/>
                  </a:lnTo>
                  <a:lnTo>
                    <a:pt x="293" y="43"/>
                  </a:lnTo>
                  <a:lnTo>
                    <a:pt x="295" y="41"/>
                  </a:lnTo>
                  <a:lnTo>
                    <a:pt x="295" y="39"/>
                  </a:lnTo>
                  <a:lnTo>
                    <a:pt x="295" y="38"/>
                  </a:lnTo>
                  <a:lnTo>
                    <a:pt x="295" y="36"/>
                  </a:lnTo>
                  <a:lnTo>
                    <a:pt x="295" y="34"/>
                  </a:lnTo>
                  <a:lnTo>
                    <a:pt x="295" y="33"/>
                  </a:lnTo>
                  <a:lnTo>
                    <a:pt x="295" y="31"/>
                  </a:lnTo>
                  <a:lnTo>
                    <a:pt x="295" y="30"/>
                  </a:lnTo>
                  <a:lnTo>
                    <a:pt x="295" y="28"/>
                  </a:lnTo>
                  <a:lnTo>
                    <a:pt x="295" y="26"/>
                  </a:lnTo>
                  <a:lnTo>
                    <a:pt x="295" y="25"/>
                  </a:lnTo>
                  <a:lnTo>
                    <a:pt x="295" y="23"/>
                  </a:lnTo>
                  <a:lnTo>
                    <a:pt x="295" y="21"/>
                  </a:lnTo>
                  <a:lnTo>
                    <a:pt x="295" y="20"/>
                  </a:lnTo>
                  <a:lnTo>
                    <a:pt x="297" y="18"/>
                  </a:lnTo>
                  <a:lnTo>
                    <a:pt x="297" y="16"/>
                  </a:lnTo>
                  <a:lnTo>
                    <a:pt x="298" y="15"/>
                  </a:lnTo>
                  <a:lnTo>
                    <a:pt x="298" y="13"/>
                  </a:lnTo>
                  <a:lnTo>
                    <a:pt x="298" y="11"/>
                  </a:lnTo>
                  <a:lnTo>
                    <a:pt x="300" y="10"/>
                  </a:lnTo>
                  <a:lnTo>
                    <a:pt x="300" y="8"/>
                  </a:lnTo>
                  <a:lnTo>
                    <a:pt x="300" y="6"/>
                  </a:lnTo>
                  <a:lnTo>
                    <a:pt x="300" y="5"/>
                  </a:lnTo>
                  <a:lnTo>
                    <a:pt x="300" y="3"/>
                  </a:lnTo>
                  <a:lnTo>
                    <a:pt x="300" y="1"/>
                  </a:lnTo>
                  <a:lnTo>
                    <a:pt x="303" y="1"/>
                  </a:lnTo>
                  <a:lnTo>
                    <a:pt x="305" y="0"/>
                  </a:lnTo>
                  <a:lnTo>
                    <a:pt x="305" y="1"/>
                  </a:lnTo>
                  <a:lnTo>
                    <a:pt x="306" y="1"/>
                  </a:lnTo>
                  <a:lnTo>
                    <a:pt x="308" y="1"/>
                  </a:lnTo>
                  <a:lnTo>
                    <a:pt x="310" y="1"/>
                  </a:lnTo>
                  <a:lnTo>
                    <a:pt x="311" y="1"/>
                  </a:lnTo>
                  <a:lnTo>
                    <a:pt x="313" y="1"/>
                  </a:lnTo>
                  <a:lnTo>
                    <a:pt x="315" y="1"/>
                  </a:lnTo>
                  <a:lnTo>
                    <a:pt x="316" y="1"/>
                  </a:lnTo>
                  <a:lnTo>
                    <a:pt x="318" y="3"/>
                  </a:lnTo>
                  <a:lnTo>
                    <a:pt x="320" y="5"/>
                  </a:lnTo>
                  <a:lnTo>
                    <a:pt x="320" y="6"/>
                  </a:lnTo>
                  <a:lnTo>
                    <a:pt x="320" y="8"/>
                  </a:lnTo>
                  <a:lnTo>
                    <a:pt x="321" y="10"/>
                  </a:lnTo>
                  <a:lnTo>
                    <a:pt x="321" y="13"/>
                  </a:lnTo>
                  <a:lnTo>
                    <a:pt x="323" y="13"/>
                  </a:lnTo>
                  <a:lnTo>
                    <a:pt x="323" y="15"/>
                  </a:lnTo>
                  <a:lnTo>
                    <a:pt x="323" y="16"/>
                  </a:lnTo>
                  <a:lnTo>
                    <a:pt x="323" y="18"/>
                  </a:lnTo>
                  <a:lnTo>
                    <a:pt x="325" y="18"/>
                  </a:lnTo>
                  <a:lnTo>
                    <a:pt x="325" y="20"/>
                  </a:lnTo>
                  <a:lnTo>
                    <a:pt x="325" y="21"/>
                  </a:lnTo>
                  <a:lnTo>
                    <a:pt x="323" y="23"/>
                  </a:lnTo>
                  <a:lnTo>
                    <a:pt x="325" y="23"/>
                  </a:lnTo>
                  <a:lnTo>
                    <a:pt x="325" y="25"/>
                  </a:lnTo>
                  <a:lnTo>
                    <a:pt x="325" y="26"/>
                  </a:lnTo>
                  <a:lnTo>
                    <a:pt x="326" y="26"/>
                  </a:lnTo>
                  <a:lnTo>
                    <a:pt x="328" y="28"/>
                  </a:lnTo>
                  <a:lnTo>
                    <a:pt x="329" y="28"/>
                  </a:lnTo>
                  <a:lnTo>
                    <a:pt x="331" y="26"/>
                  </a:lnTo>
                  <a:lnTo>
                    <a:pt x="333" y="26"/>
                  </a:lnTo>
                  <a:lnTo>
                    <a:pt x="334" y="26"/>
                  </a:lnTo>
                  <a:lnTo>
                    <a:pt x="336" y="25"/>
                  </a:lnTo>
                  <a:lnTo>
                    <a:pt x="338" y="25"/>
                  </a:lnTo>
                  <a:lnTo>
                    <a:pt x="339" y="25"/>
                  </a:lnTo>
                  <a:lnTo>
                    <a:pt x="341" y="25"/>
                  </a:lnTo>
                  <a:lnTo>
                    <a:pt x="343" y="25"/>
                  </a:lnTo>
                  <a:lnTo>
                    <a:pt x="344" y="26"/>
                  </a:lnTo>
                  <a:lnTo>
                    <a:pt x="346" y="25"/>
                  </a:lnTo>
                  <a:lnTo>
                    <a:pt x="348" y="25"/>
                  </a:lnTo>
                  <a:lnTo>
                    <a:pt x="349" y="23"/>
                  </a:lnTo>
                  <a:lnTo>
                    <a:pt x="351" y="21"/>
                  </a:lnTo>
                  <a:lnTo>
                    <a:pt x="353" y="21"/>
                  </a:lnTo>
                  <a:lnTo>
                    <a:pt x="354" y="21"/>
                  </a:lnTo>
                  <a:lnTo>
                    <a:pt x="356" y="21"/>
                  </a:lnTo>
                  <a:lnTo>
                    <a:pt x="358" y="21"/>
                  </a:lnTo>
                  <a:lnTo>
                    <a:pt x="359" y="23"/>
                  </a:lnTo>
                  <a:lnTo>
                    <a:pt x="361" y="23"/>
                  </a:lnTo>
                  <a:lnTo>
                    <a:pt x="362" y="25"/>
                  </a:lnTo>
                  <a:lnTo>
                    <a:pt x="364" y="26"/>
                  </a:lnTo>
                  <a:lnTo>
                    <a:pt x="366" y="28"/>
                  </a:lnTo>
                  <a:lnTo>
                    <a:pt x="367" y="30"/>
                  </a:lnTo>
                  <a:lnTo>
                    <a:pt x="367" y="31"/>
                  </a:lnTo>
                  <a:lnTo>
                    <a:pt x="369" y="31"/>
                  </a:lnTo>
                  <a:lnTo>
                    <a:pt x="371" y="33"/>
                  </a:lnTo>
                  <a:lnTo>
                    <a:pt x="372" y="33"/>
                  </a:lnTo>
                  <a:lnTo>
                    <a:pt x="374" y="33"/>
                  </a:lnTo>
                  <a:lnTo>
                    <a:pt x="374" y="34"/>
                  </a:lnTo>
                  <a:lnTo>
                    <a:pt x="376" y="34"/>
                  </a:lnTo>
                  <a:lnTo>
                    <a:pt x="377" y="36"/>
                  </a:lnTo>
                  <a:lnTo>
                    <a:pt x="377" y="38"/>
                  </a:lnTo>
                  <a:lnTo>
                    <a:pt x="379" y="39"/>
                  </a:lnTo>
                  <a:lnTo>
                    <a:pt x="379" y="41"/>
                  </a:lnTo>
                  <a:lnTo>
                    <a:pt x="379" y="43"/>
                  </a:lnTo>
                  <a:lnTo>
                    <a:pt x="381" y="44"/>
                  </a:lnTo>
                  <a:lnTo>
                    <a:pt x="382" y="44"/>
                  </a:lnTo>
                  <a:lnTo>
                    <a:pt x="384" y="46"/>
                  </a:lnTo>
                  <a:lnTo>
                    <a:pt x="386" y="46"/>
                  </a:lnTo>
                  <a:lnTo>
                    <a:pt x="387" y="48"/>
                  </a:lnTo>
                  <a:lnTo>
                    <a:pt x="389" y="48"/>
                  </a:lnTo>
                  <a:lnTo>
                    <a:pt x="391" y="49"/>
                  </a:lnTo>
                  <a:lnTo>
                    <a:pt x="392" y="49"/>
                  </a:lnTo>
                  <a:lnTo>
                    <a:pt x="394" y="51"/>
                  </a:lnTo>
                  <a:lnTo>
                    <a:pt x="395" y="53"/>
                  </a:lnTo>
                  <a:lnTo>
                    <a:pt x="397" y="53"/>
                  </a:lnTo>
                  <a:lnTo>
                    <a:pt x="397" y="54"/>
                  </a:lnTo>
                  <a:lnTo>
                    <a:pt x="397" y="56"/>
                  </a:lnTo>
                  <a:lnTo>
                    <a:pt x="399" y="56"/>
                  </a:lnTo>
                  <a:lnTo>
                    <a:pt x="399" y="58"/>
                  </a:lnTo>
                  <a:lnTo>
                    <a:pt x="400" y="58"/>
                  </a:lnTo>
                  <a:lnTo>
                    <a:pt x="400" y="59"/>
                  </a:lnTo>
                  <a:lnTo>
                    <a:pt x="402" y="59"/>
                  </a:lnTo>
                  <a:lnTo>
                    <a:pt x="402" y="61"/>
                  </a:lnTo>
                  <a:lnTo>
                    <a:pt x="404" y="63"/>
                  </a:lnTo>
                  <a:lnTo>
                    <a:pt x="405" y="63"/>
                  </a:lnTo>
                  <a:lnTo>
                    <a:pt x="405" y="64"/>
                  </a:lnTo>
                  <a:lnTo>
                    <a:pt x="407" y="64"/>
                  </a:lnTo>
                  <a:lnTo>
                    <a:pt x="407" y="66"/>
                  </a:lnTo>
                  <a:lnTo>
                    <a:pt x="409" y="66"/>
                  </a:lnTo>
                  <a:lnTo>
                    <a:pt x="410" y="67"/>
                  </a:lnTo>
                  <a:lnTo>
                    <a:pt x="412" y="69"/>
                  </a:lnTo>
                  <a:lnTo>
                    <a:pt x="412" y="71"/>
                  </a:lnTo>
                  <a:lnTo>
                    <a:pt x="412" y="72"/>
                  </a:lnTo>
                  <a:lnTo>
                    <a:pt x="414" y="74"/>
                  </a:lnTo>
                  <a:lnTo>
                    <a:pt x="414" y="76"/>
                  </a:lnTo>
                  <a:lnTo>
                    <a:pt x="415" y="76"/>
                  </a:lnTo>
                  <a:lnTo>
                    <a:pt x="417" y="77"/>
                  </a:lnTo>
                  <a:lnTo>
                    <a:pt x="419" y="77"/>
                  </a:lnTo>
                  <a:lnTo>
                    <a:pt x="419" y="79"/>
                  </a:lnTo>
                  <a:lnTo>
                    <a:pt x="420" y="79"/>
                  </a:lnTo>
                  <a:lnTo>
                    <a:pt x="422" y="81"/>
                  </a:lnTo>
                  <a:lnTo>
                    <a:pt x="424" y="81"/>
                  </a:lnTo>
                  <a:lnTo>
                    <a:pt x="424" y="82"/>
                  </a:lnTo>
                  <a:lnTo>
                    <a:pt x="425" y="84"/>
                  </a:lnTo>
                  <a:lnTo>
                    <a:pt x="427" y="86"/>
                  </a:lnTo>
                  <a:lnTo>
                    <a:pt x="428" y="87"/>
                  </a:lnTo>
                  <a:lnTo>
                    <a:pt x="430" y="89"/>
                  </a:lnTo>
                  <a:lnTo>
                    <a:pt x="430" y="91"/>
                  </a:lnTo>
                  <a:lnTo>
                    <a:pt x="432" y="91"/>
                  </a:lnTo>
                  <a:lnTo>
                    <a:pt x="432" y="92"/>
                  </a:lnTo>
                  <a:lnTo>
                    <a:pt x="432" y="94"/>
                  </a:lnTo>
                  <a:lnTo>
                    <a:pt x="433" y="94"/>
                  </a:lnTo>
                  <a:lnTo>
                    <a:pt x="433" y="96"/>
                  </a:lnTo>
                  <a:lnTo>
                    <a:pt x="433" y="97"/>
                  </a:lnTo>
                  <a:lnTo>
                    <a:pt x="435" y="97"/>
                  </a:lnTo>
                  <a:lnTo>
                    <a:pt x="435" y="99"/>
                  </a:lnTo>
                  <a:lnTo>
                    <a:pt x="435" y="100"/>
                  </a:lnTo>
                  <a:lnTo>
                    <a:pt x="437" y="100"/>
                  </a:lnTo>
                  <a:lnTo>
                    <a:pt x="438" y="100"/>
                  </a:lnTo>
                  <a:lnTo>
                    <a:pt x="438" y="102"/>
                  </a:lnTo>
                  <a:lnTo>
                    <a:pt x="440" y="102"/>
                  </a:lnTo>
                  <a:lnTo>
                    <a:pt x="442" y="104"/>
                  </a:lnTo>
                  <a:lnTo>
                    <a:pt x="443" y="104"/>
                  </a:lnTo>
                  <a:lnTo>
                    <a:pt x="445" y="105"/>
                  </a:lnTo>
                  <a:lnTo>
                    <a:pt x="447" y="105"/>
                  </a:lnTo>
                  <a:lnTo>
                    <a:pt x="448" y="107"/>
                  </a:lnTo>
                  <a:lnTo>
                    <a:pt x="450" y="107"/>
                  </a:lnTo>
                  <a:lnTo>
                    <a:pt x="452" y="107"/>
                  </a:lnTo>
                  <a:lnTo>
                    <a:pt x="453" y="109"/>
                  </a:lnTo>
                  <a:lnTo>
                    <a:pt x="455" y="109"/>
                  </a:lnTo>
                  <a:lnTo>
                    <a:pt x="456" y="110"/>
                  </a:lnTo>
                  <a:lnTo>
                    <a:pt x="456" y="112"/>
                  </a:lnTo>
                  <a:lnTo>
                    <a:pt x="458" y="114"/>
                  </a:lnTo>
                  <a:lnTo>
                    <a:pt x="458" y="115"/>
                  </a:lnTo>
                  <a:lnTo>
                    <a:pt x="460" y="117"/>
                  </a:lnTo>
                  <a:lnTo>
                    <a:pt x="461" y="119"/>
                  </a:lnTo>
                  <a:lnTo>
                    <a:pt x="463" y="119"/>
                  </a:lnTo>
                  <a:lnTo>
                    <a:pt x="463" y="120"/>
                  </a:lnTo>
                  <a:lnTo>
                    <a:pt x="465" y="120"/>
                  </a:lnTo>
                  <a:lnTo>
                    <a:pt x="466" y="120"/>
                  </a:lnTo>
                  <a:lnTo>
                    <a:pt x="466" y="122"/>
                  </a:lnTo>
                  <a:lnTo>
                    <a:pt x="468" y="122"/>
                  </a:lnTo>
                  <a:lnTo>
                    <a:pt x="470" y="122"/>
                  </a:lnTo>
                  <a:lnTo>
                    <a:pt x="471" y="122"/>
                  </a:lnTo>
                  <a:lnTo>
                    <a:pt x="473" y="122"/>
                  </a:lnTo>
                  <a:lnTo>
                    <a:pt x="475" y="122"/>
                  </a:lnTo>
                  <a:lnTo>
                    <a:pt x="475" y="124"/>
                  </a:lnTo>
                  <a:lnTo>
                    <a:pt x="476" y="124"/>
                  </a:lnTo>
                  <a:lnTo>
                    <a:pt x="478" y="124"/>
                  </a:lnTo>
                  <a:lnTo>
                    <a:pt x="480" y="124"/>
                  </a:lnTo>
                  <a:lnTo>
                    <a:pt x="481" y="124"/>
                  </a:lnTo>
                  <a:lnTo>
                    <a:pt x="481" y="125"/>
                  </a:lnTo>
                  <a:lnTo>
                    <a:pt x="483" y="125"/>
                  </a:lnTo>
                  <a:lnTo>
                    <a:pt x="485" y="125"/>
                  </a:lnTo>
                  <a:lnTo>
                    <a:pt x="486" y="125"/>
                  </a:lnTo>
                  <a:lnTo>
                    <a:pt x="488" y="125"/>
                  </a:lnTo>
                  <a:lnTo>
                    <a:pt x="488" y="127"/>
                  </a:lnTo>
                  <a:lnTo>
                    <a:pt x="489" y="127"/>
                  </a:lnTo>
                  <a:lnTo>
                    <a:pt x="491" y="127"/>
                  </a:lnTo>
                  <a:lnTo>
                    <a:pt x="493" y="127"/>
                  </a:lnTo>
                  <a:lnTo>
                    <a:pt x="494" y="127"/>
                  </a:lnTo>
                  <a:lnTo>
                    <a:pt x="496" y="128"/>
                  </a:lnTo>
                  <a:lnTo>
                    <a:pt x="498" y="128"/>
                  </a:lnTo>
                  <a:lnTo>
                    <a:pt x="499" y="128"/>
                  </a:lnTo>
                  <a:lnTo>
                    <a:pt x="501" y="128"/>
                  </a:lnTo>
                  <a:lnTo>
                    <a:pt x="503" y="128"/>
                  </a:lnTo>
                  <a:lnTo>
                    <a:pt x="504" y="128"/>
                  </a:lnTo>
                  <a:lnTo>
                    <a:pt x="504" y="130"/>
                  </a:lnTo>
                  <a:lnTo>
                    <a:pt x="506" y="130"/>
                  </a:lnTo>
                  <a:lnTo>
                    <a:pt x="508" y="130"/>
                  </a:lnTo>
                  <a:lnTo>
                    <a:pt x="509" y="130"/>
                  </a:lnTo>
                  <a:lnTo>
                    <a:pt x="511" y="130"/>
                  </a:lnTo>
                  <a:lnTo>
                    <a:pt x="514" y="130"/>
                  </a:lnTo>
                  <a:lnTo>
                    <a:pt x="518" y="130"/>
                  </a:lnTo>
                  <a:lnTo>
                    <a:pt x="519" y="128"/>
                  </a:lnTo>
                  <a:lnTo>
                    <a:pt x="521" y="128"/>
                  </a:lnTo>
                  <a:close/>
                </a:path>
              </a:pathLst>
            </a:custGeom>
            <a:solidFill>
              <a:schemeClr val="bg2"/>
            </a:solidFill>
            <a:ln w="9525">
              <a:solidFill>
                <a:srgbClr val="000000"/>
              </a:solidFill>
              <a:round/>
              <a:headEnd/>
              <a:tailEnd/>
            </a:ln>
          </p:spPr>
          <p:txBody>
            <a:bodyPr/>
            <a:lstStyle/>
            <a:p>
              <a:endParaRPr lang="en-US"/>
            </a:p>
          </p:txBody>
        </p:sp>
        <p:sp>
          <p:nvSpPr>
            <p:cNvPr id="26637" name="Freeform 6"/>
            <p:cNvSpPr>
              <a:spLocks/>
            </p:cNvSpPr>
            <p:nvPr/>
          </p:nvSpPr>
          <p:spPr bwMode="auto">
            <a:xfrm>
              <a:off x="3089" y="2259"/>
              <a:ext cx="569" cy="451"/>
            </a:xfrm>
            <a:custGeom>
              <a:avLst/>
              <a:gdLst>
                <a:gd name="T0" fmla="*/ 516 w 569"/>
                <a:gd name="T1" fmla="*/ 22 h 451"/>
                <a:gd name="T2" fmla="*/ 544 w 569"/>
                <a:gd name="T3" fmla="*/ 35 h 451"/>
                <a:gd name="T4" fmla="*/ 532 w 569"/>
                <a:gd name="T5" fmla="*/ 55 h 451"/>
                <a:gd name="T6" fmla="*/ 531 w 569"/>
                <a:gd name="T7" fmla="*/ 80 h 451"/>
                <a:gd name="T8" fmla="*/ 541 w 569"/>
                <a:gd name="T9" fmla="*/ 96 h 451"/>
                <a:gd name="T10" fmla="*/ 555 w 569"/>
                <a:gd name="T11" fmla="*/ 114 h 451"/>
                <a:gd name="T12" fmla="*/ 562 w 569"/>
                <a:gd name="T13" fmla="*/ 146 h 451"/>
                <a:gd name="T14" fmla="*/ 567 w 569"/>
                <a:gd name="T15" fmla="*/ 172 h 451"/>
                <a:gd name="T16" fmla="*/ 550 w 569"/>
                <a:gd name="T17" fmla="*/ 197 h 451"/>
                <a:gd name="T18" fmla="*/ 532 w 569"/>
                <a:gd name="T19" fmla="*/ 205 h 451"/>
                <a:gd name="T20" fmla="*/ 509 w 569"/>
                <a:gd name="T21" fmla="*/ 208 h 451"/>
                <a:gd name="T22" fmla="*/ 486 w 569"/>
                <a:gd name="T23" fmla="*/ 220 h 451"/>
                <a:gd name="T24" fmla="*/ 481 w 569"/>
                <a:gd name="T25" fmla="*/ 246 h 451"/>
                <a:gd name="T26" fmla="*/ 488 w 569"/>
                <a:gd name="T27" fmla="*/ 268 h 451"/>
                <a:gd name="T28" fmla="*/ 484 w 569"/>
                <a:gd name="T29" fmla="*/ 299 h 451"/>
                <a:gd name="T30" fmla="*/ 476 w 569"/>
                <a:gd name="T31" fmla="*/ 327 h 451"/>
                <a:gd name="T32" fmla="*/ 476 w 569"/>
                <a:gd name="T33" fmla="*/ 354 h 451"/>
                <a:gd name="T34" fmla="*/ 473 w 569"/>
                <a:gd name="T35" fmla="*/ 385 h 451"/>
                <a:gd name="T36" fmla="*/ 461 w 569"/>
                <a:gd name="T37" fmla="*/ 411 h 451"/>
                <a:gd name="T38" fmla="*/ 445 w 569"/>
                <a:gd name="T39" fmla="*/ 443 h 451"/>
                <a:gd name="T40" fmla="*/ 430 w 569"/>
                <a:gd name="T41" fmla="*/ 443 h 451"/>
                <a:gd name="T42" fmla="*/ 425 w 569"/>
                <a:gd name="T43" fmla="*/ 424 h 451"/>
                <a:gd name="T44" fmla="*/ 417 w 569"/>
                <a:gd name="T45" fmla="*/ 410 h 451"/>
                <a:gd name="T46" fmla="*/ 402 w 569"/>
                <a:gd name="T47" fmla="*/ 403 h 451"/>
                <a:gd name="T48" fmla="*/ 395 w 569"/>
                <a:gd name="T49" fmla="*/ 383 h 451"/>
                <a:gd name="T50" fmla="*/ 385 w 569"/>
                <a:gd name="T51" fmla="*/ 368 h 451"/>
                <a:gd name="T52" fmla="*/ 372 w 569"/>
                <a:gd name="T53" fmla="*/ 362 h 451"/>
                <a:gd name="T54" fmla="*/ 359 w 569"/>
                <a:gd name="T55" fmla="*/ 357 h 451"/>
                <a:gd name="T56" fmla="*/ 346 w 569"/>
                <a:gd name="T57" fmla="*/ 357 h 451"/>
                <a:gd name="T58" fmla="*/ 331 w 569"/>
                <a:gd name="T59" fmla="*/ 365 h 451"/>
                <a:gd name="T60" fmla="*/ 311 w 569"/>
                <a:gd name="T61" fmla="*/ 377 h 451"/>
                <a:gd name="T62" fmla="*/ 300 w 569"/>
                <a:gd name="T63" fmla="*/ 380 h 451"/>
                <a:gd name="T64" fmla="*/ 291 w 569"/>
                <a:gd name="T65" fmla="*/ 385 h 451"/>
                <a:gd name="T66" fmla="*/ 278 w 569"/>
                <a:gd name="T67" fmla="*/ 398 h 451"/>
                <a:gd name="T68" fmla="*/ 263 w 569"/>
                <a:gd name="T69" fmla="*/ 410 h 451"/>
                <a:gd name="T70" fmla="*/ 250 w 569"/>
                <a:gd name="T71" fmla="*/ 411 h 451"/>
                <a:gd name="T72" fmla="*/ 234 w 569"/>
                <a:gd name="T73" fmla="*/ 410 h 451"/>
                <a:gd name="T74" fmla="*/ 217 w 569"/>
                <a:gd name="T75" fmla="*/ 421 h 451"/>
                <a:gd name="T76" fmla="*/ 206 w 569"/>
                <a:gd name="T77" fmla="*/ 415 h 451"/>
                <a:gd name="T78" fmla="*/ 192 w 569"/>
                <a:gd name="T79" fmla="*/ 428 h 451"/>
                <a:gd name="T80" fmla="*/ 183 w 569"/>
                <a:gd name="T81" fmla="*/ 421 h 451"/>
                <a:gd name="T82" fmla="*/ 176 w 569"/>
                <a:gd name="T83" fmla="*/ 424 h 451"/>
                <a:gd name="T84" fmla="*/ 163 w 569"/>
                <a:gd name="T85" fmla="*/ 431 h 451"/>
                <a:gd name="T86" fmla="*/ 141 w 569"/>
                <a:gd name="T87" fmla="*/ 424 h 451"/>
                <a:gd name="T88" fmla="*/ 141 w 569"/>
                <a:gd name="T89" fmla="*/ 411 h 451"/>
                <a:gd name="T90" fmla="*/ 133 w 569"/>
                <a:gd name="T91" fmla="*/ 403 h 451"/>
                <a:gd name="T92" fmla="*/ 120 w 569"/>
                <a:gd name="T93" fmla="*/ 413 h 451"/>
                <a:gd name="T94" fmla="*/ 105 w 569"/>
                <a:gd name="T95" fmla="*/ 423 h 451"/>
                <a:gd name="T96" fmla="*/ 97 w 569"/>
                <a:gd name="T97" fmla="*/ 426 h 451"/>
                <a:gd name="T98" fmla="*/ 82 w 569"/>
                <a:gd name="T99" fmla="*/ 429 h 451"/>
                <a:gd name="T100" fmla="*/ 62 w 569"/>
                <a:gd name="T101" fmla="*/ 438 h 451"/>
                <a:gd name="T102" fmla="*/ 49 w 569"/>
                <a:gd name="T103" fmla="*/ 434 h 451"/>
                <a:gd name="T104" fmla="*/ 37 w 569"/>
                <a:gd name="T105" fmla="*/ 426 h 451"/>
                <a:gd name="T106" fmla="*/ 24 w 569"/>
                <a:gd name="T107" fmla="*/ 431 h 451"/>
                <a:gd name="T108" fmla="*/ 14 w 569"/>
                <a:gd name="T109" fmla="*/ 420 h 451"/>
                <a:gd name="T110" fmla="*/ 6 w 569"/>
                <a:gd name="T111" fmla="*/ 410 h 451"/>
                <a:gd name="T112" fmla="*/ 9 w 569"/>
                <a:gd name="T113" fmla="*/ 401 h 451"/>
                <a:gd name="T114" fmla="*/ 3 w 569"/>
                <a:gd name="T115" fmla="*/ 385 h 451"/>
                <a:gd name="T116" fmla="*/ 8 w 569"/>
                <a:gd name="T117" fmla="*/ 370 h 451"/>
                <a:gd name="T118" fmla="*/ 18 w 569"/>
                <a:gd name="T119" fmla="*/ 363 h 4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69" h="451">
                  <a:moveTo>
                    <a:pt x="511" y="0"/>
                  </a:moveTo>
                  <a:lnTo>
                    <a:pt x="511" y="4"/>
                  </a:lnTo>
                  <a:lnTo>
                    <a:pt x="512" y="5"/>
                  </a:lnTo>
                  <a:lnTo>
                    <a:pt x="512" y="7"/>
                  </a:lnTo>
                  <a:lnTo>
                    <a:pt x="512" y="9"/>
                  </a:lnTo>
                  <a:lnTo>
                    <a:pt x="512" y="10"/>
                  </a:lnTo>
                  <a:lnTo>
                    <a:pt x="512" y="12"/>
                  </a:lnTo>
                  <a:lnTo>
                    <a:pt x="514" y="14"/>
                  </a:lnTo>
                  <a:lnTo>
                    <a:pt x="512" y="15"/>
                  </a:lnTo>
                  <a:lnTo>
                    <a:pt x="512" y="17"/>
                  </a:lnTo>
                  <a:lnTo>
                    <a:pt x="512" y="19"/>
                  </a:lnTo>
                  <a:lnTo>
                    <a:pt x="512" y="20"/>
                  </a:lnTo>
                  <a:lnTo>
                    <a:pt x="511" y="20"/>
                  </a:lnTo>
                  <a:lnTo>
                    <a:pt x="511" y="22"/>
                  </a:lnTo>
                  <a:lnTo>
                    <a:pt x="512" y="22"/>
                  </a:lnTo>
                  <a:lnTo>
                    <a:pt x="514" y="22"/>
                  </a:lnTo>
                  <a:lnTo>
                    <a:pt x="516" y="22"/>
                  </a:lnTo>
                  <a:lnTo>
                    <a:pt x="517" y="22"/>
                  </a:lnTo>
                  <a:lnTo>
                    <a:pt x="519" y="24"/>
                  </a:lnTo>
                  <a:lnTo>
                    <a:pt x="521" y="25"/>
                  </a:lnTo>
                  <a:lnTo>
                    <a:pt x="522" y="25"/>
                  </a:lnTo>
                  <a:lnTo>
                    <a:pt x="524" y="27"/>
                  </a:lnTo>
                  <a:lnTo>
                    <a:pt x="526" y="27"/>
                  </a:lnTo>
                  <a:lnTo>
                    <a:pt x="527" y="29"/>
                  </a:lnTo>
                  <a:lnTo>
                    <a:pt x="531" y="29"/>
                  </a:lnTo>
                  <a:lnTo>
                    <a:pt x="532" y="30"/>
                  </a:lnTo>
                  <a:lnTo>
                    <a:pt x="534" y="30"/>
                  </a:lnTo>
                  <a:lnTo>
                    <a:pt x="536" y="30"/>
                  </a:lnTo>
                  <a:lnTo>
                    <a:pt x="537" y="32"/>
                  </a:lnTo>
                  <a:lnTo>
                    <a:pt x="539" y="32"/>
                  </a:lnTo>
                  <a:lnTo>
                    <a:pt x="541" y="33"/>
                  </a:lnTo>
                  <a:lnTo>
                    <a:pt x="542" y="33"/>
                  </a:lnTo>
                  <a:lnTo>
                    <a:pt x="542" y="35"/>
                  </a:lnTo>
                  <a:lnTo>
                    <a:pt x="544" y="35"/>
                  </a:lnTo>
                  <a:lnTo>
                    <a:pt x="544" y="37"/>
                  </a:lnTo>
                  <a:lnTo>
                    <a:pt x="544" y="38"/>
                  </a:lnTo>
                  <a:lnTo>
                    <a:pt x="542" y="38"/>
                  </a:lnTo>
                  <a:lnTo>
                    <a:pt x="542" y="40"/>
                  </a:lnTo>
                  <a:lnTo>
                    <a:pt x="541" y="40"/>
                  </a:lnTo>
                  <a:lnTo>
                    <a:pt x="541" y="42"/>
                  </a:lnTo>
                  <a:lnTo>
                    <a:pt x="539" y="42"/>
                  </a:lnTo>
                  <a:lnTo>
                    <a:pt x="539" y="43"/>
                  </a:lnTo>
                  <a:lnTo>
                    <a:pt x="537" y="43"/>
                  </a:lnTo>
                  <a:lnTo>
                    <a:pt x="536" y="45"/>
                  </a:lnTo>
                  <a:lnTo>
                    <a:pt x="536" y="47"/>
                  </a:lnTo>
                  <a:lnTo>
                    <a:pt x="536" y="48"/>
                  </a:lnTo>
                  <a:lnTo>
                    <a:pt x="536" y="50"/>
                  </a:lnTo>
                  <a:lnTo>
                    <a:pt x="536" y="52"/>
                  </a:lnTo>
                  <a:lnTo>
                    <a:pt x="536" y="53"/>
                  </a:lnTo>
                  <a:lnTo>
                    <a:pt x="534" y="55"/>
                  </a:lnTo>
                  <a:lnTo>
                    <a:pt x="532" y="55"/>
                  </a:lnTo>
                  <a:lnTo>
                    <a:pt x="532" y="57"/>
                  </a:lnTo>
                  <a:lnTo>
                    <a:pt x="532" y="58"/>
                  </a:lnTo>
                  <a:lnTo>
                    <a:pt x="531" y="58"/>
                  </a:lnTo>
                  <a:lnTo>
                    <a:pt x="531" y="60"/>
                  </a:lnTo>
                  <a:lnTo>
                    <a:pt x="531" y="62"/>
                  </a:lnTo>
                  <a:lnTo>
                    <a:pt x="531" y="63"/>
                  </a:lnTo>
                  <a:lnTo>
                    <a:pt x="531" y="65"/>
                  </a:lnTo>
                  <a:lnTo>
                    <a:pt x="531" y="66"/>
                  </a:lnTo>
                  <a:lnTo>
                    <a:pt x="531" y="68"/>
                  </a:lnTo>
                  <a:lnTo>
                    <a:pt x="531" y="70"/>
                  </a:lnTo>
                  <a:lnTo>
                    <a:pt x="529" y="71"/>
                  </a:lnTo>
                  <a:lnTo>
                    <a:pt x="531" y="71"/>
                  </a:lnTo>
                  <a:lnTo>
                    <a:pt x="531" y="73"/>
                  </a:lnTo>
                  <a:lnTo>
                    <a:pt x="531" y="75"/>
                  </a:lnTo>
                  <a:lnTo>
                    <a:pt x="531" y="76"/>
                  </a:lnTo>
                  <a:lnTo>
                    <a:pt x="531" y="78"/>
                  </a:lnTo>
                  <a:lnTo>
                    <a:pt x="531" y="80"/>
                  </a:lnTo>
                  <a:lnTo>
                    <a:pt x="531" y="81"/>
                  </a:lnTo>
                  <a:lnTo>
                    <a:pt x="531" y="83"/>
                  </a:lnTo>
                  <a:lnTo>
                    <a:pt x="531" y="85"/>
                  </a:lnTo>
                  <a:lnTo>
                    <a:pt x="531" y="86"/>
                  </a:lnTo>
                  <a:lnTo>
                    <a:pt x="531" y="88"/>
                  </a:lnTo>
                  <a:lnTo>
                    <a:pt x="531" y="90"/>
                  </a:lnTo>
                  <a:lnTo>
                    <a:pt x="531" y="91"/>
                  </a:lnTo>
                  <a:lnTo>
                    <a:pt x="531" y="93"/>
                  </a:lnTo>
                  <a:lnTo>
                    <a:pt x="531" y="95"/>
                  </a:lnTo>
                  <a:lnTo>
                    <a:pt x="531" y="96"/>
                  </a:lnTo>
                  <a:lnTo>
                    <a:pt x="532" y="96"/>
                  </a:lnTo>
                  <a:lnTo>
                    <a:pt x="532" y="98"/>
                  </a:lnTo>
                  <a:lnTo>
                    <a:pt x="534" y="98"/>
                  </a:lnTo>
                  <a:lnTo>
                    <a:pt x="536" y="96"/>
                  </a:lnTo>
                  <a:lnTo>
                    <a:pt x="537" y="98"/>
                  </a:lnTo>
                  <a:lnTo>
                    <a:pt x="539" y="98"/>
                  </a:lnTo>
                  <a:lnTo>
                    <a:pt x="541" y="96"/>
                  </a:lnTo>
                  <a:lnTo>
                    <a:pt x="542" y="98"/>
                  </a:lnTo>
                  <a:lnTo>
                    <a:pt x="544" y="98"/>
                  </a:lnTo>
                  <a:lnTo>
                    <a:pt x="545" y="98"/>
                  </a:lnTo>
                  <a:lnTo>
                    <a:pt x="547" y="98"/>
                  </a:lnTo>
                  <a:lnTo>
                    <a:pt x="549" y="99"/>
                  </a:lnTo>
                  <a:lnTo>
                    <a:pt x="550" y="99"/>
                  </a:lnTo>
                  <a:lnTo>
                    <a:pt x="552" y="101"/>
                  </a:lnTo>
                  <a:lnTo>
                    <a:pt x="554" y="101"/>
                  </a:lnTo>
                  <a:lnTo>
                    <a:pt x="555" y="103"/>
                  </a:lnTo>
                  <a:lnTo>
                    <a:pt x="557" y="104"/>
                  </a:lnTo>
                  <a:lnTo>
                    <a:pt x="559" y="104"/>
                  </a:lnTo>
                  <a:lnTo>
                    <a:pt x="559" y="106"/>
                  </a:lnTo>
                  <a:lnTo>
                    <a:pt x="559" y="108"/>
                  </a:lnTo>
                  <a:lnTo>
                    <a:pt x="557" y="109"/>
                  </a:lnTo>
                  <a:lnTo>
                    <a:pt x="555" y="111"/>
                  </a:lnTo>
                  <a:lnTo>
                    <a:pt x="555" y="113"/>
                  </a:lnTo>
                  <a:lnTo>
                    <a:pt x="555" y="114"/>
                  </a:lnTo>
                  <a:lnTo>
                    <a:pt x="555" y="119"/>
                  </a:lnTo>
                  <a:lnTo>
                    <a:pt x="555" y="121"/>
                  </a:lnTo>
                  <a:lnTo>
                    <a:pt x="555" y="123"/>
                  </a:lnTo>
                  <a:lnTo>
                    <a:pt x="555" y="124"/>
                  </a:lnTo>
                  <a:lnTo>
                    <a:pt x="555" y="126"/>
                  </a:lnTo>
                  <a:lnTo>
                    <a:pt x="557" y="128"/>
                  </a:lnTo>
                  <a:lnTo>
                    <a:pt x="557" y="129"/>
                  </a:lnTo>
                  <a:lnTo>
                    <a:pt x="559" y="129"/>
                  </a:lnTo>
                  <a:lnTo>
                    <a:pt x="559" y="131"/>
                  </a:lnTo>
                  <a:lnTo>
                    <a:pt x="559" y="132"/>
                  </a:lnTo>
                  <a:lnTo>
                    <a:pt x="559" y="134"/>
                  </a:lnTo>
                  <a:lnTo>
                    <a:pt x="560" y="137"/>
                  </a:lnTo>
                  <a:lnTo>
                    <a:pt x="560" y="139"/>
                  </a:lnTo>
                  <a:lnTo>
                    <a:pt x="560" y="141"/>
                  </a:lnTo>
                  <a:lnTo>
                    <a:pt x="562" y="142"/>
                  </a:lnTo>
                  <a:lnTo>
                    <a:pt x="562" y="144"/>
                  </a:lnTo>
                  <a:lnTo>
                    <a:pt x="562" y="146"/>
                  </a:lnTo>
                  <a:lnTo>
                    <a:pt x="564" y="147"/>
                  </a:lnTo>
                  <a:lnTo>
                    <a:pt x="564" y="149"/>
                  </a:lnTo>
                  <a:lnTo>
                    <a:pt x="564" y="151"/>
                  </a:lnTo>
                  <a:lnTo>
                    <a:pt x="565" y="152"/>
                  </a:lnTo>
                  <a:lnTo>
                    <a:pt x="565" y="154"/>
                  </a:lnTo>
                  <a:lnTo>
                    <a:pt x="565" y="156"/>
                  </a:lnTo>
                  <a:lnTo>
                    <a:pt x="567" y="156"/>
                  </a:lnTo>
                  <a:lnTo>
                    <a:pt x="567" y="157"/>
                  </a:lnTo>
                  <a:lnTo>
                    <a:pt x="567" y="159"/>
                  </a:lnTo>
                  <a:lnTo>
                    <a:pt x="567" y="161"/>
                  </a:lnTo>
                  <a:lnTo>
                    <a:pt x="567" y="162"/>
                  </a:lnTo>
                  <a:lnTo>
                    <a:pt x="567" y="164"/>
                  </a:lnTo>
                  <a:lnTo>
                    <a:pt x="567" y="165"/>
                  </a:lnTo>
                  <a:lnTo>
                    <a:pt x="569" y="167"/>
                  </a:lnTo>
                  <a:lnTo>
                    <a:pt x="569" y="169"/>
                  </a:lnTo>
                  <a:lnTo>
                    <a:pt x="569" y="170"/>
                  </a:lnTo>
                  <a:lnTo>
                    <a:pt x="567" y="172"/>
                  </a:lnTo>
                  <a:lnTo>
                    <a:pt x="567" y="174"/>
                  </a:lnTo>
                  <a:lnTo>
                    <a:pt x="567" y="175"/>
                  </a:lnTo>
                  <a:lnTo>
                    <a:pt x="565" y="177"/>
                  </a:lnTo>
                  <a:lnTo>
                    <a:pt x="564" y="177"/>
                  </a:lnTo>
                  <a:lnTo>
                    <a:pt x="564" y="179"/>
                  </a:lnTo>
                  <a:lnTo>
                    <a:pt x="562" y="180"/>
                  </a:lnTo>
                  <a:lnTo>
                    <a:pt x="560" y="182"/>
                  </a:lnTo>
                  <a:lnTo>
                    <a:pt x="559" y="184"/>
                  </a:lnTo>
                  <a:lnTo>
                    <a:pt x="557" y="185"/>
                  </a:lnTo>
                  <a:lnTo>
                    <a:pt x="557" y="187"/>
                  </a:lnTo>
                  <a:lnTo>
                    <a:pt x="557" y="189"/>
                  </a:lnTo>
                  <a:lnTo>
                    <a:pt x="555" y="190"/>
                  </a:lnTo>
                  <a:lnTo>
                    <a:pt x="555" y="192"/>
                  </a:lnTo>
                  <a:lnTo>
                    <a:pt x="554" y="194"/>
                  </a:lnTo>
                  <a:lnTo>
                    <a:pt x="554" y="195"/>
                  </a:lnTo>
                  <a:lnTo>
                    <a:pt x="552" y="195"/>
                  </a:lnTo>
                  <a:lnTo>
                    <a:pt x="550" y="197"/>
                  </a:lnTo>
                  <a:lnTo>
                    <a:pt x="549" y="197"/>
                  </a:lnTo>
                  <a:lnTo>
                    <a:pt x="549" y="198"/>
                  </a:lnTo>
                  <a:lnTo>
                    <a:pt x="547" y="200"/>
                  </a:lnTo>
                  <a:lnTo>
                    <a:pt x="547" y="202"/>
                  </a:lnTo>
                  <a:lnTo>
                    <a:pt x="547" y="203"/>
                  </a:lnTo>
                  <a:lnTo>
                    <a:pt x="545" y="205"/>
                  </a:lnTo>
                  <a:lnTo>
                    <a:pt x="545" y="207"/>
                  </a:lnTo>
                  <a:lnTo>
                    <a:pt x="544" y="207"/>
                  </a:lnTo>
                  <a:lnTo>
                    <a:pt x="544" y="208"/>
                  </a:lnTo>
                  <a:lnTo>
                    <a:pt x="542" y="208"/>
                  </a:lnTo>
                  <a:lnTo>
                    <a:pt x="542" y="207"/>
                  </a:lnTo>
                  <a:lnTo>
                    <a:pt x="541" y="207"/>
                  </a:lnTo>
                  <a:lnTo>
                    <a:pt x="539" y="207"/>
                  </a:lnTo>
                  <a:lnTo>
                    <a:pt x="537" y="207"/>
                  </a:lnTo>
                  <a:lnTo>
                    <a:pt x="536" y="207"/>
                  </a:lnTo>
                  <a:lnTo>
                    <a:pt x="534" y="207"/>
                  </a:lnTo>
                  <a:lnTo>
                    <a:pt x="532" y="205"/>
                  </a:lnTo>
                  <a:lnTo>
                    <a:pt x="531" y="205"/>
                  </a:lnTo>
                  <a:lnTo>
                    <a:pt x="529" y="205"/>
                  </a:lnTo>
                  <a:lnTo>
                    <a:pt x="527" y="205"/>
                  </a:lnTo>
                  <a:lnTo>
                    <a:pt x="526" y="205"/>
                  </a:lnTo>
                  <a:lnTo>
                    <a:pt x="524" y="205"/>
                  </a:lnTo>
                  <a:lnTo>
                    <a:pt x="524" y="203"/>
                  </a:lnTo>
                  <a:lnTo>
                    <a:pt x="522" y="203"/>
                  </a:lnTo>
                  <a:lnTo>
                    <a:pt x="522" y="205"/>
                  </a:lnTo>
                  <a:lnTo>
                    <a:pt x="521" y="205"/>
                  </a:lnTo>
                  <a:lnTo>
                    <a:pt x="519" y="205"/>
                  </a:lnTo>
                  <a:lnTo>
                    <a:pt x="517" y="205"/>
                  </a:lnTo>
                  <a:lnTo>
                    <a:pt x="517" y="207"/>
                  </a:lnTo>
                  <a:lnTo>
                    <a:pt x="516" y="207"/>
                  </a:lnTo>
                  <a:lnTo>
                    <a:pt x="514" y="207"/>
                  </a:lnTo>
                  <a:lnTo>
                    <a:pt x="512" y="207"/>
                  </a:lnTo>
                  <a:lnTo>
                    <a:pt x="511" y="208"/>
                  </a:lnTo>
                  <a:lnTo>
                    <a:pt x="509" y="208"/>
                  </a:lnTo>
                  <a:lnTo>
                    <a:pt x="508" y="210"/>
                  </a:lnTo>
                  <a:lnTo>
                    <a:pt x="506" y="210"/>
                  </a:lnTo>
                  <a:lnTo>
                    <a:pt x="504" y="210"/>
                  </a:lnTo>
                  <a:lnTo>
                    <a:pt x="503" y="210"/>
                  </a:lnTo>
                  <a:lnTo>
                    <a:pt x="503" y="212"/>
                  </a:lnTo>
                  <a:lnTo>
                    <a:pt x="501" y="212"/>
                  </a:lnTo>
                  <a:lnTo>
                    <a:pt x="498" y="213"/>
                  </a:lnTo>
                  <a:lnTo>
                    <a:pt x="498" y="215"/>
                  </a:lnTo>
                  <a:lnTo>
                    <a:pt x="496" y="215"/>
                  </a:lnTo>
                  <a:lnTo>
                    <a:pt x="494" y="215"/>
                  </a:lnTo>
                  <a:lnTo>
                    <a:pt x="493" y="217"/>
                  </a:lnTo>
                  <a:lnTo>
                    <a:pt x="491" y="217"/>
                  </a:lnTo>
                  <a:lnTo>
                    <a:pt x="491" y="218"/>
                  </a:lnTo>
                  <a:lnTo>
                    <a:pt x="489" y="218"/>
                  </a:lnTo>
                  <a:lnTo>
                    <a:pt x="489" y="220"/>
                  </a:lnTo>
                  <a:lnTo>
                    <a:pt x="488" y="220"/>
                  </a:lnTo>
                  <a:lnTo>
                    <a:pt x="486" y="220"/>
                  </a:lnTo>
                  <a:lnTo>
                    <a:pt x="486" y="222"/>
                  </a:lnTo>
                  <a:lnTo>
                    <a:pt x="484" y="223"/>
                  </a:lnTo>
                  <a:lnTo>
                    <a:pt x="483" y="225"/>
                  </a:lnTo>
                  <a:lnTo>
                    <a:pt x="483" y="226"/>
                  </a:lnTo>
                  <a:lnTo>
                    <a:pt x="483" y="228"/>
                  </a:lnTo>
                  <a:lnTo>
                    <a:pt x="483" y="230"/>
                  </a:lnTo>
                  <a:lnTo>
                    <a:pt x="481" y="231"/>
                  </a:lnTo>
                  <a:lnTo>
                    <a:pt x="481" y="233"/>
                  </a:lnTo>
                  <a:lnTo>
                    <a:pt x="481" y="235"/>
                  </a:lnTo>
                  <a:lnTo>
                    <a:pt x="479" y="235"/>
                  </a:lnTo>
                  <a:lnTo>
                    <a:pt x="479" y="236"/>
                  </a:lnTo>
                  <a:lnTo>
                    <a:pt x="479" y="238"/>
                  </a:lnTo>
                  <a:lnTo>
                    <a:pt x="479" y="240"/>
                  </a:lnTo>
                  <a:lnTo>
                    <a:pt x="481" y="241"/>
                  </a:lnTo>
                  <a:lnTo>
                    <a:pt x="481" y="243"/>
                  </a:lnTo>
                  <a:lnTo>
                    <a:pt x="481" y="245"/>
                  </a:lnTo>
                  <a:lnTo>
                    <a:pt x="481" y="246"/>
                  </a:lnTo>
                  <a:lnTo>
                    <a:pt x="481" y="248"/>
                  </a:lnTo>
                  <a:lnTo>
                    <a:pt x="481" y="250"/>
                  </a:lnTo>
                  <a:lnTo>
                    <a:pt x="481" y="251"/>
                  </a:lnTo>
                  <a:lnTo>
                    <a:pt x="481" y="253"/>
                  </a:lnTo>
                  <a:lnTo>
                    <a:pt x="483" y="253"/>
                  </a:lnTo>
                  <a:lnTo>
                    <a:pt x="483" y="255"/>
                  </a:lnTo>
                  <a:lnTo>
                    <a:pt x="484" y="256"/>
                  </a:lnTo>
                  <a:lnTo>
                    <a:pt x="484" y="258"/>
                  </a:lnTo>
                  <a:lnTo>
                    <a:pt x="486" y="258"/>
                  </a:lnTo>
                  <a:lnTo>
                    <a:pt x="486" y="259"/>
                  </a:lnTo>
                  <a:lnTo>
                    <a:pt x="488" y="259"/>
                  </a:lnTo>
                  <a:lnTo>
                    <a:pt x="488" y="261"/>
                  </a:lnTo>
                  <a:lnTo>
                    <a:pt x="488" y="263"/>
                  </a:lnTo>
                  <a:lnTo>
                    <a:pt x="488" y="264"/>
                  </a:lnTo>
                  <a:lnTo>
                    <a:pt x="489" y="264"/>
                  </a:lnTo>
                  <a:lnTo>
                    <a:pt x="489" y="266"/>
                  </a:lnTo>
                  <a:lnTo>
                    <a:pt x="488" y="268"/>
                  </a:lnTo>
                  <a:lnTo>
                    <a:pt x="488" y="269"/>
                  </a:lnTo>
                  <a:lnTo>
                    <a:pt x="488" y="271"/>
                  </a:lnTo>
                  <a:lnTo>
                    <a:pt x="488" y="273"/>
                  </a:lnTo>
                  <a:lnTo>
                    <a:pt x="488" y="274"/>
                  </a:lnTo>
                  <a:lnTo>
                    <a:pt x="488" y="278"/>
                  </a:lnTo>
                  <a:lnTo>
                    <a:pt x="486" y="279"/>
                  </a:lnTo>
                  <a:lnTo>
                    <a:pt x="486" y="281"/>
                  </a:lnTo>
                  <a:lnTo>
                    <a:pt x="486" y="284"/>
                  </a:lnTo>
                  <a:lnTo>
                    <a:pt x="484" y="286"/>
                  </a:lnTo>
                  <a:lnTo>
                    <a:pt x="484" y="288"/>
                  </a:lnTo>
                  <a:lnTo>
                    <a:pt x="484" y="289"/>
                  </a:lnTo>
                  <a:lnTo>
                    <a:pt x="484" y="291"/>
                  </a:lnTo>
                  <a:lnTo>
                    <a:pt x="484" y="292"/>
                  </a:lnTo>
                  <a:lnTo>
                    <a:pt x="484" y="294"/>
                  </a:lnTo>
                  <a:lnTo>
                    <a:pt x="484" y="296"/>
                  </a:lnTo>
                  <a:lnTo>
                    <a:pt x="484" y="297"/>
                  </a:lnTo>
                  <a:lnTo>
                    <a:pt x="484" y="299"/>
                  </a:lnTo>
                  <a:lnTo>
                    <a:pt x="484" y="301"/>
                  </a:lnTo>
                  <a:lnTo>
                    <a:pt x="483" y="302"/>
                  </a:lnTo>
                  <a:lnTo>
                    <a:pt x="481" y="304"/>
                  </a:lnTo>
                  <a:lnTo>
                    <a:pt x="481" y="306"/>
                  </a:lnTo>
                  <a:lnTo>
                    <a:pt x="479" y="307"/>
                  </a:lnTo>
                  <a:lnTo>
                    <a:pt x="479" y="309"/>
                  </a:lnTo>
                  <a:lnTo>
                    <a:pt x="478" y="311"/>
                  </a:lnTo>
                  <a:lnTo>
                    <a:pt x="478" y="312"/>
                  </a:lnTo>
                  <a:lnTo>
                    <a:pt x="478" y="314"/>
                  </a:lnTo>
                  <a:lnTo>
                    <a:pt x="476" y="316"/>
                  </a:lnTo>
                  <a:lnTo>
                    <a:pt x="476" y="317"/>
                  </a:lnTo>
                  <a:lnTo>
                    <a:pt x="476" y="319"/>
                  </a:lnTo>
                  <a:lnTo>
                    <a:pt x="476" y="321"/>
                  </a:lnTo>
                  <a:lnTo>
                    <a:pt x="476" y="322"/>
                  </a:lnTo>
                  <a:lnTo>
                    <a:pt x="476" y="324"/>
                  </a:lnTo>
                  <a:lnTo>
                    <a:pt x="476" y="325"/>
                  </a:lnTo>
                  <a:lnTo>
                    <a:pt x="476" y="327"/>
                  </a:lnTo>
                  <a:lnTo>
                    <a:pt x="476" y="330"/>
                  </a:lnTo>
                  <a:lnTo>
                    <a:pt x="476" y="332"/>
                  </a:lnTo>
                  <a:lnTo>
                    <a:pt x="476" y="334"/>
                  </a:lnTo>
                  <a:lnTo>
                    <a:pt x="476" y="335"/>
                  </a:lnTo>
                  <a:lnTo>
                    <a:pt x="476" y="337"/>
                  </a:lnTo>
                  <a:lnTo>
                    <a:pt x="476" y="339"/>
                  </a:lnTo>
                  <a:lnTo>
                    <a:pt x="478" y="339"/>
                  </a:lnTo>
                  <a:lnTo>
                    <a:pt x="478" y="340"/>
                  </a:lnTo>
                  <a:lnTo>
                    <a:pt x="478" y="342"/>
                  </a:lnTo>
                  <a:lnTo>
                    <a:pt x="478" y="344"/>
                  </a:lnTo>
                  <a:lnTo>
                    <a:pt x="478" y="345"/>
                  </a:lnTo>
                  <a:lnTo>
                    <a:pt x="476" y="347"/>
                  </a:lnTo>
                  <a:lnTo>
                    <a:pt x="478" y="347"/>
                  </a:lnTo>
                  <a:lnTo>
                    <a:pt x="476" y="349"/>
                  </a:lnTo>
                  <a:lnTo>
                    <a:pt x="476" y="350"/>
                  </a:lnTo>
                  <a:lnTo>
                    <a:pt x="476" y="352"/>
                  </a:lnTo>
                  <a:lnTo>
                    <a:pt x="476" y="354"/>
                  </a:lnTo>
                  <a:lnTo>
                    <a:pt x="475" y="355"/>
                  </a:lnTo>
                  <a:lnTo>
                    <a:pt x="475" y="357"/>
                  </a:lnTo>
                  <a:lnTo>
                    <a:pt x="475" y="358"/>
                  </a:lnTo>
                  <a:lnTo>
                    <a:pt x="475" y="360"/>
                  </a:lnTo>
                  <a:lnTo>
                    <a:pt x="475" y="363"/>
                  </a:lnTo>
                  <a:lnTo>
                    <a:pt x="475" y="365"/>
                  </a:lnTo>
                  <a:lnTo>
                    <a:pt x="475" y="367"/>
                  </a:lnTo>
                  <a:lnTo>
                    <a:pt x="475" y="368"/>
                  </a:lnTo>
                  <a:lnTo>
                    <a:pt x="475" y="370"/>
                  </a:lnTo>
                  <a:lnTo>
                    <a:pt x="475" y="372"/>
                  </a:lnTo>
                  <a:lnTo>
                    <a:pt x="475" y="373"/>
                  </a:lnTo>
                  <a:lnTo>
                    <a:pt x="475" y="375"/>
                  </a:lnTo>
                  <a:lnTo>
                    <a:pt x="475" y="377"/>
                  </a:lnTo>
                  <a:lnTo>
                    <a:pt x="475" y="378"/>
                  </a:lnTo>
                  <a:lnTo>
                    <a:pt x="475" y="380"/>
                  </a:lnTo>
                  <a:lnTo>
                    <a:pt x="473" y="383"/>
                  </a:lnTo>
                  <a:lnTo>
                    <a:pt x="473" y="385"/>
                  </a:lnTo>
                  <a:lnTo>
                    <a:pt x="473" y="387"/>
                  </a:lnTo>
                  <a:lnTo>
                    <a:pt x="473" y="388"/>
                  </a:lnTo>
                  <a:lnTo>
                    <a:pt x="473" y="390"/>
                  </a:lnTo>
                  <a:lnTo>
                    <a:pt x="471" y="390"/>
                  </a:lnTo>
                  <a:lnTo>
                    <a:pt x="471" y="393"/>
                  </a:lnTo>
                  <a:lnTo>
                    <a:pt x="471" y="395"/>
                  </a:lnTo>
                  <a:lnTo>
                    <a:pt x="470" y="396"/>
                  </a:lnTo>
                  <a:lnTo>
                    <a:pt x="470" y="398"/>
                  </a:lnTo>
                  <a:lnTo>
                    <a:pt x="468" y="400"/>
                  </a:lnTo>
                  <a:lnTo>
                    <a:pt x="468" y="401"/>
                  </a:lnTo>
                  <a:lnTo>
                    <a:pt x="466" y="401"/>
                  </a:lnTo>
                  <a:lnTo>
                    <a:pt x="466" y="403"/>
                  </a:lnTo>
                  <a:lnTo>
                    <a:pt x="466" y="405"/>
                  </a:lnTo>
                  <a:lnTo>
                    <a:pt x="465" y="406"/>
                  </a:lnTo>
                  <a:lnTo>
                    <a:pt x="463" y="408"/>
                  </a:lnTo>
                  <a:lnTo>
                    <a:pt x="463" y="410"/>
                  </a:lnTo>
                  <a:lnTo>
                    <a:pt x="461" y="411"/>
                  </a:lnTo>
                  <a:lnTo>
                    <a:pt x="460" y="413"/>
                  </a:lnTo>
                  <a:lnTo>
                    <a:pt x="458" y="415"/>
                  </a:lnTo>
                  <a:lnTo>
                    <a:pt x="456" y="416"/>
                  </a:lnTo>
                  <a:lnTo>
                    <a:pt x="456" y="418"/>
                  </a:lnTo>
                  <a:lnTo>
                    <a:pt x="455" y="420"/>
                  </a:lnTo>
                  <a:lnTo>
                    <a:pt x="453" y="421"/>
                  </a:lnTo>
                  <a:lnTo>
                    <a:pt x="451" y="423"/>
                  </a:lnTo>
                  <a:lnTo>
                    <a:pt x="451" y="424"/>
                  </a:lnTo>
                  <a:lnTo>
                    <a:pt x="450" y="426"/>
                  </a:lnTo>
                  <a:lnTo>
                    <a:pt x="448" y="429"/>
                  </a:lnTo>
                  <a:lnTo>
                    <a:pt x="448" y="433"/>
                  </a:lnTo>
                  <a:lnTo>
                    <a:pt x="448" y="436"/>
                  </a:lnTo>
                  <a:lnTo>
                    <a:pt x="448" y="438"/>
                  </a:lnTo>
                  <a:lnTo>
                    <a:pt x="448" y="439"/>
                  </a:lnTo>
                  <a:lnTo>
                    <a:pt x="448" y="443"/>
                  </a:lnTo>
                  <a:lnTo>
                    <a:pt x="446" y="443"/>
                  </a:lnTo>
                  <a:lnTo>
                    <a:pt x="445" y="443"/>
                  </a:lnTo>
                  <a:lnTo>
                    <a:pt x="443" y="444"/>
                  </a:lnTo>
                  <a:lnTo>
                    <a:pt x="442" y="444"/>
                  </a:lnTo>
                  <a:lnTo>
                    <a:pt x="442" y="446"/>
                  </a:lnTo>
                  <a:lnTo>
                    <a:pt x="440" y="446"/>
                  </a:lnTo>
                  <a:lnTo>
                    <a:pt x="438" y="446"/>
                  </a:lnTo>
                  <a:lnTo>
                    <a:pt x="437" y="446"/>
                  </a:lnTo>
                  <a:lnTo>
                    <a:pt x="438" y="448"/>
                  </a:lnTo>
                  <a:lnTo>
                    <a:pt x="438" y="449"/>
                  </a:lnTo>
                  <a:lnTo>
                    <a:pt x="437" y="449"/>
                  </a:lnTo>
                  <a:lnTo>
                    <a:pt x="435" y="451"/>
                  </a:lnTo>
                  <a:lnTo>
                    <a:pt x="433" y="451"/>
                  </a:lnTo>
                  <a:lnTo>
                    <a:pt x="433" y="449"/>
                  </a:lnTo>
                  <a:lnTo>
                    <a:pt x="433" y="448"/>
                  </a:lnTo>
                  <a:lnTo>
                    <a:pt x="432" y="446"/>
                  </a:lnTo>
                  <a:lnTo>
                    <a:pt x="432" y="444"/>
                  </a:lnTo>
                  <a:lnTo>
                    <a:pt x="432" y="443"/>
                  </a:lnTo>
                  <a:lnTo>
                    <a:pt x="430" y="443"/>
                  </a:lnTo>
                  <a:lnTo>
                    <a:pt x="428" y="441"/>
                  </a:lnTo>
                  <a:lnTo>
                    <a:pt x="427" y="441"/>
                  </a:lnTo>
                  <a:lnTo>
                    <a:pt x="427" y="439"/>
                  </a:lnTo>
                  <a:lnTo>
                    <a:pt x="427" y="438"/>
                  </a:lnTo>
                  <a:lnTo>
                    <a:pt x="427" y="436"/>
                  </a:lnTo>
                  <a:lnTo>
                    <a:pt x="428" y="436"/>
                  </a:lnTo>
                  <a:lnTo>
                    <a:pt x="428" y="434"/>
                  </a:lnTo>
                  <a:lnTo>
                    <a:pt x="430" y="431"/>
                  </a:lnTo>
                  <a:lnTo>
                    <a:pt x="430" y="429"/>
                  </a:lnTo>
                  <a:lnTo>
                    <a:pt x="430" y="428"/>
                  </a:lnTo>
                  <a:lnTo>
                    <a:pt x="428" y="429"/>
                  </a:lnTo>
                  <a:lnTo>
                    <a:pt x="427" y="429"/>
                  </a:lnTo>
                  <a:lnTo>
                    <a:pt x="425" y="429"/>
                  </a:lnTo>
                  <a:lnTo>
                    <a:pt x="425" y="428"/>
                  </a:lnTo>
                  <a:lnTo>
                    <a:pt x="425" y="426"/>
                  </a:lnTo>
                  <a:lnTo>
                    <a:pt x="427" y="424"/>
                  </a:lnTo>
                  <a:lnTo>
                    <a:pt x="425" y="424"/>
                  </a:lnTo>
                  <a:lnTo>
                    <a:pt x="423" y="424"/>
                  </a:lnTo>
                  <a:lnTo>
                    <a:pt x="422" y="426"/>
                  </a:lnTo>
                  <a:lnTo>
                    <a:pt x="420" y="426"/>
                  </a:lnTo>
                  <a:lnTo>
                    <a:pt x="420" y="424"/>
                  </a:lnTo>
                  <a:lnTo>
                    <a:pt x="418" y="424"/>
                  </a:lnTo>
                  <a:lnTo>
                    <a:pt x="418" y="423"/>
                  </a:lnTo>
                  <a:lnTo>
                    <a:pt x="418" y="421"/>
                  </a:lnTo>
                  <a:lnTo>
                    <a:pt x="420" y="420"/>
                  </a:lnTo>
                  <a:lnTo>
                    <a:pt x="418" y="418"/>
                  </a:lnTo>
                  <a:lnTo>
                    <a:pt x="417" y="418"/>
                  </a:lnTo>
                  <a:lnTo>
                    <a:pt x="415" y="418"/>
                  </a:lnTo>
                  <a:lnTo>
                    <a:pt x="415" y="416"/>
                  </a:lnTo>
                  <a:lnTo>
                    <a:pt x="415" y="415"/>
                  </a:lnTo>
                  <a:lnTo>
                    <a:pt x="415" y="413"/>
                  </a:lnTo>
                  <a:lnTo>
                    <a:pt x="417" y="413"/>
                  </a:lnTo>
                  <a:lnTo>
                    <a:pt x="417" y="411"/>
                  </a:lnTo>
                  <a:lnTo>
                    <a:pt x="417" y="410"/>
                  </a:lnTo>
                  <a:lnTo>
                    <a:pt x="415" y="410"/>
                  </a:lnTo>
                  <a:lnTo>
                    <a:pt x="414" y="411"/>
                  </a:lnTo>
                  <a:lnTo>
                    <a:pt x="414" y="413"/>
                  </a:lnTo>
                  <a:lnTo>
                    <a:pt x="412" y="415"/>
                  </a:lnTo>
                  <a:lnTo>
                    <a:pt x="410" y="416"/>
                  </a:lnTo>
                  <a:lnTo>
                    <a:pt x="409" y="418"/>
                  </a:lnTo>
                  <a:lnTo>
                    <a:pt x="407" y="416"/>
                  </a:lnTo>
                  <a:lnTo>
                    <a:pt x="405" y="416"/>
                  </a:lnTo>
                  <a:lnTo>
                    <a:pt x="404" y="415"/>
                  </a:lnTo>
                  <a:lnTo>
                    <a:pt x="404" y="413"/>
                  </a:lnTo>
                  <a:lnTo>
                    <a:pt x="404" y="411"/>
                  </a:lnTo>
                  <a:lnTo>
                    <a:pt x="404" y="410"/>
                  </a:lnTo>
                  <a:lnTo>
                    <a:pt x="402" y="410"/>
                  </a:lnTo>
                  <a:lnTo>
                    <a:pt x="402" y="408"/>
                  </a:lnTo>
                  <a:lnTo>
                    <a:pt x="400" y="406"/>
                  </a:lnTo>
                  <a:lnTo>
                    <a:pt x="400" y="405"/>
                  </a:lnTo>
                  <a:lnTo>
                    <a:pt x="402" y="403"/>
                  </a:lnTo>
                  <a:lnTo>
                    <a:pt x="404" y="403"/>
                  </a:lnTo>
                  <a:lnTo>
                    <a:pt x="405" y="401"/>
                  </a:lnTo>
                  <a:lnTo>
                    <a:pt x="405" y="400"/>
                  </a:lnTo>
                  <a:lnTo>
                    <a:pt x="404" y="400"/>
                  </a:lnTo>
                  <a:lnTo>
                    <a:pt x="402" y="400"/>
                  </a:lnTo>
                  <a:lnTo>
                    <a:pt x="402" y="398"/>
                  </a:lnTo>
                  <a:lnTo>
                    <a:pt x="402" y="396"/>
                  </a:lnTo>
                  <a:lnTo>
                    <a:pt x="400" y="395"/>
                  </a:lnTo>
                  <a:lnTo>
                    <a:pt x="400" y="393"/>
                  </a:lnTo>
                  <a:lnTo>
                    <a:pt x="400" y="391"/>
                  </a:lnTo>
                  <a:lnTo>
                    <a:pt x="400" y="390"/>
                  </a:lnTo>
                  <a:lnTo>
                    <a:pt x="400" y="388"/>
                  </a:lnTo>
                  <a:lnTo>
                    <a:pt x="399" y="388"/>
                  </a:lnTo>
                  <a:lnTo>
                    <a:pt x="399" y="387"/>
                  </a:lnTo>
                  <a:lnTo>
                    <a:pt x="397" y="387"/>
                  </a:lnTo>
                  <a:lnTo>
                    <a:pt x="395" y="385"/>
                  </a:lnTo>
                  <a:lnTo>
                    <a:pt x="395" y="383"/>
                  </a:lnTo>
                  <a:lnTo>
                    <a:pt x="397" y="383"/>
                  </a:lnTo>
                  <a:lnTo>
                    <a:pt x="397" y="382"/>
                  </a:lnTo>
                  <a:lnTo>
                    <a:pt x="399" y="382"/>
                  </a:lnTo>
                  <a:lnTo>
                    <a:pt x="397" y="380"/>
                  </a:lnTo>
                  <a:lnTo>
                    <a:pt x="395" y="380"/>
                  </a:lnTo>
                  <a:lnTo>
                    <a:pt x="394" y="378"/>
                  </a:lnTo>
                  <a:lnTo>
                    <a:pt x="392" y="377"/>
                  </a:lnTo>
                  <a:lnTo>
                    <a:pt x="392" y="375"/>
                  </a:lnTo>
                  <a:lnTo>
                    <a:pt x="392" y="373"/>
                  </a:lnTo>
                  <a:lnTo>
                    <a:pt x="390" y="373"/>
                  </a:lnTo>
                  <a:lnTo>
                    <a:pt x="389" y="373"/>
                  </a:lnTo>
                  <a:lnTo>
                    <a:pt x="387" y="372"/>
                  </a:lnTo>
                  <a:lnTo>
                    <a:pt x="387" y="373"/>
                  </a:lnTo>
                  <a:lnTo>
                    <a:pt x="385" y="373"/>
                  </a:lnTo>
                  <a:lnTo>
                    <a:pt x="385" y="372"/>
                  </a:lnTo>
                  <a:lnTo>
                    <a:pt x="384" y="370"/>
                  </a:lnTo>
                  <a:lnTo>
                    <a:pt x="385" y="368"/>
                  </a:lnTo>
                  <a:lnTo>
                    <a:pt x="384" y="367"/>
                  </a:lnTo>
                  <a:lnTo>
                    <a:pt x="382" y="365"/>
                  </a:lnTo>
                  <a:lnTo>
                    <a:pt x="381" y="365"/>
                  </a:lnTo>
                  <a:lnTo>
                    <a:pt x="381" y="363"/>
                  </a:lnTo>
                  <a:lnTo>
                    <a:pt x="379" y="363"/>
                  </a:lnTo>
                  <a:lnTo>
                    <a:pt x="379" y="365"/>
                  </a:lnTo>
                  <a:lnTo>
                    <a:pt x="377" y="367"/>
                  </a:lnTo>
                  <a:lnTo>
                    <a:pt x="377" y="368"/>
                  </a:lnTo>
                  <a:lnTo>
                    <a:pt x="376" y="368"/>
                  </a:lnTo>
                  <a:lnTo>
                    <a:pt x="374" y="368"/>
                  </a:lnTo>
                  <a:lnTo>
                    <a:pt x="372" y="367"/>
                  </a:lnTo>
                  <a:lnTo>
                    <a:pt x="371" y="367"/>
                  </a:lnTo>
                  <a:lnTo>
                    <a:pt x="371" y="365"/>
                  </a:lnTo>
                  <a:lnTo>
                    <a:pt x="369" y="365"/>
                  </a:lnTo>
                  <a:lnTo>
                    <a:pt x="369" y="363"/>
                  </a:lnTo>
                  <a:lnTo>
                    <a:pt x="371" y="363"/>
                  </a:lnTo>
                  <a:lnTo>
                    <a:pt x="372" y="362"/>
                  </a:lnTo>
                  <a:lnTo>
                    <a:pt x="371" y="362"/>
                  </a:lnTo>
                  <a:lnTo>
                    <a:pt x="369" y="362"/>
                  </a:lnTo>
                  <a:lnTo>
                    <a:pt x="369" y="360"/>
                  </a:lnTo>
                  <a:lnTo>
                    <a:pt x="369" y="358"/>
                  </a:lnTo>
                  <a:lnTo>
                    <a:pt x="369" y="357"/>
                  </a:lnTo>
                  <a:lnTo>
                    <a:pt x="367" y="355"/>
                  </a:lnTo>
                  <a:lnTo>
                    <a:pt x="367" y="354"/>
                  </a:lnTo>
                  <a:lnTo>
                    <a:pt x="366" y="354"/>
                  </a:lnTo>
                  <a:lnTo>
                    <a:pt x="364" y="355"/>
                  </a:lnTo>
                  <a:lnTo>
                    <a:pt x="364" y="357"/>
                  </a:lnTo>
                  <a:lnTo>
                    <a:pt x="366" y="358"/>
                  </a:lnTo>
                  <a:lnTo>
                    <a:pt x="364" y="358"/>
                  </a:lnTo>
                  <a:lnTo>
                    <a:pt x="364" y="360"/>
                  </a:lnTo>
                  <a:lnTo>
                    <a:pt x="364" y="358"/>
                  </a:lnTo>
                  <a:lnTo>
                    <a:pt x="362" y="358"/>
                  </a:lnTo>
                  <a:lnTo>
                    <a:pt x="361" y="358"/>
                  </a:lnTo>
                  <a:lnTo>
                    <a:pt x="359" y="357"/>
                  </a:lnTo>
                  <a:lnTo>
                    <a:pt x="357" y="357"/>
                  </a:lnTo>
                  <a:lnTo>
                    <a:pt x="356" y="357"/>
                  </a:lnTo>
                  <a:lnTo>
                    <a:pt x="354" y="357"/>
                  </a:lnTo>
                  <a:lnTo>
                    <a:pt x="354" y="360"/>
                  </a:lnTo>
                  <a:lnTo>
                    <a:pt x="354" y="362"/>
                  </a:lnTo>
                  <a:lnTo>
                    <a:pt x="352" y="362"/>
                  </a:lnTo>
                  <a:lnTo>
                    <a:pt x="351" y="362"/>
                  </a:lnTo>
                  <a:lnTo>
                    <a:pt x="349" y="362"/>
                  </a:lnTo>
                  <a:lnTo>
                    <a:pt x="349" y="360"/>
                  </a:lnTo>
                  <a:lnTo>
                    <a:pt x="348" y="358"/>
                  </a:lnTo>
                  <a:lnTo>
                    <a:pt x="348" y="357"/>
                  </a:lnTo>
                  <a:lnTo>
                    <a:pt x="349" y="355"/>
                  </a:lnTo>
                  <a:lnTo>
                    <a:pt x="348" y="355"/>
                  </a:lnTo>
                  <a:lnTo>
                    <a:pt x="346" y="355"/>
                  </a:lnTo>
                  <a:lnTo>
                    <a:pt x="344" y="354"/>
                  </a:lnTo>
                  <a:lnTo>
                    <a:pt x="344" y="355"/>
                  </a:lnTo>
                  <a:lnTo>
                    <a:pt x="346" y="357"/>
                  </a:lnTo>
                  <a:lnTo>
                    <a:pt x="346" y="358"/>
                  </a:lnTo>
                  <a:lnTo>
                    <a:pt x="346" y="360"/>
                  </a:lnTo>
                  <a:lnTo>
                    <a:pt x="344" y="360"/>
                  </a:lnTo>
                  <a:lnTo>
                    <a:pt x="343" y="360"/>
                  </a:lnTo>
                  <a:lnTo>
                    <a:pt x="341" y="358"/>
                  </a:lnTo>
                  <a:lnTo>
                    <a:pt x="339" y="358"/>
                  </a:lnTo>
                  <a:lnTo>
                    <a:pt x="339" y="357"/>
                  </a:lnTo>
                  <a:lnTo>
                    <a:pt x="338" y="358"/>
                  </a:lnTo>
                  <a:lnTo>
                    <a:pt x="338" y="360"/>
                  </a:lnTo>
                  <a:lnTo>
                    <a:pt x="338" y="362"/>
                  </a:lnTo>
                  <a:lnTo>
                    <a:pt x="338" y="363"/>
                  </a:lnTo>
                  <a:lnTo>
                    <a:pt x="338" y="365"/>
                  </a:lnTo>
                  <a:lnTo>
                    <a:pt x="338" y="367"/>
                  </a:lnTo>
                  <a:lnTo>
                    <a:pt x="336" y="367"/>
                  </a:lnTo>
                  <a:lnTo>
                    <a:pt x="334" y="367"/>
                  </a:lnTo>
                  <a:lnTo>
                    <a:pt x="333" y="367"/>
                  </a:lnTo>
                  <a:lnTo>
                    <a:pt x="331" y="365"/>
                  </a:lnTo>
                  <a:lnTo>
                    <a:pt x="329" y="363"/>
                  </a:lnTo>
                  <a:lnTo>
                    <a:pt x="328" y="363"/>
                  </a:lnTo>
                  <a:lnTo>
                    <a:pt x="326" y="365"/>
                  </a:lnTo>
                  <a:lnTo>
                    <a:pt x="326" y="367"/>
                  </a:lnTo>
                  <a:lnTo>
                    <a:pt x="324" y="368"/>
                  </a:lnTo>
                  <a:lnTo>
                    <a:pt x="324" y="370"/>
                  </a:lnTo>
                  <a:lnTo>
                    <a:pt x="323" y="370"/>
                  </a:lnTo>
                  <a:lnTo>
                    <a:pt x="321" y="372"/>
                  </a:lnTo>
                  <a:lnTo>
                    <a:pt x="319" y="373"/>
                  </a:lnTo>
                  <a:lnTo>
                    <a:pt x="319" y="375"/>
                  </a:lnTo>
                  <a:lnTo>
                    <a:pt x="318" y="375"/>
                  </a:lnTo>
                  <a:lnTo>
                    <a:pt x="318" y="377"/>
                  </a:lnTo>
                  <a:lnTo>
                    <a:pt x="316" y="377"/>
                  </a:lnTo>
                  <a:lnTo>
                    <a:pt x="316" y="375"/>
                  </a:lnTo>
                  <a:lnTo>
                    <a:pt x="315" y="373"/>
                  </a:lnTo>
                  <a:lnTo>
                    <a:pt x="313" y="375"/>
                  </a:lnTo>
                  <a:lnTo>
                    <a:pt x="311" y="377"/>
                  </a:lnTo>
                  <a:lnTo>
                    <a:pt x="310" y="377"/>
                  </a:lnTo>
                  <a:lnTo>
                    <a:pt x="308" y="377"/>
                  </a:lnTo>
                  <a:lnTo>
                    <a:pt x="308" y="375"/>
                  </a:lnTo>
                  <a:lnTo>
                    <a:pt x="308" y="373"/>
                  </a:lnTo>
                  <a:lnTo>
                    <a:pt x="306" y="373"/>
                  </a:lnTo>
                  <a:lnTo>
                    <a:pt x="306" y="372"/>
                  </a:lnTo>
                  <a:lnTo>
                    <a:pt x="305" y="373"/>
                  </a:lnTo>
                  <a:lnTo>
                    <a:pt x="305" y="375"/>
                  </a:lnTo>
                  <a:lnTo>
                    <a:pt x="303" y="375"/>
                  </a:lnTo>
                  <a:lnTo>
                    <a:pt x="303" y="377"/>
                  </a:lnTo>
                  <a:lnTo>
                    <a:pt x="301" y="377"/>
                  </a:lnTo>
                  <a:lnTo>
                    <a:pt x="300" y="375"/>
                  </a:lnTo>
                  <a:lnTo>
                    <a:pt x="298" y="373"/>
                  </a:lnTo>
                  <a:lnTo>
                    <a:pt x="296" y="375"/>
                  </a:lnTo>
                  <a:lnTo>
                    <a:pt x="298" y="377"/>
                  </a:lnTo>
                  <a:lnTo>
                    <a:pt x="298" y="378"/>
                  </a:lnTo>
                  <a:lnTo>
                    <a:pt x="300" y="380"/>
                  </a:lnTo>
                  <a:lnTo>
                    <a:pt x="300" y="382"/>
                  </a:lnTo>
                  <a:lnTo>
                    <a:pt x="298" y="383"/>
                  </a:lnTo>
                  <a:lnTo>
                    <a:pt x="298" y="382"/>
                  </a:lnTo>
                  <a:lnTo>
                    <a:pt x="296" y="382"/>
                  </a:lnTo>
                  <a:lnTo>
                    <a:pt x="295" y="380"/>
                  </a:lnTo>
                  <a:lnTo>
                    <a:pt x="293" y="380"/>
                  </a:lnTo>
                  <a:lnTo>
                    <a:pt x="293" y="382"/>
                  </a:lnTo>
                  <a:lnTo>
                    <a:pt x="293" y="383"/>
                  </a:lnTo>
                  <a:lnTo>
                    <a:pt x="295" y="383"/>
                  </a:lnTo>
                  <a:lnTo>
                    <a:pt x="296" y="385"/>
                  </a:lnTo>
                  <a:lnTo>
                    <a:pt x="298" y="387"/>
                  </a:lnTo>
                  <a:lnTo>
                    <a:pt x="296" y="388"/>
                  </a:lnTo>
                  <a:lnTo>
                    <a:pt x="295" y="388"/>
                  </a:lnTo>
                  <a:lnTo>
                    <a:pt x="293" y="390"/>
                  </a:lnTo>
                  <a:lnTo>
                    <a:pt x="291" y="388"/>
                  </a:lnTo>
                  <a:lnTo>
                    <a:pt x="291" y="387"/>
                  </a:lnTo>
                  <a:lnTo>
                    <a:pt x="291" y="385"/>
                  </a:lnTo>
                  <a:lnTo>
                    <a:pt x="291" y="383"/>
                  </a:lnTo>
                  <a:lnTo>
                    <a:pt x="290" y="383"/>
                  </a:lnTo>
                  <a:lnTo>
                    <a:pt x="288" y="383"/>
                  </a:lnTo>
                  <a:lnTo>
                    <a:pt x="287" y="385"/>
                  </a:lnTo>
                  <a:lnTo>
                    <a:pt x="287" y="387"/>
                  </a:lnTo>
                  <a:lnTo>
                    <a:pt x="285" y="387"/>
                  </a:lnTo>
                  <a:lnTo>
                    <a:pt x="285" y="388"/>
                  </a:lnTo>
                  <a:lnTo>
                    <a:pt x="283" y="390"/>
                  </a:lnTo>
                  <a:lnTo>
                    <a:pt x="282" y="391"/>
                  </a:lnTo>
                  <a:lnTo>
                    <a:pt x="282" y="393"/>
                  </a:lnTo>
                  <a:lnTo>
                    <a:pt x="283" y="393"/>
                  </a:lnTo>
                  <a:lnTo>
                    <a:pt x="283" y="395"/>
                  </a:lnTo>
                  <a:lnTo>
                    <a:pt x="282" y="396"/>
                  </a:lnTo>
                  <a:lnTo>
                    <a:pt x="280" y="398"/>
                  </a:lnTo>
                  <a:lnTo>
                    <a:pt x="280" y="400"/>
                  </a:lnTo>
                  <a:lnTo>
                    <a:pt x="278" y="400"/>
                  </a:lnTo>
                  <a:lnTo>
                    <a:pt x="278" y="398"/>
                  </a:lnTo>
                  <a:lnTo>
                    <a:pt x="277" y="395"/>
                  </a:lnTo>
                  <a:lnTo>
                    <a:pt x="275" y="395"/>
                  </a:lnTo>
                  <a:lnTo>
                    <a:pt x="273" y="395"/>
                  </a:lnTo>
                  <a:lnTo>
                    <a:pt x="272" y="395"/>
                  </a:lnTo>
                  <a:lnTo>
                    <a:pt x="270" y="398"/>
                  </a:lnTo>
                  <a:lnTo>
                    <a:pt x="270" y="400"/>
                  </a:lnTo>
                  <a:lnTo>
                    <a:pt x="272" y="401"/>
                  </a:lnTo>
                  <a:lnTo>
                    <a:pt x="272" y="403"/>
                  </a:lnTo>
                  <a:lnTo>
                    <a:pt x="273" y="405"/>
                  </a:lnTo>
                  <a:lnTo>
                    <a:pt x="275" y="405"/>
                  </a:lnTo>
                  <a:lnTo>
                    <a:pt x="273" y="406"/>
                  </a:lnTo>
                  <a:lnTo>
                    <a:pt x="272" y="406"/>
                  </a:lnTo>
                  <a:lnTo>
                    <a:pt x="270" y="406"/>
                  </a:lnTo>
                  <a:lnTo>
                    <a:pt x="268" y="406"/>
                  </a:lnTo>
                  <a:lnTo>
                    <a:pt x="267" y="406"/>
                  </a:lnTo>
                  <a:lnTo>
                    <a:pt x="265" y="408"/>
                  </a:lnTo>
                  <a:lnTo>
                    <a:pt x="263" y="410"/>
                  </a:lnTo>
                  <a:lnTo>
                    <a:pt x="263" y="411"/>
                  </a:lnTo>
                  <a:lnTo>
                    <a:pt x="263" y="413"/>
                  </a:lnTo>
                  <a:lnTo>
                    <a:pt x="262" y="413"/>
                  </a:lnTo>
                  <a:lnTo>
                    <a:pt x="260" y="411"/>
                  </a:lnTo>
                  <a:lnTo>
                    <a:pt x="260" y="410"/>
                  </a:lnTo>
                  <a:lnTo>
                    <a:pt x="262" y="410"/>
                  </a:lnTo>
                  <a:lnTo>
                    <a:pt x="262" y="408"/>
                  </a:lnTo>
                  <a:lnTo>
                    <a:pt x="262" y="405"/>
                  </a:lnTo>
                  <a:lnTo>
                    <a:pt x="260" y="405"/>
                  </a:lnTo>
                  <a:lnTo>
                    <a:pt x="258" y="406"/>
                  </a:lnTo>
                  <a:lnTo>
                    <a:pt x="258" y="408"/>
                  </a:lnTo>
                  <a:lnTo>
                    <a:pt x="258" y="410"/>
                  </a:lnTo>
                  <a:lnTo>
                    <a:pt x="257" y="411"/>
                  </a:lnTo>
                  <a:lnTo>
                    <a:pt x="255" y="411"/>
                  </a:lnTo>
                  <a:lnTo>
                    <a:pt x="254" y="413"/>
                  </a:lnTo>
                  <a:lnTo>
                    <a:pt x="250" y="413"/>
                  </a:lnTo>
                  <a:lnTo>
                    <a:pt x="250" y="411"/>
                  </a:lnTo>
                  <a:lnTo>
                    <a:pt x="249" y="413"/>
                  </a:lnTo>
                  <a:lnTo>
                    <a:pt x="247" y="413"/>
                  </a:lnTo>
                  <a:lnTo>
                    <a:pt x="247" y="411"/>
                  </a:lnTo>
                  <a:lnTo>
                    <a:pt x="249" y="408"/>
                  </a:lnTo>
                  <a:lnTo>
                    <a:pt x="247" y="408"/>
                  </a:lnTo>
                  <a:lnTo>
                    <a:pt x="245" y="406"/>
                  </a:lnTo>
                  <a:lnTo>
                    <a:pt x="244" y="410"/>
                  </a:lnTo>
                  <a:lnTo>
                    <a:pt x="244" y="411"/>
                  </a:lnTo>
                  <a:lnTo>
                    <a:pt x="242" y="411"/>
                  </a:lnTo>
                  <a:lnTo>
                    <a:pt x="240" y="410"/>
                  </a:lnTo>
                  <a:lnTo>
                    <a:pt x="239" y="410"/>
                  </a:lnTo>
                  <a:lnTo>
                    <a:pt x="237" y="410"/>
                  </a:lnTo>
                  <a:lnTo>
                    <a:pt x="235" y="410"/>
                  </a:lnTo>
                  <a:lnTo>
                    <a:pt x="235" y="413"/>
                  </a:lnTo>
                  <a:lnTo>
                    <a:pt x="234" y="413"/>
                  </a:lnTo>
                  <a:lnTo>
                    <a:pt x="234" y="411"/>
                  </a:lnTo>
                  <a:lnTo>
                    <a:pt x="234" y="410"/>
                  </a:lnTo>
                  <a:lnTo>
                    <a:pt x="234" y="408"/>
                  </a:lnTo>
                  <a:lnTo>
                    <a:pt x="234" y="406"/>
                  </a:lnTo>
                  <a:lnTo>
                    <a:pt x="232" y="406"/>
                  </a:lnTo>
                  <a:lnTo>
                    <a:pt x="230" y="406"/>
                  </a:lnTo>
                  <a:lnTo>
                    <a:pt x="229" y="406"/>
                  </a:lnTo>
                  <a:lnTo>
                    <a:pt x="229" y="408"/>
                  </a:lnTo>
                  <a:lnTo>
                    <a:pt x="229" y="410"/>
                  </a:lnTo>
                  <a:lnTo>
                    <a:pt x="227" y="410"/>
                  </a:lnTo>
                  <a:lnTo>
                    <a:pt x="225" y="410"/>
                  </a:lnTo>
                  <a:lnTo>
                    <a:pt x="224" y="410"/>
                  </a:lnTo>
                  <a:lnTo>
                    <a:pt x="224" y="413"/>
                  </a:lnTo>
                  <a:lnTo>
                    <a:pt x="222" y="416"/>
                  </a:lnTo>
                  <a:lnTo>
                    <a:pt x="222" y="418"/>
                  </a:lnTo>
                  <a:lnTo>
                    <a:pt x="221" y="420"/>
                  </a:lnTo>
                  <a:lnTo>
                    <a:pt x="219" y="421"/>
                  </a:lnTo>
                  <a:lnTo>
                    <a:pt x="217" y="423"/>
                  </a:lnTo>
                  <a:lnTo>
                    <a:pt x="217" y="421"/>
                  </a:lnTo>
                  <a:lnTo>
                    <a:pt x="217" y="420"/>
                  </a:lnTo>
                  <a:lnTo>
                    <a:pt x="217" y="418"/>
                  </a:lnTo>
                  <a:lnTo>
                    <a:pt x="217" y="416"/>
                  </a:lnTo>
                  <a:lnTo>
                    <a:pt x="216" y="416"/>
                  </a:lnTo>
                  <a:lnTo>
                    <a:pt x="214" y="416"/>
                  </a:lnTo>
                  <a:lnTo>
                    <a:pt x="216" y="418"/>
                  </a:lnTo>
                  <a:lnTo>
                    <a:pt x="216" y="420"/>
                  </a:lnTo>
                  <a:lnTo>
                    <a:pt x="214" y="421"/>
                  </a:lnTo>
                  <a:lnTo>
                    <a:pt x="212" y="421"/>
                  </a:lnTo>
                  <a:lnTo>
                    <a:pt x="211" y="421"/>
                  </a:lnTo>
                  <a:lnTo>
                    <a:pt x="209" y="421"/>
                  </a:lnTo>
                  <a:lnTo>
                    <a:pt x="209" y="420"/>
                  </a:lnTo>
                  <a:lnTo>
                    <a:pt x="211" y="416"/>
                  </a:lnTo>
                  <a:lnTo>
                    <a:pt x="211" y="415"/>
                  </a:lnTo>
                  <a:lnTo>
                    <a:pt x="209" y="413"/>
                  </a:lnTo>
                  <a:lnTo>
                    <a:pt x="207" y="413"/>
                  </a:lnTo>
                  <a:lnTo>
                    <a:pt x="206" y="415"/>
                  </a:lnTo>
                  <a:lnTo>
                    <a:pt x="204" y="415"/>
                  </a:lnTo>
                  <a:lnTo>
                    <a:pt x="202" y="416"/>
                  </a:lnTo>
                  <a:lnTo>
                    <a:pt x="201" y="416"/>
                  </a:lnTo>
                  <a:lnTo>
                    <a:pt x="201" y="418"/>
                  </a:lnTo>
                  <a:lnTo>
                    <a:pt x="199" y="418"/>
                  </a:lnTo>
                  <a:lnTo>
                    <a:pt x="197" y="418"/>
                  </a:lnTo>
                  <a:lnTo>
                    <a:pt x="196" y="420"/>
                  </a:lnTo>
                  <a:lnTo>
                    <a:pt x="196" y="421"/>
                  </a:lnTo>
                  <a:lnTo>
                    <a:pt x="197" y="421"/>
                  </a:lnTo>
                  <a:lnTo>
                    <a:pt x="197" y="423"/>
                  </a:lnTo>
                  <a:lnTo>
                    <a:pt x="199" y="423"/>
                  </a:lnTo>
                  <a:lnTo>
                    <a:pt x="199" y="424"/>
                  </a:lnTo>
                  <a:lnTo>
                    <a:pt x="199" y="426"/>
                  </a:lnTo>
                  <a:lnTo>
                    <a:pt x="197" y="426"/>
                  </a:lnTo>
                  <a:lnTo>
                    <a:pt x="196" y="426"/>
                  </a:lnTo>
                  <a:lnTo>
                    <a:pt x="194" y="428"/>
                  </a:lnTo>
                  <a:lnTo>
                    <a:pt x="192" y="428"/>
                  </a:lnTo>
                  <a:lnTo>
                    <a:pt x="191" y="428"/>
                  </a:lnTo>
                  <a:lnTo>
                    <a:pt x="189" y="428"/>
                  </a:lnTo>
                  <a:lnTo>
                    <a:pt x="188" y="428"/>
                  </a:lnTo>
                  <a:lnTo>
                    <a:pt x="188" y="426"/>
                  </a:lnTo>
                  <a:lnTo>
                    <a:pt x="186" y="426"/>
                  </a:lnTo>
                  <a:lnTo>
                    <a:pt x="186" y="424"/>
                  </a:lnTo>
                  <a:lnTo>
                    <a:pt x="188" y="423"/>
                  </a:lnTo>
                  <a:lnTo>
                    <a:pt x="189" y="423"/>
                  </a:lnTo>
                  <a:lnTo>
                    <a:pt x="189" y="421"/>
                  </a:lnTo>
                  <a:lnTo>
                    <a:pt x="189" y="420"/>
                  </a:lnTo>
                  <a:lnTo>
                    <a:pt x="188" y="420"/>
                  </a:lnTo>
                  <a:lnTo>
                    <a:pt x="186" y="420"/>
                  </a:lnTo>
                  <a:lnTo>
                    <a:pt x="184" y="420"/>
                  </a:lnTo>
                  <a:lnTo>
                    <a:pt x="184" y="418"/>
                  </a:lnTo>
                  <a:lnTo>
                    <a:pt x="183" y="418"/>
                  </a:lnTo>
                  <a:lnTo>
                    <a:pt x="183" y="420"/>
                  </a:lnTo>
                  <a:lnTo>
                    <a:pt x="183" y="421"/>
                  </a:lnTo>
                  <a:lnTo>
                    <a:pt x="184" y="421"/>
                  </a:lnTo>
                  <a:lnTo>
                    <a:pt x="184" y="423"/>
                  </a:lnTo>
                  <a:lnTo>
                    <a:pt x="183" y="423"/>
                  </a:lnTo>
                  <a:lnTo>
                    <a:pt x="183" y="424"/>
                  </a:lnTo>
                  <a:lnTo>
                    <a:pt x="181" y="424"/>
                  </a:lnTo>
                  <a:lnTo>
                    <a:pt x="183" y="426"/>
                  </a:lnTo>
                  <a:lnTo>
                    <a:pt x="183" y="428"/>
                  </a:lnTo>
                  <a:lnTo>
                    <a:pt x="181" y="428"/>
                  </a:lnTo>
                  <a:lnTo>
                    <a:pt x="181" y="429"/>
                  </a:lnTo>
                  <a:lnTo>
                    <a:pt x="181" y="431"/>
                  </a:lnTo>
                  <a:lnTo>
                    <a:pt x="179" y="431"/>
                  </a:lnTo>
                  <a:lnTo>
                    <a:pt x="178" y="431"/>
                  </a:lnTo>
                  <a:lnTo>
                    <a:pt x="178" y="429"/>
                  </a:lnTo>
                  <a:lnTo>
                    <a:pt x="176" y="429"/>
                  </a:lnTo>
                  <a:lnTo>
                    <a:pt x="176" y="428"/>
                  </a:lnTo>
                  <a:lnTo>
                    <a:pt x="176" y="426"/>
                  </a:lnTo>
                  <a:lnTo>
                    <a:pt x="176" y="424"/>
                  </a:lnTo>
                  <a:lnTo>
                    <a:pt x="176" y="423"/>
                  </a:lnTo>
                  <a:lnTo>
                    <a:pt x="176" y="421"/>
                  </a:lnTo>
                  <a:lnTo>
                    <a:pt x="174" y="421"/>
                  </a:lnTo>
                  <a:lnTo>
                    <a:pt x="173" y="421"/>
                  </a:lnTo>
                  <a:lnTo>
                    <a:pt x="173" y="423"/>
                  </a:lnTo>
                  <a:lnTo>
                    <a:pt x="171" y="423"/>
                  </a:lnTo>
                  <a:lnTo>
                    <a:pt x="171" y="424"/>
                  </a:lnTo>
                  <a:lnTo>
                    <a:pt x="171" y="426"/>
                  </a:lnTo>
                  <a:lnTo>
                    <a:pt x="171" y="428"/>
                  </a:lnTo>
                  <a:lnTo>
                    <a:pt x="171" y="429"/>
                  </a:lnTo>
                  <a:lnTo>
                    <a:pt x="169" y="429"/>
                  </a:lnTo>
                  <a:lnTo>
                    <a:pt x="168" y="429"/>
                  </a:lnTo>
                  <a:lnTo>
                    <a:pt x="166" y="429"/>
                  </a:lnTo>
                  <a:lnTo>
                    <a:pt x="164" y="428"/>
                  </a:lnTo>
                  <a:lnTo>
                    <a:pt x="164" y="429"/>
                  </a:lnTo>
                  <a:lnTo>
                    <a:pt x="164" y="431"/>
                  </a:lnTo>
                  <a:lnTo>
                    <a:pt x="163" y="431"/>
                  </a:lnTo>
                  <a:lnTo>
                    <a:pt x="163" y="433"/>
                  </a:lnTo>
                  <a:lnTo>
                    <a:pt x="161" y="433"/>
                  </a:lnTo>
                  <a:lnTo>
                    <a:pt x="160" y="433"/>
                  </a:lnTo>
                  <a:lnTo>
                    <a:pt x="158" y="433"/>
                  </a:lnTo>
                  <a:lnTo>
                    <a:pt x="156" y="434"/>
                  </a:lnTo>
                  <a:lnTo>
                    <a:pt x="155" y="434"/>
                  </a:lnTo>
                  <a:lnTo>
                    <a:pt x="155" y="433"/>
                  </a:lnTo>
                  <a:lnTo>
                    <a:pt x="153" y="431"/>
                  </a:lnTo>
                  <a:lnTo>
                    <a:pt x="151" y="429"/>
                  </a:lnTo>
                  <a:lnTo>
                    <a:pt x="151" y="428"/>
                  </a:lnTo>
                  <a:lnTo>
                    <a:pt x="151" y="426"/>
                  </a:lnTo>
                  <a:lnTo>
                    <a:pt x="150" y="424"/>
                  </a:lnTo>
                  <a:lnTo>
                    <a:pt x="148" y="424"/>
                  </a:lnTo>
                  <a:lnTo>
                    <a:pt x="146" y="424"/>
                  </a:lnTo>
                  <a:lnTo>
                    <a:pt x="145" y="424"/>
                  </a:lnTo>
                  <a:lnTo>
                    <a:pt x="143" y="424"/>
                  </a:lnTo>
                  <a:lnTo>
                    <a:pt x="141" y="424"/>
                  </a:lnTo>
                  <a:lnTo>
                    <a:pt x="140" y="424"/>
                  </a:lnTo>
                  <a:lnTo>
                    <a:pt x="138" y="424"/>
                  </a:lnTo>
                  <a:lnTo>
                    <a:pt x="138" y="423"/>
                  </a:lnTo>
                  <a:lnTo>
                    <a:pt x="136" y="423"/>
                  </a:lnTo>
                  <a:lnTo>
                    <a:pt x="136" y="421"/>
                  </a:lnTo>
                  <a:lnTo>
                    <a:pt x="135" y="420"/>
                  </a:lnTo>
                  <a:lnTo>
                    <a:pt x="135" y="418"/>
                  </a:lnTo>
                  <a:lnTo>
                    <a:pt x="135" y="416"/>
                  </a:lnTo>
                  <a:lnTo>
                    <a:pt x="136" y="416"/>
                  </a:lnTo>
                  <a:lnTo>
                    <a:pt x="136" y="415"/>
                  </a:lnTo>
                  <a:lnTo>
                    <a:pt x="138" y="415"/>
                  </a:lnTo>
                  <a:lnTo>
                    <a:pt x="138" y="416"/>
                  </a:lnTo>
                  <a:lnTo>
                    <a:pt x="140" y="416"/>
                  </a:lnTo>
                  <a:lnTo>
                    <a:pt x="140" y="415"/>
                  </a:lnTo>
                  <a:lnTo>
                    <a:pt x="141" y="415"/>
                  </a:lnTo>
                  <a:lnTo>
                    <a:pt x="141" y="413"/>
                  </a:lnTo>
                  <a:lnTo>
                    <a:pt x="141" y="411"/>
                  </a:lnTo>
                  <a:lnTo>
                    <a:pt x="143" y="411"/>
                  </a:lnTo>
                  <a:lnTo>
                    <a:pt x="143" y="410"/>
                  </a:lnTo>
                  <a:lnTo>
                    <a:pt x="143" y="408"/>
                  </a:lnTo>
                  <a:lnTo>
                    <a:pt x="143" y="406"/>
                  </a:lnTo>
                  <a:lnTo>
                    <a:pt x="143" y="405"/>
                  </a:lnTo>
                  <a:lnTo>
                    <a:pt x="141" y="405"/>
                  </a:lnTo>
                  <a:lnTo>
                    <a:pt x="141" y="403"/>
                  </a:lnTo>
                  <a:lnTo>
                    <a:pt x="140" y="403"/>
                  </a:lnTo>
                  <a:lnTo>
                    <a:pt x="140" y="405"/>
                  </a:lnTo>
                  <a:lnTo>
                    <a:pt x="140" y="406"/>
                  </a:lnTo>
                  <a:lnTo>
                    <a:pt x="138" y="406"/>
                  </a:lnTo>
                  <a:lnTo>
                    <a:pt x="138" y="408"/>
                  </a:lnTo>
                  <a:lnTo>
                    <a:pt x="136" y="406"/>
                  </a:lnTo>
                  <a:lnTo>
                    <a:pt x="136" y="405"/>
                  </a:lnTo>
                  <a:lnTo>
                    <a:pt x="136" y="403"/>
                  </a:lnTo>
                  <a:lnTo>
                    <a:pt x="135" y="403"/>
                  </a:lnTo>
                  <a:lnTo>
                    <a:pt x="133" y="403"/>
                  </a:lnTo>
                  <a:lnTo>
                    <a:pt x="131" y="405"/>
                  </a:lnTo>
                  <a:lnTo>
                    <a:pt x="130" y="405"/>
                  </a:lnTo>
                  <a:lnTo>
                    <a:pt x="128" y="405"/>
                  </a:lnTo>
                  <a:lnTo>
                    <a:pt x="128" y="403"/>
                  </a:lnTo>
                  <a:lnTo>
                    <a:pt x="127" y="403"/>
                  </a:lnTo>
                  <a:lnTo>
                    <a:pt x="125" y="403"/>
                  </a:lnTo>
                  <a:lnTo>
                    <a:pt x="123" y="403"/>
                  </a:lnTo>
                  <a:lnTo>
                    <a:pt x="122" y="403"/>
                  </a:lnTo>
                  <a:lnTo>
                    <a:pt x="122" y="405"/>
                  </a:lnTo>
                  <a:lnTo>
                    <a:pt x="120" y="405"/>
                  </a:lnTo>
                  <a:lnTo>
                    <a:pt x="120" y="406"/>
                  </a:lnTo>
                  <a:lnTo>
                    <a:pt x="118" y="406"/>
                  </a:lnTo>
                  <a:lnTo>
                    <a:pt x="118" y="408"/>
                  </a:lnTo>
                  <a:lnTo>
                    <a:pt x="120" y="408"/>
                  </a:lnTo>
                  <a:lnTo>
                    <a:pt x="120" y="410"/>
                  </a:lnTo>
                  <a:lnTo>
                    <a:pt x="120" y="411"/>
                  </a:lnTo>
                  <a:lnTo>
                    <a:pt x="120" y="413"/>
                  </a:lnTo>
                  <a:lnTo>
                    <a:pt x="118" y="411"/>
                  </a:lnTo>
                  <a:lnTo>
                    <a:pt x="117" y="411"/>
                  </a:lnTo>
                  <a:lnTo>
                    <a:pt x="115" y="410"/>
                  </a:lnTo>
                  <a:lnTo>
                    <a:pt x="113" y="410"/>
                  </a:lnTo>
                  <a:lnTo>
                    <a:pt x="112" y="410"/>
                  </a:lnTo>
                  <a:lnTo>
                    <a:pt x="110" y="410"/>
                  </a:lnTo>
                  <a:lnTo>
                    <a:pt x="108" y="411"/>
                  </a:lnTo>
                  <a:lnTo>
                    <a:pt x="108" y="413"/>
                  </a:lnTo>
                  <a:lnTo>
                    <a:pt x="107" y="415"/>
                  </a:lnTo>
                  <a:lnTo>
                    <a:pt x="107" y="416"/>
                  </a:lnTo>
                  <a:lnTo>
                    <a:pt x="108" y="416"/>
                  </a:lnTo>
                  <a:lnTo>
                    <a:pt x="108" y="418"/>
                  </a:lnTo>
                  <a:lnTo>
                    <a:pt x="108" y="420"/>
                  </a:lnTo>
                  <a:lnTo>
                    <a:pt x="107" y="420"/>
                  </a:lnTo>
                  <a:lnTo>
                    <a:pt x="107" y="421"/>
                  </a:lnTo>
                  <a:lnTo>
                    <a:pt x="105" y="421"/>
                  </a:lnTo>
                  <a:lnTo>
                    <a:pt x="105" y="423"/>
                  </a:lnTo>
                  <a:lnTo>
                    <a:pt x="107" y="423"/>
                  </a:lnTo>
                  <a:lnTo>
                    <a:pt x="108" y="423"/>
                  </a:lnTo>
                  <a:lnTo>
                    <a:pt x="110" y="423"/>
                  </a:lnTo>
                  <a:lnTo>
                    <a:pt x="112" y="423"/>
                  </a:lnTo>
                  <a:lnTo>
                    <a:pt x="112" y="424"/>
                  </a:lnTo>
                  <a:lnTo>
                    <a:pt x="112" y="426"/>
                  </a:lnTo>
                  <a:lnTo>
                    <a:pt x="110" y="426"/>
                  </a:lnTo>
                  <a:lnTo>
                    <a:pt x="110" y="428"/>
                  </a:lnTo>
                  <a:lnTo>
                    <a:pt x="110" y="429"/>
                  </a:lnTo>
                  <a:lnTo>
                    <a:pt x="108" y="429"/>
                  </a:lnTo>
                  <a:lnTo>
                    <a:pt x="107" y="429"/>
                  </a:lnTo>
                  <a:lnTo>
                    <a:pt x="105" y="428"/>
                  </a:lnTo>
                  <a:lnTo>
                    <a:pt x="103" y="428"/>
                  </a:lnTo>
                  <a:lnTo>
                    <a:pt x="102" y="426"/>
                  </a:lnTo>
                  <a:lnTo>
                    <a:pt x="100" y="426"/>
                  </a:lnTo>
                  <a:lnTo>
                    <a:pt x="98" y="426"/>
                  </a:lnTo>
                  <a:lnTo>
                    <a:pt x="97" y="426"/>
                  </a:lnTo>
                  <a:lnTo>
                    <a:pt x="95" y="426"/>
                  </a:lnTo>
                  <a:lnTo>
                    <a:pt x="95" y="424"/>
                  </a:lnTo>
                  <a:lnTo>
                    <a:pt x="94" y="424"/>
                  </a:lnTo>
                  <a:lnTo>
                    <a:pt x="92" y="424"/>
                  </a:lnTo>
                  <a:lnTo>
                    <a:pt x="90" y="423"/>
                  </a:lnTo>
                  <a:lnTo>
                    <a:pt x="89" y="423"/>
                  </a:lnTo>
                  <a:lnTo>
                    <a:pt x="87" y="423"/>
                  </a:lnTo>
                  <a:lnTo>
                    <a:pt x="85" y="423"/>
                  </a:lnTo>
                  <a:lnTo>
                    <a:pt x="85" y="424"/>
                  </a:lnTo>
                  <a:lnTo>
                    <a:pt x="84" y="424"/>
                  </a:lnTo>
                  <a:lnTo>
                    <a:pt x="84" y="426"/>
                  </a:lnTo>
                  <a:lnTo>
                    <a:pt x="85" y="428"/>
                  </a:lnTo>
                  <a:lnTo>
                    <a:pt x="85" y="429"/>
                  </a:lnTo>
                  <a:lnTo>
                    <a:pt x="85" y="431"/>
                  </a:lnTo>
                  <a:lnTo>
                    <a:pt x="84" y="431"/>
                  </a:lnTo>
                  <a:lnTo>
                    <a:pt x="84" y="429"/>
                  </a:lnTo>
                  <a:lnTo>
                    <a:pt x="82" y="429"/>
                  </a:lnTo>
                  <a:lnTo>
                    <a:pt x="80" y="429"/>
                  </a:lnTo>
                  <a:lnTo>
                    <a:pt x="79" y="431"/>
                  </a:lnTo>
                  <a:lnTo>
                    <a:pt x="79" y="433"/>
                  </a:lnTo>
                  <a:lnTo>
                    <a:pt x="77" y="433"/>
                  </a:lnTo>
                  <a:lnTo>
                    <a:pt x="77" y="434"/>
                  </a:lnTo>
                  <a:lnTo>
                    <a:pt x="75" y="436"/>
                  </a:lnTo>
                  <a:lnTo>
                    <a:pt x="74" y="438"/>
                  </a:lnTo>
                  <a:lnTo>
                    <a:pt x="72" y="439"/>
                  </a:lnTo>
                  <a:lnTo>
                    <a:pt x="70" y="441"/>
                  </a:lnTo>
                  <a:lnTo>
                    <a:pt x="69" y="443"/>
                  </a:lnTo>
                  <a:lnTo>
                    <a:pt x="69" y="441"/>
                  </a:lnTo>
                  <a:lnTo>
                    <a:pt x="67" y="439"/>
                  </a:lnTo>
                  <a:lnTo>
                    <a:pt x="65" y="439"/>
                  </a:lnTo>
                  <a:lnTo>
                    <a:pt x="65" y="441"/>
                  </a:lnTo>
                  <a:lnTo>
                    <a:pt x="64" y="441"/>
                  </a:lnTo>
                  <a:lnTo>
                    <a:pt x="64" y="439"/>
                  </a:lnTo>
                  <a:lnTo>
                    <a:pt x="62" y="438"/>
                  </a:lnTo>
                  <a:lnTo>
                    <a:pt x="64" y="438"/>
                  </a:lnTo>
                  <a:lnTo>
                    <a:pt x="64" y="436"/>
                  </a:lnTo>
                  <a:lnTo>
                    <a:pt x="64" y="434"/>
                  </a:lnTo>
                  <a:lnTo>
                    <a:pt x="62" y="433"/>
                  </a:lnTo>
                  <a:lnTo>
                    <a:pt x="61" y="434"/>
                  </a:lnTo>
                  <a:lnTo>
                    <a:pt x="59" y="434"/>
                  </a:lnTo>
                  <a:lnTo>
                    <a:pt x="57" y="434"/>
                  </a:lnTo>
                  <a:lnTo>
                    <a:pt x="57" y="436"/>
                  </a:lnTo>
                  <a:lnTo>
                    <a:pt x="56" y="438"/>
                  </a:lnTo>
                  <a:lnTo>
                    <a:pt x="54" y="439"/>
                  </a:lnTo>
                  <a:lnTo>
                    <a:pt x="52" y="439"/>
                  </a:lnTo>
                  <a:lnTo>
                    <a:pt x="52" y="438"/>
                  </a:lnTo>
                  <a:lnTo>
                    <a:pt x="52" y="436"/>
                  </a:lnTo>
                  <a:lnTo>
                    <a:pt x="54" y="436"/>
                  </a:lnTo>
                  <a:lnTo>
                    <a:pt x="52" y="434"/>
                  </a:lnTo>
                  <a:lnTo>
                    <a:pt x="51" y="434"/>
                  </a:lnTo>
                  <a:lnTo>
                    <a:pt x="49" y="434"/>
                  </a:lnTo>
                  <a:lnTo>
                    <a:pt x="47" y="434"/>
                  </a:lnTo>
                  <a:lnTo>
                    <a:pt x="46" y="434"/>
                  </a:lnTo>
                  <a:lnTo>
                    <a:pt x="46" y="436"/>
                  </a:lnTo>
                  <a:lnTo>
                    <a:pt x="46" y="438"/>
                  </a:lnTo>
                  <a:lnTo>
                    <a:pt x="44" y="438"/>
                  </a:lnTo>
                  <a:lnTo>
                    <a:pt x="44" y="436"/>
                  </a:lnTo>
                  <a:lnTo>
                    <a:pt x="42" y="436"/>
                  </a:lnTo>
                  <a:lnTo>
                    <a:pt x="41" y="434"/>
                  </a:lnTo>
                  <a:lnTo>
                    <a:pt x="41" y="433"/>
                  </a:lnTo>
                  <a:lnTo>
                    <a:pt x="41" y="431"/>
                  </a:lnTo>
                  <a:lnTo>
                    <a:pt x="42" y="429"/>
                  </a:lnTo>
                  <a:lnTo>
                    <a:pt x="42" y="428"/>
                  </a:lnTo>
                  <a:lnTo>
                    <a:pt x="41" y="428"/>
                  </a:lnTo>
                  <a:lnTo>
                    <a:pt x="39" y="426"/>
                  </a:lnTo>
                  <a:lnTo>
                    <a:pt x="39" y="424"/>
                  </a:lnTo>
                  <a:lnTo>
                    <a:pt x="37" y="424"/>
                  </a:lnTo>
                  <a:lnTo>
                    <a:pt x="37" y="426"/>
                  </a:lnTo>
                  <a:lnTo>
                    <a:pt x="36" y="426"/>
                  </a:lnTo>
                  <a:lnTo>
                    <a:pt x="36" y="428"/>
                  </a:lnTo>
                  <a:lnTo>
                    <a:pt x="36" y="429"/>
                  </a:lnTo>
                  <a:lnTo>
                    <a:pt x="34" y="429"/>
                  </a:lnTo>
                  <a:lnTo>
                    <a:pt x="34" y="431"/>
                  </a:lnTo>
                  <a:lnTo>
                    <a:pt x="34" y="433"/>
                  </a:lnTo>
                  <a:lnTo>
                    <a:pt x="33" y="433"/>
                  </a:lnTo>
                  <a:lnTo>
                    <a:pt x="33" y="431"/>
                  </a:lnTo>
                  <a:lnTo>
                    <a:pt x="31" y="431"/>
                  </a:lnTo>
                  <a:lnTo>
                    <a:pt x="29" y="429"/>
                  </a:lnTo>
                  <a:lnTo>
                    <a:pt x="29" y="428"/>
                  </a:lnTo>
                  <a:lnTo>
                    <a:pt x="28" y="428"/>
                  </a:lnTo>
                  <a:lnTo>
                    <a:pt x="26" y="426"/>
                  </a:lnTo>
                  <a:lnTo>
                    <a:pt x="24" y="426"/>
                  </a:lnTo>
                  <a:lnTo>
                    <a:pt x="24" y="428"/>
                  </a:lnTo>
                  <a:lnTo>
                    <a:pt x="26" y="429"/>
                  </a:lnTo>
                  <a:lnTo>
                    <a:pt x="24" y="431"/>
                  </a:lnTo>
                  <a:lnTo>
                    <a:pt x="23" y="431"/>
                  </a:lnTo>
                  <a:lnTo>
                    <a:pt x="23" y="429"/>
                  </a:lnTo>
                  <a:lnTo>
                    <a:pt x="21" y="429"/>
                  </a:lnTo>
                  <a:lnTo>
                    <a:pt x="23" y="428"/>
                  </a:lnTo>
                  <a:lnTo>
                    <a:pt x="23" y="426"/>
                  </a:lnTo>
                  <a:lnTo>
                    <a:pt x="23" y="424"/>
                  </a:lnTo>
                  <a:lnTo>
                    <a:pt x="21" y="424"/>
                  </a:lnTo>
                  <a:lnTo>
                    <a:pt x="21" y="426"/>
                  </a:lnTo>
                  <a:lnTo>
                    <a:pt x="19" y="426"/>
                  </a:lnTo>
                  <a:lnTo>
                    <a:pt x="18" y="424"/>
                  </a:lnTo>
                  <a:lnTo>
                    <a:pt x="19" y="423"/>
                  </a:lnTo>
                  <a:lnTo>
                    <a:pt x="19" y="421"/>
                  </a:lnTo>
                  <a:lnTo>
                    <a:pt x="19" y="420"/>
                  </a:lnTo>
                  <a:lnTo>
                    <a:pt x="18" y="420"/>
                  </a:lnTo>
                  <a:lnTo>
                    <a:pt x="16" y="421"/>
                  </a:lnTo>
                  <a:lnTo>
                    <a:pt x="16" y="420"/>
                  </a:lnTo>
                  <a:lnTo>
                    <a:pt x="14" y="420"/>
                  </a:lnTo>
                  <a:lnTo>
                    <a:pt x="14" y="418"/>
                  </a:lnTo>
                  <a:lnTo>
                    <a:pt x="14" y="416"/>
                  </a:lnTo>
                  <a:lnTo>
                    <a:pt x="16" y="416"/>
                  </a:lnTo>
                  <a:lnTo>
                    <a:pt x="16" y="415"/>
                  </a:lnTo>
                  <a:lnTo>
                    <a:pt x="14" y="415"/>
                  </a:lnTo>
                  <a:lnTo>
                    <a:pt x="14" y="416"/>
                  </a:lnTo>
                  <a:lnTo>
                    <a:pt x="13" y="416"/>
                  </a:lnTo>
                  <a:lnTo>
                    <a:pt x="11" y="416"/>
                  </a:lnTo>
                  <a:lnTo>
                    <a:pt x="11" y="415"/>
                  </a:lnTo>
                  <a:lnTo>
                    <a:pt x="11" y="413"/>
                  </a:lnTo>
                  <a:lnTo>
                    <a:pt x="11" y="411"/>
                  </a:lnTo>
                  <a:lnTo>
                    <a:pt x="11" y="410"/>
                  </a:lnTo>
                  <a:lnTo>
                    <a:pt x="9" y="408"/>
                  </a:lnTo>
                  <a:lnTo>
                    <a:pt x="8" y="408"/>
                  </a:lnTo>
                  <a:lnTo>
                    <a:pt x="6" y="410"/>
                  </a:lnTo>
                  <a:lnTo>
                    <a:pt x="6" y="411"/>
                  </a:lnTo>
                  <a:lnTo>
                    <a:pt x="6" y="410"/>
                  </a:lnTo>
                  <a:lnTo>
                    <a:pt x="4" y="410"/>
                  </a:lnTo>
                  <a:lnTo>
                    <a:pt x="4" y="408"/>
                  </a:lnTo>
                  <a:lnTo>
                    <a:pt x="3" y="408"/>
                  </a:lnTo>
                  <a:lnTo>
                    <a:pt x="3" y="406"/>
                  </a:lnTo>
                  <a:lnTo>
                    <a:pt x="1" y="406"/>
                  </a:lnTo>
                  <a:lnTo>
                    <a:pt x="1" y="405"/>
                  </a:lnTo>
                  <a:lnTo>
                    <a:pt x="0" y="405"/>
                  </a:lnTo>
                  <a:lnTo>
                    <a:pt x="0" y="403"/>
                  </a:lnTo>
                  <a:lnTo>
                    <a:pt x="1" y="403"/>
                  </a:lnTo>
                  <a:lnTo>
                    <a:pt x="1" y="401"/>
                  </a:lnTo>
                  <a:lnTo>
                    <a:pt x="3" y="401"/>
                  </a:lnTo>
                  <a:lnTo>
                    <a:pt x="3" y="403"/>
                  </a:lnTo>
                  <a:lnTo>
                    <a:pt x="4" y="405"/>
                  </a:lnTo>
                  <a:lnTo>
                    <a:pt x="6" y="405"/>
                  </a:lnTo>
                  <a:lnTo>
                    <a:pt x="8" y="405"/>
                  </a:lnTo>
                  <a:lnTo>
                    <a:pt x="8" y="403"/>
                  </a:lnTo>
                  <a:lnTo>
                    <a:pt x="9" y="401"/>
                  </a:lnTo>
                  <a:lnTo>
                    <a:pt x="8" y="400"/>
                  </a:lnTo>
                  <a:lnTo>
                    <a:pt x="6" y="400"/>
                  </a:lnTo>
                  <a:lnTo>
                    <a:pt x="6" y="398"/>
                  </a:lnTo>
                  <a:lnTo>
                    <a:pt x="4" y="398"/>
                  </a:lnTo>
                  <a:lnTo>
                    <a:pt x="6" y="398"/>
                  </a:lnTo>
                  <a:lnTo>
                    <a:pt x="6" y="396"/>
                  </a:lnTo>
                  <a:lnTo>
                    <a:pt x="8" y="395"/>
                  </a:lnTo>
                  <a:lnTo>
                    <a:pt x="9" y="395"/>
                  </a:lnTo>
                  <a:lnTo>
                    <a:pt x="9" y="393"/>
                  </a:lnTo>
                  <a:lnTo>
                    <a:pt x="8" y="391"/>
                  </a:lnTo>
                  <a:lnTo>
                    <a:pt x="6" y="390"/>
                  </a:lnTo>
                  <a:lnTo>
                    <a:pt x="4" y="390"/>
                  </a:lnTo>
                  <a:lnTo>
                    <a:pt x="3" y="388"/>
                  </a:lnTo>
                  <a:lnTo>
                    <a:pt x="4" y="388"/>
                  </a:lnTo>
                  <a:lnTo>
                    <a:pt x="4" y="387"/>
                  </a:lnTo>
                  <a:lnTo>
                    <a:pt x="4" y="385"/>
                  </a:lnTo>
                  <a:lnTo>
                    <a:pt x="3" y="385"/>
                  </a:lnTo>
                  <a:lnTo>
                    <a:pt x="3" y="382"/>
                  </a:lnTo>
                  <a:lnTo>
                    <a:pt x="3" y="380"/>
                  </a:lnTo>
                  <a:lnTo>
                    <a:pt x="6" y="378"/>
                  </a:lnTo>
                  <a:lnTo>
                    <a:pt x="8" y="378"/>
                  </a:lnTo>
                  <a:lnTo>
                    <a:pt x="9" y="380"/>
                  </a:lnTo>
                  <a:lnTo>
                    <a:pt x="9" y="382"/>
                  </a:lnTo>
                  <a:lnTo>
                    <a:pt x="9" y="383"/>
                  </a:lnTo>
                  <a:lnTo>
                    <a:pt x="11" y="382"/>
                  </a:lnTo>
                  <a:lnTo>
                    <a:pt x="11" y="380"/>
                  </a:lnTo>
                  <a:lnTo>
                    <a:pt x="11" y="378"/>
                  </a:lnTo>
                  <a:lnTo>
                    <a:pt x="11" y="377"/>
                  </a:lnTo>
                  <a:lnTo>
                    <a:pt x="9" y="377"/>
                  </a:lnTo>
                  <a:lnTo>
                    <a:pt x="8" y="377"/>
                  </a:lnTo>
                  <a:lnTo>
                    <a:pt x="8" y="375"/>
                  </a:lnTo>
                  <a:lnTo>
                    <a:pt x="8" y="373"/>
                  </a:lnTo>
                  <a:lnTo>
                    <a:pt x="8" y="372"/>
                  </a:lnTo>
                  <a:lnTo>
                    <a:pt x="8" y="370"/>
                  </a:lnTo>
                  <a:lnTo>
                    <a:pt x="9" y="370"/>
                  </a:lnTo>
                  <a:lnTo>
                    <a:pt x="9" y="372"/>
                  </a:lnTo>
                  <a:lnTo>
                    <a:pt x="11" y="372"/>
                  </a:lnTo>
                  <a:lnTo>
                    <a:pt x="11" y="373"/>
                  </a:lnTo>
                  <a:lnTo>
                    <a:pt x="13" y="373"/>
                  </a:lnTo>
                  <a:lnTo>
                    <a:pt x="14" y="372"/>
                  </a:lnTo>
                  <a:lnTo>
                    <a:pt x="14" y="370"/>
                  </a:lnTo>
                  <a:lnTo>
                    <a:pt x="14" y="368"/>
                  </a:lnTo>
                  <a:lnTo>
                    <a:pt x="13" y="368"/>
                  </a:lnTo>
                  <a:lnTo>
                    <a:pt x="13" y="367"/>
                  </a:lnTo>
                  <a:lnTo>
                    <a:pt x="13" y="365"/>
                  </a:lnTo>
                  <a:lnTo>
                    <a:pt x="14" y="365"/>
                  </a:lnTo>
                  <a:lnTo>
                    <a:pt x="14" y="367"/>
                  </a:lnTo>
                  <a:lnTo>
                    <a:pt x="16" y="368"/>
                  </a:lnTo>
                  <a:lnTo>
                    <a:pt x="18" y="367"/>
                  </a:lnTo>
                  <a:lnTo>
                    <a:pt x="16" y="365"/>
                  </a:lnTo>
                  <a:lnTo>
                    <a:pt x="18" y="363"/>
                  </a:lnTo>
                  <a:lnTo>
                    <a:pt x="19" y="362"/>
                  </a:lnTo>
                  <a:lnTo>
                    <a:pt x="21" y="362"/>
                  </a:lnTo>
                  <a:lnTo>
                    <a:pt x="21" y="360"/>
                  </a:lnTo>
                  <a:lnTo>
                    <a:pt x="23" y="360"/>
                  </a:lnTo>
                </a:path>
              </a:pathLst>
            </a:custGeom>
            <a:noFill/>
            <a:ln w="4763">
              <a:solidFill>
                <a:srgbClr val="FFFFFF"/>
              </a:solidFill>
              <a:prstDash val="solid"/>
              <a:round/>
              <a:headEnd/>
              <a:tailEnd/>
            </a:ln>
          </p:spPr>
          <p:txBody>
            <a:bodyPr/>
            <a:lstStyle/>
            <a:p>
              <a:endParaRPr lang="en-US"/>
            </a:p>
          </p:txBody>
        </p:sp>
        <p:sp>
          <p:nvSpPr>
            <p:cNvPr id="38" name="Freeform 8"/>
            <p:cNvSpPr>
              <a:spLocks/>
            </p:cNvSpPr>
            <p:nvPr/>
          </p:nvSpPr>
          <p:spPr bwMode="auto">
            <a:xfrm>
              <a:off x="3047" y="734"/>
              <a:ext cx="1800" cy="2652"/>
            </a:xfrm>
            <a:custGeom>
              <a:avLst/>
              <a:gdLst>
                <a:gd name="T0" fmla="*/ 1049 w 1800"/>
                <a:gd name="T1" fmla="*/ 199 h 2652"/>
                <a:gd name="T2" fmla="*/ 1204 w 1800"/>
                <a:gd name="T3" fmla="*/ 557 h 2652"/>
                <a:gd name="T4" fmla="*/ 1584 w 1800"/>
                <a:gd name="T5" fmla="*/ 1004 h 2652"/>
                <a:gd name="T6" fmla="*/ 1674 w 1800"/>
                <a:gd name="T7" fmla="*/ 1488 h 2652"/>
                <a:gd name="T8" fmla="*/ 1773 w 1800"/>
                <a:gd name="T9" fmla="*/ 1930 h 2652"/>
                <a:gd name="T10" fmla="*/ 1709 w 1800"/>
                <a:gd name="T11" fmla="*/ 2316 h 2652"/>
                <a:gd name="T12" fmla="*/ 1491 w 1800"/>
                <a:gd name="T13" fmla="*/ 2519 h 2652"/>
                <a:gd name="T14" fmla="*/ 1147 w 1800"/>
                <a:gd name="T15" fmla="*/ 2591 h 2652"/>
                <a:gd name="T16" fmla="*/ 851 w 1800"/>
                <a:gd name="T17" fmla="*/ 2406 h 2652"/>
                <a:gd name="T18" fmla="*/ 510 w 1800"/>
                <a:gd name="T19" fmla="*/ 2476 h 2652"/>
                <a:gd name="T20" fmla="*/ 243 w 1800"/>
                <a:gd name="T21" fmla="*/ 2598 h 2652"/>
                <a:gd name="T22" fmla="*/ 2 w 1800"/>
                <a:gd name="T23" fmla="*/ 2393 h 2652"/>
                <a:gd name="T24" fmla="*/ 27 w 1800"/>
                <a:gd name="T25" fmla="*/ 2342 h 2652"/>
                <a:gd name="T26" fmla="*/ 45 w 1800"/>
                <a:gd name="T27" fmla="*/ 2284 h 2652"/>
                <a:gd name="T28" fmla="*/ 53 w 1800"/>
                <a:gd name="T29" fmla="*/ 2227 h 2652"/>
                <a:gd name="T30" fmla="*/ 45 w 1800"/>
                <a:gd name="T31" fmla="*/ 2172 h 2652"/>
                <a:gd name="T32" fmla="*/ 46 w 1800"/>
                <a:gd name="T33" fmla="*/ 2116 h 2652"/>
                <a:gd name="T34" fmla="*/ 91 w 1800"/>
                <a:gd name="T35" fmla="*/ 2081 h 2652"/>
                <a:gd name="T36" fmla="*/ 107 w 1800"/>
                <a:gd name="T37" fmla="*/ 2029 h 2652"/>
                <a:gd name="T38" fmla="*/ 116 w 1800"/>
                <a:gd name="T39" fmla="*/ 1963 h 2652"/>
                <a:gd name="T40" fmla="*/ 149 w 1800"/>
                <a:gd name="T41" fmla="*/ 1948 h 2652"/>
                <a:gd name="T42" fmla="*/ 180 w 1800"/>
                <a:gd name="T43" fmla="*/ 1933 h 2652"/>
                <a:gd name="T44" fmla="*/ 197 w 1800"/>
                <a:gd name="T45" fmla="*/ 1959 h 2652"/>
                <a:gd name="T46" fmla="*/ 225 w 1800"/>
                <a:gd name="T47" fmla="*/ 1946 h 2652"/>
                <a:gd name="T48" fmla="*/ 251 w 1800"/>
                <a:gd name="T49" fmla="*/ 1946 h 2652"/>
                <a:gd name="T50" fmla="*/ 289 w 1800"/>
                <a:gd name="T51" fmla="*/ 1933 h 2652"/>
                <a:gd name="T52" fmla="*/ 320 w 1800"/>
                <a:gd name="T53" fmla="*/ 1925 h 2652"/>
                <a:gd name="T54" fmla="*/ 345 w 1800"/>
                <a:gd name="T55" fmla="*/ 1902 h 2652"/>
                <a:gd name="T56" fmla="*/ 385 w 1800"/>
                <a:gd name="T57" fmla="*/ 1885 h 2652"/>
                <a:gd name="T58" fmla="*/ 411 w 1800"/>
                <a:gd name="T59" fmla="*/ 1888 h 2652"/>
                <a:gd name="T60" fmla="*/ 442 w 1800"/>
                <a:gd name="T61" fmla="*/ 1918 h 2652"/>
                <a:gd name="T62" fmla="*/ 462 w 1800"/>
                <a:gd name="T63" fmla="*/ 1951 h 2652"/>
                <a:gd name="T64" fmla="*/ 490 w 1800"/>
                <a:gd name="T65" fmla="*/ 1964 h 2652"/>
                <a:gd name="T66" fmla="*/ 517 w 1800"/>
                <a:gd name="T67" fmla="*/ 1893 h 2652"/>
                <a:gd name="T68" fmla="*/ 525 w 1800"/>
                <a:gd name="T69" fmla="*/ 1827 h 2652"/>
                <a:gd name="T70" fmla="*/ 521 w 1800"/>
                <a:gd name="T71" fmla="*/ 1765 h 2652"/>
                <a:gd name="T72" fmla="*/ 564 w 1800"/>
                <a:gd name="T73" fmla="*/ 1728 h 2652"/>
                <a:gd name="T74" fmla="*/ 609 w 1800"/>
                <a:gd name="T75" fmla="*/ 1699 h 2652"/>
                <a:gd name="T76" fmla="*/ 601 w 1800"/>
                <a:gd name="T77" fmla="*/ 1631 h 2652"/>
                <a:gd name="T78" fmla="*/ 573 w 1800"/>
                <a:gd name="T79" fmla="*/ 1588 h 2652"/>
                <a:gd name="T80" fmla="*/ 558 w 1800"/>
                <a:gd name="T81" fmla="*/ 1547 h 2652"/>
                <a:gd name="T82" fmla="*/ 573 w 1800"/>
                <a:gd name="T83" fmla="*/ 1499 h 2652"/>
                <a:gd name="T84" fmla="*/ 599 w 1800"/>
                <a:gd name="T85" fmla="*/ 1473 h 2652"/>
                <a:gd name="T86" fmla="*/ 599 w 1800"/>
                <a:gd name="T87" fmla="*/ 1423 h 2652"/>
                <a:gd name="T88" fmla="*/ 568 w 1800"/>
                <a:gd name="T89" fmla="*/ 1362 h 2652"/>
                <a:gd name="T90" fmla="*/ 558 w 1800"/>
                <a:gd name="T91" fmla="*/ 1293 h 2652"/>
                <a:gd name="T92" fmla="*/ 566 w 1800"/>
                <a:gd name="T93" fmla="*/ 1235 h 2652"/>
                <a:gd name="T94" fmla="*/ 513 w 1800"/>
                <a:gd name="T95" fmla="*/ 1184 h 2652"/>
                <a:gd name="T96" fmla="*/ 488 w 1800"/>
                <a:gd name="T97" fmla="*/ 1135 h 2652"/>
                <a:gd name="T98" fmla="*/ 460 w 1800"/>
                <a:gd name="T99" fmla="*/ 1100 h 2652"/>
                <a:gd name="T100" fmla="*/ 429 w 1800"/>
                <a:gd name="T101" fmla="*/ 1064 h 2652"/>
                <a:gd name="T102" fmla="*/ 404 w 1800"/>
                <a:gd name="T103" fmla="*/ 1016 h 2652"/>
                <a:gd name="T104" fmla="*/ 391 w 1800"/>
                <a:gd name="T105" fmla="*/ 963 h 2652"/>
                <a:gd name="T106" fmla="*/ 413 w 1800"/>
                <a:gd name="T107" fmla="*/ 923 h 2652"/>
                <a:gd name="T108" fmla="*/ 406 w 1800"/>
                <a:gd name="T109" fmla="*/ 894 h 2652"/>
                <a:gd name="T110" fmla="*/ 357 w 1800"/>
                <a:gd name="T111" fmla="*/ 913 h 2652"/>
                <a:gd name="T112" fmla="*/ 357 w 1800"/>
                <a:gd name="T113" fmla="*/ 884 h 2652"/>
                <a:gd name="T114" fmla="*/ 332 w 1800"/>
                <a:gd name="T115" fmla="*/ 833 h 2652"/>
                <a:gd name="T116" fmla="*/ 302 w 1800"/>
                <a:gd name="T117" fmla="*/ 772 h 2652"/>
                <a:gd name="T118" fmla="*/ 259 w 1800"/>
                <a:gd name="T119" fmla="*/ 716 h 2652"/>
                <a:gd name="T120" fmla="*/ 286 w 1800"/>
                <a:gd name="T121" fmla="*/ 603 h 2652"/>
                <a:gd name="T122" fmla="*/ 553 w 1800"/>
                <a:gd name="T123" fmla="*/ 364 h 2652"/>
                <a:gd name="T124" fmla="*/ 754 w 1800"/>
                <a:gd name="T125" fmla="*/ 61 h 2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00" h="2652">
                  <a:moveTo>
                    <a:pt x="940" y="1"/>
                  </a:moveTo>
                  <a:lnTo>
                    <a:pt x="952" y="3"/>
                  </a:lnTo>
                  <a:lnTo>
                    <a:pt x="963" y="1"/>
                  </a:lnTo>
                  <a:lnTo>
                    <a:pt x="975" y="3"/>
                  </a:lnTo>
                  <a:lnTo>
                    <a:pt x="985" y="6"/>
                  </a:lnTo>
                  <a:lnTo>
                    <a:pt x="995" y="9"/>
                  </a:lnTo>
                  <a:lnTo>
                    <a:pt x="1003" y="13"/>
                  </a:lnTo>
                  <a:lnTo>
                    <a:pt x="1005" y="18"/>
                  </a:lnTo>
                  <a:lnTo>
                    <a:pt x="998" y="23"/>
                  </a:lnTo>
                  <a:lnTo>
                    <a:pt x="988" y="26"/>
                  </a:lnTo>
                  <a:lnTo>
                    <a:pt x="980" y="31"/>
                  </a:lnTo>
                  <a:lnTo>
                    <a:pt x="973" y="38"/>
                  </a:lnTo>
                  <a:lnTo>
                    <a:pt x="968" y="46"/>
                  </a:lnTo>
                  <a:lnTo>
                    <a:pt x="963" y="54"/>
                  </a:lnTo>
                  <a:lnTo>
                    <a:pt x="959" y="62"/>
                  </a:lnTo>
                  <a:lnTo>
                    <a:pt x="954" y="70"/>
                  </a:lnTo>
                  <a:lnTo>
                    <a:pt x="949" y="79"/>
                  </a:lnTo>
                  <a:lnTo>
                    <a:pt x="950" y="92"/>
                  </a:lnTo>
                  <a:lnTo>
                    <a:pt x="954" y="102"/>
                  </a:lnTo>
                  <a:lnTo>
                    <a:pt x="959" y="110"/>
                  </a:lnTo>
                  <a:lnTo>
                    <a:pt x="967" y="115"/>
                  </a:lnTo>
                  <a:lnTo>
                    <a:pt x="975" y="120"/>
                  </a:lnTo>
                  <a:lnTo>
                    <a:pt x="983" y="123"/>
                  </a:lnTo>
                  <a:lnTo>
                    <a:pt x="990" y="132"/>
                  </a:lnTo>
                  <a:lnTo>
                    <a:pt x="993" y="140"/>
                  </a:lnTo>
                  <a:lnTo>
                    <a:pt x="993" y="153"/>
                  </a:lnTo>
                  <a:lnTo>
                    <a:pt x="988" y="161"/>
                  </a:lnTo>
                  <a:lnTo>
                    <a:pt x="982" y="169"/>
                  </a:lnTo>
                  <a:lnTo>
                    <a:pt x="978" y="178"/>
                  </a:lnTo>
                  <a:lnTo>
                    <a:pt x="978" y="189"/>
                  </a:lnTo>
                  <a:lnTo>
                    <a:pt x="980" y="201"/>
                  </a:lnTo>
                  <a:lnTo>
                    <a:pt x="985" y="209"/>
                  </a:lnTo>
                  <a:lnTo>
                    <a:pt x="992" y="216"/>
                  </a:lnTo>
                  <a:lnTo>
                    <a:pt x="1001" y="219"/>
                  </a:lnTo>
                  <a:lnTo>
                    <a:pt x="1013" y="216"/>
                  </a:lnTo>
                  <a:lnTo>
                    <a:pt x="1020" y="209"/>
                  </a:lnTo>
                  <a:lnTo>
                    <a:pt x="1026" y="204"/>
                  </a:lnTo>
                  <a:lnTo>
                    <a:pt x="1036" y="199"/>
                  </a:lnTo>
                  <a:lnTo>
                    <a:pt x="1039" y="199"/>
                  </a:lnTo>
                  <a:lnTo>
                    <a:pt x="1049" y="199"/>
                  </a:lnTo>
                  <a:lnTo>
                    <a:pt x="1058" y="204"/>
                  </a:lnTo>
                  <a:lnTo>
                    <a:pt x="1062" y="212"/>
                  </a:lnTo>
                  <a:lnTo>
                    <a:pt x="1066" y="222"/>
                  </a:lnTo>
                  <a:lnTo>
                    <a:pt x="1064" y="235"/>
                  </a:lnTo>
                  <a:lnTo>
                    <a:pt x="1064" y="245"/>
                  </a:lnTo>
                  <a:lnTo>
                    <a:pt x="1066" y="257"/>
                  </a:lnTo>
                  <a:lnTo>
                    <a:pt x="1069" y="268"/>
                  </a:lnTo>
                  <a:lnTo>
                    <a:pt x="1069" y="280"/>
                  </a:lnTo>
                  <a:lnTo>
                    <a:pt x="1072" y="292"/>
                  </a:lnTo>
                  <a:lnTo>
                    <a:pt x="1072" y="305"/>
                  </a:lnTo>
                  <a:lnTo>
                    <a:pt x="1076" y="315"/>
                  </a:lnTo>
                  <a:lnTo>
                    <a:pt x="1079" y="325"/>
                  </a:lnTo>
                  <a:lnTo>
                    <a:pt x="1084" y="334"/>
                  </a:lnTo>
                  <a:lnTo>
                    <a:pt x="1089" y="341"/>
                  </a:lnTo>
                  <a:lnTo>
                    <a:pt x="1095" y="348"/>
                  </a:lnTo>
                  <a:lnTo>
                    <a:pt x="1102" y="354"/>
                  </a:lnTo>
                  <a:lnTo>
                    <a:pt x="1109" y="361"/>
                  </a:lnTo>
                  <a:lnTo>
                    <a:pt x="1112" y="371"/>
                  </a:lnTo>
                  <a:lnTo>
                    <a:pt x="1115" y="381"/>
                  </a:lnTo>
                  <a:lnTo>
                    <a:pt x="1119" y="391"/>
                  </a:lnTo>
                  <a:lnTo>
                    <a:pt x="1123" y="400"/>
                  </a:lnTo>
                  <a:lnTo>
                    <a:pt x="1128" y="409"/>
                  </a:lnTo>
                  <a:lnTo>
                    <a:pt x="1135" y="415"/>
                  </a:lnTo>
                  <a:lnTo>
                    <a:pt x="1140" y="422"/>
                  </a:lnTo>
                  <a:lnTo>
                    <a:pt x="1142" y="435"/>
                  </a:lnTo>
                  <a:lnTo>
                    <a:pt x="1140" y="447"/>
                  </a:lnTo>
                  <a:lnTo>
                    <a:pt x="1137" y="457"/>
                  </a:lnTo>
                  <a:lnTo>
                    <a:pt x="1135" y="468"/>
                  </a:lnTo>
                  <a:lnTo>
                    <a:pt x="1137" y="481"/>
                  </a:lnTo>
                  <a:lnTo>
                    <a:pt x="1140" y="490"/>
                  </a:lnTo>
                  <a:lnTo>
                    <a:pt x="1145" y="498"/>
                  </a:lnTo>
                  <a:lnTo>
                    <a:pt x="1150" y="506"/>
                  </a:lnTo>
                  <a:lnTo>
                    <a:pt x="1153" y="516"/>
                  </a:lnTo>
                  <a:lnTo>
                    <a:pt x="1158" y="526"/>
                  </a:lnTo>
                  <a:lnTo>
                    <a:pt x="1163" y="532"/>
                  </a:lnTo>
                  <a:lnTo>
                    <a:pt x="1170" y="541"/>
                  </a:lnTo>
                  <a:lnTo>
                    <a:pt x="1178" y="544"/>
                  </a:lnTo>
                  <a:lnTo>
                    <a:pt x="1188" y="549"/>
                  </a:lnTo>
                  <a:lnTo>
                    <a:pt x="1196" y="554"/>
                  </a:lnTo>
                  <a:lnTo>
                    <a:pt x="1204" y="557"/>
                  </a:lnTo>
                  <a:lnTo>
                    <a:pt x="1216" y="557"/>
                  </a:lnTo>
                  <a:lnTo>
                    <a:pt x="1227" y="555"/>
                  </a:lnTo>
                  <a:lnTo>
                    <a:pt x="1237" y="559"/>
                  </a:lnTo>
                  <a:lnTo>
                    <a:pt x="1246" y="564"/>
                  </a:lnTo>
                  <a:lnTo>
                    <a:pt x="1252" y="570"/>
                  </a:lnTo>
                  <a:lnTo>
                    <a:pt x="1259" y="579"/>
                  </a:lnTo>
                  <a:lnTo>
                    <a:pt x="1262" y="587"/>
                  </a:lnTo>
                  <a:lnTo>
                    <a:pt x="1267" y="595"/>
                  </a:lnTo>
                  <a:lnTo>
                    <a:pt x="1274" y="603"/>
                  </a:lnTo>
                  <a:lnTo>
                    <a:pt x="1282" y="608"/>
                  </a:lnTo>
                  <a:lnTo>
                    <a:pt x="1288" y="613"/>
                  </a:lnTo>
                  <a:lnTo>
                    <a:pt x="1290" y="615"/>
                  </a:lnTo>
                  <a:lnTo>
                    <a:pt x="1293" y="615"/>
                  </a:lnTo>
                  <a:lnTo>
                    <a:pt x="1305" y="646"/>
                  </a:lnTo>
                  <a:lnTo>
                    <a:pt x="1396" y="641"/>
                  </a:lnTo>
                  <a:lnTo>
                    <a:pt x="1500" y="737"/>
                  </a:lnTo>
                  <a:lnTo>
                    <a:pt x="1501" y="740"/>
                  </a:lnTo>
                  <a:lnTo>
                    <a:pt x="1503" y="753"/>
                  </a:lnTo>
                  <a:lnTo>
                    <a:pt x="1504" y="767"/>
                  </a:lnTo>
                  <a:lnTo>
                    <a:pt x="1506" y="780"/>
                  </a:lnTo>
                  <a:lnTo>
                    <a:pt x="1508" y="793"/>
                  </a:lnTo>
                  <a:lnTo>
                    <a:pt x="1509" y="806"/>
                  </a:lnTo>
                  <a:lnTo>
                    <a:pt x="1511" y="819"/>
                  </a:lnTo>
                  <a:lnTo>
                    <a:pt x="1513" y="833"/>
                  </a:lnTo>
                  <a:lnTo>
                    <a:pt x="1514" y="846"/>
                  </a:lnTo>
                  <a:lnTo>
                    <a:pt x="1516" y="859"/>
                  </a:lnTo>
                  <a:lnTo>
                    <a:pt x="1518" y="872"/>
                  </a:lnTo>
                  <a:lnTo>
                    <a:pt x="1518" y="877"/>
                  </a:lnTo>
                  <a:lnTo>
                    <a:pt x="1519" y="885"/>
                  </a:lnTo>
                  <a:lnTo>
                    <a:pt x="1519" y="899"/>
                  </a:lnTo>
                  <a:lnTo>
                    <a:pt x="1521" y="900"/>
                  </a:lnTo>
                  <a:lnTo>
                    <a:pt x="1529" y="913"/>
                  </a:lnTo>
                  <a:lnTo>
                    <a:pt x="1536" y="927"/>
                  </a:lnTo>
                  <a:lnTo>
                    <a:pt x="1544" y="940"/>
                  </a:lnTo>
                  <a:lnTo>
                    <a:pt x="1552" y="951"/>
                  </a:lnTo>
                  <a:lnTo>
                    <a:pt x="1561" y="966"/>
                  </a:lnTo>
                  <a:lnTo>
                    <a:pt x="1566" y="975"/>
                  </a:lnTo>
                  <a:lnTo>
                    <a:pt x="1569" y="978"/>
                  </a:lnTo>
                  <a:lnTo>
                    <a:pt x="1575" y="991"/>
                  </a:lnTo>
                  <a:lnTo>
                    <a:pt x="1584" y="1004"/>
                  </a:lnTo>
                  <a:lnTo>
                    <a:pt x="1594" y="1017"/>
                  </a:lnTo>
                  <a:lnTo>
                    <a:pt x="1598" y="1031"/>
                  </a:lnTo>
                  <a:lnTo>
                    <a:pt x="1607" y="1042"/>
                  </a:lnTo>
                  <a:lnTo>
                    <a:pt x="1608" y="1044"/>
                  </a:lnTo>
                  <a:lnTo>
                    <a:pt x="1617" y="1057"/>
                  </a:lnTo>
                  <a:lnTo>
                    <a:pt x="1623" y="1070"/>
                  </a:lnTo>
                  <a:lnTo>
                    <a:pt x="1631" y="1083"/>
                  </a:lnTo>
                  <a:lnTo>
                    <a:pt x="1640" y="1097"/>
                  </a:lnTo>
                  <a:lnTo>
                    <a:pt x="1648" y="1110"/>
                  </a:lnTo>
                  <a:lnTo>
                    <a:pt x="1656" y="1123"/>
                  </a:lnTo>
                  <a:lnTo>
                    <a:pt x="1663" y="1135"/>
                  </a:lnTo>
                  <a:lnTo>
                    <a:pt x="1664" y="1138"/>
                  </a:lnTo>
                  <a:lnTo>
                    <a:pt x="1671" y="1149"/>
                  </a:lnTo>
                  <a:lnTo>
                    <a:pt x="1678" y="1158"/>
                  </a:lnTo>
                  <a:lnTo>
                    <a:pt x="1679" y="1161"/>
                  </a:lnTo>
                  <a:lnTo>
                    <a:pt x="1688" y="1176"/>
                  </a:lnTo>
                  <a:lnTo>
                    <a:pt x="1696" y="1187"/>
                  </a:lnTo>
                  <a:lnTo>
                    <a:pt x="1669" y="1214"/>
                  </a:lnTo>
                  <a:lnTo>
                    <a:pt x="1638" y="1245"/>
                  </a:lnTo>
                  <a:lnTo>
                    <a:pt x="1641" y="1253"/>
                  </a:lnTo>
                  <a:lnTo>
                    <a:pt x="1645" y="1267"/>
                  </a:lnTo>
                  <a:lnTo>
                    <a:pt x="1648" y="1280"/>
                  </a:lnTo>
                  <a:lnTo>
                    <a:pt x="1651" y="1293"/>
                  </a:lnTo>
                  <a:lnTo>
                    <a:pt x="1655" y="1306"/>
                  </a:lnTo>
                  <a:lnTo>
                    <a:pt x="1658" y="1319"/>
                  </a:lnTo>
                  <a:lnTo>
                    <a:pt x="1660" y="1332"/>
                  </a:lnTo>
                  <a:lnTo>
                    <a:pt x="1663" y="1346"/>
                  </a:lnTo>
                  <a:lnTo>
                    <a:pt x="1666" y="1359"/>
                  </a:lnTo>
                  <a:lnTo>
                    <a:pt x="1671" y="1372"/>
                  </a:lnTo>
                  <a:lnTo>
                    <a:pt x="1673" y="1385"/>
                  </a:lnTo>
                  <a:lnTo>
                    <a:pt x="1674" y="1387"/>
                  </a:lnTo>
                  <a:lnTo>
                    <a:pt x="1676" y="1398"/>
                  </a:lnTo>
                  <a:lnTo>
                    <a:pt x="1679" y="1412"/>
                  </a:lnTo>
                  <a:lnTo>
                    <a:pt x="1683" y="1425"/>
                  </a:lnTo>
                  <a:lnTo>
                    <a:pt x="1684" y="1438"/>
                  </a:lnTo>
                  <a:lnTo>
                    <a:pt x="1683" y="1448"/>
                  </a:lnTo>
                  <a:lnTo>
                    <a:pt x="1679" y="1461"/>
                  </a:lnTo>
                  <a:lnTo>
                    <a:pt x="1676" y="1474"/>
                  </a:lnTo>
                  <a:lnTo>
                    <a:pt x="1674" y="1484"/>
                  </a:lnTo>
                  <a:lnTo>
                    <a:pt x="1674" y="1488"/>
                  </a:lnTo>
                  <a:lnTo>
                    <a:pt x="1671" y="1501"/>
                  </a:lnTo>
                  <a:lnTo>
                    <a:pt x="1669" y="1514"/>
                  </a:lnTo>
                  <a:lnTo>
                    <a:pt x="1664" y="1527"/>
                  </a:lnTo>
                  <a:lnTo>
                    <a:pt x="1663" y="1540"/>
                  </a:lnTo>
                  <a:lnTo>
                    <a:pt x="1660" y="1554"/>
                  </a:lnTo>
                  <a:lnTo>
                    <a:pt x="1658" y="1567"/>
                  </a:lnTo>
                  <a:lnTo>
                    <a:pt x="1655" y="1580"/>
                  </a:lnTo>
                  <a:lnTo>
                    <a:pt x="1651" y="1593"/>
                  </a:lnTo>
                  <a:lnTo>
                    <a:pt x="1650" y="1606"/>
                  </a:lnTo>
                  <a:lnTo>
                    <a:pt x="1646" y="1621"/>
                  </a:lnTo>
                  <a:lnTo>
                    <a:pt x="1643" y="1634"/>
                  </a:lnTo>
                  <a:lnTo>
                    <a:pt x="1641" y="1646"/>
                  </a:lnTo>
                  <a:lnTo>
                    <a:pt x="1638" y="1657"/>
                  </a:lnTo>
                  <a:lnTo>
                    <a:pt x="1638" y="1661"/>
                  </a:lnTo>
                  <a:lnTo>
                    <a:pt x="1636" y="1674"/>
                  </a:lnTo>
                  <a:lnTo>
                    <a:pt x="1633" y="1687"/>
                  </a:lnTo>
                  <a:lnTo>
                    <a:pt x="1635" y="1689"/>
                  </a:lnTo>
                  <a:lnTo>
                    <a:pt x="1636" y="1690"/>
                  </a:lnTo>
                  <a:lnTo>
                    <a:pt x="1645" y="1704"/>
                  </a:lnTo>
                  <a:lnTo>
                    <a:pt x="1651" y="1717"/>
                  </a:lnTo>
                  <a:lnTo>
                    <a:pt x="1660" y="1730"/>
                  </a:lnTo>
                  <a:lnTo>
                    <a:pt x="1666" y="1743"/>
                  </a:lnTo>
                  <a:lnTo>
                    <a:pt x="1674" y="1755"/>
                  </a:lnTo>
                  <a:lnTo>
                    <a:pt x="1674" y="1756"/>
                  </a:lnTo>
                  <a:lnTo>
                    <a:pt x="1681" y="1770"/>
                  </a:lnTo>
                  <a:lnTo>
                    <a:pt x="1689" y="1783"/>
                  </a:lnTo>
                  <a:lnTo>
                    <a:pt x="1697" y="1796"/>
                  </a:lnTo>
                  <a:lnTo>
                    <a:pt x="1704" y="1809"/>
                  </a:lnTo>
                  <a:lnTo>
                    <a:pt x="1712" y="1822"/>
                  </a:lnTo>
                  <a:lnTo>
                    <a:pt x="1714" y="1822"/>
                  </a:lnTo>
                  <a:lnTo>
                    <a:pt x="1719" y="1834"/>
                  </a:lnTo>
                  <a:lnTo>
                    <a:pt x="1727" y="1849"/>
                  </a:lnTo>
                  <a:lnTo>
                    <a:pt x="1735" y="1860"/>
                  </a:lnTo>
                  <a:lnTo>
                    <a:pt x="1744" y="1874"/>
                  </a:lnTo>
                  <a:lnTo>
                    <a:pt x="1750" y="1887"/>
                  </a:lnTo>
                  <a:lnTo>
                    <a:pt x="1758" y="1900"/>
                  </a:lnTo>
                  <a:lnTo>
                    <a:pt x="1765" y="1913"/>
                  </a:lnTo>
                  <a:lnTo>
                    <a:pt x="1767" y="1920"/>
                  </a:lnTo>
                  <a:lnTo>
                    <a:pt x="1770" y="1925"/>
                  </a:lnTo>
                  <a:lnTo>
                    <a:pt x="1773" y="1930"/>
                  </a:lnTo>
                  <a:lnTo>
                    <a:pt x="1778" y="1936"/>
                  </a:lnTo>
                  <a:lnTo>
                    <a:pt x="1783" y="1945"/>
                  </a:lnTo>
                  <a:lnTo>
                    <a:pt x="1790" y="1953"/>
                  </a:lnTo>
                  <a:lnTo>
                    <a:pt x="1795" y="1961"/>
                  </a:lnTo>
                  <a:lnTo>
                    <a:pt x="1800" y="1969"/>
                  </a:lnTo>
                  <a:lnTo>
                    <a:pt x="1800" y="1982"/>
                  </a:lnTo>
                  <a:lnTo>
                    <a:pt x="1796" y="1994"/>
                  </a:lnTo>
                  <a:lnTo>
                    <a:pt x="1791" y="2002"/>
                  </a:lnTo>
                  <a:lnTo>
                    <a:pt x="1785" y="2010"/>
                  </a:lnTo>
                  <a:lnTo>
                    <a:pt x="1778" y="2015"/>
                  </a:lnTo>
                  <a:lnTo>
                    <a:pt x="1773" y="2022"/>
                  </a:lnTo>
                  <a:lnTo>
                    <a:pt x="1768" y="2030"/>
                  </a:lnTo>
                  <a:lnTo>
                    <a:pt x="1765" y="2039"/>
                  </a:lnTo>
                  <a:lnTo>
                    <a:pt x="1762" y="2050"/>
                  </a:lnTo>
                  <a:lnTo>
                    <a:pt x="1760" y="2062"/>
                  </a:lnTo>
                  <a:lnTo>
                    <a:pt x="1760" y="2073"/>
                  </a:lnTo>
                  <a:lnTo>
                    <a:pt x="1758" y="2086"/>
                  </a:lnTo>
                  <a:lnTo>
                    <a:pt x="1754" y="2095"/>
                  </a:lnTo>
                  <a:lnTo>
                    <a:pt x="1747" y="2100"/>
                  </a:lnTo>
                  <a:lnTo>
                    <a:pt x="1742" y="2108"/>
                  </a:lnTo>
                  <a:lnTo>
                    <a:pt x="1737" y="2116"/>
                  </a:lnTo>
                  <a:lnTo>
                    <a:pt x="1734" y="2128"/>
                  </a:lnTo>
                  <a:lnTo>
                    <a:pt x="1732" y="2138"/>
                  </a:lnTo>
                  <a:lnTo>
                    <a:pt x="1730" y="2149"/>
                  </a:lnTo>
                  <a:lnTo>
                    <a:pt x="1725" y="2157"/>
                  </a:lnTo>
                  <a:lnTo>
                    <a:pt x="1722" y="2167"/>
                  </a:lnTo>
                  <a:lnTo>
                    <a:pt x="1717" y="2175"/>
                  </a:lnTo>
                  <a:lnTo>
                    <a:pt x="1712" y="2184"/>
                  </a:lnTo>
                  <a:lnTo>
                    <a:pt x="1709" y="2194"/>
                  </a:lnTo>
                  <a:lnTo>
                    <a:pt x="1707" y="2205"/>
                  </a:lnTo>
                  <a:lnTo>
                    <a:pt x="1707" y="2218"/>
                  </a:lnTo>
                  <a:lnTo>
                    <a:pt x="1702" y="2227"/>
                  </a:lnTo>
                  <a:lnTo>
                    <a:pt x="1701" y="2238"/>
                  </a:lnTo>
                  <a:lnTo>
                    <a:pt x="1701" y="2251"/>
                  </a:lnTo>
                  <a:lnTo>
                    <a:pt x="1701" y="2261"/>
                  </a:lnTo>
                  <a:lnTo>
                    <a:pt x="1701" y="2273"/>
                  </a:lnTo>
                  <a:lnTo>
                    <a:pt x="1704" y="2283"/>
                  </a:lnTo>
                  <a:lnTo>
                    <a:pt x="1706" y="2294"/>
                  </a:lnTo>
                  <a:lnTo>
                    <a:pt x="1707" y="2306"/>
                  </a:lnTo>
                  <a:lnTo>
                    <a:pt x="1709" y="2316"/>
                  </a:lnTo>
                  <a:lnTo>
                    <a:pt x="1712" y="2326"/>
                  </a:lnTo>
                  <a:lnTo>
                    <a:pt x="1714" y="2337"/>
                  </a:lnTo>
                  <a:lnTo>
                    <a:pt x="1716" y="2349"/>
                  </a:lnTo>
                  <a:lnTo>
                    <a:pt x="1716" y="2360"/>
                  </a:lnTo>
                  <a:lnTo>
                    <a:pt x="1716" y="2372"/>
                  </a:lnTo>
                  <a:lnTo>
                    <a:pt x="1717" y="2385"/>
                  </a:lnTo>
                  <a:lnTo>
                    <a:pt x="1719" y="2398"/>
                  </a:lnTo>
                  <a:lnTo>
                    <a:pt x="1717" y="2410"/>
                  </a:lnTo>
                  <a:lnTo>
                    <a:pt x="1714" y="2421"/>
                  </a:lnTo>
                  <a:lnTo>
                    <a:pt x="1712" y="2431"/>
                  </a:lnTo>
                  <a:lnTo>
                    <a:pt x="1709" y="2441"/>
                  </a:lnTo>
                  <a:lnTo>
                    <a:pt x="1706" y="2451"/>
                  </a:lnTo>
                  <a:lnTo>
                    <a:pt x="1702" y="2461"/>
                  </a:lnTo>
                  <a:lnTo>
                    <a:pt x="1697" y="2467"/>
                  </a:lnTo>
                  <a:lnTo>
                    <a:pt x="1691" y="2476"/>
                  </a:lnTo>
                  <a:lnTo>
                    <a:pt x="1688" y="2486"/>
                  </a:lnTo>
                  <a:lnTo>
                    <a:pt x="1684" y="2497"/>
                  </a:lnTo>
                  <a:lnTo>
                    <a:pt x="1679" y="2505"/>
                  </a:lnTo>
                  <a:lnTo>
                    <a:pt x="1674" y="2512"/>
                  </a:lnTo>
                  <a:lnTo>
                    <a:pt x="1666" y="2519"/>
                  </a:lnTo>
                  <a:lnTo>
                    <a:pt x="1656" y="2520"/>
                  </a:lnTo>
                  <a:lnTo>
                    <a:pt x="1643" y="2522"/>
                  </a:lnTo>
                  <a:lnTo>
                    <a:pt x="1633" y="2525"/>
                  </a:lnTo>
                  <a:lnTo>
                    <a:pt x="1622" y="2528"/>
                  </a:lnTo>
                  <a:lnTo>
                    <a:pt x="1615" y="2533"/>
                  </a:lnTo>
                  <a:lnTo>
                    <a:pt x="1607" y="2538"/>
                  </a:lnTo>
                  <a:lnTo>
                    <a:pt x="1598" y="2545"/>
                  </a:lnTo>
                  <a:lnTo>
                    <a:pt x="1597" y="2547"/>
                  </a:lnTo>
                  <a:lnTo>
                    <a:pt x="1590" y="2552"/>
                  </a:lnTo>
                  <a:lnTo>
                    <a:pt x="1584" y="2557"/>
                  </a:lnTo>
                  <a:lnTo>
                    <a:pt x="1575" y="2553"/>
                  </a:lnTo>
                  <a:lnTo>
                    <a:pt x="1567" y="2547"/>
                  </a:lnTo>
                  <a:lnTo>
                    <a:pt x="1557" y="2543"/>
                  </a:lnTo>
                  <a:lnTo>
                    <a:pt x="1549" y="2540"/>
                  </a:lnTo>
                  <a:lnTo>
                    <a:pt x="1541" y="2535"/>
                  </a:lnTo>
                  <a:lnTo>
                    <a:pt x="1531" y="2530"/>
                  </a:lnTo>
                  <a:lnTo>
                    <a:pt x="1519" y="2528"/>
                  </a:lnTo>
                  <a:lnTo>
                    <a:pt x="1509" y="2525"/>
                  </a:lnTo>
                  <a:lnTo>
                    <a:pt x="1500" y="2522"/>
                  </a:lnTo>
                  <a:lnTo>
                    <a:pt x="1491" y="2519"/>
                  </a:lnTo>
                  <a:lnTo>
                    <a:pt x="1483" y="2514"/>
                  </a:lnTo>
                  <a:lnTo>
                    <a:pt x="1475" y="2507"/>
                  </a:lnTo>
                  <a:lnTo>
                    <a:pt x="1468" y="2502"/>
                  </a:lnTo>
                  <a:lnTo>
                    <a:pt x="1460" y="2497"/>
                  </a:lnTo>
                  <a:lnTo>
                    <a:pt x="1450" y="2494"/>
                  </a:lnTo>
                  <a:lnTo>
                    <a:pt x="1437" y="2492"/>
                  </a:lnTo>
                  <a:lnTo>
                    <a:pt x="1424" y="2492"/>
                  </a:lnTo>
                  <a:lnTo>
                    <a:pt x="1414" y="2495"/>
                  </a:lnTo>
                  <a:lnTo>
                    <a:pt x="1404" y="2500"/>
                  </a:lnTo>
                  <a:lnTo>
                    <a:pt x="1396" y="2505"/>
                  </a:lnTo>
                  <a:lnTo>
                    <a:pt x="1391" y="2514"/>
                  </a:lnTo>
                  <a:lnTo>
                    <a:pt x="1386" y="2522"/>
                  </a:lnTo>
                  <a:lnTo>
                    <a:pt x="1381" y="2530"/>
                  </a:lnTo>
                  <a:lnTo>
                    <a:pt x="1377" y="2538"/>
                  </a:lnTo>
                  <a:lnTo>
                    <a:pt x="1373" y="2548"/>
                  </a:lnTo>
                  <a:lnTo>
                    <a:pt x="1368" y="2557"/>
                  </a:lnTo>
                  <a:lnTo>
                    <a:pt x="1363" y="2565"/>
                  </a:lnTo>
                  <a:lnTo>
                    <a:pt x="1356" y="2571"/>
                  </a:lnTo>
                  <a:lnTo>
                    <a:pt x="1349" y="2576"/>
                  </a:lnTo>
                  <a:lnTo>
                    <a:pt x="1343" y="2583"/>
                  </a:lnTo>
                  <a:lnTo>
                    <a:pt x="1333" y="2588"/>
                  </a:lnTo>
                  <a:lnTo>
                    <a:pt x="1320" y="2588"/>
                  </a:lnTo>
                  <a:lnTo>
                    <a:pt x="1310" y="2585"/>
                  </a:lnTo>
                  <a:lnTo>
                    <a:pt x="1302" y="2580"/>
                  </a:lnTo>
                  <a:lnTo>
                    <a:pt x="1292" y="2576"/>
                  </a:lnTo>
                  <a:lnTo>
                    <a:pt x="1282" y="2573"/>
                  </a:lnTo>
                  <a:lnTo>
                    <a:pt x="1270" y="2571"/>
                  </a:lnTo>
                  <a:lnTo>
                    <a:pt x="1259" y="2573"/>
                  </a:lnTo>
                  <a:lnTo>
                    <a:pt x="1246" y="2573"/>
                  </a:lnTo>
                  <a:lnTo>
                    <a:pt x="1232" y="2571"/>
                  </a:lnTo>
                  <a:lnTo>
                    <a:pt x="1224" y="2568"/>
                  </a:lnTo>
                  <a:lnTo>
                    <a:pt x="1213" y="2566"/>
                  </a:lnTo>
                  <a:lnTo>
                    <a:pt x="1203" y="2571"/>
                  </a:lnTo>
                  <a:lnTo>
                    <a:pt x="1194" y="2576"/>
                  </a:lnTo>
                  <a:lnTo>
                    <a:pt x="1188" y="2583"/>
                  </a:lnTo>
                  <a:lnTo>
                    <a:pt x="1181" y="2590"/>
                  </a:lnTo>
                  <a:lnTo>
                    <a:pt x="1173" y="2594"/>
                  </a:lnTo>
                  <a:lnTo>
                    <a:pt x="1168" y="2596"/>
                  </a:lnTo>
                  <a:lnTo>
                    <a:pt x="1156" y="2594"/>
                  </a:lnTo>
                  <a:lnTo>
                    <a:pt x="1147" y="2591"/>
                  </a:lnTo>
                  <a:lnTo>
                    <a:pt x="1137" y="2588"/>
                  </a:lnTo>
                  <a:lnTo>
                    <a:pt x="1128" y="2583"/>
                  </a:lnTo>
                  <a:lnTo>
                    <a:pt x="1120" y="2580"/>
                  </a:lnTo>
                  <a:lnTo>
                    <a:pt x="1110" y="2575"/>
                  </a:lnTo>
                  <a:lnTo>
                    <a:pt x="1099" y="2573"/>
                  </a:lnTo>
                  <a:lnTo>
                    <a:pt x="1089" y="2570"/>
                  </a:lnTo>
                  <a:lnTo>
                    <a:pt x="1077" y="2570"/>
                  </a:lnTo>
                  <a:lnTo>
                    <a:pt x="1066" y="2566"/>
                  </a:lnTo>
                  <a:lnTo>
                    <a:pt x="1058" y="2563"/>
                  </a:lnTo>
                  <a:lnTo>
                    <a:pt x="1049" y="2558"/>
                  </a:lnTo>
                  <a:lnTo>
                    <a:pt x="1043" y="2552"/>
                  </a:lnTo>
                  <a:lnTo>
                    <a:pt x="1039" y="2548"/>
                  </a:lnTo>
                  <a:lnTo>
                    <a:pt x="1036" y="2545"/>
                  </a:lnTo>
                  <a:lnTo>
                    <a:pt x="1029" y="2537"/>
                  </a:lnTo>
                  <a:lnTo>
                    <a:pt x="1025" y="2528"/>
                  </a:lnTo>
                  <a:lnTo>
                    <a:pt x="1016" y="2524"/>
                  </a:lnTo>
                  <a:lnTo>
                    <a:pt x="1006" y="2520"/>
                  </a:lnTo>
                  <a:lnTo>
                    <a:pt x="998" y="2517"/>
                  </a:lnTo>
                  <a:lnTo>
                    <a:pt x="988" y="2512"/>
                  </a:lnTo>
                  <a:lnTo>
                    <a:pt x="978" y="2509"/>
                  </a:lnTo>
                  <a:lnTo>
                    <a:pt x="972" y="2502"/>
                  </a:lnTo>
                  <a:lnTo>
                    <a:pt x="965" y="2495"/>
                  </a:lnTo>
                  <a:lnTo>
                    <a:pt x="960" y="2487"/>
                  </a:lnTo>
                  <a:lnTo>
                    <a:pt x="955" y="2481"/>
                  </a:lnTo>
                  <a:lnTo>
                    <a:pt x="949" y="2472"/>
                  </a:lnTo>
                  <a:lnTo>
                    <a:pt x="942" y="2467"/>
                  </a:lnTo>
                  <a:lnTo>
                    <a:pt x="935" y="2459"/>
                  </a:lnTo>
                  <a:lnTo>
                    <a:pt x="932" y="2449"/>
                  </a:lnTo>
                  <a:lnTo>
                    <a:pt x="934" y="2436"/>
                  </a:lnTo>
                  <a:lnTo>
                    <a:pt x="934" y="2423"/>
                  </a:lnTo>
                  <a:lnTo>
                    <a:pt x="927" y="2416"/>
                  </a:lnTo>
                  <a:lnTo>
                    <a:pt x="919" y="2420"/>
                  </a:lnTo>
                  <a:lnTo>
                    <a:pt x="911" y="2425"/>
                  </a:lnTo>
                  <a:lnTo>
                    <a:pt x="902" y="2431"/>
                  </a:lnTo>
                  <a:lnTo>
                    <a:pt x="894" y="2430"/>
                  </a:lnTo>
                  <a:lnTo>
                    <a:pt x="883" y="2426"/>
                  </a:lnTo>
                  <a:lnTo>
                    <a:pt x="876" y="2421"/>
                  </a:lnTo>
                  <a:lnTo>
                    <a:pt x="868" y="2416"/>
                  </a:lnTo>
                  <a:lnTo>
                    <a:pt x="860" y="2411"/>
                  </a:lnTo>
                  <a:lnTo>
                    <a:pt x="851" y="2406"/>
                  </a:lnTo>
                  <a:lnTo>
                    <a:pt x="841" y="2403"/>
                  </a:lnTo>
                  <a:lnTo>
                    <a:pt x="833" y="2398"/>
                  </a:lnTo>
                  <a:lnTo>
                    <a:pt x="820" y="2398"/>
                  </a:lnTo>
                  <a:lnTo>
                    <a:pt x="810" y="2400"/>
                  </a:lnTo>
                  <a:lnTo>
                    <a:pt x="804" y="2406"/>
                  </a:lnTo>
                  <a:lnTo>
                    <a:pt x="797" y="2413"/>
                  </a:lnTo>
                  <a:lnTo>
                    <a:pt x="794" y="2423"/>
                  </a:lnTo>
                  <a:lnTo>
                    <a:pt x="789" y="2433"/>
                  </a:lnTo>
                  <a:lnTo>
                    <a:pt x="785" y="2443"/>
                  </a:lnTo>
                  <a:lnTo>
                    <a:pt x="780" y="2449"/>
                  </a:lnTo>
                  <a:lnTo>
                    <a:pt x="774" y="2456"/>
                  </a:lnTo>
                  <a:lnTo>
                    <a:pt x="767" y="2464"/>
                  </a:lnTo>
                  <a:lnTo>
                    <a:pt x="762" y="2471"/>
                  </a:lnTo>
                  <a:lnTo>
                    <a:pt x="757" y="2472"/>
                  </a:lnTo>
                  <a:lnTo>
                    <a:pt x="751" y="2474"/>
                  </a:lnTo>
                  <a:lnTo>
                    <a:pt x="741" y="2479"/>
                  </a:lnTo>
                  <a:lnTo>
                    <a:pt x="731" y="2481"/>
                  </a:lnTo>
                  <a:lnTo>
                    <a:pt x="721" y="2486"/>
                  </a:lnTo>
                  <a:lnTo>
                    <a:pt x="711" y="2487"/>
                  </a:lnTo>
                  <a:lnTo>
                    <a:pt x="700" y="2491"/>
                  </a:lnTo>
                  <a:lnTo>
                    <a:pt x="691" y="2495"/>
                  </a:lnTo>
                  <a:lnTo>
                    <a:pt x="680" y="2499"/>
                  </a:lnTo>
                  <a:lnTo>
                    <a:pt x="670" y="2500"/>
                  </a:lnTo>
                  <a:lnTo>
                    <a:pt x="658" y="2502"/>
                  </a:lnTo>
                  <a:lnTo>
                    <a:pt x="647" y="2505"/>
                  </a:lnTo>
                  <a:lnTo>
                    <a:pt x="637" y="2507"/>
                  </a:lnTo>
                  <a:lnTo>
                    <a:pt x="627" y="2509"/>
                  </a:lnTo>
                  <a:lnTo>
                    <a:pt x="625" y="2509"/>
                  </a:lnTo>
                  <a:lnTo>
                    <a:pt x="614" y="2509"/>
                  </a:lnTo>
                  <a:lnTo>
                    <a:pt x="601" y="2507"/>
                  </a:lnTo>
                  <a:lnTo>
                    <a:pt x="591" y="2505"/>
                  </a:lnTo>
                  <a:lnTo>
                    <a:pt x="579" y="2502"/>
                  </a:lnTo>
                  <a:lnTo>
                    <a:pt x="571" y="2499"/>
                  </a:lnTo>
                  <a:lnTo>
                    <a:pt x="563" y="2494"/>
                  </a:lnTo>
                  <a:lnTo>
                    <a:pt x="556" y="2487"/>
                  </a:lnTo>
                  <a:lnTo>
                    <a:pt x="548" y="2482"/>
                  </a:lnTo>
                  <a:lnTo>
                    <a:pt x="540" y="2476"/>
                  </a:lnTo>
                  <a:lnTo>
                    <a:pt x="530" y="2472"/>
                  </a:lnTo>
                  <a:lnTo>
                    <a:pt x="518" y="2471"/>
                  </a:lnTo>
                  <a:lnTo>
                    <a:pt x="510" y="2476"/>
                  </a:lnTo>
                  <a:lnTo>
                    <a:pt x="503" y="2482"/>
                  </a:lnTo>
                  <a:lnTo>
                    <a:pt x="498" y="2492"/>
                  </a:lnTo>
                  <a:lnTo>
                    <a:pt x="498" y="2505"/>
                  </a:lnTo>
                  <a:lnTo>
                    <a:pt x="500" y="2517"/>
                  </a:lnTo>
                  <a:lnTo>
                    <a:pt x="498" y="2527"/>
                  </a:lnTo>
                  <a:lnTo>
                    <a:pt x="492" y="2533"/>
                  </a:lnTo>
                  <a:lnTo>
                    <a:pt x="482" y="2538"/>
                  </a:lnTo>
                  <a:lnTo>
                    <a:pt x="475" y="2540"/>
                  </a:lnTo>
                  <a:lnTo>
                    <a:pt x="472" y="2542"/>
                  </a:lnTo>
                  <a:lnTo>
                    <a:pt x="462" y="2545"/>
                  </a:lnTo>
                  <a:lnTo>
                    <a:pt x="454" y="2550"/>
                  </a:lnTo>
                  <a:lnTo>
                    <a:pt x="449" y="2558"/>
                  </a:lnTo>
                  <a:lnTo>
                    <a:pt x="444" y="2566"/>
                  </a:lnTo>
                  <a:lnTo>
                    <a:pt x="442" y="2578"/>
                  </a:lnTo>
                  <a:lnTo>
                    <a:pt x="437" y="2586"/>
                  </a:lnTo>
                  <a:lnTo>
                    <a:pt x="434" y="2596"/>
                  </a:lnTo>
                  <a:lnTo>
                    <a:pt x="429" y="2604"/>
                  </a:lnTo>
                  <a:lnTo>
                    <a:pt x="423" y="2611"/>
                  </a:lnTo>
                  <a:lnTo>
                    <a:pt x="416" y="2618"/>
                  </a:lnTo>
                  <a:lnTo>
                    <a:pt x="409" y="2624"/>
                  </a:lnTo>
                  <a:lnTo>
                    <a:pt x="403" y="2631"/>
                  </a:lnTo>
                  <a:lnTo>
                    <a:pt x="396" y="2637"/>
                  </a:lnTo>
                  <a:lnTo>
                    <a:pt x="390" y="2644"/>
                  </a:lnTo>
                  <a:lnTo>
                    <a:pt x="381" y="2649"/>
                  </a:lnTo>
                  <a:lnTo>
                    <a:pt x="371" y="2652"/>
                  </a:lnTo>
                  <a:lnTo>
                    <a:pt x="363" y="2651"/>
                  </a:lnTo>
                  <a:lnTo>
                    <a:pt x="361" y="2651"/>
                  </a:lnTo>
                  <a:lnTo>
                    <a:pt x="350" y="2649"/>
                  </a:lnTo>
                  <a:lnTo>
                    <a:pt x="340" y="2646"/>
                  </a:lnTo>
                  <a:lnTo>
                    <a:pt x="329" y="2642"/>
                  </a:lnTo>
                  <a:lnTo>
                    <a:pt x="319" y="2641"/>
                  </a:lnTo>
                  <a:lnTo>
                    <a:pt x="307" y="2637"/>
                  </a:lnTo>
                  <a:lnTo>
                    <a:pt x="297" y="2636"/>
                  </a:lnTo>
                  <a:lnTo>
                    <a:pt x="287" y="2631"/>
                  </a:lnTo>
                  <a:lnTo>
                    <a:pt x="279" y="2627"/>
                  </a:lnTo>
                  <a:lnTo>
                    <a:pt x="271" y="2621"/>
                  </a:lnTo>
                  <a:lnTo>
                    <a:pt x="263" y="2618"/>
                  </a:lnTo>
                  <a:lnTo>
                    <a:pt x="256" y="2611"/>
                  </a:lnTo>
                  <a:lnTo>
                    <a:pt x="248" y="2606"/>
                  </a:lnTo>
                  <a:lnTo>
                    <a:pt x="243" y="2598"/>
                  </a:lnTo>
                  <a:lnTo>
                    <a:pt x="234" y="2591"/>
                  </a:lnTo>
                  <a:lnTo>
                    <a:pt x="230" y="2583"/>
                  </a:lnTo>
                  <a:lnTo>
                    <a:pt x="221" y="2578"/>
                  </a:lnTo>
                  <a:lnTo>
                    <a:pt x="215" y="2571"/>
                  </a:lnTo>
                  <a:lnTo>
                    <a:pt x="208" y="2565"/>
                  </a:lnTo>
                  <a:lnTo>
                    <a:pt x="202" y="2558"/>
                  </a:lnTo>
                  <a:lnTo>
                    <a:pt x="195" y="2552"/>
                  </a:lnTo>
                  <a:lnTo>
                    <a:pt x="190" y="2545"/>
                  </a:lnTo>
                  <a:lnTo>
                    <a:pt x="185" y="2537"/>
                  </a:lnTo>
                  <a:lnTo>
                    <a:pt x="178" y="2528"/>
                  </a:lnTo>
                  <a:lnTo>
                    <a:pt x="172" y="2522"/>
                  </a:lnTo>
                  <a:lnTo>
                    <a:pt x="167" y="2514"/>
                  </a:lnTo>
                  <a:lnTo>
                    <a:pt x="160" y="2507"/>
                  </a:lnTo>
                  <a:lnTo>
                    <a:pt x="152" y="2502"/>
                  </a:lnTo>
                  <a:lnTo>
                    <a:pt x="145" y="2495"/>
                  </a:lnTo>
                  <a:lnTo>
                    <a:pt x="139" y="2489"/>
                  </a:lnTo>
                  <a:lnTo>
                    <a:pt x="131" y="2486"/>
                  </a:lnTo>
                  <a:lnTo>
                    <a:pt x="122" y="2479"/>
                  </a:lnTo>
                  <a:lnTo>
                    <a:pt x="116" y="2472"/>
                  </a:lnTo>
                  <a:lnTo>
                    <a:pt x="106" y="2469"/>
                  </a:lnTo>
                  <a:lnTo>
                    <a:pt x="94" y="2467"/>
                  </a:lnTo>
                  <a:lnTo>
                    <a:pt x="83" y="2471"/>
                  </a:lnTo>
                  <a:lnTo>
                    <a:pt x="76" y="2476"/>
                  </a:lnTo>
                  <a:lnTo>
                    <a:pt x="66" y="2481"/>
                  </a:lnTo>
                  <a:lnTo>
                    <a:pt x="65" y="2482"/>
                  </a:lnTo>
                  <a:lnTo>
                    <a:pt x="30" y="2464"/>
                  </a:lnTo>
                  <a:lnTo>
                    <a:pt x="17" y="2458"/>
                  </a:lnTo>
                  <a:lnTo>
                    <a:pt x="4" y="2411"/>
                  </a:lnTo>
                  <a:lnTo>
                    <a:pt x="2" y="2410"/>
                  </a:lnTo>
                  <a:lnTo>
                    <a:pt x="2" y="2408"/>
                  </a:lnTo>
                  <a:lnTo>
                    <a:pt x="2" y="2406"/>
                  </a:lnTo>
                  <a:lnTo>
                    <a:pt x="2" y="2405"/>
                  </a:lnTo>
                  <a:lnTo>
                    <a:pt x="0" y="2403"/>
                  </a:lnTo>
                  <a:lnTo>
                    <a:pt x="0" y="2401"/>
                  </a:lnTo>
                  <a:lnTo>
                    <a:pt x="0" y="2400"/>
                  </a:lnTo>
                  <a:lnTo>
                    <a:pt x="0" y="2398"/>
                  </a:lnTo>
                  <a:lnTo>
                    <a:pt x="0" y="2397"/>
                  </a:lnTo>
                  <a:lnTo>
                    <a:pt x="0" y="2395"/>
                  </a:lnTo>
                  <a:lnTo>
                    <a:pt x="0" y="2393"/>
                  </a:lnTo>
                  <a:lnTo>
                    <a:pt x="2" y="2393"/>
                  </a:lnTo>
                  <a:lnTo>
                    <a:pt x="2" y="2392"/>
                  </a:lnTo>
                  <a:lnTo>
                    <a:pt x="2" y="2390"/>
                  </a:lnTo>
                  <a:lnTo>
                    <a:pt x="0" y="2388"/>
                  </a:lnTo>
                  <a:lnTo>
                    <a:pt x="2" y="2387"/>
                  </a:lnTo>
                  <a:lnTo>
                    <a:pt x="2" y="2385"/>
                  </a:lnTo>
                  <a:lnTo>
                    <a:pt x="2" y="2383"/>
                  </a:lnTo>
                  <a:lnTo>
                    <a:pt x="2" y="2382"/>
                  </a:lnTo>
                  <a:lnTo>
                    <a:pt x="2" y="2380"/>
                  </a:lnTo>
                  <a:lnTo>
                    <a:pt x="4" y="2380"/>
                  </a:lnTo>
                  <a:lnTo>
                    <a:pt x="4" y="2378"/>
                  </a:lnTo>
                  <a:lnTo>
                    <a:pt x="5" y="2380"/>
                  </a:lnTo>
                  <a:lnTo>
                    <a:pt x="7" y="2380"/>
                  </a:lnTo>
                  <a:lnTo>
                    <a:pt x="7" y="2378"/>
                  </a:lnTo>
                  <a:lnTo>
                    <a:pt x="9" y="2378"/>
                  </a:lnTo>
                  <a:lnTo>
                    <a:pt x="10" y="2377"/>
                  </a:lnTo>
                  <a:lnTo>
                    <a:pt x="12" y="2377"/>
                  </a:lnTo>
                  <a:lnTo>
                    <a:pt x="13" y="2377"/>
                  </a:lnTo>
                  <a:lnTo>
                    <a:pt x="12" y="2375"/>
                  </a:lnTo>
                  <a:lnTo>
                    <a:pt x="12" y="2373"/>
                  </a:lnTo>
                  <a:lnTo>
                    <a:pt x="13" y="2372"/>
                  </a:lnTo>
                  <a:lnTo>
                    <a:pt x="15" y="2370"/>
                  </a:lnTo>
                  <a:lnTo>
                    <a:pt x="15" y="2368"/>
                  </a:lnTo>
                  <a:lnTo>
                    <a:pt x="17" y="2367"/>
                  </a:lnTo>
                  <a:lnTo>
                    <a:pt x="17" y="2365"/>
                  </a:lnTo>
                  <a:lnTo>
                    <a:pt x="18" y="2365"/>
                  </a:lnTo>
                  <a:lnTo>
                    <a:pt x="18" y="2364"/>
                  </a:lnTo>
                  <a:lnTo>
                    <a:pt x="18" y="2362"/>
                  </a:lnTo>
                  <a:lnTo>
                    <a:pt x="20" y="2360"/>
                  </a:lnTo>
                  <a:lnTo>
                    <a:pt x="20" y="2359"/>
                  </a:lnTo>
                  <a:lnTo>
                    <a:pt x="20" y="2357"/>
                  </a:lnTo>
                  <a:lnTo>
                    <a:pt x="20" y="2355"/>
                  </a:lnTo>
                  <a:lnTo>
                    <a:pt x="22" y="2355"/>
                  </a:lnTo>
                  <a:lnTo>
                    <a:pt x="23" y="2354"/>
                  </a:lnTo>
                  <a:lnTo>
                    <a:pt x="25" y="2352"/>
                  </a:lnTo>
                  <a:lnTo>
                    <a:pt x="23" y="2350"/>
                  </a:lnTo>
                  <a:lnTo>
                    <a:pt x="25" y="2349"/>
                  </a:lnTo>
                  <a:lnTo>
                    <a:pt x="25" y="2347"/>
                  </a:lnTo>
                  <a:lnTo>
                    <a:pt x="25" y="2345"/>
                  </a:lnTo>
                  <a:lnTo>
                    <a:pt x="27" y="2344"/>
                  </a:lnTo>
                  <a:lnTo>
                    <a:pt x="27" y="2342"/>
                  </a:lnTo>
                  <a:lnTo>
                    <a:pt x="25" y="2340"/>
                  </a:lnTo>
                  <a:lnTo>
                    <a:pt x="25" y="2339"/>
                  </a:lnTo>
                  <a:lnTo>
                    <a:pt x="25" y="2337"/>
                  </a:lnTo>
                  <a:lnTo>
                    <a:pt x="25" y="2335"/>
                  </a:lnTo>
                  <a:lnTo>
                    <a:pt x="25" y="2334"/>
                  </a:lnTo>
                  <a:lnTo>
                    <a:pt x="25" y="2332"/>
                  </a:lnTo>
                  <a:lnTo>
                    <a:pt x="25" y="2331"/>
                  </a:lnTo>
                  <a:lnTo>
                    <a:pt x="27" y="2329"/>
                  </a:lnTo>
                  <a:lnTo>
                    <a:pt x="27" y="2327"/>
                  </a:lnTo>
                  <a:lnTo>
                    <a:pt x="28" y="2326"/>
                  </a:lnTo>
                  <a:lnTo>
                    <a:pt x="28" y="2324"/>
                  </a:lnTo>
                  <a:lnTo>
                    <a:pt x="30" y="2322"/>
                  </a:lnTo>
                  <a:lnTo>
                    <a:pt x="30" y="2319"/>
                  </a:lnTo>
                  <a:lnTo>
                    <a:pt x="33" y="2319"/>
                  </a:lnTo>
                  <a:lnTo>
                    <a:pt x="33" y="2317"/>
                  </a:lnTo>
                  <a:lnTo>
                    <a:pt x="35" y="2317"/>
                  </a:lnTo>
                  <a:lnTo>
                    <a:pt x="35" y="2316"/>
                  </a:lnTo>
                  <a:lnTo>
                    <a:pt x="35" y="2314"/>
                  </a:lnTo>
                  <a:lnTo>
                    <a:pt x="35" y="2312"/>
                  </a:lnTo>
                  <a:lnTo>
                    <a:pt x="33" y="2312"/>
                  </a:lnTo>
                  <a:lnTo>
                    <a:pt x="33" y="2311"/>
                  </a:lnTo>
                  <a:lnTo>
                    <a:pt x="33" y="2309"/>
                  </a:lnTo>
                  <a:lnTo>
                    <a:pt x="33" y="2307"/>
                  </a:lnTo>
                  <a:lnTo>
                    <a:pt x="33" y="2306"/>
                  </a:lnTo>
                  <a:lnTo>
                    <a:pt x="35" y="2304"/>
                  </a:lnTo>
                  <a:lnTo>
                    <a:pt x="35" y="2302"/>
                  </a:lnTo>
                  <a:lnTo>
                    <a:pt x="37" y="2301"/>
                  </a:lnTo>
                  <a:lnTo>
                    <a:pt x="38" y="2299"/>
                  </a:lnTo>
                  <a:lnTo>
                    <a:pt x="40" y="2299"/>
                  </a:lnTo>
                  <a:lnTo>
                    <a:pt x="40" y="2298"/>
                  </a:lnTo>
                  <a:lnTo>
                    <a:pt x="40" y="2296"/>
                  </a:lnTo>
                  <a:lnTo>
                    <a:pt x="42" y="2294"/>
                  </a:lnTo>
                  <a:lnTo>
                    <a:pt x="43" y="2294"/>
                  </a:lnTo>
                  <a:lnTo>
                    <a:pt x="45" y="2293"/>
                  </a:lnTo>
                  <a:lnTo>
                    <a:pt x="46" y="2293"/>
                  </a:lnTo>
                  <a:lnTo>
                    <a:pt x="46" y="2291"/>
                  </a:lnTo>
                  <a:lnTo>
                    <a:pt x="45" y="2289"/>
                  </a:lnTo>
                  <a:lnTo>
                    <a:pt x="45" y="2288"/>
                  </a:lnTo>
                  <a:lnTo>
                    <a:pt x="45" y="2286"/>
                  </a:lnTo>
                  <a:lnTo>
                    <a:pt x="45" y="2284"/>
                  </a:lnTo>
                  <a:lnTo>
                    <a:pt x="45" y="2283"/>
                  </a:lnTo>
                  <a:lnTo>
                    <a:pt x="46" y="2281"/>
                  </a:lnTo>
                  <a:lnTo>
                    <a:pt x="46" y="2279"/>
                  </a:lnTo>
                  <a:lnTo>
                    <a:pt x="46" y="2278"/>
                  </a:lnTo>
                  <a:lnTo>
                    <a:pt x="46" y="2276"/>
                  </a:lnTo>
                  <a:lnTo>
                    <a:pt x="45" y="2276"/>
                  </a:lnTo>
                  <a:lnTo>
                    <a:pt x="45" y="2274"/>
                  </a:lnTo>
                  <a:lnTo>
                    <a:pt x="43" y="2273"/>
                  </a:lnTo>
                  <a:lnTo>
                    <a:pt x="43" y="2271"/>
                  </a:lnTo>
                  <a:lnTo>
                    <a:pt x="45" y="2271"/>
                  </a:lnTo>
                  <a:lnTo>
                    <a:pt x="45" y="2269"/>
                  </a:lnTo>
                  <a:lnTo>
                    <a:pt x="43" y="2268"/>
                  </a:lnTo>
                  <a:lnTo>
                    <a:pt x="45" y="2266"/>
                  </a:lnTo>
                  <a:lnTo>
                    <a:pt x="45" y="2265"/>
                  </a:lnTo>
                  <a:lnTo>
                    <a:pt x="48" y="2265"/>
                  </a:lnTo>
                  <a:lnTo>
                    <a:pt x="48" y="2263"/>
                  </a:lnTo>
                  <a:lnTo>
                    <a:pt x="50" y="2263"/>
                  </a:lnTo>
                  <a:lnTo>
                    <a:pt x="50" y="2261"/>
                  </a:lnTo>
                  <a:lnTo>
                    <a:pt x="50" y="2260"/>
                  </a:lnTo>
                  <a:lnTo>
                    <a:pt x="51" y="2256"/>
                  </a:lnTo>
                  <a:lnTo>
                    <a:pt x="51" y="2255"/>
                  </a:lnTo>
                  <a:lnTo>
                    <a:pt x="51" y="2253"/>
                  </a:lnTo>
                  <a:lnTo>
                    <a:pt x="53" y="2251"/>
                  </a:lnTo>
                  <a:lnTo>
                    <a:pt x="55" y="2251"/>
                  </a:lnTo>
                  <a:lnTo>
                    <a:pt x="56" y="2250"/>
                  </a:lnTo>
                  <a:lnTo>
                    <a:pt x="56" y="2248"/>
                  </a:lnTo>
                  <a:lnTo>
                    <a:pt x="56" y="2246"/>
                  </a:lnTo>
                  <a:lnTo>
                    <a:pt x="56" y="2245"/>
                  </a:lnTo>
                  <a:lnTo>
                    <a:pt x="56" y="2243"/>
                  </a:lnTo>
                  <a:lnTo>
                    <a:pt x="56" y="2240"/>
                  </a:lnTo>
                  <a:lnTo>
                    <a:pt x="58" y="2238"/>
                  </a:lnTo>
                  <a:lnTo>
                    <a:pt x="56" y="2236"/>
                  </a:lnTo>
                  <a:lnTo>
                    <a:pt x="56" y="2235"/>
                  </a:lnTo>
                  <a:lnTo>
                    <a:pt x="56" y="2233"/>
                  </a:lnTo>
                  <a:lnTo>
                    <a:pt x="56" y="2232"/>
                  </a:lnTo>
                  <a:lnTo>
                    <a:pt x="56" y="2230"/>
                  </a:lnTo>
                  <a:lnTo>
                    <a:pt x="56" y="2228"/>
                  </a:lnTo>
                  <a:lnTo>
                    <a:pt x="55" y="2228"/>
                  </a:lnTo>
                  <a:lnTo>
                    <a:pt x="55" y="2227"/>
                  </a:lnTo>
                  <a:lnTo>
                    <a:pt x="53" y="2227"/>
                  </a:lnTo>
                  <a:lnTo>
                    <a:pt x="53" y="2225"/>
                  </a:lnTo>
                  <a:lnTo>
                    <a:pt x="53" y="2223"/>
                  </a:lnTo>
                  <a:lnTo>
                    <a:pt x="53" y="2222"/>
                  </a:lnTo>
                  <a:lnTo>
                    <a:pt x="53" y="2220"/>
                  </a:lnTo>
                  <a:lnTo>
                    <a:pt x="53" y="2218"/>
                  </a:lnTo>
                  <a:lnTo>
                    <a:pt x="53" y="2217"/>
                  </a:lnTo>
                  <a:lnTo>
                    <a:pt x="53" y="2215"/>
                  </a:lnTo>
                  <a:lnTo>
                    <a:pt x="53" y="2213"/>
                  </a:lnTo>
                  <a:lnTo>
                    <a:pt x="53" y="2212"/>
                  </a:lnTo>
                  <a:lnTo>
                    <a:pt x="51" y="2212"/>
                  </a:lnTo>
                  <a:lnTo>
                    <a:pt x="50" y="2210"/>
                  </a:lnTo>
                  <a:lnTo>
                    <a:pt x="48" y="2210"/>
                  </a:lnTo>
                  <a:lnTo>
                    <a:pt x="46" y="2210"/>
                  </a:lnTo>
                  <a:lnTo>
                    <a:pt x="46" y="2208"/>
                  </a:lnTo>
                  <a:lnTo>
                    <a:pt x="46" y="2207"/>
                  </a:lnTo>
                  <a:lnTo>
                    <a:pt x="45" y="2205"/>
                  </a:lnTo>
                  <a:lnTo>
                    <a:pt x="45" y="2204"/>
                  </a:lnTo>
                  <a:lnTo>
                    <a:pt x="46" y="2202"/>
                  </a:lnTo>
                  <a:lnTo>
                    <a:pt x="48" y="2202"/>
                  </a:lnTo>
                  <a:lnTo>
                    <a:pt x="48" y="2200"/>
                  </a:lnTo>
                  <a:lnTo>
                    <a:pt x="46" y="2200"/>
                  </a:lnTo>
                  <a:lnTo>
                    <a:pt x="46" y="2199"/>
                  </a:lnTo>
                  <a:lnTo>
                    <a:pt x="46" y="2197"/>
                  </a:lnTo>
                  <a:lnTo>
                    <a:pt x="46" y="2195"/>
                  </a:lnTo>
                  <a:lnTo>
                    <a:pt x="46" y="2194"/>
                  </a:lnTo>
                  <a:lnTo>
                    <a:pt x="48" y="2192"/>
                  </a:lnTo>
                  <a:lnTo>
                    <a:pt x="48" y="2190"/>
                  </a:lnTo>
                  <a:lnTo>
                    <a:pt x="48" y="2189"/>
                  </a:lnTo>
                  <a:lnTo>
                    <a:pt x="48" y="2187"/>
                  </a:lnTo>
                  <a:lnTo>
                    <a:pt x="46" y="2185"/>
                  </a:lnTo>
                  <a:lnTo>
                    <a:pt x="46" y="2184"/>
                  </a:lnTo>
                  <a:lnTo>
                    <a:pt x="46" y="2182"/>
                  </a:lnTo>
                  <a:lnTo>
                    <a:pt x="48" y="2182"/>
                  </a:lnTo>
                  <a:lnTo>
                    <a:pt x="48" y="2180"/>
                  </a:lnTo>
                  <a:lnTo>
                    <a:pt x="46" y="2179"/>
                  </a:lnTo>
                  <a:lnTo>
                    <a:pt x="46" y="2177"/>
                  </a:lnTo>
                  <a:lnTo>
                    <a:pt x="46" y="2175"/>
                  </a:lnTo>
                  <a:lnTo>
                    <a:pt x="46" y="2174"/>
                  </a:lnTo>
                  <a:lnTo>
                    <a:pt x="45" y="2174"/>
                  </a:lnTo>
                  <a:lnTo>
                    <a:pt x="45" y="2172"/>
                  </a:lnTo>
                  <a:lnTo>
                    <a:pt x="43" y="2171"/>
                  </a:lnTo>
                  <a:lnTo>
                    <a:pt x="43" y="2169"/>
                  </a:lnTo>
                  <a:lnTo>
                    <a:pt x="43" y="2167"/>
                  </a:lnTo>
                  <a:lnTo>
                    <a:pt x="42" y="2166"/>
                  </a:lnTo>
                  <a:lnTo>
                    <a:pt x="42" y="2164"/>
                  </a:lnTo>
                  <a:lnTo>
                    <a:pt x="43" y="2162"/>
                  </a:lnTo>
                  <a:lnTo>
                    <a:pt x="43" y="2161"/>
                  </a:lnTo>
                  <a:lnTo>
                    <a:pt x="43" y="2159"/>
                  </a:lnTo>
                  <a:lnTo>
                    <a:pt x="42" y="2157"/>
                  </a:lnTo>
                  <a:lnTo>
                    <a:pt x="42" y="2156"/>
                  </a:lnTo>
                  <a:lnTo>
                    <a:pt x="40" y="2154"/>
                  </a:lnTo>
                  <a:lnTo>
                    <a:pt x="40" y="2152"/>
                  </a:lnTo>
                  <a:lnTo>
                    <a:pt x="42" y="2152"/>
                  </a:lnTo>
                  <a:lnTo>
                    <a:pt x="42" y="2151"/>
                  </a:lnTo>
                  <a:lnTo>
                    <a:pt x="42" y="2149"/>
                  </a:lnTo>
                  <a:lnTo>
                    <a:pt x="43" y="2147"/>
                  </a:lnTo>
                  <a:lnTo>
                    <a:pt x="42" y="2147"/>
                  </a:lnTo>
                  <a:lnTo>
                    <a:pt x="43" y="2146"/>
                  </a:lnTo>
                  <a:lnTo>
                    <a:pt x="43" y="2144"/>
                  </a:lnTo>
                  <a:lnTo>
                    <a:pt x="45" y="2144"/>
                  </a:lnTo>
                  <a:lnTo>
                    <a:pt x="45" y="2142"/>
                  </a:lnTo>
                  <a:lnTo>
                    <a:pt x="43" y="2141"/>
                  </a:lnTo>
                  <a:lnTo>
                    <a:pt x="45" y="2141"/>
                  </a:lnTo>
                  <a:lnTo>
                    <a:pt x="45" y="2139"/>
                  </a:lnTo>
                  <a:lnTo>
                    <a:pt x="45" y="2138"/>
                  </a:lnTo>
                  <a:lnTo>
                    <a:pt x="43" y="2136"/>
                  </a:lnTo>
                  <a:lnTo>
                    <a:pt x="43" y="2134"/>
                  </a:lnTo>
                  <a:lnTo>
                    <a:pt x="43" y="2133"/>
                  </a:lnTo>
                  <a:lnTo>
                    <a:pt x="43" y="2131"/>
                  </a:lnTo>
                  <a:lnTo>
                    <a:pt x="43" y="2129"/>
                  </a:lnTo>
                  <a:lnTo>
                    <a:pt x="43" y="2128"/>
                  </a:lnTo>
                  <a:lnTo>
                    <a:pt x="43" y="2126"/>
                  </a:lnTo>
                  <a:lnTo>
                    <a:pt x="43" y="2124"/>
                  </a:lnTo>
                  <a:lnTo>
                    <a:pt x="43" y="2123"/>
                  </a:lnTo>
                  <a:lnTo>
                    <a:pt x="45" y="2121"/>
                  </a:lnTo>
                  <a:lnTo>
                    <a:pt x="46" y="2121"/>
                  </a:lnTo>
                  <a:lnTo>
                    <a:pt x="46" y="2119"/>
                  </a:lnTo>
                  <a:lnTo>
                    <a:pt x="48" y="2119"/>
                  </a:lnTo>
                  <a:lnTo>
                    <a:pt x="48" y="2118"/>
                  </a:lnTo>
                  <a:lnTo>
                    <a:pt x="46" y="2116"/>
                  </a:lnTo>
                  <a:lnTo>
                    <a:pt x="46" y="2114"/>
                  </a:lnTo>
                  <a:lnTo>
                    <a:pt x="46" y="2113"/>
                  </a:lnTo>
                  <a:lnTo>
                    <a:pt x="48" y="2111"/>
                  </a:lnTo>
                  <a:lnTo>
                    <a:pt x="48" y="2109"/>
                  </a:lnTo>
                  <a:lnTo>
                    <a:pt x="48" y="2108"/>
                  </a:lnTo>
                  <a:lnTo>
                    <a:pt x="48" y="2106"/>
                  </a:lnTo>
                  <a:lnTo>
                    <a:pt x="50" y="2105"/>
                  </a:lnTo>
                  <a:lnTo>
                    <a:pt x="51" y="2105"/>
                  </a:lnTo>
                  <a:lnTo>
                    <a:pt x="51" y="2103"/>
                  </a:lnTo>
                  <a:lnTo>
                    <a:pt x="53" y="2103"/>
                  </a:lnTo>
                  <a:lnTo>
                    <a:pt x="53" y="2101"/>
                  </a:lnTo>
                  <a:lnTo>
                    <a:pt x="55" y="2101"/>
                  </a:lnTo>
                  <a:lnTo>
                    <a:pt x="56" y="2101"/>
                  </a:lnTo>
                  <a:lnTo>
                    <a:pt x="58" y="2101"/>
                  </a:lnTo>
                  <a:lnTo>
                    <a:pt x="60" y="2101"/>
                  </a:lnTo>
                  <a:lnTo>
                    <a:pt x="61" y="2103"/>
                  </a:lnTo>
                  <a:lnTo>
                    <a:pt x="63" y="2103"/>
                  </a:lnTo>
                  <a:lnTo>
                    <a:pt x="63" y="2105"/>
                  </a:lnTo>
                  <a:lnTo>
                    <a:pt x="65" y="2103"/>
                  </a:lnTo>
                  <a:lnTo>
                    <a:pt x="65" y="2101"/>
                  </a:lnTo>
                  <a:lnTo>
                    <a:pt x="66" y="2100"/>
                  </a:lnTo>
                  <a:lnTo>
                    <a:pt x="68" y="2100"/>
                  </a:lnTo>
                  <a:lnTo>
                    <a:pt x="70" y="2098"/>
                  </a:lnTo>
                  <a:lnTo>
                    <a:pt x="71" y="2096"/>
                  </a:lnTo>
                  <a:lnTo>
                    <a:pt x="71" y="2095"/>
                  </a:lnTo>
                  <a:lnTo>
                    <a:pt x="73" y="2095"/>
                  </a:lnTo>
                  <a:lnTo>
                    <a:pt x="75" y="2095"/>
                  </a:lnTo>
                  <a:lnTo>
                    <a:pt x="76" y="2095"/>
                  </a:lnTo>
                  <a:lnTo>
                    <a:pt x="78" y="2095"/>
                  </a:lnTo>
                  <a:lnTo>
                    <a:pt x="78" y="2093"/>
                  </a:lnTo>
                  <a:lnTo>
                    <a:pt x="79" y="2091"/>
                  </a:lnTo>
                  <a:lnTo>
                    <a:pt x="81" y="2091"/>
                  </a:lnTo>
                  <a:lnTo>
                    <a:pt x="83" y="2091"/>
                  </a:lnTo>
                  <a:lnTo>
                    <a:pt x="83" y="2090"/>
                  </a:lnTo>
                  <a:lnTo>
                    <a:pt x="84" y="2088"/>
                  </a:lnTo>
                  <a:lnTo>
                    <a:pt x="86" y="2086"/>
                  </a:lnTo>
                  <a:lnTo>
                    <a:pt x="88" y="2085"/>
                  </a:lnTo>
                  <a:lnTo>
                    <a:pt x="89" y="2083"/>
                  </a:lnTo>
                  <a:lnTo>
                    <a:pt x="89" y="2081"/>
                  </a:lnTo>
                  <a:lnTo>
                    <a:pt x="91" y="2081"/>
                  </a:lnTo>
                  <a:lnTo>
                    <a:pt x="91" y="2080"/>
                  </a:lnTo>
                  <a:lnTo>
                    <a:pt x="93" y="2080"/>
                  </a:lnTo>
                  <a:lnTo>
                    <a:pt x="93" y="2078"/>
                  </a:lnTo>
                  <a:lnTo>
                    <a:pt x="94" y="2076"/>
                  </a:lnTo>
                  <a:lnTo>
                    <a:pt x="94" y="2075"/>
                  </a:lnTo>
                  <a:lnTo>
                    <a:pt x="93" y="2073"/>
                  </a:lnTo>
                  <a:lnTo>
                    <a:pt x="93" y="2072"/>
                  </a:lnTo>
                  <a:lnTo>
                    <a:pt x="93" y="2070"/>
                  </a:lnTo>
                  <a:lnTo>
                    <a:pt x="93" y="2068"/>
                  </a:lnTo>
                  <a:lnTo>
                    <a:pt x="94" y="2067"/>
                  </a:lnTo>
                  <a:lnTo>
                    <a:pt x="94" y="2065"/>
                  </a:lnTo>
                  <a:lnTo>
                    <a:pt x="94" y="2063"/>
                  </a:lnTo>
                  <a:lnTo>
                    <a:pt x="94" y="2062"/>
                  </a:lnTo>
                  <a:lnTo>
                    <a:pt x="96" y="2060"/>
                  </a:lnTo>
                  <a:lnTo>
                    <a:pt x="96" y="2058"/>
                  </a:lnTo>
                  <a:lnTo>
                    <a:pt x="98" y="2057"/>
                  </a:lnTo>
                  <a:lnTo>
                    <a:pt x="99" y="2055"/>
                  </a:lnTo>
                  <a:lnTo>
                    <a:pt x="101" y="2053"/>
                  </a:lnTo>
                  <a:lnTo>
                    <a:pt x="103" y="2052"/>
                  </a:lnTo>
                  <a:lnTo>
                    <a:pt x="104" y="2052"/>
                  </a:lnTo>
                  <a:lnTo>
                    <a:pt x="106" y="2052"/>
                  </a:lnTo>
                  <a:lnTo>
                    <a:pt x="107" y="2052"/>
                  </a:lnTo>
                  <a:lnTo>
                    <a:pt x="109" y="2052"/>
                  </a:lnTo>
                  <a:lnTo>
                    <a:pt x="111" y="2050"/>
                  </a:lnTo>
                  <a:lnTo>
                    <a:pt x="111" y="2048"/>
                  </a:lnTo>
                  <a:lnTo>
                    <a:pt x="111" y="2047"/>
                  </a:lnTo>
                  <a:lnTo>
                    <a:pt x="111" y="2045"/>
                  </a:lnTo>
                  <a:lnTo>
                    <a:pt x="111" y="2043"/>
                  </a:lnTo>
                  <a:lnTo>
                    <a:pt x="112" y="2042"/>
                  </a:lnTo>
                  <a:lnTo>
                    <a:pt x="114" y="2040"/>
                  </a:lnTo>
                  <a:lnTo>
                    <a:pt x="116" y="2039"/>
                  </a:lnTo>
                  <a:lnTo>
                    <a:pt x="114" y="2037"/>
                  </a:lnTo>
                  <a:lnTo>
                    <a:pt x="114" y="2035"/>
                  </a:lnTo>
                  <a:lnTo>
                    <a:pt x="114" y="2034"/>
                  </a:lnTo>
                  <a:lnTo>
                    <a:pt x="114" y="2032"/>
                  </a:lnTo>
                  <a:lnTo>
                    <a:pt x="112" y="2032"/>
                  </a:lnTo>
                  <a:lnTo>
                    <a:pt x="112" y="2030"/>
                  </a:lnTo>
                  <a:lnTo>
                    <a:pt x="111" y="2030"/>
                  </a:lnTo>
                  <a:lnTo>
                    <a:pt x="109" y="2030"/>
                  </a:lnTo>
                  <a:lnTo>
                    <a:pt x="107" y="2029"/>
                  </a:lnTo>
                  <a:lnTo>
                    <a:pt x="107" y="2027"/>
                  </a:lnTo>
                  <a:lnTo>
                    <a:pt x="107" y="2025"/>
                  </a:lnTo>
                  <a:lnTo>
                    <a:pt x="106" y="2025"/>
                  </a:lnTo>
                  <a:lnTo>
                    <a:pt x="106" y="2024"/>
                  </a:lnTo>
                  <a:lnTo>
                    <a:pt x="106" y="2022"/>
                  </a:lnTo>
                  <a:lnTo>
                    <a:pt x="104" y="2019"/>
                  </a:lnTo>
                  <a:lnTo>
                    <a:pt x="106" y="2017"/>
                  </a:lnTo>
                  <a:lnTo>
                    <a:pt x="106" y="2015"/>
                  </a:lnTo>
                  <a:lnTo>
                    <a:pt x="107" y="2015"/>
                  </a:lnTo>
                  <a:lnTo>
                    <a:pt x="107" y="2014"/>
                  </a:lnTo>
                  <a:lnTo>
                    <a:pt x="109" y="2012"/>
                  </a:lnTo>
                  <a:lnTo>
                    <a:pt x="109" y="2010"/>
                  </a:lnTo>
                  <a:lnTo>
                    <a:pt x="107" y="2009"/>
                  </a:lnTo>
                  <a:lnTo>
                    <a:pt x="106" y="2007"/>
                  </a:lnTo>
                  <a:lnTo>
                    <a:pt x="104" y="2006"/>
                  </a:lnTo>
                  <a:lnTo>
                    <a:pt x="104" y="2004"/>
                  </a:lnTo>
                  <a:lnTo>
                    <a:pt x="104" y="2002"/>
                  </a:lnTo>
                  <a:lnTo>
                    <a:pt x="104" y="2001"/>
                  </a:lnTo>
                  <a:lnTo>
                    <a:pt x="106" y="1999"/>
                  </a:lnTo>
                  <a:lnTo>
                    <a:pt x="106" y="1997"/>
                  </a:lnTo>
                  <a:lnTo>
                    <a:pt x="107" y="1996"/>
                  </a:lnTo>
                  <a:lnTo>
                    <a:pt x="109" y="1994"/>
                  </a:lnTo>
                  <a:lnTo>
                    <a:pt x="109" y="1992"/>
                  </a:lnTo>
                  <a:lnTo>
                    <a:pt x="111" y="1991"/>
                  </a:lnTo>
                  <a:lnTo>
                    <a:pt x="109" y="1989"/>
                  </a:lnTo>
                  <a:lnTo>
                    <a:pt x="109" y="1986"/>
                  </a:lnTo>
                  <a:lnTo>
                    <a:pt x="109" y="1984"/>
                  </a:lnTo>
                  <a:lnTo>
                    <a:pt x="109" y="1982"/>
                  </a:lnTo>
                  <a:lnTo>
                    <a:pt x="109" y="1981"/>
                  </a:lnTo>
                  <a:lnTo>
                    <a:pt x="111" y="1979"/>
                  </a:lnTo>
                  <a:lnTo>
                    <a:pt x="111" y="1978"/>
                  </a:lnTo>
                  <a:lnTo>
                    <a:pt x="111" y="1976"/>
                  </a:lnTo>
                  <a:lnTo>
                    <a:pt x="111" y="1974"/>
                  </a:lnTo>
                  <a:lnTo>
                    <a:pt x="111" y="1973"/>
                  </a:lnTo>
                  <a:lnTo>
                    <a:pt x="111" y="1971"/>
                  </a:lnTo>
                  <a:lnTo>
                    <a:pt x="111" y="1969"/>
                  </a:lnTo>
                  <a:lnTo>
                    <a:pt x="111" y="1968"/>
                  </a:lnTo>
                  <a:lnTo>
                    <a:pt x="112" y="1966"/>
                  </a:lnTo>
                  <a:lnTo>
                    <a:pt x="114" y="1964"/>
                  </a:lnTo>
                  <a:lnTo>
                    <a:pt x="116" y="1963"/>
                  </a:lnTo>
                  <a:lnTo>
                    <a:pt x="117" y="1961"/>
                  </a:lnTo>
                  <a:lnTo>
                    <a:pt x="119" y="1959"/>
                  </a:lnTo>
                  <a:lnTo>
                    <a:pt x="119" y="1958"/>
                  </a:lnTo>
                  <a:lnTo>
                    <a:pt x="121" y="1958"/>
                  </a:lnTo>
                  <a:lnTo>
                    <a:pt x="121" y="1956"/>
                  </a:lnTo>
                  <a:lnTo>
                    <a:pt x="122" y="1954"/>
                  </a:lnTo>
                  <a:lnTo>
                    <a:pt x="124" y="1954"/>
                  </a:lnTo>
                  <a:lnTo>
                    <a:pt x="126" y="1954"/>
                  </a:lnTo>
                  <a:lnTo>
                    <a:pt x="126" y="1956"/>
                  </a:lnTo>
                  <a:lnTo>
                    <a:pt x="127" y="1956"/>
                  </a:lnTo>
                  <a:lnTo>
                    <a:pt x="127" y="1954"/>
                  </a:lnTo>
                  <a:lnTo>
                    <a:pt x="127" y="1953"/>
                  </a:lnTo>
                  <a:lnTo>
                    <a:pt x="126" y="1951"/>
                  </a:lnTo>
                  <a:lnTo>
                    <a:pt x="126" y="1949"/>
                  </a:lnTo>
                  <a:lnTo>
                    <a:pt x="127" y="1949"/>
                  </a:lnTo>
                  <a:lnTo>
                    <a:pt x="127" y="1948"/>
                  </a:lnTo>
                  <a:lnTo>
                    <a:pt x="129" y="1948"/>
                  </a:lnTo>
                  <a:lnTo>
                    <a:pt x="131" y="1948"/>
                  </a:lnTo>
                  <a:lnTo>
                    <a:pt x="132" y="1948"/>
                  </a:lnTo>
                  <a:lnTo>
                    <a:pt x="134" y="1949"/>
                  </a:lnTo>
                  <a:lnTo>
                    <a:pt x="136" y="1949"/>
                  </a:lnTo>
                  <a:lnTo>
                    <a:pt x="137" y="1949"/>
                  </a:lnTo>
                  <a:lnTo>
                    <a:pt x="137" y="1951"/>
                  </a:lnTo>
                  <a:lnTo>
                    <a:pt x="139" y="1951"/>
                  </a:lnTo>
                  <a:lnTo>
                    <a:pt x="140" y="1951"/>
                  </a:lnTo>
                  <a:lnTo>
                    <a:pt x="142" y="1951"/>
                  </a:lnTo>
                  <a:lnTo>
                    <a:pt x="144" y="1951"/>
                  </a:lnTo>
                  <a:lnTo>
                    <a:pt x="145" y="1953"/>
                  </a:lnTo>
                  <a:lnTo>
                    <a:pt x="147" y="1953"/>
                  </a:lnTo>
                  <a:lnTo>
                    <a:pt x="149" y="1954"/>
                  </a:lnTo>
                  <a:lnTo>
                    <a:pt x="150" y="1954"/>
                  </a:lnTo>
                  <a:lnTo>
                    <a:pt x="152" y="1954"/>
                  </a:lnTo>
                  <a:lnTo>
                    <a:pt x="152" y="1953"/>
                  </a:lnTo>
                  <a:lnTo>
                    <a:pt x="152" y="1951"/>
                  </a:lnTo>
                  <a:lnTo>
                    <a:pt x="154" y="1951"/>
                  </a:lnTo>
                  <a:lnTo>
                    <a:pt x="154" y="1949"/>
                  </a:lnTo>
                  <a:lnTo>
                    <a:pt x="154" y="1948"/>
                  </a:lnTo>
                  <a:lnTo>
                    <a:pt x="152" y="1948"/>
                  </a:lnTo>
                  <a:lnTo>
                    <a:pt x="150" y="1948"/>
                  </a:lnTo>
                  <a:lnTo>
                    <a:pt x="149" y="1948"/>
                  </a:lnTo>
                  <a:lnTo>
                    <a:pt x="147" y="1948"/>
                  </a:lnTo>
                  <a:lnTo>
                    <a:pt x="147" y="1946"/>
                  </a:lnTo>
                  <a:lnTo>
                    <a:pt x="149" y="1946"/>
                  </a:lnTo>
                  <a:lnTo>
                    <a:pt x="149" y="1945"/>
                  </a:lnTo>
                  <a:lnTo>
                    <a:pt x="150" y="1945"/>
                  </a:lnTo>
                  <a:lnTo>
                    <a:pt x="150" y="1943"/>
                  </a:lnTo>
                  <a:lnTo>
                    <a:pt x="150" y="1941"/>
                  </a:lnTo>
                  <a:lnTo>
                    <a:pt x="149" y="1941"/>
                  </a:lnTo>
                  <a:lnTo>
                    <a:pt x="149" y="1940"/>
                  </a:lnTo>
                  <a:lnTo>
                    <a:pt x="150" y="1938"/>
                  </a:lnTo>
                  <a:lnTo>
                    <a:pt x="150" y="1936"/>
                  </a:lnTo>
                  <a:lnTo>
                    <a:pt x="152" y="1935"/>
                  </a:lnTo>
                  <a:lnTo>
                    <a:pt x="154" y="1935"/>
                  </a:lnTo>
                  <a:lnTo>
                    <a:pt x="155" y="1935"/>
                  </a:lnTo>
                  <a:lnTo>
                    <a:pt x="157" y="1935"/>
                  </a:lnTo>
                  <a:lnTo>
                    <a:pt x="159" y="1936"/>
                  </a:lnTo>
                  <a:lnTo>
                    <a:pt x="160" y="1936"/>
                  </a:lnTo>
                  <a:lnTo>
                    <a:pt x="162" y="1938"/>
                  </a:lnTo>
                  <a:lnTo>
                    <a:pt x="162" y="1936"/>
                  </a:lnTo>
                  <a:lnTo>
                    <a:pt x="162" y="1935"/>
                  </a:lnTo>
                  <a:lnTo>
                    <a:pt x="162" y="1933"/>
                  </a:lnTo>
                  <a:lnTo>
                    <a:pt x="160" y="1933"/>
                  </a:lnTo>
                  <a:lnTo>
                    <a:pt x="160" y="1931"/>
                  </a:lnTo>
                  <a:lnTo>
                    <a:pt x="162" y="1931"/>
                  </a:lnTo>
                  <a:lnTo>
                    <a:pt x="162" y="1930"/>
                  </a:lnTo>
                  <a:lnTo>
                    <a:pt x="164" y="1930"/>
                  </a:lnTo>
                  <a:lnTo>
                    <a:pt x="164" y="1928"/>
                  </a:lnTo>
                  <a:lnTo>
                    <a:pt x="165" y="1928"/>
                  </a:lnTo>
                  <a:lnTo>
                    <a:pt x="167" y="1928"/>
                  </a:lnTo>
                  <a:lnTo>
                    <a:pt x="169" y="1928"/>
                  </a:lnTo>
                  <a:lnTo>
                    <a:pt x="170" y="1928"/>
                  </a:lnTo>
                  <a:lnTo>
                    <a:pt x="170" y="1930"/>
                  </a:lnTo>
                  <a:lnTo>
                    <a:pt x="172" y="1930"/>
                  </a:lnTo>
                  <a:lnTo>
                    <a:pt x="173" y="1930"/>
                  </a:lnTo>
                  <a:lnTo>
                    <a:pt x="175" y="1928"/>
                  </a:lnTo>
                  <a:lnTo>
                    <a:pt x="177" y="1928"/>
                  </a:lnTo>
                  <a:lnTo>
                    <a:pt x="178" y="1928"/>
                  </a:lnTo>
                  <a:lnTo>
                    <a:pt x="178" y="1930"/>
                  </a:lnTo>
                  <a:lnTo>
                    <a:pt x="178" y="1931"/>
                  </a:lnTo>
                  <a:lnTo>
                    <a:pt x="180" y="1933"/>
                  </a:lnTo>
                  <a:lnTo>
                    <a:pt x="180" y="1931"/>
                  </a:lnTo>
                  <a:lnTo>
                    <a:pt x="182" y="1931"/>
                  </a:lnTo>
                  <a:lnTo>
                    <a:pt x="182" y="1930"/>
                  </a:lnTo>
                  <a:lnTo>
                    <a:pt x="182" y="1928"/>
                  </a:lnTo>
                  <a:lnTo>
                    <a:pt x="183" y="1928"/>
                  </a:lnTo>
                  <a:lnTo>
                    <a:pt x="183" y="1930"/>
                  </a:lnTo>
                  <a:lnTo>
                    <a:pt x="185" y="1930"/>
                  </a:lnTo>
                  <a:lnTo>
                    <a:pt x="185" y="1931"/>
                  </a:lnTo>
                  <a:lnTo>
                    <a:pt x="185" y="1933"/>
                  </a:lnTo>
                  <a:lnTo>
                    <a:pt x="185" y="1935"/>
                  </a:lnTo>
                  <a:lnTo>
                    <a:pt x="185" y="1936"/>
                  </a:lnTo>
                  <a:lnTo>
                    <a:pt x="183" y="1936"/>
                  </a:lnTo>
                  <a:lnTo>
                    <a:pt x="183" y="1938"/>
                  </a:lnTo>
                  <a:lnTo>
                    <a:pt x="183" y="1940"/>
                  </a:lnTo>
                  <a:lnTo>
                    <a:pt x="182" y="1940"/>
                  </a:lnTo>
                  <a:lnTo>
                    <a:pt x="182" y="1941"/>
                  </a:lnTo>
                  <a:lnTo>
                    <a:pt x="180" y="1941"/>
                  </a:lnTo>
                  <a:lnTo>
                    <a:pt x="180" y="1940"/>
                  </a:lnTo>
                  <a:lnTo>
                    <a:pt x="178" y="1940"/>
                  </a:lnTo>
                  <a:lnTo>
                    <a:pt x="178" y="1941"/>
                  </a:lnTo>
                  <a:lnTo>
                    <a:pt x="177" y="1941"/>
                  </a:lnTo>
                  <a:lnTo>
                    <a:pt x="177" y="1943"/>
                  </a:lnTo>
                  <a:lnTo>
                    <a:pt x="177" y="1945"/>
                  </a:lnTo>
                  <a:lnTo>
                    <a:pt x="178" y="1946"/>
                  </a:lnTo>
                  <a:lnTo>
                    <a:pt x="178" y="1948"/>
                  </a:lnTo>
                  <a:lnTo>
                    <a:pt x="180" y="1948"/>
                  </a:lnTo>
                  <a:lnTo>
                    <a:pt x="180" y="1949"/>
                  </a:lnTo>
                  <a:lnTo>
                    <a:pt x="182" y="1949"/>
                  </a:lnTo>
                  <a:lnTo>
                    <a:pt x="183" y="1949"/>
                  </a:lnTo>
                  <a:lnTo>
                    <a:pt x="185" y="1949"/>
                  </a:lnTo>
                  <a:lnTo>
                    <a:pt x="187" y="1949"/>
                  </a:lnTo>
                  <a:lnTo>
                    <a:pt x="188" y="1949"/>
                  </a:lnTo>
                  <a:lnTo>
                    <a:pt x="190" y="1949"/>
                  </a:lnTo>
                  <a:lnTo>
                    <a:pt x="192" y="1949"/>
                  </a:lnTo>
                  <a:lnTo>
                    <a:pt x="193" y="1951"/>
                  </a:lnTo>
                  <a:lnTo>
                    <a:pt x="193" y="1953"/>
                  </a:lnTo>
                  <a:lnTo>
                    <a:pt x="193" y="1954"/>
                  </a:lnTo>
                  <a:lnTo>
                    <a:pt x="195" y="1956"/>
                  </a:lnTo>
                  <a:lnTo>
                    <a:pt x="197" y="1958"/>
                  </a:lnTo>
                  <a:lnTo>
                    <a:pt x="197" y="1959"/>
                  </a:lnTo>
                  <a:lnTo>
                    <a:pt x="198" y="1959"/>
                  </a:lnTo>
                  <a:lnTo>
                    <a:pt x="200" y="1958"/>
                  </a:lnTo>
                  <a:lnTo>
                    <a:pt x="202" y="1958"/>
                  </a:lnTo>
                  <a:lnTo>
                    <a:pt x="203" y="1958"/>
                  </a:lnTo>
                  <a:lnTo>
                    <a:pt x="205" y="1958"/>
                  </a:lnTo>
                  <a:lnTo>
                    <a:pt x="205" y="1956"/>
                  </a:lnTo>
                  <a:lnTo>
                    <a:pt x="206" y="1956"/>
                  </a:lnTo>
                  <a:lnTo>
                    <a:pt x="206" y="1954"/>
                  </a:lnTo>
                  <a:lnTo>
                    <a:pt x="206" y="1953"/>
                  </a:lnTo>
                  <a:lnTo>
                    <a:pt x="208" y="1954"/>
                  </a:lnTo>
                  <a:lnTo>
                    <a:pt x="210" y="1954"/>
                  </a:lnTo>
                  <a:lnTo>
                    <a:pt x="211" y="1954"/>
                  </a:lnTo>
                  <a:lnTo>
                    <a:pt x="213" y="1954"/>
                  </a:lnTo>
                  <a:lnTo>
                    <a:pt x="213" y="1953"/>
                  </a:lnTo>
                  <a:lnTo>
                    <a:pt x="213" y="1951"/>
                  </a:lnTo>
                  <a:lnTo>
                    <a:pt x="213" y="1949"/>
                  </a:lnTo>
                  <a:lnTo>
                    <a:pt x="213" y="1948"/>
                  </a:lnTo>
                  <a:lnTo>
                    <a:pt x="215" y="1948"/>
                  </a:lnTo>
                  <a:lnTo>
                    <a:pt x="215" y="1946"/>
                  </a:lnTo>
                  <a:lnTo>
                    <a:pt x="216" y="1946"/>
                  </a:lnTo>
                  <a:lnTo>
                    <a:pt x="218" y="1946"/>
                  </a:lnTo>
                  <a:lnTo>
                    <a:pt x="218" y="1948"/>
                  </a:lnTo>
                  <a:lnTo>
                    <a:pt x="218" y="1949"/>
                  </a:lnTo>
                  <a:lnTo>
                    <a:pt x="218" y="1951"/>
                  </a:lnTo>
                  <a:lnTo>
                    <a:pt x="218" y="1953"/>
                  </a:lnTo>
                  <a:lnTo>
                    <a:pt x="218" y="1954"/>
                  </a:lnTo>
                  <a:lnTo>
                    <a:pt x="220" y="1954"/>
                  </a:lnTo>
                  <a:lnTo>
                    <a:pt x="220" y="1956"/>
                  </a:lnTo>
                  <a:lnTo>
                    <a:pt x="221" y="1956"/>
                  </a:lnTo>
                  <a:lnTo>
                    <a:pt x="223" y="1956"/>
                  </a:lnTo>
                  <a:lnTo>
                    <a:pt x="223" y="1954"/>
                  </a:lnTo>
                  <a:lnTo>
                    <a:pt x="223" y="1953"/>
                  </a:lnTo>
                  <a:lnTo>
                    <a:pt x="225" y="1953"/>
                  </a:lnTo>
                  <a:lnTo>
                    <a:pt x="225" y="1951"/>
                  </a:lnTo>
                  <a:lnTo>
                    <a:pt x="223" y="1949"/>
                  </a:lnTo>
                  <a:lnTo>
                    <a:pt x="225" y="1949"/>
                  </a:lnTo>
                  <a:lnTo>
                    <a:pt x="225" y="1948"/>
                  </a:lnTo>
                  <a:lnTo>
                    <a:pt x="226" y="1948"/>
                  </a:lnTo>
                  <a:lnTo>
                    <a:pt x="226" y="1946"/>
                  </a:lnTo>
                  <a:lnTo>
                    <a:pt x="225" y="1946"/>
                  </a:lnTo>
                  <a:lnTo>
                    <a:pt x="225" y="1945"/>
                  </a:lnTo>
                  <a:lnTo>
                    <a:pt x="225" y="1943"/>
                  </a:lnTo>
                  <a:lnTo>
                    <a:pt x="226" y="1943"/>
                  </a:lnTo>
                  <a:lnTo>
                    <a:pt x="226" y="1945"/>
                  </a:lnTo>
                  <a:lnTo>
                    <a:pt x="228" y="1945"/>
                  </a:lnTo>
                  <a:lnTo>
                    <a:pt x="230" y="1945"/>
                  </a:lnTo>
                  <a:lnTo>
                    <a:pt x="231" y="1945"/>
                  </a:lnTo>
                  <a:lnTo>
                    <a:pt x="231" y="1946"/>
                  </a:lnTo>
                  <a:lnTo>
                    <a:pt x="231" y="1948"/>
                  </a:lnTo>
                  <a:lnTo>
                    <a:pt x="230" y="1948"/>
                  </a:lnTo>
                  <a:lnTo>
                    <a:pt x="228" y="1949"/>
                  </a:lnTo>
                  <a:lnTo>
                    <a:pt x="228" y="1951"/>
                  </a:lnTo>
                  <a:lnTo>
                    <a:pt x="230" y="1951"/>
                  </a:lnTo>
                  <a:lnTo>
                    <a:pt x="230" y="1953"/>
                  </a:lnTo>
                  <a:lnTo>
                    <a:pt x="231" y="1953"/>
                  </a:lnTo>
                  <a:lnTo>
                    <a:pt x="233" y="1953"/>
                  </a:lnTo>
                  <a:lnTo>
                    <a:pt x="234" y="1953"/>
                  </a:lnTo>
                  <a:lnTo>
                    <a:pt x="236" y="1953"/>
                  </a:lnTo>
                  <a:lnTo>
                    <a:pt x="238" y="1951"/>
                  </a:lnTo>
                  <a:lnTo>
                    <a:pt x="239" y="1951"/>
                  </a:lnTo>
                  <a:lnTo>
                    <a:pt x="241" y="1951"/>
                  </a:lnTo>
                  <a:lnTo>
                    <a:pt x="241" y="1949"/>
                  </a:lnTo>
                  <a:lnTo>
                    <a:pt x="241" y="1948"/>
                  </a:lnTo>
                  <a:lnTo>
                    <a:pt x="239" y="1948"/>
                  </a:lnTo>
                  <a:lnTo>
                    <a:pt x="239" y="1946"/>
                  </a:lnTo>
                  <a:lnTo>
                    <a:pt x="238" y="1946"/>
                  </a:lnTo>
                  <a:lnTo>
                    <a:pt x="238" y="1945"/>
                  </a:lnTo>
                  <a:lnTo>
                    <a:pt x="239" y="1943"/>
                  </a:lnTo>
                  <a:lnTo>
                    <a:pt x="241" y="1943"/>
                  </a:lnTo>
                  <a:lnTo>
                    <a:pt x="243" y="1943"/>
                  </a:lnTo>
                  <a:lnTo>
                    <a:pt x="243" y="1941"/>
                  </a:lnTo>
                  <a:lnTo>
                    <a:pt x="244" y="1941"/>
                  </a:lnTo>
                  <a:lnTo>
                    <a:pt x="246" y="1940"/>
                  </a:lnTo>
                  <a:lnTo>
                    <a:pt x="248" y="1940"/>
                  </a:lnTo>
                  <a:lnTo>
                    <a:pt x="249" y="1938"/>
                  </a:lnTo>
                  <a:lnTo>
                    <a:pt x="251" y="1938"/>
                  </a:lnTo>
                  <a:lnTo>
                    <a:pt x="253" y="1940"/>
                  </a:lnTo>
                  <a:lnTo>
                    <a:pt x="253" y="1941"/>
                  </a:lnTo>
                  <a:lnTo>
                    <a:pt x="251" y="1945"/>
                  </a:lnTo>
                  <a:lnTo>
                    <a:pt x="251" y="1946"/>
                  </a:lnTo>
                  <a:lnTo>
                    <a:pt x="253" y="1946"/>
                  </a:lnTo>
                  <a:lnTo>
                    <a:pt x="254" y="1946"/>
                  </a:lnTo>
                  <a:lnTo>
                    <a:pt x="256" y="1946"/>
                  </a:lnTo>
                  <a:lnTo>
                    <a:pt x="258" y="1945"/>
                  </a:lnTo>
                  <a:lnTo>
                    <a:pt x="258" y="1943"/>
                  </a:lnTo>
                  <a:lnTo>
                    <a:pt x="256" y="1941"/>
                  </a:lnTo>
                  <a:lnTo>
                    <a:pt x="258" y="1941"/>
                  </a:lnTo>
                  <a:lnTo>
                    <a:pt x="259" y="1941"/>
                  </a:lnTo>
                  <a:lnTo>
                    <a:pt x="259" y="1943"/>
                  </a:lnTo>
                  <a:lnTo>
                    <a:pt x="259" y="1945"/>
                  </a:lnTo>
                  <a:lnTo>
                    <a:pt x="259" y="1946"/>
                  </a:lnTo>
                  <a:lnTo>
                    <a:pt x="259" y="1948"/>
                  </a:lnTo>
                  <a:lnTo>
                    <a:pt x="261" y="1946"/>
                  </a:lnTo>
                  <a:lnTo>
                    <a:pt x="263" y="1945"/>
                  </a:lnTo>
                  <a:lnTo>
                    <a:pt x="264" y="1943"/>
                  </a:lnTo>
                  <a:lnTo>
                    <a:pt x="264" y="1941"/>
                  </a:lnTo>
                  <a:lnTo>
                    <a:pt x="266" y="1938"/>
                  </a:lnTo>
                  <a:lnTo>
                    <a:pt x="266" y="1935"/>
                  </a:lnTo>
                  <a:lnTo>
                    <a:pt x="267" y="1935"/>
                  </a:lnTo>
                  <a:lnTo>
                    <a:pt x="269" y="1935"/>
                  </a:lnTo>
                  <a:lnTo>
                    <a:pt x="271" y="1935"/>
                  </a:lnTo>
                  <a:lnTo>
                    <a:pt x="271" y="1933"/>
                  </a:lnTo>
                  <a:lnTo>
                    <a:pt x="271" y="1931"/>
                  </a:lnTo>
                  <a:lnTo>
                    <a:pt x="272" y="1931"/>
                  </a:lnTo>
                  <a:lnTo>
                    <a:pt x="274" y="1931"/>
                  </a:lnTo>
                  <a:lnTo>
                    <a:pt x="276" y="1931"/>
                  </a:lnTo>
                  <a:lnTo>
                    <a:pt x="276" y="1933"/>
                  </a:lnTo>
                  <a:lnTo>
                    <a:pt x="276" y="1935"/>
                  </a:lnTo>
                  <a:lnTo>
                    <a:pt x="276" y="1936"/>
                  </a:lnTo>
                  <a:lnTo>
                    <a:pt x="276" y="1938"/>
                  </a:lnTo>
                  <a:lnTo>
                    <a:pt x="277" y="1938"/>
                  </a:lnTo>
                  <a:lnTo>
                    <a:pt x="277" y="1935"/>
                  </a:lnTo>
                  <a:lnTo>
                    <a:pt x="279" y="1935"/>
                  </a:lnTo>
                  <a:lnTo>
                    <a:pt x="281" y="1935"/>
                  </a:lnTo>
                  <a:lnTo>
                    <a:pt x="282" y="1935"/>
                  </a:lnTo>
                  <a:lnTo>
                    <a:pt x="284" y="1936"/>
                  </a:lnTo>
                  <a:lnTo>
                    <a:pt x="286" y="1936"/>
                  </a:lnTo>
                  <a:lnTo>
                    <a:pt x="286" y="1935"/>
                  </a:lnTo>
                  <a:lnTo>
                    <a:pt x="287" y="1931"/>
                  </a:lnTo>
                  <a:lnTo>
                    <a:pt x="289" y="1933"/>
                  </a:lnTo>
                  <a:lnTo>
                    <a:pt x="291" y="1933"/>
                  </a:lnTo>
                  <a:lnTo>
                    <a:pt x="289" y="1936"/>
                  </a:lnTo>
                  <a:lnTo>
                    <a:pt x="289" y="1938"/>
                  </a:lnTo>
                  <a:lnTo>
                    <a:pt x="291" y="1938"/>
                  </a:lnTo>
                  <a:lnTo>
                    <a:pt x="292" y="1936"/>
                  </a:lnTo>
                  <a:lnTo>
                    <a:pt x="292" y="1938"/>
                  </a:lnTo>
                  <a:lnTo>
                    <a:pt x="296" y="1938"/>
                  </a:lnTo>
                  <a:lnTo>
                    <a:pt x="297" y="1936"/>
                  </a:lnTo>
                  <a:lnTo>
                    <a:pt x="299" y="1936"/>
                  </a:lnTo>
                  <a:lnTo>
                    <a:pt x="300" y="1935"/>
                  </a:lnTo>
                  <a:lnTo>
                    <a:pt x="300" y="1933"/>
                  </a:lnTo>
                  <a:lnTo>
                    <a:pt x="300" y="1931"/>
                  </a:lnTo>
                  <a:lnTo>
                    <a:pt x="302" y="1930"/>
                  </a:lnTo>
                  <a:lnTo>
                    <a:pt x="304" y="1930"/>
                  </a:lnTo>
                  <a:lnTo>
                    <a:pt x="304" y="1933"/>
                  </a:lnTo>
                  <a:lnTo>
                    <a:pt x="304" y="1935"/>
                  </a:lnTo>
                  <a:lnTo>
                    <a:pt x="302" y="1935"/>
                  </a:lnTo>
                  <a:lnTo>
                    <a:pt x="302" y="1936"/>
                  </a:lnTo>
                  <a:lnTo>
                    <a:pt x="304" y="1938"/>
                  </a:lnTo>
                  <a:lnTo>
                    <a:pt x="305" y="1938"/>
                  </a:lnTo>
                  <a:lnTo>
                    <a:pt x="305" y="1936"/>
                  </a:lnTo>
                  <a:lnTo>
                    <a:pt x="305" y="1935"/>
                  </a:lnTo>
                  <a:lnTo>
                    <a:pt x="307" y="1933"/>
                  </a:lnTo>
                  <a:lnTo>
                    <a:pt x="309" y="1931"/>
                  </a:lnTo>
                  <a:lnTo>
                    <a:pt x="310" y="1931"/>
                  </a:lnTo>
                  <a:lnTo>
                    <a:pt x="312" y="1931"/>
                  </a:lnTo>
                  <a:lnTo>
                    <a:pt x="314" y="1931"/>
                  </a:lnTo>
                  <a:lnTo>
                    <a:pt x="315" y="1931"/>
                  </a:lnTo>
                  <a:lnTo>
                    <a:pt x="317" y="1930"/>
                  </a:lnTo>
                  <a:lnTo>
                    <a:pt x="315" y="1930"/>
                  </a:lnTo>
                  <a:lnTo>
                    <a:pt x="314" y="1928"/>
                  </a:lnTo>
                  <a:lnTo>
                    <a:pt x="314" y="1926"/>
                  </a:lnTo>
                  <a:lnTo>
                    <a:pt x="312" y="1925"/>
                  </a:lnTo>
                  <a:lnTo>
                    <a:pt x="312" y="1923"/>
                  </a:lnTo>
                  <a:lnTo>
                    <a:pt x="314" y="1920"/>
                  </a:lnTo>
                  <a:lnTo>
                    <a:pt x="315" y="1920"/>
                  </a:lnTo>
                  <a:lnTo>
                    <a:pt x="317" y="1920"/>
                  </a:lnTo>
                  <a:lnTo>
                    <a:pt x="319" y="1920"/>
                  </a:lnTo>
                  <a:lnTo>
                    <a:pt x="320" y="1923"/>
                  </a:lnTo>
                  <a:lnTo>
                    <a:pt x="320" y="1925"/>
                  </a:lnTo>
                  <a:lnTo>
                    <a:pt x="322" y="1925"/>
                  </a:lnTo>
                  <a:lnTo>
                    <a:pt x="322" y="1923"/>
                  </a:lnTo>
                  <a:lnTo>
                    <a:pt x="324" y="1921"/>
                  </a:lnTo>
                  <a:lnTo>
                    <a:pt x="325" y="1920"/>
                  </a:lnTo>
                  <a:lnTo>
                    <a:pt x="325" y="1918"/>
                  </a:lnTo>
                  <a:lnTo>
                    <a:pt x="324" y="1918"/>
                  </a:lnTo>
                  <a:lnTo>
                    <a:pt x="324" y="1916"/>
                  </a:lnTo>
                  <a:lnTo>
                    <a:pt x="325" y="1915"/>
                  </a:lnTo>
                  <a:lnTo>
                    <a:pt x="327" y="1913"/>
                  </a:lnTo>
                  <a:lnTo>
                    <a:pt x="327" y="1912"/>
                  </a:lnTo>
                  <a:lnTo>
                    <a:pt x="329" y="1912"/>
                  </a:lnTo>
                  <a:lnTo>
                    <a:pt x="329" y="1910"/>
                  </a:lnTo>
                  <a:lnTo>
                    <a:pt x="330" y="1908"/>
                  </a:lnTo>
                  <a:lnTo>
                    <a:pt x="332" y="1908"/>
                  </a:lnTo>
                  <a:lnTo>
                    <a:pt x="333" y="1908"/>
                  </a:lnTo>
                  <a:lnTo>
                    <a:pt x="333" y="1910"/>
                  </a:lnTo>
                  <a:lnTo>
                    <a:pt x="333" y="1912"/>
                  </a:lnTo>
                  <a:lnTo>
                    <a:pt x="333" y="1913"/>
                  </a:lnTo>
                  <a:lnTo>
                    <a:pt x="335" y="1915"/>
                  </a:lnTo>
                  <a:lnTo>
                    <a:pt x="337" y="1913"/>
                  </a:lnTo>
                  <a:lnTo>
                    <a:pt x="338" y="1913"/>
                  </a:lnTo>
                  <a:lnTo>
                    <a:pt x="340" y="1912"/>
                  </a:lnTo>
                  <a:lnTo>
                    <a:pt x="338" y="1910"/>
                  </a:lnTo>
                  <a:lnTo>
                    <a:pt x="337" y="1908"/>
                  </a:lnTo>
                  <a:lnTo>
                    <a:pt x="335" y="1908"/>
                  </a:lnTo>
                  <a:lnTo>
                    <a:pt x="335" y="1907"/>
                  </a:lnTo>
                  <a:lnTo>
                    <a:pt x="335" y="1905"/>
                  </a:lnTo>
                  <a:lnTo>
                    <a:pt x="337" y="1905"/>
                  </a:lnTo>
                  <a:lnTo>
                    <a:pt x="338" y="1907"/>
                  </a:lnTo>
                  <a:lnTo>
                    <a:pt x="340" y="1907"/>
                  </a:lnTo>
                  <a:lnTo>
                    <a:pt x="340" y="1908"/>
                  </a:lnTo>
                  <a:lnTo>
                    <a:pt x="342" y="1907"/>
                  </a:lnTo>
                  <a:lnTo>
                    <a:pt x="342" y="1905"/>
                  </a:lnTo>
                  <a:lnTo>
                    <a:pt x="340" y="1903"/>
                  </a:lnTo>
                  <a:lnTo>
                    <a:pt x="340" y="1902"/>
                  </a:lnTo>
                  <a:lnTo>
                    <a:pt x="338" y="1900"/>
                  </a:lnTo>
                  <a:lnTo>
                    <a:pt x="340" y="1898"/>
                  </a:lnTo>
                  <a:lnTo>
                    <a:pt x="342" y="1900"/>
                  </a:lnTo>
                  <a:lnTo>
                    <a:pt x="343" y="1902"/>
                  </a:lnTo>
                  <a:lnTo>
                    <a:pt x="345" y="1902"/>
                  </a:lnTo>
                  <a:lnTo>
                    <a:pt x="345" y="1900"/>
                  </a:lnTo>
                  <a:lnTo>
                    <a:pt x="347" y="1900"/>
                  </a:lnTo>
                  <a:lnTo>
                    <a:pt x="347" y="1898"/>
                  </a:lnTo>
                  <a:lnTo>
                    <a:pt x="348" y="1897"/>
                  </a:lnTo>
                  <a:lnTo>
                    <a:pt x="348" y="1898"/>
                  </a:lnTo>
                  <a:lnTo>
                    <a:pt x="350" y="1898"/>
                  </a:lnTo>
                  <a:lnTo>
                    <a:pt x="350" y="1900"/>
                  </a:lnTo>
                  <a:lnTo>
                    <a:pt x="350" y="1902"/>
                  </a:lnTo>
                  <a:lnTo>
                    <a:pt x="352" y="1902"/>
                  </a:lnTo>
                  <a:lnTo>
                    <a:pt x="353" y="1902"/>
                  </a:lnTo>
                  <a:lnTo>
                    <a:pt x="355" y="1900"/>
                  </a:lnTo>
                  <a:lnTo>
                    <a:pt x="357" y="1898"/>
                  </a:lnTo>
                  <a:lnTo>
                    <a:pt x="358" y="1900"/>
                  </a:lnTo>
                  <a:lnTo>
                    <a:pt x="358" y="1902"/>
                  </a:lnTo>
                  <a:lnTo>
                    <a:pt x="360" y="1902"/>
                  </a:lnTo>
                  <a:lnTo>
                    <a:pt x="360" y="1900"/>
                  </a:lnTo>
                  <a:lnTo>
                    <a:pt x="361" y="1900"/>
                  </a:lnTo>
                  <a:lnTo>
                    <a:pt x="361" y="1898"/>
                  </a:lnTo>
                  <a:lnTo>
                    <a:pt x="363" y="1897"/>
                  </a:lnTo>
                  <a:lnTo>
                    <a:pt x="365" y="1895"/>
                  </a:lnTo>
                  <a:lnTo>
                    <a:pt x="366" y="1895"/>
                  </a:lnTo>
                  <a:lnTo>
                    <a:pt x="366" y="1893"/>
                  </a:lnTo>
                  <a:lnTo>
                    <a:pt x="368" y="1892"/>
                  </a:lnTo>
                  <a:lnTo>
                    <a:pt x="368" y="1890"/>
                  </a:lnTo>
                  <a:lnTo>
                    <a:pt x="370" y="1888"/>
                  </a:lnTo>
                  <a:lnTo>
                    <a:pt x="371" y="1888"/>
                  </a:lnTo>
                  <a:lnTo>
                    <a:pt x="373" y="1890"/>
                  </a:lnTo>
                  <a:lnTo>
                    <a:pt x="375" y="1892"/>
                  </a:lnTo>
                  <a:lnTo>
                    <a:pt x="376" y="1892"/>
                  </a:lnTo>
                  <a:lnTo>
                    <a:pt x="378" y="1892"/>
                  </a:lnTo>
                  <a:lnTo>
                    <a:pt x="380" y="1892"/>
                  </a:lnTo>
                  <a:lnTo>
                    <a:pt x="380" y="1890"/>
                  </a:lnTo>
                  <a:lnTo>
                    <a:pt x="380" y="1888"/>
                  </a:lnTo>
                  <a:lnTo>
                    <a:pt x="380" y="1887"/>
                  </a:lnTo>
                  <a:lnTo>
                    <a:pt x="380" y="1885"/>
                  </a:lnTo>
                  <a:lnTo>
                    <a:pt x="380" y="1883"/>
                  </a:lnTo>
                  <a:lnTo>
                    <a:pt x="381" y="1882"/>
                  </a:lnTo>
                  <a:lnTo>
                    <a:pt x="381" y="1883"/>
                  </a:lnTo>
                  <a:lnTo>
                    <a:pt x="383" y="1883"/>
                  </a:lnTo>
                  <a:lnTo>
                    <a:pt x="385" y="1885"/>
                  </a:lnTo>
                  <a:lnTo>
                    <a:pt x="386" y="1885"/>
                  </a:lnTo>
                  <a:lnTo>
                    <a:pt x="388" y="1885"/>
                  </a:lnTo>
                  <a:lnTo>
                    <a:pt x="388" y="1883"/>
                  </a:lnTo>
                  <a:lnTo>
                    <a:pt x="388" y="1882"/>
                  </a:lnTo>
                  <a:lnTo>
                    <a:pt x="386" y="1880"/>
                  </a:lnTo>
                  <a:lnTo>
                    <a:pt x="386" y="1879"/>
                  </a:lnTo>
                  <a:lnTo>
                    <a:pt x="388" y="1880"/>
                  </a:lnTo>
                  <a:lnTo>
                    <a:pt x="390" y="1880"/>
                  </a:lnTo>
                  <a:lnTo>
                    <a:pt x="391" y="1880"/>
                  </a:lnTo>
                  <a:lnTo>
                    <a:pt x="390" y="1882"/>
                  </a:lnTo>
                  <a:lnTo>
                    <a:pt x="390" y="1883"/>
                  </a:lnTo>
                  <a:lnTo>
                    <a:pt x="391" y="1885"/>
                  </a:lnTo>
                  <a:lnTo>
                    <a:pt x="391" y="1887"/>
                  </a:lnTo>
                  <a:lnTo>
                    <a:pt x="393" y="1887"/>
                  </a:lnTo>
                  <a:lnTo>
                    <a:pt x="394" y="1887"/>
                  </a:lnTo>
                  <a:lnTo>
                    <a:pt x="396" y="1887"/>
                  </a:lnTo>
                  <a:lnTo>
                    <a:pt x="396" y="1885"/>
                  </a:lnTo>
                  <a:lnTo>
                    <a:pt x="396" y="1882"/>
                  </a:lnTo>
                  <a:lnTo>
                    <a:pt x="398" y="1882"/>
                  </a:lnTo>
                  <a:lnTo>
                    <a:pt x="399" y="1882"/>
                  </a:lnTo>
                  <a:lnTo>
                    <a:pt x="401" y="1882"/>
                  </a:lnTo>
                  <a:lnTo>
                    <a:pt x="403" y="1883"/>
                  </a:lnTo>
                  <a:lnTo>
                    <a:pt x="404" y="1883"/>
                  </a:lnTo>
                  <a:lnTo>
                    <a:pt x="406" y="1883"/>
                  </a:lnTo>
                  <a:lnTo>
                    <a:pt x="406" y="1885"/>
                  </a:lnTo>
                  <a:lnTo>
                    <a:pt x="406" y="1883"/>
                  </a:lnTo>
                  <a:lnTo>
                    <a:pt x="408" y="1883"/>
                  </a:lnTo>
                  <a:lnTo>
                    <a:pt x="406" y="1882"/>
                  </a:lnTo>
                  <a:lnTo>
                    <a:pt x="406" y="1880"/>
                  </a:lnTo>
                  <a:lnTo>
                    <a:pt x="408" y="1879"/>
                  </a:lnTo>
                  <a:lnTo>
                    <a:pt x="409" y="1879"/>
                  </a:lnTo>
                  <a:lnTo>
                    <a:pt x="409" y="1880"/>
                  </a:lnTo>
                  <a:lnTo>
                    <a:pt x="411" y="1882"/>
                  </a:lnTo>
                  <a:lnTo>
                    <a:pt x="411" y="1883"/>
                  </a:lnTo>
                  <a:lnTo>
                    <a:pt x="411" y="1885"/>
                  </a:lnTo>
                  <a:lnTo>
                    <a:pt x="411" y="1887"/>
                  </a:lnTo>
                  <a:lnTo>
                    <a:pt x="413" y="1887"/>
                  </a:lnTo>
                  <a:lnTo>
                    <a:pt x="414" y="1887"/>
                  </a:lnTo>
                  <a:lnTo>
                    <a:pt x="413" y="1888"/>
                  </a:lnTo>
                  <a:lnTo>
                    <a:pt x="411" y="1888"/>
                  </a:lnTo>
                  <a:lnTo>
                    <a:pt x="411" y="1890"/>
                  </a:lnTo>
                  <a:lnTo>
                    <a:pt x="413" y="1890"/>
                  </a:lnTo>
                  <a:lnTo>
                    <a:pt x="413" y="1892"/>
                  </a:lnTo>
                  <a:lnTo>
                    <a:pt x="414" y="1892"/>
                  </a:lnTo>
                  <a:lnTo>
                    <a:pt x="416" y="1893"/>
                  </a:lnTo>
                  <a:lnTo>
                    <a:pt x="418" y="1893"/>
                  </a:lnTo>
                  <a:lnTo>
                    <a:pt x="419" y="1893"/>
                  </a:lnTo>
                  <a:lnTo>
                    <a:pt x="419" y="1892"/>
                  </a:lnTo>
                  <a:lnTo>
                    <a:pt x="421" y="1890"/>
                  </a:lnTo>
                  <a:lnTo>
                    <a:pt x="421" y="1888"/>
                  </a:lnTo>
                  <a:lnTo>
                    <a:pt x="423" y="1888"/>
                  </a:lnTo>
                  <a:lnTo>
                    <a:pt x="423" y="1890"/>
                  </a:lnTo>
                  <a:lnTo>
                    <a:pt x="424" y="1890"/>
                  </a:lnTo>
                  <a:lnTo>
                    <a:pt x="426" y="1892"/>
                  </a:lnTo>
                  <a:lnTo>
                    <a:pt x="427" y="1893"/>
                  </a:lnTo>
                  <a:lnTo>
                    <a:pt x="426" y="1895"/>
                  </a:lnTo>
                  <a:lnTo>
                    <a:pt x="427" y="1897"/>
                  </a:lnTo>
                  <a:lnTo>
                    <a:pt x="427" y="1898"/>
                  </a:lnTo>
                  <a:lnTo>
                    <a:pt x="429" y="1898"/>
                  </a:lnTo>
                  <a:lnTo>
                    <a:pt x="429" y="1897"/>
                  </a:lnTo>
                  <a:lnTo>
                    <a:pt x="431" y="1898"/>
                  </a:lnTo>
                  <a:lnTo>
                    <a:pt x="432" y="1898"/>
                  </a:lnTo>
                  <a:lnTo>
                    <a:pt x="434" y="1898"/>
                  </a:lnTo>
                  <a:lnTo>
                    <a:pt x="434" y="1900"/>
                  </a:lnTo>
                  <a:lnTo>
                    <a:pt x="434" y="1902"/>
                  </a:lnTo>
                  <a:lnTo>
                    <a:pt x="436" y="1903"/>
                  </a:lnTo>
                  <a:lnTo>
                    <a:pt x="437" y="1905"/>
                  </a:lnTo>
                  <a:lnTo>
                    <a:pt x="439" y="1905"/>
                  </a:lnTo>
                  <a:lnTo>
                    <a:pt x="441" y="1907"/>
                  </a:lnTo>
                  <a:lnTo>
                    <a:pt x="439" y="1907"/>
                  </a:lnTo>
                  <a:lnTo>
                    <a:pt x="439" y="1908"/>
                  </a:lnTo>
                  <a:lnTo>
                    <a:pt x="437" y="1908"/>
                  </a:lnTo>
                  <a:lnTo>
                    <a:pt x="437" y="1910"/>
                  </a:lnTo>
                  <a:lnTo>
                    <a:pt x="439" y="1912"/>
                  </a:lnTo>
                  <a:lnTo>
                    <a:pt x="441" y="1912"/>
                  </a:lnTo>
                  <a:lnTo>
                    <a:pt x="441" y="1913"/>
                  </a:lnTo>
                  <a:lnTo>
                    <a:pt x="442" y="1913"/>
                  </a:lnTo>
                  <a:lnTo>
                    <a:pt x="442" y="1915"/>
                  </a:lnTo>
                  <a:lnTo>
                    <a:pt x="442" y="1916"/>
                  </a:lnTo>
                  <a:lnTo>
                    <a:pt x="442" y="1918"/>
                  </a:lnTo>
                  <a:lnTo>
                    <a:pt x="442" y="1920"/>
                  </a:lnTo>
                  <a:lnTo>
                    <a:pt x="444" y="1921"/>
                  </a:lnTo>
                  <a:lnTo>
                    <a:pt x="444" y="1923"/>
                  </a:lnTo>
                  <a:lnTo>
                    <a:pt x="444" y="1925"/>
                  </a:lnTo>
                  <a:lnTo>
                    <a:pt x="446" y="1925"/>
                  </a:lnTo>
                  <a:lnTo>
                    <a:pt x="447" y="1925"/>
                  </a:lnTo>
                  <a:lnTo>
                    <a:pt x="447" y="1926"/>
                  </a:lnTo>
                  <a:lnTo>
                    <a:pt x="446" y="1928"/>
                  </a:lnTo>
                  <a:lnTo>
                    <a:pt x="444" y="1928"/>
                  </a:lnTo>
                  <a:lnTo>
                    <a:pt x="442" y="1930"/>
                  </a:lnTo>
                  <a:lnTo>
                    <a:pt x="442" y="1931"/>
                  </a:lnTo>
                  <a:lnTo>
                    <a:pt x="444" y="1933"/>
                  </a:lnTo>
                  <a:lnTo>
                    <a:pt x="444" y="1935"/>
                  </a:lnTo>
                  <a:lnTo>
                    <a:pt x="446" y="1935"/>
                  </a:lnTo>
                  <a:lnTo>
                    <a:pt x="446" y="1936"/>
                  </a:lnTo>
                  <a:lnTo>
                    <a:pt x="446" y="1938"/>
                  </a:lnTo>
                  <a:lnTo>
                    <a:pt x="446" y="1940"/>
                  </a:lnTo>
                  <a:lnTo>
                    <a:pt x="447" y="1941"/>
                  </a:lnTo>
                  <a:lnTo>
                    <a:pt x="449" y="1941"/>
                  </a:lnTo>
                  <a:lnTo>
                    <a:pt x="451" y="1943"/>
                  </a:lnTo>
                  <a:lnTo>
                    <a:pt x="452" y="1941"/>
                  </a:lnTo>
                  <a:lnTo>
                    <a:pt x="454" y="1940"/>
                  </a:lnTo>
                  <a:lnTo>
                    <a:pt x="456" y="1938"/>
                  </a:lnTo>
                  <a:lnTo>
                    <a:pt x="456" y="1936"/>
                  </a:lnTo>
                  <a:lnTo>
                    <a:pt x="457" y="1935"/>
                  </a:lnTo>
                  <a:lnTo>
                    <a:pt x="459" y="1935"/>
                  </a:lnTo>
                  <a:lnTo>
                    <a:pt x="459" y="1936"/>
                  </a:lnTo>
                  <a:lnTo>
                    <a:pt x="459" y="1938"/>
                  </a:lnTo>
                  <a:lnTo>
                    <a:pt x="457" y="1938"/>
                  </a:lnTo>
                  <a:lnTo>
                    <a:pt x="457" y="1940"/>
                  </a:lnTo>
                  <a:lnTo>
                    <a:pt x="457" y="1941"/>
                  </a:lnTo>
                  <a:lnTo>
                    <a:pt x="457" y="1943"/>
                  </a:lnTo>
                  <a:lnTo>
                    <a:pt x="459" y="1943"/>
                  </a:lnTo>
                  <a:lnTo>
                    <a:pt x="460" y="1943"/>
                  </a:lnTo>
                  <a:lnTo>
                    <a:pt x="462" y="1945"/>
                  </a:lnTo>
                  <a:lnTo>
                    <a:pt x="460" y="1946"/>
                  </a:lnTo>
                  <a:lnTo>
                    <a:pt x="460" y="1948"/>
                  </a:lnTo>
                  <a:lnTo>
                    <a:pt x="460" y="1949"/>
                  </a:lnTo>
                  <a:lnTo>
                    <a:pt x="462" y="1949"/>
                  </a:lnTo>
                  <a:lnTo>
                    <a:pt x="462" y="1951"/>
                  </a:lnTo>
                  <a:lnTo>
                    <a:pt x="464" y="1951"/>
                  </a:lnTo>
                  <a:lnTo>
                    <a:pt x="465" y="1949"/>
                  </a:lnTo>
                  <a:lnTo>
                    <a:pt x="467" y="1949"/>
                  </a:lnTo>
                  <a:lnTo>
                    <a:pt x="469" y="1949"/>
                  </a:lnTo>
                  <a:lnTo>
                    <a:pt x="467" y="1951"/>
                  </a:lnTo>
                  <a:lnTo>
                    <a:pt x="467" y="1953"/>
                  </a:lnTo>
                  <a:lnTo>
                    <a:pt x="467" y="1954"/>
                  </a:lnTo>
                  <a:lnTo>
                    <a:pt x="469" y="1954"/>
                  </a:lnTo>
                  <a:lnTo>
                    <a:pt x="470" y="1954"/>
                  </a:lnTo>
                  <a:lnTo>
                    <a:pt x="472" y="1953"/>
                  </a:lnTo>
                  <a:lnTo>
                    <a:pt x="472" y="1954"/>
                  </a:lnTo>
                  <a:lnTo>
                    <a:pt x="472" y="1956"/>
                  </a:lnTo>
                  <a:lnTo>
                    <a:pt x="470" y="1959"/>
                  </a:lnTo>
                  <a:lnTo>
                    <a:pt x="470" y="1961"/>
                  </a:lnTo>
                  <a:lnTo>
                    <a:pt x="469" y="1961"/>
                  </a:lnTo>
                  <a:lnTo>
                    <a:pt x="469" y="1963"/>
                  </a:lnTo>
                  <a:lnTo>
                    <a:pt x="469" y="1964"/>
                  </a:lnTo>
                  <a:lnTo>
                    <a:pt x="469" y="1966"/>
                  </a:lnTo>
                  <a:lnTo>
                    <a:pt x="470" y="1966"/>
                  </a:lnTo>
                  <a:lnTo>
                    <a:pt x="472" y="1968"/>
                  </a:lnTo>
                  <a:lnTo>
                    <a:pt x="474" y="1968"/>
                  </a:lnTo>
                  <a:lnTo>
                    <a:pt x="474" y="1969"/>
                  </a:lnTo>
                  <a:lnTo>
                    <a:pt x="474" y="1971"/>
                  </a:lnTo>
                  <a:lnTo>
                    <a:pt x="475" y="1973"/>
                  </a:lnTo>
                  <a:lnTo>
                    <a:pt x="475" y="1974"/>
                  </a:lnTo>
                  <a:lnTo>
                    <a:pt x="475" y="1976"/>
                  </a:lnTo>
                  <a:lnTo>
                    <a:pt x="477" y="1976"/>
                  </a:lnTo>
                  <a:lnTo>
                    <a:pt x="479" y="1974"/>
                  </a:lnTo>
                  <a:lnTo>
                    <a:pt x="480" y="1974"/>
                  </a:lnTo>
                  <a:lnTo>
                    <a:pt x="480" y="1973"/>
                  </a:lnTo>
                  <a:lnTo>
                    <a:pt x="479" y="1971"/>
                  </a:lnTo>
                  <a:lnTo>
                    <a:pt x="480" y="1971"/>
                  </a:lnTo>
                  <a:lnTo>
                    <a:pt x="482" y="1971"/>
                  </a:lnTo>
                  <a:lnTo>
                    <a:pt x="484" y="1971"/>
                  </a:lnTo>
                  <a:lnTo>
                    <a:pt x="484" y="1969"/>
                  </a:lnTo>
                  <a:lnTo>
                    <a:pt x="485" y="1969"/>
                  </a:lnTo>
                  <a:lnTo>
                    <a:pt x="487" y="1968"/>
                  </a:lnTo>
                  <a:lnTo>
                    <a:pt x="488" y="1968"/>
                  </a:lnTo>
                  <a:lnTo>
                    <a:pt x="490" y="1968"/>
                  </a:lnTo>
                  <a:lnTo>
                    <a:pt x="490" y="1964"/>
                  </a:lnTo>
                  <a:lnTo>
                    <a:pt x="490" y="1963"/>
                  </a:lnTo>
                  <a:lnTo>
                    <a:pt x="490" y="1961"/>
                  </a:lnTo>
                  <a:lnTo>
                    <a:pt x="490" y="1958"/>
                  </a:lnTo>
                  <a:lnTo>
                    <a:pt x="490" y="1954"/>
                  </a:lnTo>
                  <a:lnTo>
                    <a:pt x="492" y="1951"/>
                  </a:lnTo>
                  <a:lnTo>
                    <a:pt x="493" y="1949"/>
                  </a:lnTo>
                  <a:lnTo>
                    <a:pt x="493" y="1948"/>
                  </a:lnTo>
                  <a:lnTo>
                    <a:pt x="495" y="1946"/>
                  </a:lnTo>
                  <a:lnTo>
                    <a:pt x="497" y="1945"/>
                  </a:lnTo>
                  <a:lnTo>
                    <a:pt x="498" y="1943"/>
                  </a:lnTo>
                  <a:lnTo>
                    <a:pt x="498" y="1941"/>
                  </a:lnTo>
                  <a:lnTo>
                    <a:pt x="500" y="1940"/>
                  </a:lnTo>
                  <a:lnTo>
                    <a:pt x="502" y="1938"/>
                  </a:lnTo>
                  <a:lnTo>
                    <a:pt x="503" y="1936"/>
                  </a:lnTo>
                  <a:lnTo>
                    <a:pt x="505" y="1935"/>
                  </a:lnTo>
                  <a:lnTo>
                    <a:pt x="505" y="1933"/>
                  </a:lnTo>
                  <a:lnTo>
                    <a:pt x="507" y="1931"/>
                  </a:lnTo>
                  <a:lnTo>
                    <a:pt x="508" y="1930"/>
                  </a:lnTo>
                  <a:lnTo>
                    <a:pt x="508" y="1928"/>
                  </a:lnTo>
                  <a:lnTo>
                    <a:pt x="508" y="1926"/>
                  </a:lnTo>
                  <a:lnTo>
                    <a:pt x="510" y="1926"/>
                  </a:lnTo>
                  <a:lnTo>
                    <a:pt x="510" y="1925"/>
                  </a:lnTo>
                  <a:lnTo>
                    <a:pt x="512" y="1923"/>
                  </a:lnTo>
                  <a:lnTo>
                    <a:pt x="512" y="1921"/>
                  </a:lnTo>
                  <a:lnTo>
                    <a:pt x="513" y="1920"/>
                  </a:lnTo>
                  <a:lnTo>
                    <a:pt x="513" y="1918"/>
                  </a:lnTo>
                  <a:lnTo>
                    <a:pt x="513" y="1915"/>
                  </a:lnTo>
                  <a:lnTo>
                    <a:pt x="515" y="1915"/>
                  </a:lnTo>
                  <a:lnTo>
                    <a:pt x="515" y="1913"/>
                  </a:lnTo>
                  <a:lnTo>
                    <a:pt x="515" y="1912"/>
                  </a:lnTo>
                  <a:lnTo>
                    <a:pt x="515" y="1910"/>
                  </a:lnTo>
                  <a:lnTo>
                    <a:pt x="515" y="1908"/>
                  </a:lnTo>
                  <a:lnTo>
                    <a:pt x="517" y="1905"/>
                  </a:lnTo>
                  <a:lnTo>
                    <a:pt x="517" y="1903"/>
                  </a:lnTo>
                  <a:lnTo>
                    <a:pt x="517" y="1902"/>
                  </a:lnTo>
                  <a:lnTo>
                    <a:pt x="517" y="1900"/>
                  </a:lnTo>
                  <a:lnTo>
                    <a:pt x="517" y="1898"/>
                  </a:lnTo>
                  <a:lnTo>
                    <a:pt x="517" y="1897"/>
                  </a:lnTo>
                  <a:lnTo>
                    <a:pt x="517" y="1895"/>
                  </a:lnTo>
                  <a:lnTo>
                    <a:pt x="517" y="1893"/>
                  </a:lnTo>
                  <a:lnTo>
                    <a:pt x="517" y="1892"/>
                  </a:lnTo>
                  <a:lnTo>
                    <a:pt x="517" y="1890"/>
                  </a:lnTo>
                  <a:lnTo>
                    <a:pt x="517" y="1888"/>
                  </a:lnTo>
                  <a:lnTo>
                    <a:pt x="517" y="1885"/>
                  </a:lnTo>
                  <a:lnTo>
                    <a:pt x="517" y="1883"/>
                  </a:lnTo>
                  <a:lnTo>
                    <a:pt x="517" y="1882"/>
                  </a:lnTo>
                  <a:lnTo>
                    <a:pt x="517" y="1880"/>
                  </a:lnTo>
                  <a:lnTo>
                    <a:pt x="518" y="1879"/>
                  </a:lnTo>
                  <a:lnTo>
                    <a:pt x="518" y="1877"/>
                  </a:lnTo>
                  <a:lnTo>
                    <a:pt x="518" y="1875"/>
                  </a:lnTo>
                  <a:lnTo>
                    <a:pt x="518" y="1874"/>
                  </a:lnTo>
                  <a:lnTo>
                    <a:pt x="520" y="1872"/>
                  </a:lnTo>
                  <a:lnTo>
                    <a:pt x="518" y="1872"/>
                  </a:lnTo>
                  <a:lnTo>
                    <a:pt x="520" y="1870"/>
                  </a:lnTo>
                  <a:lnTo>
                    <a:pt x="520" y="1869"/>
                  </a:lnTo>
                  <a:lnTo>
                    <a:pt x="520" y="1867"/>
                  </a:lnTo>
                  <a:lnTo>
                    <a:pt x="520" y="1865"/>
                  </a:lnTo>
                  <a:lnTo>
                    <a:pt x="520" y="1864"/>
                  </a:lnTo>
                  <a:lnTo>
                    <a:pt x="518" y="1864"/>
                  </a:lnTo>
                  <a:lnTo>
                    <a:pt x="518" y="1862"/>
                  </a:lnTo>
                  <a:lnTo>
                    <a:pt x="518" y="1860"/>
                  </a:lnTo>
                  <a:lnTo>
                    <a:pt x="518" y="1859"/>
                  </a:lnTo>
                  <a:lnTo>
                    <a:pt x="518" y="1857"/>
                  </a:lnTo>
                  <a:lnTo>
                    <a:pt x="518" y="1855"/>
                  </a:lnTo>
                  <a:lnTo>
                    <a:pt x="518" y="1852"/>
                  </a:lnTo>
                  <a:lnTo>
                    <a:pt x="518" y="1850"/>
                  </a:lnTo>
                  <a:lnTo>
                    <a:pt x="518" y="1849"/>
                  </a:lnTo>
                  <a:lnTo>
                    <a:pt x="518" y="1847"/>
                  </a:lnTo>
                  <a:lnTo>
                    <a:pt x="518" y="1846"/>
                  </a:lnTo>
                  <a:lnTo>
                    <a:pt x="518" y="1844"/>
                  </a:lnTo>
                  <a:lnTo>
                    <a:pt x="518" y="1842"/>
                  </a:lnTo>
                  <a:lnTo>
                    <a:pt x="518" y="1841"/>
                  </a:lnTo>
                  <a:lnTo>
                    <a:pt x="520" y="1839"/>
                  </a:lnTo>
                  <a:lnTo>
                    <a:pt x="520" y="1837"/>
                  </a:lnTo>
                  <a:lnTo>
                    <a:pt x="520" y="1836"/>
                  </a:lnTo>
                  <a:lnTo>
                    <a:pt x="521" y="1834"/>
                  </a:lnTo>
                  <a:lnTo>
                    <a:pt x="521" y="1832"/>
                  </a:lnTo>
                  <a:lnTo>
                    <a:pt x="523" y="1831"/>
                  </a:lnTo>
                  <a:lnTo>
                    <a:pt x="523" y="1829"/>
                  </a:lnTo>
                  <a:lnTo>
                    <a:pt x="525" y="1827"/>
                  </a:lnTo>
                  <a:lnTo>
                    <a:pt x="526" y="1826"/>
                  </a:lnTo>
                  <a:lnTo>
                    <a:pt x="526" y="1824"/>
                  </a:lnTo>
                  <a:lnTo>
                    <a:pt x="526" y="1822"/>
                  </a:lnTo>
                  <a:lnTo>
                    <a:pt x="526" y="1821"/>
                  </a:lnTo>
                  <a:lnTo>
                    <a:pt x="526" y="1819"/>
                  </a:lnTo>
                  <a:lnTo>
                    <a:pt x="526" y="1817"/>
                  </a:lnTo>
                  <a:lnTo>
                    <a:pt x="526" y="1816"/>
                  </a:lnTo>
                  <a:lnTo>
                    <a:pt x="526" y="1814"/>
                  </a:lnTo>
                  <a:lnTo>
                    <a:pt x="526" y="1813"/>
                  </a:lnTo>
                  <a:lnTo>
                    <a:pt x="526" y="1811"/>
                  </a:lnTo>
                  <a:lnTo>
                    <a:pt x="528" y="1809"/>
                  </a:lnTo>
                  <a:lnTo>
                    <a:pt x="528" y="1806"/>
                  </a:lnTo>
                  <a:lnTo>
                    <a:pt x="528" y="1804"/>
                  </a:lnTo>
                  <a:lnTo>
                    <a:pt x="530" y="1803"/>
                  </a:lnTo>
                  <a:lnTo>
                    <a:pt x="530" y="1799"/>
                  </a:lnTo>
                  <a:lnTo>
                    <a:pt x="530" y="1798"/>
                  </a:lnTo>
                  <a:lnTo>
                    <a:pt x="530" y="1796"/>
                  </a:lnTo>
                  <a:lnTo>
                    <a:pt x="530" y="1794"/>
                  </a:lnTo>
                  <a:lnTo>
                    <a:pt x="530" y="1793"/>
                  </a:lnTo>
                  <a:lnTo>
                    <a:pt x="531" y="1791"/>
                  </a:lnTo>
                  <a:lnTo>
                    <a:pt x="531" y="1789"/>
                  </a:lnTo>
                  <a:lnTo>
                    <a:pt x="530" y="1789"/>
                  </a:lnTo>
                  <a:lnTo>
                    <a:pt x="530" y="1788"/>
                  </a:lnTo>
                  <a:lnTo>
                    <a:pt x="530" y="1786"/>
                  </a:lnTo>
                  <a:lnTo>
                    <a:pt x="530" y="1784"/>
                  </a:lnTo>
                  <a:lnTo>
                    <a:pt x="528" y="1784"/>
                  </a:lnTo>
                  <a:lnTo>
                    <a:pt x="528" y="1783"/>
                  </a:lnTo>
                  <a:lnTo>
                    <a:pt x="526" y="1783"/>
                  </a:lnTo>
                  <a:lnTo>
                    <a:pt x="526" y="1781"/>
                  </a:lnTo>
                  <a:lnTo>
                    <a:pt x="525" y="1780"/>
                  </a:lnTo>
                  <a:lnTo>
                    <a:pt x="525" y="1778"/>
                  </a:lnTo>
                  <a:lnTo>
                    <a:pt x="523" y="1778"/>
                  </a:lnTo>
                  <a:lnTo>
                    <a:pt x="523" y="1776"/>
                  </a:lnTo>
                  <a:lnTo>
                    <a:pt x="523" y="1775"/>
                  </a:lnTo>
                  <a:lnTo>
                    <a:pt x="523" y="1773"/>
                  </a:lnTo>
                  <a:lnTo>
                    <a:pt x="523" y="1771"/>
                  </a:lnTo>
                  <a:lnTo>
                    <a:pt x="523" y="1770"/>
                  </a:lnTo>
                  <a:lnTo>
                    <a:pt x="523" y="1768"/>
                  </a:lnTo>
                  <a:lnTo>
                    <a:pt x="523" y="1766"/>
                  </a:lnTo>
                  <a:lnTo>
                    <a:pt x="521" y="1765"/>
                  </a:lnTo>
                  <a:lnTo>
                    <a:pt x="521" y="1763"/>
                  </a:lnTo>
                  <a:lnTo>
                    <a:pt x="521" y="1761"/>
                  </a:lnTo>
                  <a:lnTo>
                    <a:pt x="521" y="1760"/>
                  </a:lnTo>
                  <a:lnTo>
                    <a:pt x="523" y="1760"/>
                  </a:lnTo>
                  <a:lnTo>
                    <a:pt x="523" y="1758"/>
                  </a:lnTo>
                  <a:lnTo>
                    <a:pt x="523" y="1756"/>
                  </a:lnTo>
                  <a:lnTo>
                    <a:pt x="525" y="1755"/>
                  </a:lnTo>
                  <a:lnTo>
                    <a:pt x="525" y="1753"/>
                  </a:lnTo>
                  <a:lnTo>
                    <a:pt x="525" y="1751"/>
                  </a:lnTo>
                  <a:lnTo>
                    <a:pt x="525" y="1750"/>
                  </a:lnTo>
                  <a:lnTo>
                    <a:pt x="526" y="1748"/>
                  </a:lnTo>
                  <a:lnTo>
                    <a:pt x="528" y="1747"/>
                  </a:lnTo>
                  <a:lnTo>
                    <a:pt x="528" y="1745"/>
                  </a:lnTo>
                  <a:lnTo>
                    <a:pt x="530" y="1745"/>
                  </a:lnTo>
                  <a:lnTo>
                    <a:pt x="531" y="1745"/>
                  </a:lnTo>
                  <a:lnTo>
                    <a:pt x="531" y="1743"/>
                  </a:lnTo>
                  <a:lnTo>
                    <a:pt x="533" y="1743"/>
                  </a:lnTo>
                  <a:lnTo>
                    <a:pt x="533" y="1742"/>
                  </a:lnTo>
                  <a:lnTo>
                    <a:pt x="535" y="1742"/>
                  </a:lnTo>
                  <a:lnTo>
                    <a:pt x="536" y="1740"/>
                  </a:lnTo>
                  <a:lnTo>
                    <a:pt x="538" y="1740"/>
                  </a:lnTo>
                  <a:lnTo>
                    <a:pt x="540" y="1740"/>
                  </a:lnTo>
                  <a:lnTo>
                    <a:pt x="540" y="1738"/>
                  </a:lnTo>
                  <a:lnTo>
                    <a:pt x="543" y="1737"/>
                  </a:lnTo>
                  <a:lnTo>
                    <a:pt x="545" y="1737"/>
                  </a:lnTo>
                  <a:lnTo>
                    <a:pt x="545" y="1735"/>
                  </a:lnTo>
                  <a:lnTo>
                    <a:pt x="546" y="1735"/>
                  </a:lnTo>
                  <a:lnTo>
                    <a:pt x="548" y="1735"/>
                  </a:lnTo>
                  <a:lnTo>
                    <a:pt x="550" y="1735"/>
                  </a:lnTo>
                  <a:lnTo>
                    <a:pt x="551" y="1733"/>
                  </a:lnTo>
                  <a:lnTo>
                    <a:pt x="553" y="1733"/>
                  </a:lnTo>
                  <a:lnTo>
                    <a:pt x="554" y="1732"/>
                  </a:lnTo>
                  <a:lnTo>
                    <a:pt x="556" y="1732"/>
                  </a:lnTo>
                  <a:lnTo>
                    <a:pt x="558" y="1732"/>
                  </a:lnTo>
                  <a:lnTo>
                    <a:pt x="559" y="1732"/>
                  </a:lnTo>
                  <a:lnTo>
                    <a:pt x="559" y="1730"/>
                  </a:lnTo>
                  <a:lnTo>
                    <a:pt x="561" y="1730"/>
                  </a:lnTo>
                  <a:lnTo>
                    <a:pt x="563" y="1730"/>
                  </a:lnTo>
                  <a:lnTo>
                    <a:pt x="564" y="1730"/>
                  </a:lnTo>
                  <a:lnTo>
                    <a:pt x="564" y="1728"/>
                  </a:lnTo>
                  <a:lnTo>
                    <a:pt x="566" y="1728"/>
                  </a:lnTo>
                  <a:lnTo>
                    <a:pt x="566" y="1730"/>
                  </a:lnTo>
                  <a:lnTo>
                    <a:pt x="568" y="1730"/>
                  </a:lnTo>
                  <a:lnTo>
                    <a:pt x="569" y="1730"/>
                  </a:lnTo>
                  <a:lnTo>
                    <a:pt x="571" y="1730"/>
                  </a:lnTo>
                  <a:lnTo>
                    <a:pt x="573" y="1730"/>
                  </a:lnTo>
                  <a:lnTo>
                    <a:pt x="574" y="1730"/>
                  </a:lnTo>
                  <a:lnTo>
                    <a:pt x="576" y="1732"/>
                  </a:lnTo>
                  <a:lnTo>
                    <a:pt x="578" y="1732"/>
                  </a:lnTo>
                  <a:lnTo>
                    <a:pt x="579" y="1732"/>
                  </a:lnTo>
                  <a:lnTo>
                    <a:pt x="581" y="1732"/>
                  </a:lnTo>
                  <a:lnTo>
                    <a:pt x="583" y="1732"/>
                  </a:lnTo>
                  <a:lnTo>
                    <a:pt x="584" y="1732"/>
                  </a:lnTo>
                  <a:lnTo>
                    <a:pt x="584" y="1733"/>
                  </a:lnTo>
                  <a:lnTo>
                    <a:pt x="586" y="1733"/>
                  </a:lnTo>
                  <a:lnTo>
                    <a:pt x="586" y="1732"/>
                  </a:lnTo>
                  <a:lnTo>
                    <a:pt x="587" y="1732"/>
                  </a:lnTo>
                  <a:lnTo>
                    <a:pt x="587" y="1730"/>
                  </a:lnTo>
                  <a:lnTo>
                    <a:pt x="589" y="1728"/>
                  </a:lnTo>
                  <a:lnTo>
                    <a:pt x="589" y="1727"/>
                  </a:lnTo>
                  <a:lnTo>
                    <a:pt x="589" y="1725"/>
                  </a:lnTo>
                  <a:lnTo>
                    <a:pt x="591" y="1723"/>
                  </a:lnTo>
                  <a:lnTo>
                    <a:pt x="591" y="1722"/>
                  </a:lnTo>
                  <a:lnTo>
                    <a:pt x="592" y="1722"/>
                  </a:lnTo>
                  <a:lnTo>
                    <a:pt x="594" y="1720"/>
                  </a:lnTo>
                  <a:lnTo>
                    <a:pt x="596" y="1720"/>
                  </a:lnTo>
                  <a:lnTo>
                    <a:pt x="596" y="1719"/>
                  </a:lnTo>
                  <a:lnTo>
                    <a:pt x="597" y="1717"/>
                  </a:lnTo>
                  <a:lnTo>
                    <a:pt x="597" y="1715"/>
                  </a:lnTo>
                  <a:lnTo>
                    <a:pt x="599" y="1714"/>
                  </a:lnTo>
                  <a:lnTo>
                    <a:pt x="599" y="1712"/>
                  </a:lnTo>
                  <a:lnTo>
                    <a:pt x="599" y="1710"/>
                  </a:lnTo>
                  <a:lnTo>
                    <a:pt x="601" y="1709"/>
                  </a:lnTo>
                  <a:lnTo>
                    <a:pt x="602" y="1707"/>
                  </a:lnTo>
                  <a:lnTo>
                    <a:pt x="604" y="1705"/>
                  </a:lnTo>
                  <a:lnTo>
                    <a:pt x="606" y="1704"/>
                  </a:lnTo>
                  <a:lnTo>
                    <a:pt x="606" y="1702"/>
                  </a:lnTo>
                  <a:lnTo>
                    <a:pt x="607" y="1702"/>
                  </a:lnTo>
                  <a:lnTo>
                    <a:pt x="609" y="1700"/>
                  </a:lnTo>
                  <a:lnTo>
                    <a:pt x="609" y="1699"/>
                  </a:lnTo>
                  <a:lnTo>
                    <a:pt x="609" y="1697"/>
                  </a:lnTo>
                  <a:lnTo>
                    <a:pt x="611" y="1695"/>
                  </a:lnTo>
                  <a:lnTo>
                    <a:pt x="611" y="1694"/>
                  </a:lnTo>
                  <a:lnTo>
                    <a:pt x="611" y="1692"/>
                  </a:lnTo>
                  <a:lnTo>
                    <a:pt x="609" y="1690"/>
                  </a:lnTo>
                  <a:lnTo>
                    <a:pt x="609" y="1689"/>
                  </a:lnTo>
                  <a:lnTo>
                    <a:pt x="609" y="1687"/>
                  </a:lnTo>
                  <a:lnTo>
                    <a:pt x="609" y="1686"/>
                  </a:lnTo>
                  <a:lnTo>
                    <a:pt x="609" y="1684"/>
                  </a:lnTo>
                  <a:lnTo>
                    <a:pt x="609" y="1682"/>
                  </a:lnTo>
                  <a:lnTo>
                    <a:pt x="609" y="1681"/>
                  </a:lnTo>
                  <a:lnTo>
                    <a:pt x="607" y="1681"/>
                  </a:lnTo>
                  <a:lnTo>
                    <a:pt x="607" y="1679"/>
                  </a:lnTo>
                  <a:lnTo>
                    <a:pt x="607" y="1677"/>
                  </a:lnTo>
                  <a:lnTo>
                    <a:pt x="606" y="1676"/>
                  </a:lnTo>
                  <a:lnTo>
                    <a:pt x="606" y="1674"/>
                  </a:lnTo>
                  <a:lnTo>
                    <a:pt x="606" y="1672"/>
                  </a:lnTo>
                  <a:lnTo>
                    <a:pt x="604" y="1671"/>
                  </a:lnTo>
                  <a:lnTo>
                    <a:pt x="604" y="1669"/>
                  </a:lnTo>
                  <a:lnTo>
                    <a:pt x="604" y="1667"/>
                  </a:lnTo>
                  <a:lnTo>
                    <a:pt x="602" y="1666"/>
                  </a:lnTo>
                  <a:lnTo>
                    <a:pt x="602" y="1664"/>
                  </a:lnTo>
                  <a:lnTo>
                    <a:pt x="602" y="1662"/>
                  </a:lnTo>
                  <a:lnTo>
                    <a:pt x="601" y="1659"/>
                  </a:lnTo>
                  <a:lnTo>
                    <a:pt x="601" y="1657"/>
                  </a:lnTo>
                  <a:lnTo>
                    <a:pt x="601" y="1656"/>
                  </a:lnTo>
                  <a:lnTo>
                    <a:pt x="601" y="1654"/>
                  </a:lnTo>
                  <a:lnTo>
                    <a:pt x="599" y="1654"/>
                  </a:lnTo>
                  <a:lnTo>
                    <a:pt x="599" y="1653"/>
                  </a:lnTo>
                  <a:lnTo>
                    <a:pt x="597" y="1651"/>
                  </a:lnTo>
                  <a:lnTo>
                    <a:pt x="597" y="1649"/>
                  </a:lnTo>
                  <a:lnTo>
                    <a:pt x="597" y="1648"/>
                  </a:lnTo>
                  <a:lnTo>
                    <a:pt x="597" y="1646"/>
                  </a:lnTo>
                  <a:lnTo>
                    <a:pt x="597" y="1644"/>
                  </a:lnTo>
                  <a:lnTo>
                    <a:pt x="597" y="1639"/>
                  </a:lnTo>
                  <a:lnTo>
                    <a:pt x="597" y="1638"/>
                  </a:lnTo>
                  <a:lnTo>
                    <a:pt x="597" y="1636"/>
                  </a:lnTo>
                  <a:lnTo>
                    <a:pt x="599" y="1634"/>
                  </a:lnTo>
                  <a:lnTo>
                    <a:pt x="601" y="1633"/>
                  </a:lnTo>
                  <a:lnTo>
                    <a:pt x="601" y="1631"/>
                  </a:lnTo>
                  <a:lnTo>
                    <a:pt x="601" y="1629"/>
                  </a:lnTo>
                  <a:lnTo>
                    <a:pt x="599" y="1629"/>
                  </a:lnTo>
                  <a:lnTo>
                    <a:pt x="597" y="1628"/>
                  </a:lnTo>
                  <a:lnTo>
                    <a:pt x="596" y="1626"/>
                  </a:lnTo>
                  <a:lnTo>
                    <a:pt x="594" y="1626"/>
                  </a:lnTo>
                  <a:lnTo>
                    <a:pt x="592" y="1624"/>
                  </a:lnTo>
                  <a:lnTo>
                    <a:pt x="591" y="1624"/>
                  </a:lnTo>
                  <a:lnTo>
                    <a:pt x="589" y="1623"/>
                  </a:lnTo>
                  <a:lnTo>
                    <a:pt x="587" y="1623"/>
                  </a:lnTo>
                  <a:lnTo>
                    <a:pt x="586" y="1623"/>
                  </a:lnTo>
                  <a:lnTo>
                    <a:pt x="584" y="1623"/>
                  </a:lnTo>
                  <a:lnTo>
                    <a:pt x="583" y="1621"/>
                  </a:lnTo>
                  <a:lnTo>
                    <a:pt x="581" y="1623"/>
                  </a:lnTo>
                  <a:lnTo>
                    <a:pt x="579" y="1623"/>
                  </a:lnTo>
                  <a:lnTo>
                    <a:pt x="578" y="1621"/>
                  </a:lnTo>
                  <a:lnTo>
                    <a:pt x="576" y="1623"/>
                  </a:lnTo>
                  <a:lnTo>
                    <a:pt x="574" y="1623"/>
                  </a:lnTo>
                  <a:lnTo>
                    <a:pt x="574" y="1621"/>
                  </a:lnTo>
                  <a:lnTo>
                    <a:pt x="573" y="1621"/>
                  </a:lnTo>
                  <a:lnTo>
                    <a:pt x="573" y="1620"/>
                  </a:lnTo>
                  <a:lnTo>
                    <a:pt x="573" y="1618"/>
                  </a:lnTo>
                  <a:lnTo>
                    <a:pt x="573" y="1616"/>
                  </a:lnTo>
                  <a:lnTo>
                    <a:pt x="573" y="1615"/>
                  </a:lnTo>
                  <a:lnTo>
                    <a:pt x="573" y="1613"/>
                  </a:lnTo>
                  <a:lnTo>
                    <a:pt x="573" y="1611"/>
                  </a:lnTo>
                  <a:lnTo>
                    <a:pt x="573" y="1610"/>
                  </a:lnTo>
                  <a:lnTo>
                    <a:pt x="573" y="1608"/>
                  </a:lnTo>
                  <a:lnTo>
                    <a:pt x="573" y="1606"/>
                  </a:lnTo>
                  <a:lnTo>
                    <a:pt x="573" y="1605"/>
                  </a:lnTo>
                  <a:lnTo>
                    <a:pt x="573" y="1603"/>
                  </a:lnTo>
                  <a:lnTo>
                    <a:pt x="573" y="1601"/>
                  </a:lnTo>
                  <a:lnTo>
                    <a:pt x="573" y="1600"/>
                  </a:lnTo>
                  <a:lnTo>
                    <a:pt x="573" y="1598"/>
                  </a:lnTo>
                  <a:lnTo>
                    <a:pt x="573" y="1596"/>
                  </a:lnTo>
                  <a:lnTo>
                    <a:pt x="571" y="1596"/>
                  </a:lnTo>
                  <a:lnTo>
                    <a:pt x="573" y="1595"/>
                  </a:lnTo>
                  <a:lnTo>
                    <a:pt x="573" y="1593"/>
                  </a:lnTo>
                  <a:lnTo>
                    <a:pt x="573" y="1591"/>
                  </a:lnTo>
                  <a:lnTo>
                    <a:pt x="573" y="1590"/>
                  </a:lnTo>
                  <a:lnTo>
                    <a:pt x="573" y="1588"/>
                  </a:lnTo>
                  <a:lnTo>
                    <a:pt x="573" y="1587"/>
                  </a:lnTo>
                  <a:lnTo>
                    <a:pt x="573" y="1585"/>
                  </a:lnTo>
                  <a:lnTo>
                    <a:pt x="573" y="1583"/>
                  </a:lnTo>
                  <a:lnTo>
                    <a:pt x="574" y="1583"/>
                  </a:lnTo>
                  <a:lnTo>
                    <a:pt x="574" y="1582"/>
                  </a:lnTo>
                  <a:lnTo>
                    <a:pt x="574" y="1580"/>
                  </a:lnTo>
                  <a:lnTo>
                    <a:pt x="576" y="1580"/>
                  </a:lnTo>
                  <a:lnTo>
                    <a:pt x="578" y="1578"/>
                  </a:lnTo>
                  <a:lnTo>
                    <a:pt x="578" y="1577"/>
                  </a:lnTo>
                  <a:lnTo>
                    <a:pt x="578" y="1575"/>
                  </a:lnTo>
                  <a:lnTo>
                    <a:pt x="578" y="1573"/>
                  </a:lnTo>
                  <a:lnTo>
                    <a:pt x="578" y="1572"/>
                  </a:lnTo>
                  <a:lnTo>
                    <a:pt x="578" y="1570"/>
                  </a:lnTo>
                  <a:lnTo>
                    <a:pt x="579" y="1568"/>
                  </a:lnTo>
                  <a:lnTo>
                    <a:pt x="581" y="1568"/>
                  </a:lnTo>
                  <a:lnTo>
                    <a:pt x="581" y="1567"/>
                  </a:lnTo>
                  <a:lnTo>
                    <a:pt x="583" y="1567"/>
                  </a:lnTo>
                  <a:lnTo>
                    <a:pt x="583" y="1565"/>
                  </a:lnTo>
                  <a:lnTo>
                    <a:pt x="584" y="1565"/>
                  </a:lnTo>
                  <a:lnTo>
                    <a:pt x="584" y="1563"/>
                  </a:lnTo>
                  <a:lnTo>
                    <a:pt x="586" y="1563"/>
                  </a:lnTo>
                  <a:lnTo>
                    <a:pt x="586" y="1562"/>
                  </a:lnTo>
                  <a:lnTo>
                    <a:pt x="586" y="1560"/>
                  </a:lnTo>
                  <a:lnTo>
                    <a:pt x="584" y="1560"/>
                  </a:lnTo>
                  <a:lnTo>
                    <a:pt x="584" y="1558"/>
                  </a:lnTo>
                  <a:lnTo>
                    <a:pt x="583" y="1558"/>
                  </a:lnTo>
                  <a:lnTo>
                    <a:pt x="581" y="1557"/>
                  </a:lnTo>
                  <a:lnTo>
                    <a:pt x="579" y="1557"/>
                  </a:lnTo>
                  <a:lnTo>
                    <a:pt x="578" y="1555"/>
                  </a:lnTo>
                  <a:lnTo>
                    <a:pt x="576" y="1555"/>
                  </a:lnTo>
                  <a:lnTo>
                    <a:pt x="574" y="1555"/>
                  </a:lnTo>
                  <a:lnTo>
                    <a:pt x="573" y="1554"/>
                  </a:lnTo>
                  <a:lnTo>
                    <a:pt x="569" y="1554"/>
                  </a:lnTo>
                  <a:lnTo>
                    <a:pt x="568" y="1552"/>
                  </a:lnTo>
                  <a:lnTo>
                    <a:pt x="566" y="1552"/>
                  </a:lnTo>
                  <a:lnTo>
                    <a:pt x="564" y="1550"/>
                  </a:lnTo>
                  <a:lnTo>
                    <a:pt x="563" y="1550"/>
                  </a:lnTo>
                  <a:lnTo>
                    <a:pt x="561" y="1549"/>
                  </a:lnTo>
                  <a:lnTo>
                    <a:pt x="559" y="1547"/>
                  </a:lnTo>
                  <a:lnTo>
                    <a:pt x="558" y="1547"/>
                  </a:lnTo>
                  <a:lnTo>
                    <a:pt x="556" y="1547"/>
                  </a:lnTo>
                  <a:lnTo>
                    <a:pt x="554" y="1547"/>
                  </a:lnTo>
                  <a:lnTo>
                    <a:pt x="553" y="1547"/>
                  </a:lnTo>
                  <a:lnTo>
                    <a:pt x="553" y="1545"/>
                  </a:lnTo>
                  <a:lnTo>
                    <a:pt x="554" y="1545"/>
                  </a:lnTo>
                  <a:lnTo>
                    <a:pt x="554" y="1544"/>
                  </a:lnTo>
                  <a:lnTo>
                    <a:pt x="554" y="1542"/>
                  </a:lnTo>
                  <a:lnTo>
                    <a:pt x="554" y="1540"/>
                  </a:lnTo>
                  <a:lnTo>
                    <a:pt x="556" y="1539"/>
                  </a:lnTo>
                  <a:lnTo>
                    <a:pt x="554" y="1537"/>
                  </a:lnTo>
                  <a:lnTo>
                    <a:pt x="554" y="1535"/>
                  </a:lnTo>
                  <a:lnTo>
                    <a:pt x="554" y="1534"/>
                  </a:lnTo>
                  <a:lnTo>
                    <a:pt x="554" y="1532"/>
                  </a:lnTo>
                  <a:lnTo>
                    <a:pt x="554" y="1530"/>
                  </a:lnTo>
                  <a:lnTo>
                    <a:pt x="553" y="1529"/>
                  </a:lnTo>
                  <a:lnTo>
                    <a:pt x="553" y="1525"/>
                  </a:lnTo>
                  <a:lnTo>
                    <a:pt x="554" y="1525"/>
                  </a:lnTo>
                  <a:lnTo>
                    <a:pt x="556" y="1524"/>
                  </a:lnTo>
                  <a:lnTo>
                    <a:pt x="558" y="1524"/>
                  </a:lnTo>
                  <a:lnTo>
                    <a:pt x="559" y="1524"/>
                  </a:lnTo>
                  <a:lnTo>
                    <a:pt x="559" y="1522"/>
                  </a:lnTo>
                  <a:lnTo>
                    <a:pt x="561" y="1522"/>
                  </a:lnTo>
                  <a:lnTo>
                    <a:pt x="563" y="1522"/>
                  </a:lnTo>
                  <a:lnTo>
                    <a:pt x="563" y="1521"/>
                  </a:lnTo>
                  <a:lnTo>
                    <a:pt x="564" y="1521"/>
                  </a:lnTo>
                  <a:lnTo>
                    <a:pt x="566" y="1519"/>
                  </a:lnTo>
                  <a:lnTo>
                    <a:pt x="568" y="1519"/>
                  </a:lnTo>
                  <a:lnTo>
                    <a:pt x="568" y="1517"/>
                  </a:lnTo>
                  <a:lnTo>
                    <a:pt x="569" y="1517"/>
                  </a:lnTo>
                  <a:lnTo>
                    <a:pt x="569" y="1516"/>
                  </a:lnTo>
                  <a:lnTo>
                    <a:pt x="571" y="1514"/>
                  </a:lnTo>
                  <a:lnTo>
                    <a:pt x="571" y="1512"/>
                  </a:lnTo>
                  <a:lnTo>
                    <a:pt x="571" y="1511"/>
                  </a:lnTo>
                  <a:lnTo>
                    <a:pt x="571" y="1509"/>
                  </a:lnTo>
                  <a:lnTo>
                    <a:pt x="571" y="1507"/>
                  </a:lnTo>
                  <a:lnTo>
                    <a:pt x="571" y="1506"/>
                  </a:lnTo>
                  <a:lnTo>
                    <a:pt x="573" y="1504"/>
                  </a:lnTo>
                  <a:lnTo>
                    <a:pt x="573" y="1502"/>
                  </a:lnTo>
                  <a:lnTo>
                    <a:pt x="573" y="1501"/>
                  </a:lnTo>
                  <a:lnTo>
                    <a:pt x="573" y="1499"/>
                  </a:lnTo>
                  <a:lnTo>
                    <a:pt x="574" y="1497"/>
                  </a:lnTo>
                  <a:lnTo>
                    <a:pt x="574" y="1496"/>
                  </a:lnTo>
                  <a:lnTo>
                    <a:pt x="574" y="1494"/>
                  </a:lnTo>
                  <a:lnTo>
                    <a:pt x="576" y="1494"/>
                  </a:lnTo>
                  <a:lnTo>
                    <a:pt x="578" y="1493"/>
                  </a:lnTo>
                  <a:lnTo>
                    <a:pt x="579" y="1493"/>
                  </a:lnTo>
                  <a:lnTo>
                    <a:pt x="581" y="1491"/>
                  </a:lnTo>
                  <a:lnTo>
                    <a:pt x="583" y="1491"/>
                  </a:lnTo>
                  <a:lnTo>
                    <a:pt x="584" y="1491"/>
                  </a:lnTo>
                  <a:lnTo>
                    <a:pt x="586" y="1493"/>
                  </a:lnTo>
                  <a:lnTo>
                    <a:pt x="587" y="1493"/>
                  </a:lnTo>
                  <a:lnTo>
                    <a:pt x="589" y="1494"/>
                  </a:lnTo>
                  <a:lnTo>
                    <a:pt x="591" y="1496"/>
                  </a:lnTo>
                  <a:lnTo>
                    <a:pt x="592" y="1496"/>
                  </a:lnTo>
                  <a:lnTo>
                    <a:pt x="594" y="1497"/>
                  </a:lnTo>
                  <a:lnTo>
                    <a:pt x="596" y="1497"/>
                  </a:lnTo>
                  <a:lnTo>
                    <a:pt x="597" y="1497"/>
                  </a:lnTo>
                  <a:lnTo>
                    <a:pt x="599" y="1497"/>
                  </a:lnTo>
                  <a:lnTo>
                    <a:pt x="601" y="1499"/>
                  </a:lnTo>
                  <a:lnTo>
                    <a:pt x="602" y="1497"/>
                  </a:lnTo>
                  <a:lnTo>
                    <a:pt x="604" y="1497"/>
                  </a:lnTo>
                  <a:lnTo>
                    <a:pt x="606" y="1497"/>
                  </a:lnTo>
                  <a:lnTo>
                    <a:pt x="606" y="1496"/>
                  </a:lnTo>
                  <a:lnTo>
                    <a:pt x="607" y="1496"/>
                  </a:lnTo>
                  <a:lnTo>
                    <a:pt x="606" y="1496"/>
                  </a:lnTo>
                  <a:lnTo>
                    <a:pt x="606" y="1494"/>
                  </a:lnTo>
                  <a:lnTo>
                    <a:pt x="606" y="1493"/>
                  </a:lnTo>
                  <a:lnTo>
                    <a:pt x="604" y="1491"/>
                  </a:lnTo>
                  <a:lnTo>
                    <a:pt x="604" y="1489"/>
                  </a:lnTo>
                  <a:lnTo>
                    <a:pt x="602" y="1488"/>
                  </a:lnTo>
                  <a:lnTo>
                    <a:pt x="602" y="1486"/>
                  </a:lnTo>
                  <a:lnTo>
                    <a:pt x="602" y="1484"/>
                  </a:lnTo>
                  <a:lnTo>
                    <a:pt x="602" y="1483"/>
                  </a:lnTo>
                  <a:lnTo>
                    <a:pt x="601" y="1481"/>
                  </a:lnTo>
                  <a:lnTo>
                    <a:pt x="601" y="1479"/>
                  </a:lnTo>
                  <a:lnTo>
                    <a:pt x="601" y="1478"/>
                  </a:lnTo>
                  <a:lnTo>
                    <a:pt x="601" y="1476"/>
                  </a:lnTo>
                  <a:lnTo>
                    <a:pt x="599" y="1476"/>
                  </a:lnTo>
                  <a:lnTo>
                    <a:pt x="599" y="1474"/>
                  </a:lnTo>
                  <a:lnTo>
                    <a:pt x="599" y="1473"/>
                  </a:lnTo>
                  <a:lnTo>
                    <a:pt x="599" y="1471"/>
                  </a:lnTo>
                  <a:lnTo>
                    <a:pt x="599" y="1469"/>
                  </a:lnTo>
                  <a:lnTo>
                    <a:pt x="599" y="1468"/>
                  </a:lnTo>
                  <a:lnTo>
                    <a:pt x="599" y="1466"/>
                  </a:lnTo>
                  <a:lnTo>
                    <a:pt x="601" y="1464"/>
                  </a:lnTo>
                  <a:lnTo>
                    <a:pt x="601" y="1463"/>
                  </a:lnTo>
                  <a:lnTo>
                    <a:pt x="601" y="1461"/>
                  </a:lnTo>
                  <a:lnTo>
                    <a:pt x="602" y="1461"/>
                  </a:lnTo>
                  <a:lnTo>
                    <a:pt x="602" y="1460"/>
                  </a:lnTo>
                  <a:lnTo>
                    <a:pt x="602" y="1458"/>
                  </a:lnTo>
                  <a:lnTo>
                    <a:pt x="604" y="1458"/>
                  </a:lnTo>
                  <a:lnTo>
                    <a:pt x="604" y="1456"/>
                  </a:lnTo>
                  <a:lnTo>
                    <a:pt x="604" y="1455"/>
                  </a:lnTo>
                  <a:lnTo>
                    <a:pt x="604" y="1453"/>
                  </a:lnTo>
                  <a:lnTo>
                    <a:pt x="606" y="1453"/>
                  </a:lnTo>
                  <a:lnTo>
                    <a:pt x="606" y="1451"/>
                  </a:lnTo>
                  <a:lnTo>
                    <a:pt x="606" y="1450"/>
                  </a:lnTo>
                  <a:lnTo>
                    <a:pt x="606" y="1448"/>
                  </a:lnTo>
                  <a:lnTo>
                    <a:pt x="607" y="1448"/>
                  </a:lnTo>
                  <a:lnTo>
                    <a:pt x="607" y="1446"/>
                  </a:lnTo>
                  <a:lnTo>
                    <a:pt x="607" y="1445"/>
                  </a:lnTo>
                  <a:lnTo>
                    <a:pt x="607" y="1443"/>
                  </a:lnTo>
                  <a:lnTo>
                    <a:pt x="607" y="1441"/>
                  </a:lnTo>
                  <a:lnTo>
                    <a:pt x="607" y="1440"/>
                  </a:lnTo>
                  <a:lnTo>
                    <a:pt x="606" y="1440"/>
                  </a:lnTo>
                  <a:lnTo>
                    <a:pt x="606" y="1438"/>
                  </a:lnTo>
                  <a:lnTo>
                    <a:pt x="606" y="1436"/>
                  </a:lnTo>
                  <a:lnTo>
                    <a:pt x="606" y="1435"/>
                  </a:lnTo>
                  <a:lnTo>
                    <a:pt x="604" y="1435"/>
                  </a:lnTo>
                  <a:lnTo>
                    <a:pt x="604" y="1433"/>
                  </a:lnTo>
                  <a:lnTo>
                    <a:pt x="604" y="1431"/>
                  </a:lnTo>
                  <a:lnTo>
                    <a:pt x="604" y="1430"/>
                  </a:lnTo>
                  <a:lnTo>
                    <a:pt x="602" y="1430"/>
                  </a:lnTo>
                  <a:lnTo>
                    <a:pt x="602" y="1428"/>
                  </a:lnTo>
                  <a:lnTo>
                    <a:pt x="602" y="1430"/>
                  </a:lnTo>
                  <a:lnTo>
                    <a:pt x="602" y="1428"/>
                  </a:lnTo>
                  <a:lnTo>
                    <a:pt x="602" y="1427"/>
                  </a:lnTo>
                  <a:lnTo>
                    <a:pt x="601" y="1427"/>
                  </a:lnTo>
                  <a:lnTo>
                    <a:pt x="601" y="1425"/>
                  </a:lnTo>
                  <a:lnTo>
                    <a:pt x="599" y="1423"/>
                  </a:lnTo>
                  <a:lnTo>
                    <a:pt x="597" y="1422"/>
                  </a:lnTo>
                  <a:lnTo>
                    <a:pt x="597" y="1420"/>
                  </a:lnTo>
                  <a:lnTo>
                    <a:pt x="596" y="1420"/>
                  </a:lnTo>
                  <a:lnTo>
                    <a:pt x="596" y="1418"/>
                  </a:lnTo>
                  <a:lnTo>
                    <a:pt x="594" y="1417"/>
                  </a:lnTo>
                  <a:lnTo>
                    <a:pt x="592" y="1415"/>
                  </a:lnTo>
                  <a:lnTo>
                    <a:pt x="591" y="1413"/>
                  </a:lnTo>
                  <a:lnTo>
                    <a:pt x="591" y="1412"/>
                  </a:lnTo>
                  <a:lnTo>
                    <a:pt x="589" y="1412"/>
                  </a:lnTo>
                  <a:lnTo>
                    <a:pt x="589" y="1410"/>
                  </a:lnTo>
                  <a:lnTo>
                    <a:pt x="587" y="1408"/>
                  </a:lnTo>
                  <a:lnTo>
                    <a:pt x="586" y="1407"/>
                  </a:lnTo>
                  <a:lnTo>
                    <a:pt x="584" y="1405"/>
                  </a:lnTo>
                  <a:lnTo>
                    <a:pt x="584" y="1403"/>
                  </a:lnTo>
                  <a:lnTo>
                    <a:pt x="584" y="1402"/>
                  </a:lnTo>
                  <a:lnTo>
                    <a:pt x="583" y="1402"/>
                  </a:lnTo>
                  <a:lnTo>
                    <a:pt x="583" y="1400"/>
                  </a:lnTo>
                  <a:lnTo>
                    <a:pt x="583" y="1398"/>
                  </a:lnTo>
                  <a:lnTo>
                    <a:pt x="583" y="1397"/>
                  </a:lnTo>
                  <a:lnTo>
                    <a:pt x="581" y="1397"/>
                  </a:lnTo>
                  <a:lnTo>
                    <a:pt x="583" y="1395"/>
                  </a:lnTo>
                  <a:lnTo>
                    <a:pt x="581" y="1394"/>
                  </a:lnTo>
                  <a:lnTo>
                    <a:pt x="579" y="1390"/>
                  </a:lnTo>
                  <a:lnTo>
                    <a:pt x="578" y="1389"/>
                  </a:lnTo>
                  <a:lnTo>
                    <a:pt x="578" y="1387"/>
                  </a:lnTo>
                  <a:lnTo>
                    <a:pt x="576" y="1385"/>
                  </a:lnTo>
                  <a:lnTo>
                    <a:pt x="576" y="1384"/>
                  </a:lnTo>
                  <a:lnTo>
                    <a:pt x="574" y="1382"/>
                  </a:lnTo>
                  <a:lnTo>
                    <a:pt x="574" y="1380"/>
                  </a:lnTo>
                  <a:lnTo>
                    <a:pt x="574" y="1379"/>
                  </a:lnTo>
                  <a:lnTo>
                    <a:pt x="573" y="1377"/>
                  </a:lnTo>
                  <a:lnTo>
                    <a:pt x="573" y="1375"/>
                  </a:lnTo>
                  <a:lnTo>
                    <a:pt x="573" y="1374"/>
                  </a:lnTo>
                  <a:lnTo>
                    <a:pt x="571" y="1372"/>
                  </a:lnTo>
                  <a:lnTo>
                    <a:pt x="571" y="1370"/>
                  </a:lnTo>
                  <a:lnTo>
                    <a:pt x="569" y="1369"/>
                  </a:lnTo>
                  <a:lnTo>
                    <a:pt x="569" y="1367"/>
                  </a:lnTo>
                  <a:lnTo>
                    <a:pt x="568" y="1365"/>
                  </a:lnTo>
                  <a:lnTo>
                    <a:pt x="568" y="1364"/>
                  </a:lnTo>
                  <a:lnTo>
                    <a:pt x="568" y="1362"/>
                  </a:lnTo>
                  <a:lnTo>
                    <a:pt x="568" y="1361"/>
                  </a:lnTo>
                  <a:lnTo>
                    <a:pt x="566" y="1359"/>
                  </a:lnTo>
                  <a:lnTo>
                    <a:pt x="566" y="1357"/>
                  </a:lnTo>
                  <a:lnTo>
                    <a:pt x="566" y="1356"/>
                  </a:lnTo>
                  <a:lnTo>
                    <a:pt x="566" y="1354"/>
                  </a:lnTo>
                  <a:lnTo>
                    <a:pt x="566" y="1352"/>
                  </a:lnTo>
                  <a:lnTo>
                    <a:pt x="566" y="1351"/>
                  </a:lnTo>
                  <a:lnTo>
                    <a:pt x="564" y="1349"/>
                  </a:lnTo>
                  <a:lnTo>
                    <a:pt x="564" y="1347"/>
                  </a:lnTo>
                  <a:lnTo>
                    <a:pt x="566" y="1341"/>
                  </a:lnTo>
                  <a:lnTo>
                    <a:pt x="564" y="1339"/>
                  </a:lnTo>
                  <a:lnTo>
                    <a:pt x="564" y="1337"/>
                  </a:lnTo>
                  <a:lnTo>
                    <a:pt x="564" y="1336"/>
                  </a:lnTo>
                  <a:lnTo>
                    <a:pt x="564" y="1334"/>
                  </a:lnTo>
                  <a:lnTo>
                    <a:pt x="564" y="1332"/>
                  </a:lnTo>
                  <a:lnTo>
                    <a:pt x="564" y="1331"/>
                  </a:lnTo>
                  <a:lnTo>
                    <a:pt x="566" y="1331"/>
                  </a:lnTo>
                  <a:lnTo>
                    <a:pt x="566" y="1329"/>
                  </a:lnTo>
                  <a:lnTo>
                    <a:pt x="566" y="1328"/>
                  </a:lnTo>
                  <a:lnTo>
                    <a:pt x="566" y="1326"/>
                  </a:lnTo>
                  <a:lnTo>
                    <a:pt x="566" y="1324"/>
                  </a:lnTo>
                  <a:lnTo>
                    <a:pt x="568" y="1323"/>
                  </a:lnTo>
                  <a:lnTo>
                    <a:pt x="568" y="1321"/>
                  </a:lnTo>
                  <a:lnTo>
                    <a:pt x="568" y="1319"/>
                  </a:lnTo>
                  <a:lnTo>
                    <a:pt x="568" y="1318"/>
                  </a:lnTo>
                  <a:lnTo>
                    <a:pt x="566" y="1316"/>
                  </a:lnTo>
                  <a:lnTo>
                    <a:pt x="566" y="1314"/>
                  </a:lnTo>
                  <a:lnTo>
                    <a:pt x="564" y="1313"/>
                  </a:lnTo>
                  <a:lnTo>
                    <a:pt x="564" y="1311"/>
                  </a:lnTo>
                  <a:lnTo>
                    <a:pt x="564" y="1309"/>
                  </a:lnTo>
                  <a:lnTo>
                    <a:pt x="563" y="1308"/>
                  </a:lnTo>
                  <a:lnTo>
                    <a:pt x="563" y="1304"/>
                  </a:lnTo>
                  <a:lnTo>
                    <a:pt x="563" y="1303"/>
                  </a:lnTo>
                  <a:lnTo>
                    <a:pt x="563" y="1301"/>
                  </a:lnTo>
                  <a:lnTo>
                    <a:pt x="563" y="1299"/>
                  </a:lnTo>
                  <a:lnTo>
                    <a:pt x="563" y="1296"/>
                  </a:lnTo>
                  <a:lnTo>
                    <a:pt x="561" y="1296"/>
                  </a:lnTo>
                  <a:lnTo>
                    <a:pt x="559" y="1295"/>
                  </a:lnTo>
                  <a:lnTo>
                    <a:pt x="559" y="1293"/>
                  </a:lnTo>
                  <a:lnTo>
                    <a:pt x="558" y="1293"/>
                  </a:lnTo>
                  <a:lnTo>
                    <a:pt x="556" y="1291"/>
                  </a:lnTo>
                  <a:lnTo>
                    <a:pt x="556" y="1290"/>
                  </a:lnTo>
                  <a:lnTo>
                    <a:pt x="553" y="1286"/>
                  </a:lnTo>
                  <a:lnTo>
                    <a:pt x="553" y="1283"/>
                  </a:lnTo>
                  <a:lnTo>
                    <a:pt x="553" y="1281"/>
                  </a:lnTo>
                  <a:lnTo>
                    <a:pt x="553" y="1280"/>
                  </a:lnTo>
                  <a:lnTo>
                    <a:pt x="554" y="1280"/>
                  </a:lnTo>
                  <a:lnTo>
                    <a:pt x="556" y="1278"/>
                  </a:lnTo>
                  <a:lnTo>
                    <a:pt x="558" y="1276"/>
                  </a:lnTo>
                  <a:lnTo>
                    <a:pt x="561" y="1276"/>
                  </a:lnTo>
                  <a:lnTo>
                    <a:pt x="563" y="1276"/>
                  </a:lnTo>
                  <a:lnTo>
                    <a:pt x="563" y="1275"/>
                  </a:lnTo>
                  <a:lnTo>
                    <a:pt x="564" y="1273"/>
                  </a:lnTo>
                  <a:lnTo>
                    <a:pt x="566" y="1271"/>
                  </a:lnTo>
                  <a:lnTo>
                    <a:pt x="569" y="1270"/>
                  </a:lnTo>
                  <a:lnTo>
                    <a:pt x="571" y="1270"/>
                  </a:lnTo>
                  <a:lnTo>
                    <a:pt x="573" y="1268"/>
                  </a:lnTo>
                  <a:lnTo>
                    <a:pt x="574" y="1268"/>
                  </a:lnTo>
                  <a:lnTo>
                    <a:pt x="574" y="1267"/>
                  </a:lnTo>
                  <a:lnTo>
                    <a:pt x="576" y="1267"/>
                  </a:lnTo>
                  <a:lnTo>
                    <a:pt x="578" y="1265"/>
                  </a:lnTo>
                  <a:lnTo>
                    <a:pt x="579" y="1263"/>
                  </a:lnTo>
                  <a:lnTo>
                    <a:pt x="581" y="1262"/>
                  </a:lnTo>
                  <a:lnTo>
                    <a:pt x="583" y="1262"/>
                  </a:lnTo>
                  <a:lnTo>
                    <a:pt x="581" y="1260"/>
                  </a:lnTo>
                  <a:lnTo>
                    <a:pt x="579" y="1258"/>
                  </a:lnTo>
                  <a:lnTo>
                    <a:pt x="579" y="1257"/>
                  </a:lnTo>
                  <a:lnTo>
                    <a:pt x="578" y="1255"/>
                  </a:lnTo>
                  <a:lnTo>
                    <a:pt x="576" y="1253"/>
                  </a:lnTo>
                  <a:lnTo>
                    <a:pt x="576" y="1252"/>
                  </a:lnTo>
                  <a:lnTo>
                    <a:pt x="576" y="1250"/>
                  </a:lnTo>
                  <a:lnTo>
                    <a:pt x="574" y="1248"/>
                  </a:lnTo>
                  <a:lnTo>
                    <a:pt x="573" y="1247"/>
                  </a:lnTo>
                  <a:lnTo>
                    <a:pt x="573" y="1245"/>
                  </a:lnTo>
                  <a:lnTo>
                    <a:pt x="571" y="1243"/>
                  </a:lnTo>
                  <a:lnTo>
                    <a:pt x="571" y="1242"/>
                  </a:lnTo>
                  <a:lnTo>
                    <a:pt x="571" y="1240"/>
                  </a:lnTo>
                  <a:lnTo>
                    <a:pt x="569" y="1238"/>
                  </a:lnTo>
                  <a:lnTo>
                    <a:pt x="568" y="1235"/>
                  </a:lnTo>
                  <a:lnTo>
                    <a:pt x="566" y="1235"/>
                  </a:lnTo>
                  <a:lnTo>
                    <a:pt x="563" y="1232"/>
                  </a:lnTo>
                  <a:lnTo>
                    <a:pt x="563" y="1229"/>
                  </a:lnTo>
                  <a:lnTo>
                    <a:pt x="561" y="1227"/>
                  </a:lnTo>
                  <a:lnTo>
                    <a:pt x="561" y="1225"/>
                  </a:lnTo>
                  <a:lnTo>
                    <a:pt x="561" y="1224"/>
                  </a:lnTo>
                  <a:lnTo>
                    <a:pt x="561" y="1222"/>
                  </a:lnTo>
                  <a:lnTo>
                    <a:pt x="561" y="1220"/>
                  </a:lnTo>
                  <a:lnTo>
                    <a:pt x="563" y="1219"/>
                  </a:lnTo>
                  <a:lnTo>
                    <a:pt x="561" y="1219"/>
                  </a:lnTo>
                  <a:lnTo>
                    <a:pt x="559" y="1217"/>
                  </a:lnTo>
                  <a:lnTo>
                    <a:pt x="559" y="1215"/>
                  </a:lnTo>
                  <a:lnTo>
                    <a:pt x="558" y="1215"/>
                  </a:lnTo>
                  <a:lnTo>
                    <a:pt x="556" y="1214"/>
                  </a:lnTo>
                  <a:lnTo>
                    <a:pt x="556" y="1212"/>
                  </a:lnTo>
                  <a:lnTo>
                    <a:pt x="554" y="1210"/>
                  </a:lnTo>
                  <a:lnTo>
                    <a:pt x="553" y="1210"/>
                  </a:lnTo>
                  <a:lnTo>
                    <a:pt x="553" y="1209"/>
                  </a:lnTo>
                  <a:lnTo>
                    <a:pt x="551" y="1207"/>
                  </a:lnTo>
                  <a:lnTo>
                    <a:pt x="550" y="1207"/>
                  </a:lnTo>
                  <a:lnTo>
                    <a:pt x="548" y="1205"/>
                  </a:lnTo>
                  <a:lnTo>
                    <a:pt x="548" y="1204"/>
                  </a:lnTo>
                  <a:lnTo>
                    <a:pt x="546" y="1202"/>
                  </a:lnTo>
                  <a:lnTo>
                    <a:pt x="545" y="1199"/>
                  </a:lnTo>
                  <a:lnTo>
                    <a:pt x="545" y="1197"/>
                  </a:lnTo>
                  <a:lnTo>
                    <a:pt x="543" y="1196"/>
                  </a:lnTo>
                  <a:lnTo>
                    <a:pt x="541" y="1194"/>
                  </a:lnTo>
                  <a:lnTo>
                    <a:pt x="538" y="1192"/>
                  </a:lnTo>
                  <a:lnTo>
                    <a:pt x="536" y="1192"/>
                  </a:lnTo>
                  <a:lnTo>
                    <a:pt x="535" y="1191"/>
                  </a:lnTo>
                  <a:lnTo>
                    <a:pt x="531" y="1191"/>
                  </a:lnTo>
                  <a:lnTo>
                    <a:pt x="530" y="1191"/>
                  </a:lnTo>
                  <a:lnTo>
                    <a:pt x="528" y="1191"/>
                  </a:lnTo>
                  <a:lnTo>
                    <a:pt x="526" y="1189"/>
                  </a:lnTo>
                  <a:lnTo>
                    <a:pt x="525" y="1187"/>
                  </a:lnTo>
                  <a:lnTo>
                    <a:pt x="523" y="1187"/>
                  </a:lnTo>
                  <a:lnTo>
                    <a:pt x="520" y="1187"/>
                  </a:lnTo>
                  <a:lnTo>
                    <a:pt x="518" y="1186"/>
                  </a:lnTo>
                  <a:lnTo>
                    <a:pt x="517" y="1186"/>
                  </a:lnTo>
                  <a:lnTo>
                    <a:pt x="515" y="1186"/>
                  </a:lnTo>
                  <a:lnTo>
                    <a:pt x="513" y="1184"/>
                  </a:lnTo>
                  <a:lnTo>
                    <a:pt x="513" y="1182"/>
                  </a:lnTo>
                  <a:lnTo>
                    <a:pt x="513" y="1181"/>
                  </a:lnTo>
                  <a:lnTo>
                    <a:pt x="513" y="1179"/>
                  </a:lnTo>
                  <a:lnTo>
                    <a:pt x="512" y="1177"/>
                  </a:lnTo>
                  <a:lnTo>
                    <a:pt x="512" y="1174"/>
                  </a:lnTo>
                  <a:lnTo>
                    <a:pt x="513" y="1172"/>
                  </a:lnTo>
                  <a:lnTo>
                    <a:pt x="512" y="1171"/>
                  </a:lnTo>
                  <a:lnTo>
                    <a:pt x="512" y="1169"/>
                  </a:lnTo>
                  <a:lnTo>
                    <a:pt x="510" y="1168"/>
                  </a:lnTo>
                  <a:lnTo>
                    <a:pt x="510" y="1166"/>
                  </a:lnTo>
                  <a:lnTo>
                    <a:pt x="508" y="1164"/>
                  </a:lnTo>
                  <a:lnTo>
                    <a:pt x="507" y="1163"/>
                  </a:lnTo>
                  <a:lnTo>
                    <a:pt x="507" y="1161"/>
                  </a:lnTo>
                  <a:lnTo>
                    <a:pt x="507" y="1159"/>
                  </a:lnTo>
                  <a:lnTo>
                    <a:pt x="507" y="1158"/>
                  </a:lnTo>
                  <a:lnTo>
                    <a:pt x="505" y="1156"/>
                  </a:lnTo>
                  <a:lnTo>
                    <a:pt x="505" y="1154"/>
                  </a:lnTo>
                  <a:lnTo>
                    <a:pt x="505" y="1153"/>
                  </a:lnTo>
                  <a:lnTo>
                    <a:pt x="507" y="1151"/>
                  </a:lnTo>
                  <a:lnTo>
                    <a:pt x="505" y="1151"/>
                  </a:lnTo>
                  <a:lnTo>
                    <a:pt x="503" y="1153"/>
                  </a:lnTo>
                  <a:lnTo>
                    <a:pt x="502" y="1153"/>
                  </a:lnTo>
                  <a:lnTo>
                    <a:pt x="500" y="1153"/>
                  </a:lnTo>
                  <a:lnTo>
                    <a:pt x="498" y="1153"/>
                  </a:lnTo>
                  <a:lnTo>
                    <a:pt x="497" y="1153"/>
                  </a:lnTo>
                  <a:lnTo>
                    <a:pt x="495" y="1151"/>
                  </a:lnTo>
                  <a:lnTo>
                    <a:pt x="493" y="1149"/>
                  </a:lnTo>
                  <a:lnTo>
                    <a:pt x="492" y="1149"/>
                  </a:lnTo>
                  <a:lnTo>
                    <a:pt x="492" y="1148"/>
                  </a:lnTo>
                  <a:lnTo>
                    <a:pt x="493" y="1146"/>
                  </a:lnTo>
                  <a:lnTo>
                    <a:pt x="493" y="1144"/>
                  </a:lnTo>
                  <a:lnTo>
                    <a:pt x="492" y="1144"/>
                  </a:lnTo>
                  <a:lnTo>
                    <a:pt x="492" y="1143"/>
                  </a:lnTo>
                  <a:lnTo>
                    <a:pt x="492" y="1141"/>
                  </a:lnTo>
                  <a:lnTo>
                    <a:pt x="492" y="1139"/>
                  </a:lnTo>
                  <a:lnTo>
                    <a:pt x="492" y="1138"/>
                  </a:lnTo>
                  <a:lnTo>
                    <a:pt x="490" y="1138"/>
                  </a:lnTo>
                  <a:lnTo>
                    <a:pt x="490" y="1136"/>
                  </a:lnTo>
                  <a:lnTo>
                    <a:pt x="488" y="1136"/>
                  </a:lnTo>
                  <a:lnTo>
                    <a:pt x="488" y="1135"/>
                  </a:lnTo>
                  <a:lnTo>
                    <a:pt x="487" y="1135"/>
                  </a:lnTo>
                  <a:lnTo>
                    <a:pt x="485" y="1135"/>
                  </a:lnTo>
                  <a:lnTo>
                    <a:pt x="485" y="1133"/>
                  </a:lnTo>
                  <a:lnTo>
                    <a:pt x="485" y="1131"/>
                  </a:lnTo>
                  <a:lnTo>
                    <a:pt x="484" y="1130"/>
                  </a:lnTo>
                  <a:lnTo>
                    <a:pt x="484" y="1128"/>
                  </a:lnTo>
                  <a:lnTo>
                    <a:pt x="482" y="1128"/>
                  </a:lnTo>
                  <a:lnTo>
                    <a:pt x="482" y="1126"/>
                  </a:lnTo>
                  <a:lnTo>
                    <a:pt x="482" y="1125"/>
                  </a:lnTo>
                  <a:lnTo>
                    <a:pt x="482" y="1123"/>
                  </a:lnTo>
                  <a:lnTo>
                    <a:pt x="482" y="1121"/>
                  </a:lnTo>
                  <a:lnTo>
                    <a:pt x="484" y="1121"/>
                  </a:lnTo>
                  <a:lnTo>
                    <a:pt x="484" y="1120"/>
                  </a:lnTo>
                  <a:lnTo>
                    <a:pt x="482" y="1120"/>
                  </a:lnTo>
                  <a:lnTo>
                    <a:pt x="482" y="1118"/>
                  </a:lnTo>
                  <a:lnTo>
                    <a:pt x="482" y="1116"/>
                  </a:lnTo>
                  <a:lnTo>
                    <a:pt x="482" y="1115"/>
                  </a:lnTo>
                  <a:lnTo>
                    <a:pt x="480" y="1113"/>
                  </a:lnTo>
                  <a:lnTo>
                    <a:pt x="480" y="1111"/>
                  </a:lnTo>
                  <a:lnTo>
                    <a:pt x="480" y="1110"/>
                  </a:lnTo>
                  <a:lnTo>
                    <a:pt x="480" y="1108"/>
                  </a:lnTo>
                  <a:lnTo>
                    <a:pt x="479" y="1108"/>
                  </a:lnTo>
                  <a:lnTo>
                    <a:pt x="479" y="1106"/>
                  </a:lnTo>
                  <a:lnTo>
                    <a:pt x="477" y="1106"/>
                  </a:lnTo>
                  <a:lnTo>
                    <a:pt x="477" y="1105"/>
                  </a:lnTo>
                  <a:lnTo>
                    <a:pt x="475" y="1105"/>
                  </a:lnTo>
                  <a:lnTo>
                    <a:pt x="475" y="1103"/>
                  </a:lnTo>
                  <a:lnTo>
                    <a:pt x="474" y="1103"/>
                  </a:lnTo>
                  <a:lnTo>
                    <a:pt x="472" y="1103"/>
                  </a:lnTo>
                  <a:lnTo>
                    <a:pt x="470" y="1103"/>
                  </a:lnTo>
                  <a:lnTo>
                    <a:pt x="470" y="1105"/>
                  </a:lnTo>
                  <a:lnTo>
                    <a:pt x="469" y="1105"/>
                  </a:lnTo>
                  <a:lnTo>
                    <a:pt x="467" y="1105"/>
                  </a:lnTo>
                  <a:lnTo>
                    <a:pt x="465" y="1105"/>
                  </a:lnTo>
                  <a:lnTo>
                    <a:pt x="464" y="1105"/>
                  </a:lnTo>
                  <a:lnTo>
                    <a:pt x="464" y="1103"/>
                  </a:lnTo>
                  <a:lnTo>
                    <a:pt x="462" y="1103"/>
                  </a:lnTo>
                  <a:lnTo>
                    <a:pt x="462" y="1102"/>
                  </a:lnTo>
                  <a:lnTo>
                    <a:pt x="460" y="1102"/>
                  </a:lnTo>
                  <a:lnTo>
                    <a:pt x="460" y="1100"/>
                  </a:lnTo>
                  <a:lnTo>
                    <a:pt x="459" y="1100"/>
                  </a:lnTo>
                  <a:lnTo>
                    <a:pt x="457" y="1100"/>
                  </a:lnTo>
                  <a:lnTo>
                    <a:pt x="457" y="1098"/>
                  </a:lnTo>
                  <a:lnTo>
                    <a:pt x="456" y="1098"/>
                  </a:lnTo>
                  <a:lnTo>
                    <a:pt x="454" y="1098"/>
                  </a:lnTo>
                  <a:lnTo>
                    <a:pt x="452" y="1098"/>
                  </a:lnTo>
                  <a:lnTo>
                    <a:pt x="452" y="1100"/>
                  </a:lnTo>
                  <a:lnTo>
                    <a:pt x="451" y="1100"/>
                  </a:lnTo>
                  <a:lnTo>
                    <a:pt x="449" y="1100"/>
                  </a:lnTo>
                  <a:lnTo>
                    <a:pt x="449" y="1098"/>
                  </a:lnTo>
                  <a:lnTo>
                    <a:pt x="447" y="1098"/>
                  </a:lnTo>
                  <a:lnTo>
                    <a:pt x="447" y="1097"/>
                  </a:lnTo>
                  <a:lnTo>
                    <a:pt x="447" y="1095"/>
                  </a:lnTo>
                  <a:lnTo>
                    <a:pt x="447" y="1093"/>
                  </a:lnTo>
                  <a:lnTo>
                    <a:pt x="446" y="1093"/>
                  </a:lnTo>
                  <a:lnTo>
                    <a:pt x="446" y="1092"/>
                  </a:lnTo>
                  <a:lnTo>
                    <a:pt x="446" y="1090"/>
                  </a:lnTo>
                  <a:lnTo>
                    <a:pt x="446" y="1088"/>
                  </a:lnTo>
                  <a:lnTo>
                    <a:pt x="444" y="1088"/>
                  </a:lnTo>
                  <a:lnTo>
                    <a:pt x="444" y="1087"/>
                  </a:lnTo>
                  <a:lnTo>
                    <a:pt x="444" y="1085"/>
                  </a:lnTo>
                  <a:lnTo>
                    <a:pt x="442" y="1085"/>
                  </a:lnTo>
                  <a:lnTo>
                    <a:pt x="442" y="1083"/>
                  </a:lnTo>
                  <a:lnTo>
                    <a:pt x="442" y="1082"/>
                  </a:lnTo>
                  <a:lnTo>
                    <a:pt x="441" y="1082"/>
                  </a:lnTo>
                  <a:lnTo>
                    <a:pt x="441" y="1080"/>
                  </a:lnTo>
                  <a:lnTo>
                    <a:pt x="441" y="1078"/>
                  </a:lnTo>
                  <a:lnTo>
                    <a:pt x="441" y="1077"/>
                  </a:lnTo>
                  <a:lnTo>
                    <a:pt x="439" y="1075"/>
                  </a:lnTo>
                  <a:lnTo>
                    <a:pt x="437" y="1075"/>
                  </a:lnTo>
                  <a:lnTo>
                    <a:pt x="437" y="1073"/>
                  </a:lnTo>
                  <a:lnTo>
                    <a:pt x="436" y="1073"/>
                  </a:lnTo>
                  <a:lnTo>
                    <a:pt x="436" y="1072"/>
                  </a:lnTo>
                  <a:lnTo>
                    <a:pt x="434" y="1072"/>
                  </a:lnTo>
                  <a:lnTo>
                    <a:pt x="434" y="1070"/>
                  </a:lnTo>
                  <a:lnTo>
                    <a:pt x="434" y="1069"/>
                  </a:lnTo>
                  <a:lnTo>
                    <a:pt x="432" y="1069"/>
                  </a:lnTo>
                  <a:lnTo>
                    <a:pt x="431" y="1067"/>
                  </a:lnTo>
                  <a:lnTo>
                    <a:pt x="429" y="1065"/>
                  </a:lnTo>
                  <a:lnTo>
                    <a:pt x="429" y="1064"/>
                  </a:lnTo>
                  <a:lnTo>
                    <a:pt x="427" y="1062"/>
                  </a:lnTo>
                  <a:lnTo>
                    <a:pt x="427" y="1060"/>
                  </a:lnTo>
                  <a:lnTo>
                    <a:pt x="426" y="1060"/>
                  </a:lnTo>
                  <a:lnTo>
                    <a:pt x="426" y="1059"/>
                  </a:lnTo>
                  <a:lnTo>
                    <a:pt x="426" y="1057"/>
                  </a:lnTo>
                  <a:lnTo>
                    <a:pt x="424" y="1057"/>
                  </a:lnTo>
                  <a:lnTo>
                    <a:pt x="424" y="1055"/>
                  </a:lnTo>
                  <a:lnTo>
                    <a:pt x="424" y="1054"/>
                  </a:lnTo>
                  <a:lnTo>
                    <a:pt x="424" y="1052"/>
                  </a:lnTo>
                  <a:lnTo>
                    <a:pt x="423" y="1052"/>
                  </a:lnTo>
                  <a:lnTo>
                    <a:pt x="423" y="1050"/>
                  </a:lnTo>
                  <a:lnTo>
                    <a:pt x="421" y="1049"/>
                  </a:lnTo>
                  <a:lnTo>
                    <a:pt x="421" y="1047"/>
                  </a:lnTo>
                  <a:lnTo>
                    <a:pt x="419" y="1047"/>
                  </a:lnTo>
                  <a:lnTo>
                    <a:pt x="419" y="1045"/>
                  </a:lnTo>
                  <a:lnTo>
                    <a:pt x="418" y="1044"/>
                  </a:lnTo>
                  <a:lnTo>
                    <a:pt x="418" y="1042"/>
                  </a:lnTo>
                  <a:lnTo>
                    <a:pt x="416" y="1042"/>
                  </a:lnTo>
                  <a:lnTo>
                    <a:pt x="416" y="1040"/>
                  </a:lnTo>
                  <a:lnTo>
                    <a:pt x="416" y="1039"/>
                  </a:lnTo>
                  <a:lnTo>
                    <a:pt x="416" y="1037"/>
                  </a:lnTo>
                  <a:lnTo>
                    <a:pt x="416" y="1036"/>
                  </a:lnTo>
                  <a:lnTo>
                    <a:pt x="414" y="1036"/>
                  </a:lnTo>
                  <a:lnTo>
                    <a:pt x="414" y="1034"/>
                  </a:lnTo>
                  <a:lnTo>
                    <a:pt x="413" y="1034"/>
                  </a:lnTo>
                  <a:lnTo>
                    <a:pt x="413" y="1032"/>
                  </a:lnTo>
                  <a:lnTo>
                    <a:pt x="411" y="1032"/>
                  </a:lnTo>
                  <a:lnTo>
                    <a:pt x="411" y="1031"/>
                  </a:lnTo>
                  <a:lnTo>
                    <a:pt x="411" y="1029"/>
                  </a:lnTo>
                  <a:lnTo>
                    <a:pt x="409" y="1029"/>
                  </a:lnTo>
                  <a:lnTo>
                    <a:pt x="409" y="1027"/>
                  </a:lnTo>
                  <a:lnTo>
                    <a:pt x="408" y="1026"/>
                  </a:lnTo>
                  <a:lnTo>
                    <a:pt x="408" y="1024"/>
                  </a:lnTo>
                  <a:lnTo>
                    <a:pt x="406" y="1024"/>
                  </a:lnTo>
                  <a:lnTo>
                    <a:pt x="406" y="1022"/>
                  </a:lnTo>
                  <a:lnTo>
                    <a:pt x="404" y="1022"/>
                  </a:lnTo>
                  <a:lnTo>
                    <a:pt x="404" y="1021"/>
                  </a:lnTo>
                  <a:lnTo>
                    <a:pt x="404" y="1019"/>
                  </a:lnTo>
                  <a:lnTo>
                    <a:pt x="404" y="1017"/>
                  </a:lnTo>
                  <a:lnTo>
                    <a:pt x="404" y="1016"/>
                  </a:lnTo>
                  <a:lnTo>
                    <a:pt x="406" y="1016"/>
                  </a:lnTo>
                  <a:lnTo>
                    <a:pt x="404" y="1014"/>
                  </a:lnTo>
                  <a:lnTo>
                    <a:pt x="404" y="1012"/>
                  </a:lnTo>
                  <a:lnTo>
                    <a:pt x="403" y="1012"/>
                  </a:lnTo>
                  <a:lnTo>
                    <a:pt x="403" y="1011"/>
                  </a:lnTo>
                  <a:lnTo>
                    <a:pt x="403" y="1009"/>
                  </a:lnTo>
                  <a:lnTo>
                    <a:pt x="403" y="1008"/>
                  </a:lnTo>
                  <a:lnTo>
                    <a:pt x="403" y="1006"/>
                  </a:lnTo>
                  <a:lnTo>
                    <a:pt x="403" y="1004"/>
                  </a:lnTo>
                  <a:lnTo>
                    <a:pt x="403" y="1003"/>
                  </a:lnTo>
                  <a:lnTo>
                    <a:pt x="403" y="1001"/>
                  </a:lnTo>
                  <a:lnTo>
                    <a:pt x="403" y="999"/>
                  </a:lnTo>
                  <a:lnTo>
                    <a:pt x="403" y="998"/>
                  </a:lnTo>
                  <a:lnTo>
                    <a:pt x="403" y="996"/>
                  </a:lnTo>
                  <a:lnTo>
                    <a:pt x="403" y="994"/>
                  </a:lnTo>
                  <a:lnTo>
                    <a:pt x="403" y="993"/>
                  </a:lnTo>
                  <a:lnTo>
                    <a:pt x="403" y="991"/>
                  </a:lnTo>
                  <a:lnTo>
                    <a:pt x="403" y="989"/>
                  </a:lnTo>
                  <a:lnTo>
                    <a:pt x="401" y="989"/>
                  </a:lnTo>
                  <a:lnTo>
                    <a:pt x="401" y="988"/>
                  </a:lnTo>
                  <a:lnTo>
                    <a:pt x="401" y="986"/>
                  </a:lnTo>
                  <a:lnTo>
                    <a:pt x="399" y="986"/>
                  </a:lnTo>
                  <a:lnTo>
                    <a:pt x="399" y="984"/>
                  </a:lnTo>
                  <a:lnTo>
                    <a:pt x="399" y="983"/>
                  </a:lnTo>
                  <a:lnTo>
                    <a:pt x="399" y="981"/>
                  </a:lnTo>
                  <a:lnTo>
                    <a:pt x="398" y="981"/>
                  </a:lnTo>
                  <a:lnTo>
                    <a:pt x="398" y="979"/>
                  </a:lnTo>
                  <a:lnTo>
                    <a:pt x="398" y="978"/>
                  </a:lnTo>
                  <a:lnTo>
                    <a:pt x="396" y="978"/>
                  </a:lnTo>
                  <a:lnTo>
                    <a:pt x="396" y="976"/>
                  </a:lnTo>
                  <a:lnTo>
                    <a:pt x="394" y="976"/>
                  </a:lnTo>
                  <a:lnTo>
                    <a:pt x="393" y="975"/>
                  </a:lnTo>
                  <a:lnTo>
                    <a:pt x="393" y="973"/>
                  </a:lnTo>
                  <a:lnTo>
                    <a:pt x="393" y="971"/>
                  </a:lnTo>
                  <a:lnTo>
                    <a:pt x="391" y="971"/>
                  </a:lnTo>
                  <a:lnTo>
                    <a:pt x="391" y="970"/>
                  </a:lnTo>
                  <a:lnTo>
                    <a:pt x="391" y="968"/>
                  </a:lnTo>
                  <a:lnTo>
                    <a:pt x="391" y="966"/>
                  </a:lnTo>
                  <a:lnTo>
                    <a:pt x="391" y="965"/>
                  </a:lnTo>
                  <a:lnTo>
                    <a:pt x="391" y="963"/>
                  </a:lnTo>
                  <a:lnTo>
                    <a:pt x="391" y="961"/>
                  </a:lnTo>
                  <a:lnTo>
                    <a:pt x="391" y="960"/>
                  </a:lnTo>
                  <a:lnTo>
                    <a:pt x="391" y="958"/>
                  </a:lnTo>
                  <a:lnTo>
                    <a:pt x="391" y="956"/>
                  </a:lnTo>
                  <a:lnTo>
                    <a:pt x="391" y="955"/>
                  </a:lnTo>
                  <a:lnTo>
                    <a:pt x="391" y="953"/>
                  </a:lnTo>
                  <a:lnTo>
                    <a:pt x="391" y="951"/>
                  </a:lnTo>
                  <a:lnTo>
                    <a:pt x="391" y="950"/>
                  </a:lnTo>
                  <a:lnTo>
                    <a:pt x="393" y="948"/>
                  </a:lnTo>
                  <a:lnTo>
                    <a:pt x="393" y="946"/>
                  </a:lnTo>
                  <a:lnTo>
                    <a:pt x="391" y="946"/>
                  </a:lnTo>
                  <a:lnTo>
                    <a:pt x="391" y="945"/>
                  </a:lnTo>
                  <a:lnTo>
                    <a:pt x="390" y="945"/>
                  </a:lnTo>
                  <a:lnTo>
                    <a:pt x="390" y="943"/>
                  </a:lnTo>
                  <a:lnTo>
                    <a:pt x="390" y="942"/>
                  </a:lnTo>
                  <a:lnTo>
                    <a:pt x="391" y="940"/>
                  </a:lnTo>
                  <a:lnTo>
                    <a:pt x="390" y="940"/>
                  </a:lnTo>
                  <a:lnTo>
                    <a:pt x="390" y="938"/>
                  </a:lnTo>
                  <a:lnTo>
                    <a:pt x="391" y="938"/>
                  </a:lnTo>
                  <a:lnTo>
                    <a:pt x="391" y="937"/>
                  </a:lnTo>
                  <a:lnTo>
                    <a:pt x="391" y="935"/>
                  </a:lnTo>
                  <a:lnTo>
                    <a:pt x="391" y="933"/>
                  </a:lnTo>
                  <a:lnTo>
                    <a:pt x="393" y="933"/>
                  </a:lnTo>
                  <a:lnTo>
                    <a:pt x="393" y="932"/>
                  </a:lnTo>
                  <a:lnTo>
                    <a:pt x="393" y="930"/>
                  </a:lnTo>
                  <a:lnTo>
                    <a:pt x="394" y="930"/>
                  </a:lnTo>
                  <a:lnTo>
                    <a:pt x="396" y="928"/>
                  </a:lnTo>
                  <a:lnTo>
                    <a:pt x="396" y="927"/>
                  </a:lnTo>
                  <a:lnTo>
                    <a:pt x="398" y="927"/>
                  </a:lnTo>
                  <a:lnTo>
                    <a:pt x="399" y="927"/>
                  </a:lnTo>
                  <a:lnTo>
                    <a:pt x="401" y="927"/>
                  </a:lnTo>
                  <a:lnTo>
                    <a:pt x="401" y="925"/>
                  </a:lnTo>
                  <a:lnTo>
                    <a:pt x="403" y="925"/>
                  </a:lnTo>
                  <a:lnTo>
                    <a:pt x="403" y="923"/>
                  </a:lnTo>
                  <a:lnTo>
                    <a:pt x="404" y="923"/>
                  </a:lnTo>
                  <a:lnTo>
                    <a:pt x="406" y="923"/>
                  </a:lnTo>
                  <a:lnTo>
                    <a:pt x="408" y="923"/>
                  </a:lnTo>
                  <a:lnTo>
                    <a:pt x="409" y="923"/>
                  </a:lnTo>
                  <a:lnTo>
                    <a:pt x="411" y="923"/>
                  </a:lnTo>
                  <a:lnTo>
                    <a:pt x="413" y="923"/>
                  </a:lnTo>
                  <a:lnTo>
                    <a:pt x="413" y="922"/>
                  </a:lnTo>
                  <a:lnTo>
                    <a:pt x="414" y="922"/>
                  </a:lnTo>
                  <a:lnTo>
                    <a:pt x="416" y="922"/>
                  </a:lnTo>
                  <a:lnTo>
                    <a:pt x="416" y="920"/>
                  </a:lnTo>
                  <a:lnTo>
                    <a:pt x="418" y="920"/>
                  </a:lnTo>
                  <a:lnTo>
                    <a:pt x="419" y="920"/>
                  </a:lnTo>
                  <a:lnTo>
                    <a:pt x="419" y="918"/>
                  </a:lnTo>
                  <a:lnTo>
                    <a:pt x="421" y="918"/>
                  </a:lnTo>
                  <a:lnTo>
                    <a:pt x="421" y="917"/>
                  </a:lnTo>
                  <a:lnTo>
                    <a:pt x="421" y="915"/>
                  </a:lnTo>
                  <a:lnTo>
                    <a:pt x="421" y="913"/>
                  </a:lnTo>
                  <a:lnTo>
                    <a:pt x="423" y="913"/>
                  </a:lnTo>
                  <a:lnTo>
                    <a:pt x="423" y="912"/>
                  </a:lnTo>
                  <a:lnTo>
                    <a:pt x="423" y="910"/>
                  </a:lnTo>
                  <a:lnTo>
                    <a:pt x="424" y="910"/>
                  </a:lnTo>
                  <a:lnTo>
                    <a:pt x="424" y="909"/>
                  </a:lnTo>
                  <a:lnTo>
                    <a:pt x="423" y="909"/>
                  </a:lnTo>
                  <a:lnTo>
                    <a:pt x="423" y="907"/>
                  </a:lnTo>
                  <a:lnTo>
                    <a:pt x="423" y="905"/>
                  </a:lnTo>
                  <a:lnTo>
                    <a:pt x="423" y="904"/>
                  </a:lnTo>
                  <a:lnTo>
                    <a:pt x="423" y="902"/>
                  </a:lnTo>
                  <a:lnTo>
                    <a:pt x="423" y="900"/>
                  </a:lnTo>
                  <a:lnTo>
                    <a:pt x="424" y="900"/>
                  </a:lnTo>
                  <a:lnTo>
                    <a:pt x="424" y="899"/>
                  </a:lnTo>
                  <a:lnTo>
                    <a:pt x="424" y="897"/>
                  </a:lnTo>
                  <a:lnTo>
                    <a:pt x="426" y="895"/>
                  </a:lnTo>
                  <a:lnTo>
                    <a:pt x="427" y="895"/>
                  </a:lnTo>
                  <a:lnTo>
                    <a:pt x="426" y="895"/>
                  </a:lnTo>
                  <a:lnTo>
                    <a:pt x="424" y="895"/>
                  </a:lnTo>
                  <a:lnTo>
                    <a:pt x="423" y="894"/>
                  </a:lnTo>
                  <a:lnTo>
                    <a:pt x="421" y="894"/>
                  </a:lnTo>
                  <a:lnTo>
                    <a:pt x="419" y="894"/>
                  </a:lnTo>
                  <a:lnTo>
                    <a:pt x="418" y="894"/>
                  </a:lnTo>
                  <a:lnTo>
                    <a:pt x="416" y="894"/>
                  </a:lnTo>
                  <a:lnTo>
                    <a:pt x="414" y="894"/>
                  </a:lnTo>
                  <a:lnTo>
                    <a:pt x="413" y="894"/>
                  </a:lnTo>
                  <a:lnTo>
                    <a:pt x="411" y="894"/>
                  </a:lnTo>
                  <a:lnTo>
                    <a:pt x="409" y="894"/>
                  </a:lnTo>
                  <a:lnTo>
                    <a:pt x="408" y="894"/>
                  </a:lnTo>
                  <a:lnTo>
                    <a:pt x="406" y="894"/>
                  </a:lnTo>
                  <a:lnTo>
                    <a:pt x="404" y="894"/>
                  </a:lnTo>
                  <a:lnTo>
                    <a:pt x="403" y="894"/>
                  </a:lnTo>
                  <a:lnTo>
                    <a:pt x="401" y="894"/>
                  </a:lnTo>
                  <a:lnTo>
                    <a:pt x="399" y="894"/>
                  </a:lnTo>
                  <a:lnTo>
                    <a:pt x="399" y="895"/>
                  </a:lnTo>
                  <a:lnTo>
                    <a:pt x="398" y="895"/>
                  </a:lnTo>
                  <a:lnTo>
                    <a:pt x="396" y="895"/>
                  </a:lnTo>
                  <a:lnTo>
                    <a:pt x="394" y="895"/>
                  </a:lnTo>
                  <a:lnTo>
                    <a:pt x="393" y="895"/>
                  </a:lnTo>
                  <a:lnTo>
                    <a:pt x="391" y="897"/>
                  </a:lnTo>
                  <a:lnTo>
                    <a:pt x="390" y="895"/>
                  </a:lnTo>
                  <a:lnTo>
                    <a:pt x="390" y="897"/>
                  </a:lnTo>
                  <a:lnTo>
                    <a:pt x="388" y="897"/>
                  </a:lnTo>
                  <a:lnTo>
                    <a:pt x="386" y="897"/>
                  </a:lnTo>
                  <a:lnTo>
                    <a:pt x="385" y="897"/>
                  </a:lnTo>
                  <a:lnTo>
                    <a:pt x="383" y="897"/>
                  </a:lnTo>
                  <a:lnTo>
                    <a:pt x="381" y="897"/>
                  </a:lnTo>
                  <a:lnTo>
                    <a:pt x="380" y="895"/>
                  </a:lnTo>
                  <a:lnTo>
                    <a:pt x="380" y="897"/>
                  </a:lnTo>
                  <a:lnTo>
                    <a:pt x="378" y="897"/>
                  </a:lnTo>
                  <a:lnTo>
                    <a:pt x="376" y="897"/>
                  </a:lnTo>
                  <a:lnTo>
                    <a:pt x="375" y="897"/>
                  </a:lnTo>
                  <a:lnTo>
                    <a:pt x="373" y="897"/>
                  </a:lnTo>
                  <a:lnTo>
                    <a:pt x="373" y="899"/>
                  </a:lnTo>
                  <a:lnTo>
                    <a:pt x="371" y="899"/>
                  </a:lnTo>
                  <a:lnTo>
                    <a:pt x="370" y="899"/>
                  </a:lnTo>
                  <a:lnTo>
                    <a:pt x="368" y="900"/>
                  </a:lnTo>
                  <a:lnTo>
                    <a:pt x="368" y="902"/>
                  </a:lnTo>
                  <a:lnTo>
                    <a:pt x="366" y="902"/>
                  </a:lnTo>
                  <a:lnTo>
                    <a:pt x="365" y="902"/>
                  </a:lnTo>
                  <a:lnTo>
                    <a:pt x="365" y="904"/>
                  </a:lnTo>
                  <a:lnTo>
                    <a:pt x="365" y="905"/>
                  </a:lnTo>
                  <a:lnTo>
                    <a:pt x="365" y="907"/>
                  </a:lnTo>
                  <a:lnTo>
                    <a:pt x="363" y="909"/>
                  </a:lnTo>
                  <a:lnTo>
                    <a:pt x="361" y="909"/>
                  </a:lnTo>
                  <a:lnTo>
                    <a:pt x="361" y="910"/>
                  </a:lnTo>
                  <a:lnTo>
                    <a:pt x="361" y="912"/>
                  </a:lnTo>
                  <a:lnTo>
                    <a:pt x="360" y="912"/>
                  </a:lnTo>
                  <a:lnTo>
                    <a:pt x="358" y="912"/>
                  </a:lnTo>
                  <a:lnTo>
                    <a:pt x="357" y="913"/>
                  </a:lnTo>
                  <a:lnTo>
                    <a:pt x="355" y="913"/>
                  </a:lnTo>
                  <a:lnTo>
                    <a:pt x="355" y="915"/>
                  </a:lnTo>
                  <a:lnTo>
                    <a:pt x="353" y="915"/>
                  </a:lnTo>
                  <a:lnTo>
                    <a:pt x="352" y="915"/>
                  </a:lnTo>
                  <a:lnTo>
                    <a:pt x="350" y="915"/>
                  </a:lnTo>
                  <a:lnTo>
                    <a:pt x="350" y="913"/>
                  </a:lnTo>
                  <a:lnTo>
                    <a:pt x="348" y="913"/>
                  </a:lnTo>
                  <a:lnTo>
                    <a:pt x="350" y="913"/>
                  </a:lnTo>
                  <a:lnTo>
                    <a:pt x="348" y="913"/>
                  </a:lnTo>
                  <a:lnTo>
                    <a:pt x="348" y="912"/>
                  </a:lnTo>
                  <a:lnTo>
                    <a:pt x="347" y="912"/>
                  </a:lnTo>
                  <a:lnTo>
                    <a:pt x="345" y="910"/>
                  </a:lnTo>
                  <a:lnTo>
                    <a:pt x="345" y="909"/>
                  </a:lnTo>
                  <a:lnTo>
                    <a:pt x="343" y="907"/>
                  </a:lnTo>
                  <a:lnTo>
                    <a:pt x="345" y="907"/>
                  </a:lnTo>
                  <a:lnTo>
                    <a:pt x="345" y="905"/>
                  </a:lnTo>
                  <a:lnTo>
                    <a:pt x="345" y="904"/>
                  </a:lnTo>
                  <a:lnTo>
                    <a:pt x="345" y="902"/>
                  </a:lnTo>
                  <a:lnTo>
                    <a:pt x="345" y="900"/>
                  </a:lnTo>
                  <a:lnTo>
                    <a:pt x="343" y="900"/>
                  </a:lnTo>
                  <a:lnTo>
                    <a:pt x="343" y="899"/>
                  </a:lnTo>
                  <a:lnTo>
                    <a:pt x="343" y="897"/>
                  </a:lnTo>
                  <a:lnTo>
                    <a:pt x="345" y="897"/>
                  </a:lnTo>
                  <a:lnTo>
                    <a:pt x="345" y="895"/>
                  </a:lnTo>
                  <a:lnTo>
                    <a:pt x="347" y="895"/>
                  </a:lnTo>
                  <a:lnTo>
                    <a:pt x="348" y="895"/>
                  </a:lnTo>
                  <a:lnTo>
                    <a:pt x="350" y="895"/>
                  </a:lnTo>
                  <a:lnTo>
                    <a:pt x="350" y="894"/>
                  </a:lnTo>
                  <a:lnTo>
                    <a:pt x="352" y="894"/>
                  </a:lnTo>
                  <a:lnTo>
                    <a:pt x="353" y="894"/>
                  </a:lnTo>
                  <a:lnTo>
                    <a:pt x="353" y="892"/>
                  </a:lnTo>
                  <a:lnTo>
                    <a:pt x="355" y="892"/>
                  </a:lnTo>
                  <a:lnTo>
                    <a:pt x="355" y="890"/>
                  </a:lnTo>
                  <a:lnTo>
                    <a:pt x="357" y="890"/>
                  </a:lnTo>
                  <a:lnTo>
                    <a:pt x="357" y="889"/>
                  </a:lnTo>
                  <a:lnTo>
                    <a:pt x="355" y="889"/>
                  </a:lnTo>
                  <a:lnTo>
                    <a:pt x="355" y="887"/>
                  </a:lnTo>
                  <a:lnTo>
                    <a:pt x="355" y="885"/>
                  </a:lnTo>
                  <a:lnTo>
                    <a:pt x="357" y="885"/>
                  </a:lnTo>
                  <a:lnTo>
                    <a:pt x="357" y="884"/>
                  </a:lnTo>
                  <a:lnTo>
                    <a:pt x="355" y="884"/>
                  </a:lnTo>
                  <a:lnTo>
                    <a:pt x="355" y="882"/>
                  </a:lnTo>
                  <a:lnTo>
                    <a:pt x="355" y="880"/>
                  </a:lnTo>
                  <a:lnTo>
                    <a:pt x="353" y="880"/>
                  </a:lnTo>
                  <a:lnTo>
                    <a:pt x="353" y="879"/>
                  </a:lnTo>
                  <a:lnTo>
                    <a:pt x="355" y="879"/>
                  </a:lnTo>
                  <a:lnTo>
                    <a:pt x="353" y="877"/>
                  </a:lnTo>
                  <a:lnTo>
                    <a:pt x="353" y="876"/>
                  </a:lnTo>
                  <a:lnTo>
                    <a:pt x="352" y="874"/>
                  </a:lnTo>
                  <a:lnTo>
                    <a:pt x="352" y="872"/>
                  </a:lnTo>
                  <a:lnTo>
                    <a:pt x="352" y="871"/>
                  </a:lnTo>
                  <a:lnTo>
                    <a:pt x="352" y="869"/>
                  </a:lnTo>
                  <a:lnTo>
                    <a:pt x="352" y="867"/>
                  </a:lnTo>
                  <a:lnTo>
                    <a:pt x="350" y="867"/>
                  </a:lnTo>
                  <a:lnTo>
                    <a:pt x="350" y="866"/>
                  </a:lnTo>
                  <a:lnTo>
                    <a:pt x="350" y="864"/>
                  </a:lnTo>
                  <a:lnTo>
                    <a:pt x="348" y="862"/>
                  </a:lnTo>
                  <a:lnTo>
                    <a:pt x="348" y="861"/>
                  </a:lnTo>
                  <a:lnTo>
                    <a:pt x="347" y="861"/>
                  </a:lnTo>
                  <a:lnTo>
                    <a:pt x="345" y="859"/>
                  </a:lnTo>
                  <a:lnTo>
                    <a:pt x="343" y="857"/>
                  </a:lnTo>
                  <a:lnTo>
                    <a:pt x="342" y="856"/>
                  </a:lnTo>
                  <a:lnTo>
                    <a:pt x="340" y="854"/>
                  </a:lnTo>
                  <a:lnTo>
                    <a:pt x="338" y="854"/>
                  </a:lnTo>
                  <a:lnTo>
                    <a:pt x="337" y="852"/>
                  </a:lnTo>
                  <a:lnTo>
                    <a:pt x="335" y="852"/>
                  </a:lnTo>
                  <a:lnTo>
                    <a:pt x="335" y="851"/>
                  </a:lnTo>
                  <a:lnTo>
                    <a:pt x="333" y="851"/>
                  </a:lnTo>
                  <a:lnTo>
                    <a:pt x="333" y="849"/>
                  </a:lnTo>
                  <a:lnTo>
                    <a:pt x="335" y="847"/>
                  </a:lnTo>
                  <a:lnTo>
                    <a:pt x="337" y="847"/>
                  </a:lnTo>
                  <a:lnTo>
                    <a:pt x="338" y="846"/>
                  </a:lnTo>
                  <a:lnTo>
                    <a:pt x="338" y="844"/>
                  </a:lnTo>
                  <a:lnTo>
                    <a:pt x="340" y="844"/>
                  </a:lnTo>
                  <a:lnTo>
                    <a:pt x="342" y="843"/>
                  </a:lnTo>
                  <a:lnTo>
                    <a:pt x="335" y="843"/>
                  </a:lnTo>
                  <a:lnTo>
                    <a:pt x="333" y="839"/>
                  </a:lnTo>
                  <a:lnTo>
                    <a:pt x="333" y="838"/>
                  </a:lnTo>
                  <a:lnTo>
                    <a:pt x="333" y="836"/>
                  </a:lnTo>
                  <a:lnTo>
                    <a:pt x="332" y="833"/>
                  </a:lnTo>
                  <a:lnTo>
                    <a:pt x="332" y="831"/>
                  </a:lnTo>
                  <a:lnTo>
                    <a:pt x="332" y="829"/>
                  </a:lnTo>
                  <a:lnTo>
                    <a:pt x="330" y="828"/>
                  </a:lnTo>
                  <a:lnTo>
                    <a:pt x="330" y="826"/>
                  </a:lnTo>
                  <a:lnTo>
                    <a:pt x="329" y="824"/>
                  </a:lnTo>
                  <a:lnTo>
                    <a:pt x="329" y="823"/>
                  </a:lnTo>
                  <a:lnTo>
                    <a:pt x="327" y="821"/>
                  </a:lnTo>
                  <a:lnTo>
                    <a:pt x="325" y="821"/>
                  </a:lnTo>
                  <a:lnTo>
                    <a:pt x="324" y="821"/>
                  </a:lnTo>
                  <a:lnTo>
                    <a:pt x="322" y="819"/>
                  </a:lnTo>
                  <a:lnTo>
                    <a:pt x="320" y="818"/>
                  </a:lnTo>
                  <a:lnTo>
                    <a:pt x="320" y="816"/>
                  </a:lnTo>
                  <a:lnTo>
                    <a:pt x="319" y="814"/>
                  </a:lnTo>
                  <a:lnTo>
                    <a:pt x="319" y="813"/>
                  </a:lnTo>
                  <a:lnTo>
                    <a:pt x="319" y="811"/>
                  </a:lnTo>
                  <a:lnTo>
                    <a:pt x="319" y="810"/>
                  </a:lnTo>
                  <a:lnTo>
                    <a:pt x="319" y="808"/>
                  </a:lnTo>
                  <a:lnTo>
                    <a:pt x="317" y="806"/>
                  </a:lnTo>
                  <a:lnTo>
                    <a:pt x="315" y="805"/>
                  </a:lnTo>
                  <a:lnTo>
                    <a:pt x="315" y="803"/>
                  </a:lnTo>
                  <a:lnTo>
                    <a:pt x="314" y="801"/>
                  </a:lnTo>
                  <a:lnTo>
                    <a:pt x="312" y="800"/>
                  </a:lnTo>
                  <a:lnTo>
                    <a:pt x="312" y="798"/>
                  </a:lnTo>
                  <a:lnTo>
                    <a:pt x="312" y="796"/>
                  </a:lnTo>
                  <a:lnTo>
                    <a:pt x="314" y="795"/>
                  </a:lnTo>
                  <a:lnTo>
                    <a:pt x="314" y="793"/>
                  </a:lnTo>
                  <a:lnTo>
                    <a:pt x="312" y="791"/>
                  </a:lnTo>
                  <a:lnTo>
                    <a:pt x="310" y="790"/>
                  </a:lnTo>
                  <a:lnTo>
                    <a:pt x="309" y="788"/>
                  </a:lnTo>
                  <a:lnTo>
                    <a:pt x="309" y="786"/>
                  </a:lnTo>
                  <a:lnTo>
                    <a:pt x="307" y="786"/>
                  </a:lnTo>
                  <a:lnTo>
                    <a:pt x="307" y="785"/>
                  </a:lnTo>
                  <a:lnTo>
                    <a:pt x="307" y="783"/>
                  </a:lnTo>
                  <a:lnTo>
                    <a:pt x="307" y="782"/>
                  </a:lnTo>
                  <a:lnTo>
                    <a:pt x="307" y="780"/>
                  </a:lnTo>
                  <a:lnTo>
                    <a:pt x="305" y="778"/>
                  </a:lnTo>
                  <a:lnTo>
                    <a:pt x="305" y="777"/>
                  </a:lnTo>
                  <a:lnTo>
                    <a:pt x="304" y="775"/>
                  </a:lnTo>
                  <a:lnTo>
                    <a:pt x="304" y="773"/>
                  </a:lnTo>
                  <a:lnTo>
                    <a:pt x="302" y="772"/>
                  </a:lnTo>
                  <a:lnTo>
                    <a:pt x="300" y="770"/>
                  </a:lnTo>
                  <a:lnTo>
                    <a:pt x="300" y="768"/>
                  </a:lnTo>
                  <a:lnTo>
                    <a:pt x="299" y="767"/>
                  </a:lnTo>
                  <a:lnTo>
                    <a:pt x="297" y="765"/>
                  </a:lnTo>
                  <a:lnTo>
                    <a:pt x="297" y="763"/>
                  </a:lnTo>
                  <a:lnTo>
                    <a:pt x="296" y="762"/>
                  </a:lnTo>
                  <a:lnTo>
                    <a:pt x="294" y="760"/>
                  </a:lnTo>
                  <a:lnTo>
                    <a:pt x="294" y="758"/>
                  </a:lnTo>
                  <a:lnTo>
                    <a:pt x="292" y="758"/>
                  </a:lnTo>
                  <a:lnTo>
                    <a:pt x="291" y="757"/>
                  </a:lnTo>
                  <a:lnTo>
                    <a:pt x="289" y="755"/>
                  </a:lnTo>
                  <a:lnTo>
                    <a:pt x="287" y="755"/>
                  </a:lnTo>
                  <a:lnTo>
                    <a:pt x="286" y="755"/>
                  </a:lnTo>
                  <a:lnTo>
                    <a:pt x="284" y="753"/>
                  </a:lnTo>
                  <a:lnTo>
                    <a:pt x="284" y="752"/>
                  </a:lnTo>
                  <a:lnTo>
                    <a:pt x="284" y="750"/>
                  </a:lnTo>
                  <a:lnTo>
                    <a:pt x="284" y="749"/>
                  </a:lnTo>
                  <a:lnTo>
                    <a:pt x="282" y="747"/>
                  </a:lnTo>
                  <a:lnTo>
                    <a:pt x="281" y="745"/>
                  </a:lnTo>
                  <a:lnTo>
                    <a:pt x="281" y="744"/>
                  </a:lnTo>
                  <a:lnTo>
                    <a:pt x="282" y="742"/>
                  </a:lnTo>
                  <a:lnTo>
                    <a:pt x="282" y="740"/>
                  </a:lnTo>
                  <a:lnTo>
                    <a:pt x="281" y="739"/>
                  </a:lnTo>
                  <a:lnTo>
                    <a:pt x="279" y="739"/>
                  </a:lnTo>
                  <a:lnTo>
                    <a:pt x="277" y="737"/>
                  </a:lnTo>
                  <a:lnTo>
                    <a:pt x="277" y="734"/>
                  </a:lnTo>
                  <a:lnTo>
                    <a:pt x="276" y="734"/>
                  </a:lnTo>
                  <a:lnTo>
                    <a:pt x="276" y="730"/>
                  </a:lnTo>
                  <a:lnTo>
                    <a:pt x="274" y="729"/>
                  </a:lnTo>
                  <a:lnTo>
                    <a:pt x="272" y="727"/>
                  </a:lnTo>
                  <a:lnTo>
                    <a:pt x="272" y="725"/>
                  </a:lnTo>
                  <a:lnTo>
                    <a:pt x="272" y="724"/>
                  </a:lnTo>
                  <a:lnTo>
                    <a:pt x="271" y="722"/>
                  </a:lnTo>
                  <a:lnTo>
                    <a:pt x="271" y="720"/>
                  </a:lnTo>
                  <a:lnTo>
                    <a:pt x="269" y="719"/>
                  </a:lnTo>
                  <a:lnTo>
                    <a:pt x="269" y="717"/>
                  </a:lnTo>
                  <a:lnTo>
                    <a:pt x="267" y="716"/>
                  </a:lnTo>
                  <a:lnTo>
                    <a:pt x="266" y="716"/>
                  </a:lnTo>
                  <a:lnTo>
                    <a:pt x="264" y="717"/>
                  </a:lnTo>
                  <a:lnTo>
                    <a:pt x="259" y="716"/>
                  </a:lnTo>
                  <a:lnTo>
                    <a:pt x="259" y="714"/>
                  </a:lnTo>
                  <a:lnTo>
                    <a:pt x="258" y="712"/>
                  </a:lnTo>
                  <a:lnTo>
                    <a:pt x="256" y="709"/>
                  </a:lnTo>
                  <a:lnTo>
                    <a:pt x="254" y="709"/>
                  </a:lnTo>
                  <a:lnTo>
                    <a:pt x="254" y="707"/>
                  </a:lnTo>
                  <a:lnTo>
                    <a:pt x="254" y="706"/>
                  </a:lnTo>
                  <a:lnTo>
                    <a:pt x="254" y="704"/>
                  </a:lnTo>
                  <a:lnTo>
                    <a:pt x="254" y="702"/>
                  </a:lnTo>
                  <a:lnTo>
                    <a:pt x="254" y="699"/>
                  </a:lnTo>
                  <a:lnTo>
                    <a:pt x="256" y="697"/>
                  </a:lnTo>
                  <a:lnTo>
                    <a:pt x="258" y="696"/>
                  </a:lnTo>
                  <a:lnTo>
                    <a:pt x="258" y="692"/>
                  </a:lnTo>
                  <a:lnTo>
                    <a:pt x="254" y="691"/>
                  </a:lnTo>
                  <a:lnTo>
                    <a:pt x="253" y="691"/>
                  </a:lnTo>
                  <a:lnTo>
                    <a:pt x="251" y="691"/>
                  </a:lnTo>
                  <a:lnTo>
                    <a:pt x="249" y="691"/>
                  </a:lnTo>
                  <a:lnTo>
                    <a:pt x="248" y="692"/>
                  </a:lnTo>
                  <a:lnTo>
                    <a:pt x="246" y="692"/>
                  </a:lnTo>
                  <a:lnTo>
                    <a:pt x="244" y="692"/>
                  </a:lnTo>
                  <a:lnTo>
                    <a:pt x="243" y="692"/>
                  </a:lnTo>
                  <a:lnTo>
                    <a:pt x="241" y="692"/>
                  </a:lnTo>
                  <a:lnTo>
                    <a:pt x="239" y="692"/>
                  </a:lnTo>
                  <a:lnTo>
                    <a:pt x="238" y="692"/>
                  </a:lnTo>
                  <a:lnTo>
                    <a:pt x="236" y="692"/>
                  </a:lnTo>
                  <a:lnTo>
                    <a:pt x="236" y="691"/>
                  </a:lnTo>
                  <a:lnTo>
                    <a:pt x="234" y="691"/>
                  </a:lnTo>
                  <a:lnTo>
                    <a:pt x="236" y="684"/>
                  </a:lnTo>
                  <a:lnTo>
                    <a:pt x="238" y="676"/>
                  </a:lnTo>
                  <a:lnTo>
                    <a:pt x="233" y="668"/>
                  </a:lnTo>
                  <a:lnTo>
                    <a:pt x="230" y="661"/>
                  </a:lnTo>
                  <a:lnTo>
                    <a:pt x="221" y="651"/>
                  </a:lnTo>
                  <a:lnTo>
                    <a:pt x="226" y="650"/>
                  </a:lnTo>
                  <a:lnTo>
                    <a:pt x="234" y="645"/>
                  </a:lnTo>
                  <a:lnTo>
                    <a:pt x="241" y="638"/>
                  </a:lnTo>
                  <a:lnTo>
                    <a:pt x="244" y="628"/>
                  </a:lnTo>
                  <a:lnTo>
                    <a:pt x="246" y="618"/>
                  </a:lnTo>
                  <a:lnTo>
                    <a:pt x="251" y="610"/>
                  </a:lnTo>
                  <a:lnTo>
                    <a:pt x="261" y="605"/>
                  </a:lnTo>
                  <a:lnTo>
                    <a:pt x="272" y="603"/>
                  </a:lnTo>
                  <a:lnTo>
                    <a:pt x="286" y="603"/>
                  </a:lnTo>
                  <a:lnTo>
                    <a:pt x="297" y="605"/>
                  </a:lnTo>
                  <a:lnTo>
                    <a:pt x="307" y="608"/>
                  </a:lnTo>
                  <a:lnTo>
                    <a:pt x="319" y="610"/>
                  </a:lnTo>
                  <a:lnTo>
                    <a:pt x="332" y="610"/>
                  </a:lnTo>
                  <a:lnTo>
                    <a:pt x="340" y="607"/>
                  </a:lnTo>
                  <a:lnTo>
                    <a:pt x="345" y="598"/>
                  </a:lnTo>
                  <a:lnTo>
                    <a:pt x="348" y="588"/>
                  </a:lnTo>
                  <a:lnTo>
                    <a:pt x="350" y="577"/>
                  </a:lnTo>
                  <a:lnTo>
                    <a:pt x="357" y="570"/>
                  </a:lnTo>
                  <a:lnTo>
                    <a:pt x="365" y="565"/>
                  </a:lnTo>
                  <a:lnTo>
                    <a:pt x="375" y="562"/>
                  </a:lnTo>
                  <a:lnTo>
                    <a:pt x="386" y="559"/>
                  </a:lnTo>
                  <a:lnTo>
                    <a:pt x="396" y="555"/>
                  </a:lnTo>
                  <a:lnTo>
                    <a:pt x="404" y="551"/>
                  </a:lnTo>
                  <a:lnTo>
                    <a:pt x="408" y="539"/>
                  </a:lnTo>
                  <a:lnTo>
                    <a:pt x="406" y="527"/>
                  </a:lnTo>
                  <a:lnTo>
                    <a:pt x="404" y="514"/>
                  </a:lnTo>
                  <a:lnTo>
                    <a:pt x="406" y="503"/>
                  </a:lnTo>
                  <a:lnTo>
                    <a:pt x="411" y="494"/>
                  </a:lnTo>
                  <a:lnTo>
                    <a:pt x="418" y="488"/>
                  </a:lnTo>
                  <a:lnTo>
                    <a:pt x="423" y="480"/>
                  </a:lnTo>
                  <a:lnTo>
                    <a:pt x="426" y="470"/>
                  </a:lnTo>
                  <a:lnTo>
                    <a:pt x="426" y="457"/>
                  </a:lnTo>
                  <a:lnTo>
                    <a:pt x="424" y="443"/>
                  </a:lnTo>
                  <a:lnTo>
                    <a:pt x="426" y="433"/>
                  </a:lnTo>
                  <a:lnTo>
                    <a:pt x="431" y="425"/>
                  </a:lnTo>
                  <a:lnTo>
                    <a:pt x="439" y="420"/>
                  </a:lnTo>
                  <a:lnTo>
                    <a:pt x="449" y="415"/>
                  </a:lnTo>
                  <a:lnTo>
                    <a:pt x="457" y="412"/>
                  </a:lnTo>
                  <a:lnTo>
                    <a:pt x="469" y="409"/>
                  </a:lnTo>
                  <a:lnTo>
                    <a:pt x="480" y="407"/>
                  </a:lnTo>
                  <a:lnTo>
                    <a:pt x="492" y="409"/>
                  </a:lnTo>
                  <a:lnTo>
                    <a:pt x="503" y="409"/>
                  </a:lnTo>
                  <a:lnTo>
                    <a:pt x="517" y="409"/>
                  </a:lnTo>
                  <a:lnTo>
                    <a:pt x="523" y="402"/>
                  </a:lnTo>
                  <a:lnTo>
                    <a:pt x="528" y="394"/>
                  </a:lnTo>
                  <a:lnTo>
                    <a:pt x="531" y="384"/>
                  </a:lnTo>
                  <a:lnTo>
                    <a:pt x="538" y="377"/>
                  </a:lnTo>
                  <a:lnTo>
                    <a:pt x="546" y="372"/>
                  </a:lnTo>
                  <a:lnTo>
                    <a:pt x="553" y="364"/>
                  </a:lnTo>
                  <a:lnTo>
                    <a:pt x="556" y="356"/>
                  </a:lnTo>
                  <a:lnTo>
                    <a:pt x="559" y="346"/>
                  </a:lnTo>
                  <a:lnTo>
                    <a:pt x="563" y="338"/>
                  </a:lnTo>
                  <a:lnTo>
                    <a:pt x="569" y="331"/>
                  </a:lnTo>
                  <a:lnTo>
                    <a:pt x="579" y="326"/>
                  </a:lnTo>
                  <a:lnTo>
                    <a:pt x="589" y="323"/>
                  </a:lnTo>
                  <a:lnTo>
                    <a:pt x="597" y="318"/>
                  </a:lnTo>
                  <a:lnTo>
                    <a:pt x="607" y="315"/>
                  </a:lnTo>
                  <a:lnTo>
                    <a:pt x="614" y="308"/>
                  </a:lnTo>
                  <a:lnTo>
                    <a:pt x="620" y="301"/>
                  </a:lnTo>
                  <a:lnTo>
                    <a:pt x="625" y="293"/>
                  </a:lnTo>
                  <a:lnTo>
                    <a:pt x="629" y="283"/>
                  </a:lnTo>
                  <a:lnTo>
                    <a:pt x="632" y="273"/>
                  </a:lnTo>
                  <a:lnTo>
                    <a:pt x="637" y="265"/>
                  </a:lnTo>
                  <a:lnTo>
                    <a:pt x="644" y="259"/>
                  </a:lnTo>
                  <a:lnTo>
                    <a:pt x="650" y="252"/>
                  </a:lnTo>
                  <a:lnTo>
                    <a:pt x="653" y="242"/>
                  </a:lnTo>
                  <a:lnTo>
                    <a:pt x="655" y="231"/>
                  </a:lnTo>
                  <a:lnTo>
                    <a:pt x="658" y="221"/>
                  </a:lnTo>
                  <a:lnTo>
                    <a:pt x="660" y="211"/>
                  </a:lnTo>
                  <a:lnTo>
                    <a:pt x="663" y="199"/>
                  </a:lnTo>
                  <a:lnTo>
                    <a:pt x="667" y="189"/>
                  </a:lnTo>
                  <a:lnTo>
                    <a:pt x="672" y="181"/>
                  </a:lnTo>
                  <a:lnTo>
                    <a:pt x="678" y="174"/>
                  </a:lnTo>
                  <a:lnTo>
                    <a:pt x="683" y="173"/>
                  </a:lnTo>
                  <a:lnTo>
                    <a:pt x="686" y="169"/>
                  </a:lnTo>
                  <a:lnTo>
                    <a:pt x="696" y="166"/>
                  </a:lnTo>
                  <a:lnTo>
                    <a:pt x="706" y="163"/>
                  </a:lnTo>
                  <a:lnTo>
                    <a:pt x="716" y="158"/>
                  </a:lnTo>
                  <a:lnTo>
                    <a:pt x="724" y="155"/>
                  </a:lnTo>
                  <a:lnTo>
                    <a:pt x="734" y="151"/>
                  </a:lnTo>
                  <a:lnTo>
                    <a:pt x="741" y="145"/>
                  </a:lnTo>
                  <a:lnTo>
                    <a:pt x="742" y="135"/>
                  </a:lnTo>
                  <a:lnTo>
                    <a:pt x="741" y="123"/>
                  </a:lnTo>
                  <a:lnTo>
                    <a:pt x="739" y="112"/>
                  </a:lnTo>
                  <a:lnTo>
                    <a:pt x="739" y="99"/>
                  </a:lnTo>
                  <a:lnTo>
                    <a:pt x="741" y="87"/>
                  </a:lnTo>
                  <a:lnTo>
                    <a:pt x="744" y="77"/>
                  </a:lnTo>
                  <a:lnTo>
                    <a:pt x="747" y="69"/>
                  </a:lnTo>
                  <a:lnTo>
                    <a:pt x="754" y="61"/>
                  </a:lnTo>
                  <a:lnTo>
                    <a:pt x="754" y="49"/>
                  </a:lnTo>
                  <a:lnTo>
                    <a:pt x="756" y="36"/>
                  </a:lnTo>
                  <a:lnTo>
                    <a:pt x="757" y="26"/>
                  </a:lnTo>
                  <a:lnTo>
                    <a:pt x="762" y="18"/>
                  </a:lnTo>
                  <a:lnTo>
                    <a:pt x="769" y="11"/>
                  </a:lnTo>
                  <a:lnTo>
                    <a:pt x="779" y="8"/>
                  </a:lnTo>
                  <a:lnTo>
                    <a:pt x="792" y="6"/>
                  </a:lnTo>
                  <a:lnTo>
                    <a:pt x="804" y="8"/>
                  </a:lnTo>
                  <a:lnTo>
                    <a:pt x="815" y="11"/>
                  </a:lnTo>
                  <a:lnTo>
                    <a:pt x="825" y="13"/>
                  </a:lnTo>
                  <a:lnTo>
                    <a:pt x="835" y="16"/>
                  </a:lnTo>
                  <a:lnTo>
                    <a:pt x="843" y="21"/>
                  </a:lnTo>
                  <a:lnTo>
                    <a:pt x="856" y="21"/>
                  </a:lnTo>
                  <a:lnTo>
                    <a:pt x="866" y="24"/>
                  </a:lnTo>
                  <a:lnTo>
                    <a:pt x="878" y="24"/>
                  </a:lnTo>
                  <a:lnTo>
                    <a:pt x="889" y="26"/>
                  </a:lnTo>
                  <a:lnTo>
                    <a:pt x="902" y="24"/>
                  </a:lnTo>
                  <a:lnTo>
                    <a:pt x="911" y="21"/>
                  </a:lnTo>
                  <a:lnTo>
                    <a:pt x="917" y="13"/>
                  </a:lnTo>
                  <a:lnTo>
                    <a:pt x="922" y="6"/>
                  </a:lnTo>
                  <a:lnTo>
                    <a:pt x="929" y="0"/>
                  </a:lnTo>
                  <a:lnTo>
                    <a:pt x="940" y="1"/>
                  </a:lnTo>
                  <a:close/>
                </a:path>
              </a:pathLst>
            </a:custGeom>
            <a:solidFill>
              <a:schemeClr val="tx2">
                <a:lumMod val="20000"/>
                <a:lumOff val="80000"/>
              </a:schemeClr>
            </a:solidFill>
            <a:ln w="9525">
              <a:solidFill>
                <a:schemeClr val="bg1"/>
              </a:solidFill>
              <a:round/>
              <a:headEnd/>
              <a:tailEnd/>
            </a:ln>
          </p:spPr>
          <p:txBody>
            <a:bodyPr/>
            <a:lstStyle/>
            <a:p>
              <a:pPr eaLnBrk="1" fontAlgn="auto" hangingPunct="1">
                <a:spcBef>
                  <a:spcPts val="0"/>
                </a:spcBef>
                <a:spcAft>
                  <a:spcPts val="0"/>
                </a:spcAft>
                <a:defRPr/>
              </a:pPr>
              <a:endParaRPr lang="en-US">
                <a:latin typeface="+mn-lt"/>
              </a:endParaRPr>
            </a:p>
          </p:txBody>
        </p:sp>
        <p:sp>
          <p:nvSpPr>
            <p:cNvPr id="26639" name="Freeform 9"/>
            <p:cNvSpPr>
              <a:spLocks/>
            </p:cNvSpPr>
            <p:nvPr/>
          </p:nvSpPr>
          <p:spPr bwMode="auto">
            <a:xfrm>
              <a:off x="3047" y="735"/>
              <a:ext cx="1800" cy="2651"/>
            </a:xfrm>
            <a:custGeom>
              <a:avLst/>
              <a:gdLst>
                <a:gd name="T0" fmla="*/ 949 w 1800"/>
                <a:gd name="T1" fmla="*/ 78 h 2651"/>
                <a:gd name="T2" fmla="*/ 1001 w 1800"/>
                <a:gd name="T3" fmla="*/ 218 h 2651"/>
                <a:gd name="T4" fmla="*/ 1076 w 1800"/>
                <a:gd name="T5" fmla="*/ 314 h 2651"/>
                <a:gd name="T6" fmla="*/ 1135 w 1800"/>
                <a:gd name="T7" fmla="*/ 467 h 2651"/>
                <a:gd name="T8" fmla="*/ 1252 w 1800"/>
                <a:gd name="T9" fmla="*/ 569 h 2651"/>
                <a:gd name="T10" fmla="*/ 1509 w 1800"/>
                <a:gd name="T11" fmla="*/ 805 h 2651"/>
                <a:gd name="T12" fmla="*/ 1575 w 1800"/>
                <a:gd name="T13" fmla="*/ 990 h 2651"/>
                <a:gd name="T14" fmla="*/ 1688 w 1800"/>
                <a:gd name="T15" fmla="*/ 1175 h 2651"/>
                <a:gd name="T16" fmla="*/ 1679 w 1800"/>
                <a:gd name="T17" fmla="*/ 1411 h 2651"/>
                <a:gd name="T18" fmla="*/ 1646 w 1800"/>
                <a:gd name="T19" fmla="*/ 1620 h 2651"/>
                <a:gd name="T20" fmla="*/ 1697 w 1800"/>
                <a:gd name="T21" fmla="*/ 1795 h 2651"/>
                <a:gd name="T22" fmla="*/ 1795 w 1800"/>
                <a:gd name="T23" fmla="*/ 1960 h 2651"/>
                <a:gd name="T24" fmla="*/ 1737 w 1800"/>
                <a:gd name="T25" fmla="*/ 2115 h 2651"/>
                <a:gd name="T26" fmla="*/ 1706 w 1800"/>
                <a:gd name="T27" fmla="*/ 2293 h 2651"/>
                <a:gd name="T28" fmla="*/ 1691 w 1800"/>
                <a:gd name="T29" fmla="*/ 2475 h 2651"/>
                <a:gd name="T30" fmla="*/ 1567 w 1800"/>
                <a:gd name="T31" fmla="*/ 2546 h 2651"/>
                <a:gd name="T32" fmla="*/ 1404 w 1800"/>
                <a:gd name="T33" fmla="*/ 2499 h 2651"/>
                <a:gd name="T34" fmla="*/ 1282 w 1800"/>
                <a:gd name="T35" fmla="*/ 2572 h 2651"/>
                <a:gd name="T36" fmla="*/ 1120 w 1800"/>
                <a:gd name="T37" fmla="*/ 2579 h 2651"/>
                <a:gd name="T38" fmla="*/ 978 w 1800"/>
                <a:gd name="T39" fmla="*/ 2508 h 2651"/>
                <a:gd name="T40" fmla="*/ 876 w 1800"/>
                <a:gd name="T41" fmla="*/ 2420 h 2651"/>
                <a:gd name="T42" fmla="*/ 757 w 1800"/>
                <a:gd name="T43" fmla="*/ 2471 h 2651"/>
                <a:gd name="T44" fmla="*/ 591 w 1800"/>
                <a:gd name="T45" fmla="*/ 2504 h 2651"/>
                <a:gd name="T46" fmla="*/ 475 w 1800"/>
                <a:gd name="T47" fmla="*/ 2539 h 2651"/>
                <a:gd name="T48" fmla="*/ 371 w 1800"/>
                <a:gd name="T49" fmla="*/ 2651 h 2651"/>
                <a:gd name="T50" fmla="*/ 230 w 1800"/>
                <a:gd name="T51" fmla="*/ 2582 h 2651"/>
                <a:gd name="T52" fmla="*/ 116 w 1800"/>
                <a:gd name="T53" fmla="*/ 2471 h 2651"/>
                <a:gd name="T54" fmla="*/ 0 w 1800"/>
                <a:gd name="T55" fmla="*/ 2397 h 2651"/>
                <a:gd name="T56" fmla="*/ 7 w 1800"/>
                <a:gd name="T57" fmla="*/ 2377 h 2651"/>
                <a:gd name="T58" fmla="*/ 20 w 1800"/>
                <a:gd name="T59" fmla="*/ 2356 h 2651"/>
                <a:gd name="T60" fmla="*/ 25 w 1800"/>
                <a:gd name="T61" fmla="*/ 2330 h 2651"/>
                <a:gd name="T62" fmla="*/ 33 w 1800"/>
                <a:gd name="T63" fmla="*/ 2305 h 2651"/>
                <a:gd name="T64" fmla="*/ 45 w 1800"/>
                <a:gd name="T65" fmla="*/ 2282 h 2651"/>
                <a:gd name="T66" fmla="*/ 50 w 1800"/>
                <a:gd name="T67" fmla="*/ 2260 h 2651"/>
                <a:gd name="T68" fmla="*/ 56 w 1800"/>
                <a:gd name="T69" fmla="*/ 2231 h 2651"/>
                <a:gd name="T70" fmla="*/ 48 w 1800"/>
                <a:gd name="T71" fmla="*/ 2209 h 2651"/>
                <a:gd name="T72" fmla="*/ 48 w 1800"/>
                <a:gd name="T73" fmla="*/ 2186 h 2651"/>
                <a:gd name="T74" fmla="*/ 43 w 1800"/>
                <a:gd name="T75" fmla="*/ 2161 h 2651"/>
                <a:gd name="T76" fmla="*/ 45 w 1800"/>
                <a:gd name="T77" fmla="*/ 2140 h 2651"/>
                <a:gd name="T78" fmla="*/ 46 w 1800"/>
                <a:gd name="T79" fmla="*/ 2115 h 2651"/>
                <a:gd name="T80" fmla="*/ 63 w 1800"/>
                <a:gd name="T81" fmla="*/ 2102 h 2651"/>
                <a:gd name="T82" fmla="*/ 83 w 1800"/>
                <a:gd name="T83" fmla="*/ 2089 h 2651"/>
                <a:gd name="T84" fmla="*/ 94 w 1800"/>
                <a:gd name="T85" fmla="*/ 2064 h 2651"/>
                <a:gd name="T86" fmla="*/ 111 w 1800"/>
                <a:gd name="T87" fmla="*/ 2042 h 2651"/>
                <a:gd name="T88" fmla="*/ 106 w 1800"/>
                <a:gd name="T89" fmla="*/ 2021 h 2651"/>
                <a:gd name="T90" fmla="*/ 109 w 1800"/>
                <a:gd name="T91" fmla="*/ 1993 h 2651"/>
                <a:gd name="T92" fmla="*/ 114 w 1800"/>
                <a:gd name="T93" fmla="*/ 1963 h 2651"/>
                <a:gd name="T94" fmla="*/ 127 w 1800"/>
                <a:gd name="T95" fmla="*/ 1947 h 2651"/>
                <a:gd name="T96" fmla="*/ 152 w 1800"/>
                <a:gd name="T97" fmla="*/ 1952 h 2651"/>
                <a:gd name="T98" fmla="*/ 150 w 1800"/>
                <a:gd name="T99" fmla="*/ 1937 h 2651"/>
                <a:gd name="T100" fmla="*/ 164 w 1800"/>
                <a:gd name="T101" fmla="*/ 1927 h 2651"/>
                <a:gd name="T102" fmla="*/ 182 w 1800"/>
                <a:gd name="T103" fmla="*/ 1927 h 2651"/>
                <a:gd name="T104" fmla="*/ 177 w 1800"/>
                <a:gd name="T105" fmla="*/ 1940 h 2651"/>
                <a:gd name="T106" fmla="*/ 195 w 1800"/>
                <a:gd name="T107" fmla="*/ 1955 h 2651"/>
                <a:gd name="T108" fmla="*/ 213 w 1800"/>
                <a:gd name="T109" fmla="*/ 1950 h 2651"/>
                <a:gd name="T110" fmla="*/ 223 w 1800"/>
                <a:gd name="T111" fmla="*/ 1952 h 2651"/>
                <a:gd name="T112" fmla="*/ 231 w 1800"/>
                <a:gd name="T113" fmla="*/ 1947 h 2651"/>
                <a:gd name="T114" fmla="*/ 238 w 1800"/>
                <a:gd name="T115" fmla="*/ 1945 h 2651"/>
                <a:gd name="T116" fmla="*/ 256 w 1800"/>
                <a:gd name="T117" fmla="*/ 1945 h 2651"/>
                <a:gd name="T118" fmla="*/ 269 w 1800"/>
                <a:gd name="T119" fmla="*/ 1934 h 26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800" h="2651">
                  <a:moveTo>
                    <a:pt x="940" y="0"/>
                  </a:moveTo>
                  <a:lnTo>
                    <a:pt x="952" y="2"/>
                  </a:lnTo>
                  <a:lnTo>
                    <a:pt x="963" y="0"/>
                  </a:lnTo>
                  <a:lnTo>
                    <a:pt x="975" y="2"/>
                  </a:lnTo>
                  <a:lnTo>
                    <a:pt x="985" y="5"/>
                  </a:lnTo>
                  <a:lnTo>
                    <a:pt x="995" y="8"/>
                  </a:lnTo>
                  <a:lnTo>
                    <a:pt x="1003" y="12"/>
                  </a:lnTo>
                  <a:lnTo>
                    <a:pt x="1005" y="17"/>
                  </a:lnTo>
                  <a:lnTo>
                    <a:pt x="998" y="22"/>
                  </a:lnTo>
                  <a:lnTo>
                    <a:pt x="988" y="25"/>
                  </a:lnTo>
                  <a:lnTo>
                    <a:pt x="980" y="30"/>
                  </a:lnTo>
                  <a:lnTo>
                    <a:pt x="973" y="37"/>
                  </a:lnTo>
                  <a:lnTo>
                    <a:pt x="968" y="45"/>
                  </a:lnTo>
                  <a:lnTo>
                    <a:pt x="963" y="53"/>
                  </a:lnTo>
                  <a:lnTo>
                    <a:pt x="959" y="61"/>
                  </a:lnTo>
                  <a:lnTo>
                    <a:pt x="954" y="69"/>
                  </a:lnTo>
                  <a:lnTo>
                    <a:pt x="949" y="78"/>
                  </a:lnTo>
                  <a:lnTo>
                    <a:pt x="950" y="91"/>
                  </a:lnTo>
                  <a:lnTo>
                    <a:pt x="954" y="101"/>
                  </a:lnTo>
                  <a:lnTo>
                    <a:pt x="959" y="109"/>
                  </a:lnTo>
                  <a:lnTo>
                    <a:pt x="967" y="114"/>
                  </a:lnTo>
                  <a:lnTo>
                    <a:pt x="975" y="119"/>
                  </a:lnTo>
                  <a:lnTo>
                    <a:pt x="983" y="122"/>
                  </a:lnTo>
                  <a:lnTo>
                    <a:pt x="990" y="131"/>
                  </a:lnTo>
                  <a:lnTo>
                    <a:pt x="993" y="139"/>
                  </a:lnTo>
                  <a:lnTo>
                    <a:pt x="993" y="152"/>
                  </a:lnTo>
                  <a:lnTo>
                    <a:pt x="988" y="160"/>
                  </a:lnTo>
                  <a:lnTo>
                    <a:pt x="982" y="168"/>
                  </a:lnTo>
                  <a:lnTo>
                    <a:pt x="978" y="177"/>
                  </a:lnTo>
                  <a:lnTo>
                    <a:pt x="978" y="188"/>
                  </a:lnTo>
                  <a:lnTo>
                    <a:pt x="980" y="200"/>
                  </a:lnTo>
                  <a:lnTo>
                    <a:pt x="985" y="208"/>
                  </a:lnTo>
                  <a:lnTo>
                    <a:pt x="992" y="215"/>
                  </a:lnTo>
                  <a:lnTo>
                    <a:pt x="1001" y="218"/>
                  </a:lnTo>
                  <a:lnTo>
                    <a:pt x="1013" y="215"/>
                  </a:lnTo>
                  <a:lnTo>
                    <a:pt x="1020" y="208"/>
                  </a:lnTo>
                  <a:lnTo>
                    <a:pt x="1026" y="203"/>
                  </a:lnTo>
                  <a:lnTo>
                    <a:pt x="1036" y="198"/>
                  </a:lnTo>
                  <a:lnTo>
                    <a:pt x="1039" y="198"/>
                  </a:lnTo>
                  <a:lnTo>
                    <a:pt x="1049" y="198"/>
                  </a:lnTo>
                  <a:lnTo>
                    <a:pt x="1058" y="203"/>
                  </a:lnTo>
                  <a:lnTo>
                    <a:pt x="1062" y="211"/>
                  </a:lnTo>
                  <a:lnTo>
                    <a:pt x="1066" y="221"/>
                  </a:lnTo>
                  <a:lnTo>
                    <a:pt x="1064" y="234"/>
                  </a:lnTo>
                  <a:lnTo>
                    <a:pt x="1064" y="244"/>
                  </a:lnTo>
                  <a:lnTo>
                    <a:pt x="1066" y="256"/>
                  </a:lnTo>
                  <a:lnTo>
                    <a:pt x="1069" y="267"/>
                  </a:lnTo>
                  <a:lnTo>
                    <a:pt x="1069" y="279"/>
                  </a:lnTo>
                  <a:lnTo>
                    <a:pt x="1072" y="291"/>
                  </a:lnTo>
                  <a:lnTo>
                    <a:pt x="1072" y="304"/>
                  </a:lnTo>
                  <a:lnTo>
                    <a:pt x="1076" y="314"/>
                  </a:lnTo>
                  <a:lnTo>
                    <a:pt x="1079" y="324"/>
                  </a:lnTo>
                  <a:lnTo>
                    <a:pt x="1084" y="333"/>
                  </a:lnTo>
                  <a:lnTo>
                    <a:pt x="1089" y="340"/>
                  </a:lnTo>
                  <a:lnTo>
                    <a:pt x="1095" y="347"/>
                  </a:lnTo>
                  <a:lnTo>
                    <a:pt x="1102" y="353"/>
                  </a:lnTo>
                  <a:lnTo>
                    <a:pt x="1109" y="360"/>
                  </a:lnTo>
                  <a:lnTo>
                    <a:pt x="1112" y="370"/>
                  </a:lnTo>
                  <a:lnTo>
                    <a:pt x="1115" y="380"/>
                  </a:lnTo>
                  <a:lnTo>
                    <a:pt x="1119" y="390"/>
                  </a:lnTo>
                  <a:lnTo>
                    <a:pt x="1123" y="399"/>
                  </a:lnTo>
                  <a:lnTo>
                    <a:pt x="1128" y="408"/>
                  </a:lnTo>
                  <a:lnTo>
                    <a:pt x="1135" y="414"/>
                  </a:lnTo>
                  <a:lnTo>
                    <a:pt x="1140" y="421"/>
                  </a:lnTo>
                  <a:lnTo>
                    <a:pt x="1142" y="434"/>
                  </a:lnTo>
                  <a:lnTo>
                    <a:pt x="1140" y="446"/>
                  </a:lnTo>
                  <a:lnTo>
                    <a:pt x="1137" y="456"/>
                  </a:lnTo>
                  <a:lnTo>
                    <a:pt x="1135" y="467"/>
                  </a:lnTo>
                  <a:lnTo>
                    <a:pt x="1137" y="480"/>
                  </a:lnTo>
                  <a:lnTo>
                    <a:pt x="1140" y="489"/>
                  </a:lnTo>
                  <a:lnTo>
                    <a:pt x="1145" y="497"/>
                  </a:lnTo>
                  <a:lnTo>
                    <a:pt x="1150" y="505"/>
                  </a:lnTo>
                  <a:lnTo>
                    <a:pt x="1153" y="515"/>
                  </a:lnTo>
                  <a:lnTo>
                    <a:pt x="1158" y="525"/>
                  </a:lnTo>
                  <a:lnTo>
                    <a:pt x="1163" y="531"/>
                  </a:lnTo>
                  <a:lnTo>
                    <a:pt x="1170" y="540"/>
                  </a:lnTo>
                  <a:lnTo>
                    <a:pt x="1178" y="543"/>
                  </a:lnTo>
                  <a:lnTo>
                    <a:pt x="1188" y="548"/>
                  </a:lnTo>
                  <a:lnTo>
                    <a:pt x="1196" y="553"/>
                  </a:lnTo>
                  <a:lnTo>
                    <a:pt x="1204" y="556"/>
                  </a:lnTo>
                  <a:lnTo>
                    <a:pt x="1216" y="556"/>
                  </a:lnTo>
                  <a:lnTo>
                    <a:pt x="1227" y="554"/>
                  </a:lnTo>
                  <a:lnTo>
                    <a:pt x="1237" y="558"/>
                  </a:lnTo>
                  <a:lnTo>
                    <a:pt x="1246" y="563"/>
                  </a:lnTo>
                  <a:lnTo>
                    <a:pt x="1252" y="569"/>
                  </a:lnTo>
                  <a:lnTo>
                    <a:pt x="1259" y="578"/>
                  </a:lnTo>
                  <a:lnTo>
                    <a:pt x="1262" y="586"/>
                  </a:lnTo>
                  <a:lnTo>
                    <a:pt x="1267" y="594"/>
                  </a:lnTo>
                  <a:lnTo>
                    <a:pt x="1274" y="602"/>
                  </a:lnTo>
                  <a:lnTo>
                    <a:pt x="1282" y="607"/>
                  </a:lnTo>
                  <a:lnTo>
                    <a:pt x="1288" y="612"/>
                  </a:lnTo>
                  <a:lnTo>
                    <a:pt x="1290" y="614"/>
                  </a:lnTo>
                  <a:lnTo>
                    <a:pt x="1293" y="614"/>
                  </a:lnTo>
                  <a:lnTo>
                    <a:pt x="1305" y="645"/>
                  </a:lnTo>
                  <a:lnTo>
                    <a:pt x="1396" y="640"/>
                  </a:lnTo>
                  <a:lnTo>
                    <a:pt x="1500" y="736"/>
                  </a:lnTo>
                  <a:lnTo>
                    <a:pt x="1501" y="739"/>
                  </a:lnTo>
                  <a:lnTo>
                    <a:pt x="1503" y="752"/>
                  </a:lnTo>
                  <a:lnTo>
                    <a:pt x="1504" y="766"/>
                  </a:lnTo>
                  <a:lnTo>
                    <a:pt x="1506" y="779"/>
                  </a:lnTo>
                  <a:lnTo>
                    <a:pt x="1508" y="792"/>
                  </a:lnTo>
                  <a:lnTo>
                    <a:pt x="1509" y="805"/>
                  </a:lnTo>
                  <a:lnTo>
                    <a:pt x="1511" y="818"/>
                  </a:lnTo>
                  <a:lnTo>
                    <a:pt x="1513" y="832"/>
                  </a:lnTo>
                  <a:lnTo>
                    <a:pt x="1514" y="845"/>
                  </a:lnTo>
                  <a:lnTo>
                    <a:pt x="1516" y="858"/>
                  </a:lnTo>
                  <a:lnTo>
                    <a:pt x="1518" y="871"/>
                  </a:lnTo>
                  <a:lnTo>
                    <a:pt x="1518" y="876"/>
                  </a:lnTo>
                  <a:lnTo>
                    <a:pt x="1519" y="884"/>
                  </a:lnTo>
                  <a:lnTo>
                    <a:pt x="1519" y="898"/>
                  </a:lnTo>
                  <a:lnTo>
                    <a:pt x="1521" y="899"/>
                  </a:lnTo>
                  <a:lnTo>
                    <a:pt x="1529" y="912"/>
                  </a:lnTo>
                  <a:lnTo>
                    <a:pt x="1536" y="926"/>
                  </a:lnTo>
                  <a:lnTo>
                    <a:pt x="1544" y="939"/>
                  </a:lnTo>
                  <a:lnTo>
                    <a:pt x="1552" y="950"/>
                  </a:lnTo>
                  <a:lnTo>
                    <a:pt x="1561" y="965"/>
                  </a:lnTo>
                  <a:lnTo>
                    <a:pt x="1566" y="974"/>
                  </a:lnTo>
                  <a:lnTo>
                    <a:pt x="1569" y="977"/>
                  </a:lnTo>
                  <a:lnTo>
                    <a:pt x="1575" y="990"/>
                  </a:lnTo>
                  <a:lnTo>
                    <a:pt x="1584" y="1003"/>
                  </a:lnTo>
                  <a:lnTo>
                    <a:pt x="1594" y="1016"/>
                  </a:lnTo>
                  <a:lnTo>
                    <a:pt x="1598" y="1030"/>
                  </a:lnTo>
                  <a:lnTo>
                    <a:pt x="1607" y="1041"/>
                  </a:lnTo>
                  <a:lnTo>
                    <a:pt x="1608" y="1043"/>
                  </a:lnTo>
                  <a:lnTo>
                    <a:pt x="1617" y="1056"/>
                  </a:lnTo>
                  <a:lnTo>
                    <a:pt x="1623" y="1069"/>
                  </a:lnTo>
                  <a:lnTo>
                    <a:pt x="1631" y="1082"/>
                  </a:lnTo>
                  <a:lnTo>
                    <a:pt x="1640" y="1096"/>
                  </a:lnTo>
                  <a:lnTo>
                    <a:pt x="1648" y="1109"/>
                  </a:lnTo>
                  <a:lnTo>
                    <a:pt x="1656" y="1122"/>
                  </a:lnTo>
                  <a:lnTo>
                    <a:pt x="1663" y="1134"/>
                  </a:lnTo>
                  <a:lnTo>
                    <a:pt x="1664" y="1137"/>
                  </a:lnTo>
                  <a:lnTo>
                    <a:pt x="1671" y="1148"/>
                  </a:lnTo>
                  <a:lnTo>
                    <a:pt x="1678" y="1157"/>
                  </a:lnTo>
                  <a:lnTo>
                    <a:pt x="1679" y="1160"/>
                  </a:lnTo>
                  <a:lnTo>
                    <a:pt x="1688" y="1175"/>
                  </a:lnTo>
                  <a:lnTo>
                    <a:pt x="1696" y="1186"/>
                  </a:lnTo>
                  <a:lnTo>
                    <a:pt x="1669" y="1213"/>
                  </a:lnTo>
                  <a:lnTo>
                    <a:pt x="1638" y="1244"/>
                  </a:lnTo>
                  <a:lnTo>
                    <a:pt x="1641" y="1252"/>
                  </a:lnTo>
                  <a:lnTo>
                    <a:pt x="1645" y="1266"/>
                  </a:lnTo>
                  <a:lnTo>
                    <a:pt x="1648" y="1279"/>
                  </a:lnTo>
                  <a:lnTo>
                    <a:pt x="1651" y="1292"/>
                  </a:lnTo>
                  <a:lnTo>
                    <a:pt x="1655" y="1305"/>
                  </a:lnTo>
                  <a:lnTo>
                    <a:pt x="1658" y="1318"/>
                  </a:lnTo>
                  <a:lnTo>
                    <a:pt x="1660" y="1331"/>
                  </a:lnTo>
                  <a:lnTo>
                    <a:pt x="1663" y="1345"/>
                  </a:lnTo>
                  <a:lnTo>
                    <a:pt x="1666" y="1358"/>
                  </a:lnTo>
                  <a:lnTo>
                    <a:pt x="1671" y="1371"/>
                  </a:lnTo>
                  <a:lnTo>
                    <a:pt x="1673" y="1384"/>
                  </a:lnTo>
                  <a:lnTo>
                    <a:pt x="1674" y="1386"/>
                  </a:lnTo>
                  <a:lnTo>
                    <a:pt x="1676" y="1397"/>
                  </a:lnTo>
                  <a:lnTo>
                    <a:pt x="1679" y="1411"/>
                  </a:lnTo>
                  <a:lnTo>
                    <a:pt x="1683" y="1424"/>
                  </a:lnTo>
                  <a:lnTo>
                    <a:pt x="1684" y="1437"/>
                  </a:lnTo>
                  <a:lnTo>
                    <a:pt x="1683" y="1447"/>
                  </a:lnTo>
                  <a:lnTo>
                    <a:pt x="1679" y="1460"/>
                  </a:lnTo>
                  <a:lnTo>
                    <a:pt x="1676" y="1473"/>
                  </a:lnTo>
                  <a:lnTo>
                    <a:pt x="1674" y="1483"/>
                  </a:lnTo>
                  <a:lnTo>
                    <a:pt x="1674" y="1487"/>
                  </a:lnTo>
                  <a:lnTo>
                    <a:pt x="1671" y="1500"/>
                  </a:lnTo>
                  <a:lnTo>
                    <a:pt x="1669" y="1513"/>
                  </a:lnTo>
                  <a:lnTo>
                    <a:pt x="1664" y="1526"/>
                  </a:lnTo>
                  <a:lnTo>
                    <a:pt x="1663" y="1539"/>
                  </a:lnTo>
                  <a:lnTo>
                    <a:pt x="1660" y="1553"/>
                  </a:lnTo>
                  <a:lnTo>
                    <a:pt x="1658" y="1566"/>
                  </a:lnTo>
                  <a:lnTo>
                    <a:pt x="1655" y="1579"/>
                  </a:lnTo>
                  <a:lnTo>
                    <a:pt x="1651" y="1592"/>
                  </a:lnTo>
                  <a:lnTo>
                    <a:pt x="1650" y="1605"/>
                  </a:lnTo>
                  <a:lnTo>
                    <a:pt x="1646" y="1620"/>
                  </a:lnTo>
                  <a:lnTo>
                    <a:pt x="1643" y="1633"/>
                  </a:lnTo>
                  <a:lnTo>
                    <a:pt x="1641" y="1645"/>
                  </a:lnTo>
                  <a:lnTo>
                    <a:pt x="1638" y="1656"/>
                  </a:lnTo>
                  <a:lnTo>
                    <a:pt x="1638" y="1660"/>
                  </a:lnTo>
                  <a:lnTo>
                    <a:pt x="1636" y="1673"/>
                  </a:lnTo>
                  <a:lnTo>
                    <a:pt x="1633" y="1686"/>
                  </a:lnTo>
                  <a:lnTo>
                    <a:pt x="1635" y="1688"/>
                  </a:lnTo>
                  <a:lnTo>
                    <a:pt x="1636" y="1689"/>
                  </a:lnTo>
                  <a:lnTo>
                    <a:pt x="1645" y="1703"/>
                  </a:lnTo>
                  <a:lnTo>
                    <a:pt x="1651" y="1716"/>
                  </a:lnTo>
                  <a:lnTo>
                    <a:pt x="1660" y="1729"/>
                  </a:lnTo>
                  <a:lnTo>
                    <a:pt x="1666" y="1742"/>
                  </a:lnTo>
                  <a:lnTo>
                    <a:pt x="1674" y="1754"/>
                  </a:lnTo>
                  <a:lnTo>
                    <a:pt x="1674" y="1755"/>
                  </a:lnTo>
                  <a:lnTo>
                    <a:pt x="1681" y="1769"/>
                  </a:lnTo>
                  <a:lnTo>
                    <a:pt x="1689" y="1782"/>
                  </a:lnTo>
                  <a:lnTo>
                    <a:pt x="1697" y="1795"/>
                  </a:lnTo>
                  <a:lnTo>
                    <a:pt x="1704" y="1808"/>
                  </a:lnTo>
                  <a:lnTo>
                    <a:pt x="1712" y="1821"/>
                  </a:lnTo>
                  <a:lnTo>
                    <a:pt x="1714" y="1821"/>
                  </a:lnTo>
                  <a:lnTo>
                    <a:pt x="1719" y="1833"/>
                  </a:lnTo>
                  <a:lnTo>
                    <a:pt x="1727" y="1848"/>
                  </a:lnTo>
                  <a:lnTo>
                    <a:pt x="1735" y="1859"/>
                  </a:lnTo>
                  <a:lnTo>
                    <a:pt x="1744" y="1873"/>
                  </a:lnTo>
                  <a:lnTo>
                    <a:pt x="1750" y="1886"/>
                  </a:lnTo>
                  <a:lnTo>
                    <a:pt x="1758" y="1899"/>
                  </a:lnTo>
                  <a:lnTo>
                    <a:pt x="1765" y="1912"/>
                  </a:lnTo>
                  <a:lnTo>
                    <a:pt x="1767" y="1919"/>
                  </a:lnTo>
                  <a:lnTo>
                    <a:pt x="1770" y="1924"/>
                  </a:lnTo>
                  <a:lnTo>
                    <a:pt x="1773" y="1929"/>
                  </a:lnTo>
                  <a:lnTo>
                    <a:pt x="1778" y="1935"/>
                  </a:lnTo>
                  <a:lnTo>
                    <a:pt x="1783" y="1944"/>
                  </a:lnTo>
                  <a:lnTo>
                    <a:pt x="1790" y="1952"/>
                  </a:lnTo>
                  <a:lnTo>
                    <a:pt x="1795" y="1960"/>
                  </a:lnTo>
                  <a:lnTo>
                    <a:pt x="1800" y="1968"/>
                  </a:lnTo>
                  <a:lnTo>
                    <a:pt x="1800" y="1981"/>
                  </a:lnTo>
                  <a:lnTo>
                    <a:pt x="1796" y="1993"/>
                  </a:lnTo>
                  <a:lnTo>
                    <a:pt x="1791" y="2001"/>
                  </a:lnTo>
                  <a:lnTo>
                    <a:pt x="1785" y="2009"/>
                  </a:lnTo>
                  <a:lnTo>
                    <a:pt x="1778" y="2014"/>
                  </a:lnTo>
                  <a:lnTo>
                    <a:pt x="1773" y="2021"/>
                  </a:lnTo>
                  <a:lnTo>
                    <a:pt x="1768" y="2029"/>
                  </a:lnTo>
                  <a:lnTo>
                    <a:pt x="1765" y="2038"/>
                  </a:lnTo>
                  <a:lnTo>
                    <a:pt x="1762" y="2049"/>
                  </a:lnTo>
                  <a:lnTo>
                    <a:pt x="1760" y="2061"/>
                  </a:lnTo>
                  <a:lnTo>
                    <a:pt x="1760" y="2072"/>
                  </a:lnTo>
                  <a:lnTo>
                    <a:pt x="1758" y="2085"/>
                  </a:lnTo>
                  <a:lnTo>
                    <a:pt x="1754" y="2094"/>
                  </a:lnTo>
                  <a:lnTo>
                    <a:pt x="1747" y="2099"/>
                  </a:lnTo>
                  <a:lnTo>
                    <a:pt x="1742" y="2107"/>
                  </a:lnTo>
                  <a:lnTo>
                    <a:pt x="1737" y="2115"/>
                  </a:lnTo>
                  <a:lnTo>
                    <a:pt x="1734" y="2127"/>
                  </a:lnTo>
                  <a:lnTo>
                    <a:pt x="1732" y="2137"/>
                  </a:lnTo>
                  <a:lnTo>
                    <a:pt x="1730" y="2148"/>
                  </a:lnTo>
                  <a:lnTo>
                    <a:pt x="1725" y="2156"/>
                  </a:lnTo>
                  <a:lnTo>
                    <a:pt x="1722" y="2166"/>
                  </a:lnTo>
                  <a:lnTo>
                    <a:pt x="1717" y="2174"/>
                  </a:lnTo>
                  <a:lnTo>
                    <a:pt x="1712" y="2183"/>
                  </a:lnTo>
                  <a:lnTo>
                    <a:pt x="1709" y="2193"/>
                  </a:lnTo>
                  <a:lnTo>
                    <a:pt x="1707" y="2204"/>
                  </a:lnTo>
                  <a:lnTo>
                    <a:pt x="1707" y="2217"/>
                  </a:lnTo>
                  <a:lnTo>
                    <a:pt x="1702" y="2226"/>
                  </a:lnTo>
                  <a:lnTo>
                    <a:pt x="1701" y="2237"/>
                  </a:lnTo>
                  <a:lnTo>
                    <a:pt x="1701" y="2250"/>
                  </a:lnTo>
                  <a:lnTo>
                    <a:pt x="1701" y="2260"/>
                  </a:lnTo>
                  <a:lnTo>
                    <a:pt x="1701" y="2272"/>
                  </a:lnTo>
                  <a:lnTo>
                    <a:pt x="1704" y="2282"/>
                  </a:lnTo>
                  <a:lnTo>
                    <a:pt x="1706" y="2293"/>
                  </a:lnTo>
                  <a:lnTo>
                    <a:pt x="1707" y="2305"/>
                  </a:lnTo>
                  <a:lnTo>
                    <a:pt x="1709" y="2315"/>
                  </a:lnTo>
                  <a:lnTo>
                    <a:pt x="1712" y="2325"/>
                  </a:lnTo>
                  <a:lnTo>
                    <a:pt x="1714" y="2336"/>
                  </a:lnTo>
                  <a:lnTo>
                    <a:pt x="1716" y="2348"/>
                  </a:lnTo>
                  <a:lnTo>
                    <a:pt x="1716" y="2359"/>
                  </a:lnTo>
                  <a:lnTo>
                    <a:pt x="1716" y="2371"/>
                  </a:lnTo>
                  <a:lnTo>
                    <a:pt x="1717" y="2384"/>
                  </a:lnTo>
                  <a:lnTo>
                    <a:pt x="1719" y="2397"/>
                  </a:lnTo>
                  <a:lnTo>
                    <a:pt x="1717" y="2409"/>
                  </a:lnTo>
                  <a:lnTo>
                    <a:pt x="1714" y="2420"/>
                  </a:lnTo>
                  <a:lnTo>
                    <a:pt x="1712" y="2430"/>
                  </a:lnTo>
                  <a:lnTo>
                    <a:pt x="1709" y="2440"/>
                  </a:lnTo>
                  <a:lnTo>
                    <a:pt x="1706" y="2450"/>
                  </a:lnTo>
                  <a:lnTo>
                    <a:pt x="1702" y="2460"/>
                  </a:lnTo>
                  <a:lnTo>
                    <a:pt x="1697" y="2466"/>
                  </a:lnTo>
                  <a:lnTo>
                    <a:pt x="1691" y="2475"/>
                  </a:lnTo>
                  <a:lnTo>
                    <a:pt x="1688" y="2485"/>
                  </a:lnTo>
                  <a:lnTo>
                    <a:pt x="1684" y="2496"/>
                  </a:lnTo>
                  <a:lnTo>
                    <a:pt x="1679" y="2504"/>
                  </a:lnTo>
                  <a:lnTo>
                    <a:pt x="1674" y="2511"/>
                  </a:lnTo>
                  <a:lnTo>
                    <a:pt x="1666" y="2518"/>
                  </a:lnTo>
                  <a:lnTo>
                    <a:pt x="1656" y="2519"/>
                  </a:lnTo>
                  <a:lnTo>
                    <a:pt x="1643" y="2521"/>
                  </a:lnTo>
                  <a:lnTo>
                    <a:pt x="1633" y="2524"/>
                  </a:lnTo>
                  <a:lnTo>
                    <a:pt x="1622" y="2527"/>
                  </a:lnTo>
                  <a:lnTo>
                    <a:pt x="1615" y="2532"/>
                  </a:lnTo>
                  <a:lnTo>
                    <a:pt x="1607" y="2537"/>
                  </a:lnTo>
                  <a:lnTo>
                    <a:pt x="1598" y="2544"/>
                  </a:lnTo>
                  <a:lnTo>
                    <a:pt x="1597" y="2546"/>
                  </a:lnTo>
                  <a:lnTo>
                    <a:pt x="1590" y="2551"/>
                  </a:lnTo>
                  <a:lnTo>
                    <a:pt x="1584" y="2556"/>
                  </a:lnTo>
                  <a:lnTo>
                    <a:pt x="1575" y="2552"/>
                  </a:lnTo>
                  <a:lnTo>
                    <a:pt x="1567" y="2546"/>
                  </a:lnTo>
                  <a:lnTo>
                    <a:pt x="1557" y="2542"/>
                  </a:lnTo>
                  <a:lnTo>
                    <a:pt x="1549" y="2539"/>
                  </a:lnTo>
                  <a:lnTo>
                    <a:pt x="1541" y="2534"/>
                  </a:lnTo>
                  <a:lnTo>
                    <a:pt x="1531" y="2529"/>
                  </a:lnTo>
                  <a:lnTo>
                    <a:pt x="1519" y="2527"/>
                  </a:lnTo>
                  <a:lnTo>
                    <a:pt x="1509" y="2524"/>
                  </a:lnTo>
                  <a:lnTo>
                    <a:pt x="1500" y="2521"/>
                  </a:lnTo>
                  <a:lnTo>
                    <a:pt x="1491" y="2518"/>
                  </a:lnTo>
                  <a:lnTo>
                    <a:pt x="1483" y="2513"/>
                  </a:lnTo>
                  <a:lnTo>
                    <a:pt x="1475" y="2506"/>
                  </a:lnTo>
                  <a:lnTo>
                    <a:pt x="1468" y="2501"/>
                  </a:lnTo>
                  <a:lnTo>
                    <a:pt x="1460" y="2496"/>
                  </a:lnTo>
                  <a:lnTo>
                    <a:pt x="1450" y="2493"/>
                  </a:lnTo>
                  <a:lnTo>
                    <a:pt x="1437" y="2491"/>
                  </a:lnTo>
                  <a:lnTo>
                    <a:pt x="1424" y="2491"/>
                  </a:lnTo>
                  <a:lnTo>
                    <a:pt x="1414" y="2494"/>
                  </a:lnTo>
                  <a:lnTo>
                    <a:pt x="1404" y="2499"/>
                  </a:lnTo>
                  <a:lnTo>
                    <a:pt x="1396" y="2504"/>
                  </a:lnTo>
                  <a:lnTo>
                    <a:pt x="1391" y="2513"/>
                  </a:lnTo>
                  <a:lnTo>
                    <a:pt x="1386" y="2521"/>
                  </a:lnTo>
                  <a:lnTo>
                    <a:pt x="1381" y="2529"/>
                  </a:lnTo>
                  <a:lnTo>
                    <a:pt x="1377" y="2537"/>
                  </a:lnTo>
                  <a:lnTo>
                    <a:pt x="1373" y="2547"/>
                  </a:lnTo>
                  <a:lnTo>
                    <a:pt x="1368" y="2556"/>
                  </a:lnTo>
                  <a:lnTo>
                    <a:pt x="1363" y="2564"/>
                  </a:lnTo>
                  <a:lnTo>
                    <a:pt x="1356" y="2570"/>
                  </a:lnTo>
                  <a:lnTo>
                    <a:pt x="1349" y="2575"/>
                  </a:lnTo>
                  <a:lnTo>
                    <a:pt x="1343" y="2582"/>
                  </a:lnTo>
                  <a:lnTo>
                    <a:pt x="1333" y="2587"/>
                  </a:lnTo>
                  <a:lnTo>
                    <a:pt x="1320" y="2587"/>
                  </a:lnTo>
                  <a:lnTo>
                    <a:pt x="1310" y="2584"/>
                  </a:lnTo>
                  <a:lnTo>
                    <a:pt x="1302" y="2579"/>
                  </a:lnTo>
                  <a:lnTo>
                    <a:pt x="1292" y="2575"/>
                  </a:lnTo>
                  <a:lnTo>
                    <a:pt x="1282" y="2572"/>
                  </a:lnTo>
                  <a:lnTo>
                    <a:pt x="1270" y="2570"/>
                  </a:lnTo>
                  <a:lnTo>
                    <a:pt x="1259" y="2572"/>
                  </a:lnTo>
                  <a:lnTo>
                    <a:pt x="1246" y="2572"/>
                  </a:lnTo>
                  <a:lnTo>
                    <a:pt x="1232" y="2570"/>
                  </a:lnTo>
                  <a:lnTo>
                    <a:pt x="1224" y="2567"/>
                  </a:lnTo>
                  <a:lnTo>
                    <a:pt x="1213" y="2565"/>
                  </a:lnTo>
                  <a:lnTo>
                    <a:pt x="1203" y="2570"/>
                  </a:lnTo>
                  <a:lnTo>
                    <a:pt x="1194" y="2575"/>
                  </a:lnTo>
                  <a:lnTo>
                    <a:pt x="1188" y="2582"/>
                  </a:lnTo>
                  <a:lnTo>
                    <a:pt x="1181" y="2589"/>
                  </a:lnTo>
                  <a:lnTo>
                    <a:pt x="1173" y="2593"/>
                  </a:lnTo>
                  <a:lnTo>
                    <a:pt x="1168" y="2595"/>
                  </a:lnTo>
                  <a:lnTo>
                    <a:pt x="1156" y="2593"/>
                  </a:lnTo>
                  <a:lnTo>
                    <a:pt x="1147" y="2590"/>
                  </a:lnTo>
                  <a:lnTo>
                    <a:pt x="1137" y="2587"/>
                  </a:lnTo>
                  <a:lnTo>
                    <a:pt x="1128" y="2582"/>
                  </a:lnTo>
                  <a:lnTo>
                    <a:pt x="1120" y="2579"/>
                  </a:lnTo>
                  <a:lnTo>
                    <a:pt x="1110" y="2574"/>
                  </a:lnTo>
                  <a:lnTo>
                    <a:pt x="1099" y="2572"/>
                  </a:lnTo>
                  <a:lnTo>
                    <a:pt x="1089" y="2569"/>
                  </a:lnTo>
                  <a:lnTo>
                    <a:pt x="1077" y="2569"/>
                  </a:lnTo>
                  <a:lnTo>
                    <a:pt x="1066" y="2565"/>
                  </a:lnTo>
                  <a:lnTo>
                    <a:pt x="1058" y="2562"/>
                  </a:lnTo>
                  <a:lnTo>
                    <a:pt x="1049" y="2557"/>
                  </a:lnTo>
                  <a:lnTo>
                    <a:pt x="1043" y="2551"/>
                  </a:lnTo>
                  <a:lnTo>
                    <a:pt x="1039" y="2547"/>
                  </a:lnTo>
                  <a:lnTo>
                    <a:pt x="1036" y="2544"/>
                  </a:lnTo>
                  <a:lnTo>
                    <a:pt x="1029" y="2536"/>
                  </a:lnTo>
                  <a:lnTo>
                    <a:pt x="1025" y="2527"/>
                  </a:lnTo>
                  <a:lnTo>
                    <a:pt x="1016" y="2523"/>
                  </a:lnTo>
                  <a:lnTo>
                    <a:pt x="1006" y="2519"/>
                  </a:lnTo>
                  <a:lnTo>
                    <a:pt x="998" y="2516"/>
                  </a:lnTo>
                  <a:lnTo>
                    <a:pt x="988" y="2511"/>
                  </a:lnTo>
                  <a:lnTo>
                    <a:pt x="978" y="2508"/>
                  </a:lnTo>
                  <a:lnTo>
                    <a:pt x="972" y="2501"/>
                  </a:lnTo>
                  <a:lnTo>
                    <a:pt x="965" y="2494"/>
                  </a:lnTo>
                  <a:lnTo>
                    <a:pt x="960" y="2486"/>
                  </a:lnTo>
                  <a:lnTo>
                    <a:pt x="955" y="2480"/>
                  </a:lnTo>
                  <a:lnTo>
                    <a:pt x="949" y="2471"/>
                  </a:lnTo>
                  <a:lnTo>
                    <a:pt x="942" y="2466"/>
                  </a:lnTo>
                  <a:lnTo>
                    <a:pt x="935" y="2458"/>
                  </a:lnTo>
                  <a:lnTo>
                    <a:pt x="932" y="2448"/>
                  </a:lnTo>
                  <a:lnTo>
                    <a:pt x="934" y="2435"/>
                  </a:lnTo>
                  <a:lnTo>
                    <a:pt x="934" y="2422"/>
                  </a:lnTo>
                  <a:lnTo>
                    <a:pt x="927" y="2415"/>
                  </a:lnTo>
                  <a:lnTo>
                    <a:pt x="919" y="2419"/>
                  </a:lnTo>
                  <a:lnTo>
                    <a:pt x="911" y="2424"/>
                  </a:lnTo>
                  <a:lnTo>
                    <a:pt x="902" y="2430"/>
                  </a:lnTo>
                  <a:lnTo>
                    <a:pt x="894" y="2429"/>
                  </a:lnTo>
                  <a:lnTo>
                    <a:pt x="883" y="2425"/>
                  </a:lnTo>
                  <a:lnTo>
                    <a:pt x="876" y="2420"/>
                  </a:lnTo>
                  <a:lnTo>
                    <a:pt x="868" y="2415"/>
                  </a:lnTo>
                  <a:lnTo>
                    <a:pt x="860" y="2410"/>
                  </a:lnTo>
                  <a:lnTo>
                    <a:pt x="851" y="2405"/>
                  </a:lnTo>
                  <a:lnTo>
                    <a:pt x="841" y="2402"/>
                  </a:lnTo>
                  <a:lnTo>
                    <a:pt x="833" y="2397"/>
                  </a:lnTo>
                  <a:lnTo>
                    <a:pt x="820" y="2397"/>
                  </a:lnTo>
                  <a:lnTo>
                    <a:pt x="810" y="2399"/>
                  </a:lnTo>
                  <a:lnTo>
                    <a:pt x="804" y="2405"/>
                  </a:lnTo>
                  <a:lnTo>
                    <a:pt x="797" y="2412"/>
                  </a:lnTo>
                  <a:lnTo>
                    <a:pt x="794" y="2422"/>
                  </a:lnTo>
                  <a:lnTo>
                    <a:pt x="789" y="2432"/>
                  </a:lnTo>
                  <a:lnTo>
                    <a:pt x="785" y="2442"/>
                  </a:lnTo>
                  <a:lnTo>
                    <a:pt x="780" y="2448"/>
                  </a:lnTo>
                  <a:lnTo>
                    <a:pt x="774" y="2455"/>
                  </a:lnTo>
                  <a:lnTo>
                    <a:pt x="767" y="2463"/>
                  </a:lnTo>
                  <a:lnTo>
                    <a:pt x="762" y="2470"/>
                  </a:lnTo>
                  <a:lnTo>
                    <a:pt x="757" y="2471"/>
                  </a:lnTo>
                  <a:lnTo>
                    <a:pt x="751" y="2473"/>
                  </a:lnTo>
                  <a:lnTo>
                    <a:pt x="741" y="2478"/>
                  </a:lnTo>
                  <a:lnTo>
                    <a:pt x="731" y="2480"/>
                  </a:lnTo>
                  <a:lnTo>
                    <a:pt x="721" y="2485"/>
                  </a:lnTo>
                  <a:lnTo>
                    <a:pt x="711" y="2486"/>
                  </a:lnTo>
                  <a:lnTo>
                    <a:pt x="700" y="2490"/>
                  </a:lnTo>
                  <a:lnTo>
                    <a:pt x="691" y="2494"/>
                  </a:lnTo>
                  <a:lnTo>
                    <a:pt x="680" y="2498"/>
                  </a:lnTo>
                  <a:lnTo>
                    <a:pt x="670" y="2499"/>
                  </a:lnTo>
                  <a:lnTo>
                    <a:pt x="658" y="2501"/>
                  </a:lnTo>
                  <a:lnTo>
                    <a:pt x="647" y="2504"/>
                  </a:lnTo>
                  <a:lnTo>
                    <a:pt x="637" y="2506"/>
                  </a:lnTo>
                  <a:lnTo>
                    <a:pt x="627" y="2508"/>
                  </a:lnTo>
                  <a:lnTo>
                    <a:pt x="625" y="2508"/>
                  </a:lnTo>
                  <a:lnTo>
                    <a:pt x="614" y="2508"/>
                  </a:lnTo>
                  <a:lnTo>
                    <a:pt x="601" y="2506"/>
                  </a:lnTo>
                  <a:lnTo>
                    <a:pt x="591" y="2504"/>
                  </a:lnTo>
                  <a:lnTo>
                    <a:pt x="579" y="2501"/>
                  </a:lnTo>
                  <a:lnTo>
                    <a:pt x="571" y="2498"/>
                  </a:lnTo>
                  <a:lnTo>
                    <a:pt x="563" y="2493"/>
                  </a:lnTo>
                  <a:lnTo>
                    <a:pt x="556" y="2486"/>
                  </a:lnTo>
                  <a:lnTo>
                    <a:pt x="548" y="2481"/>
                  </a:lnTo>
                  <a:lnTo>
                    <a:pt x="540" y="2475"/>
                  </a:lnTo>
                  <a:lnTo>
                    <a:pt x="530" y="2471"/>
                  </a:lnTo>
                  <a:lnTo>
                    <a:pt x="518" y="2470"/>
                  </a:lnTo>
                  <a:lnTo>
                    <a:pt x="510" y="2475"/>
                  </a:lnTo>
                  <a:lnTo>
                    <a:pt x="503" y="2481"/>
                  </a:lnTo>
                  <a:lnTo>
                    <a:pt x="498" y="2491"/>
                  </a:lnTo>
                  <a:lnTo>
                    <a:pt x="498" y="2504"/>
                  </a:lnTo>
                  <a:lnTo>
                    <a:pt x="500" y="2516"/>
                  </a:lnTo>
                  <a:lnTo>
                    <a:pt x="498" y="2526"/>
                  </a:lnTo>
                  <a:lnTo>
                    <a:pt x="492" y="2532"/>
                  </a:lnTo>
                  <a:lnTo>
                    <a:pt x="482" y="2537"/>
                  </a:lnTo>
                  <a:lnTo>
                    <a:pt x="475" y="2539"/>
                  </a:lnTo>
                  <a:lnTo>
                    <a:pt x="472" y="2541"/>
                  </a:lnTo>
                  <a:lnTo>
                    <a:pt x="462" y="2544"/>
                  </a:lnTo>
                  <a:lnTo>
                    <a:pt x="454" y="2549"/>
                  </a:lnTo>
                  <a:lnTo>
                    <a:pt x="449" y="2557"/>
                  </a:lnTo>
                  <a:lnTo>
                    <a:pt x="444" y="2565"/>
                  </a:lnTo>
                  <a:lnTo>
                    <a:pt x="442" y="2577"/>
                  </a:lnTo>
                  <a:lnTo>
                    <a:pt x="437" y="2585"/>
                  </a:lnTo>
                  <a:lnTo>
                    <a:pt x="434" y="2595"/>
                  </a:lnTo>
                  <a:lnTo>
                    <a:pt x="429" y="2603"/>
                  </a:lnTo>
                  <a:lnTo>
                    <a:pt x="423" y="2610"/>
                  </a:lnTo>
                  <a:lnTo>
                    <a:pt x="416" y="2617"/>
                  </a:lnTo>
                  <a:lnTo>
                    <a:pt x="409" y="2623"/>
                  </a:lnTo>
                  <a:lnTo>
                    <a:pt x="403" y="2630"/>
                  </a:lnTo>
                  <a:lnTo>
                    <a:pt x="396" y="2636"/>
                  </a:lnTo>
                  <a:lnTo>
                    <a:pt x="390" y="2643"/>
                  </a:lnTo>
                  <a:lnTo>
                    <a:pt x="381" y="2648"/>
                  </a:lnTo>
                  <a:lnTo>
                    <a:pt x="371" y="2651"/>
                  </a:lnTo>
                  <a:lnTo>
                    <a:pt x="363" y="2650"/>
                  </a:lnTo>
                  <a:lnTo>
                    <a:pt x="361" y="2650"/>
                  </a:lnTo>
                  <a:lnTo>
                    <a:pt x="350" y="2648"/>
                  </a:lnTo>
                  <a:lnTo>
                    <a:pt x="340" y="2645"/>
                  </a:lnTo>
                  <a:lnTo>
                    <a:pt x="329" y="2641"/>
                  </a:lnTo>
                  <a:lnTo>
                    <a:pt x="319" y="2640"/>
                  </a:lnTo>
                  <a:lnTo>
                    <a:pt x="307" y="2636"/>
                  </a:lnTo>
                  <a:lnTo>
                    <a:pt x="297" y="2635"/>
                  </a:lnTo>
                  <a:lnTo>
                    <a:pt x="287" y="2630"/>
                  </a:lnTo>
                  <a:lnTo>
                    <a:pt x="279" y="2626"/>
                  </a:lnTo>
                  <a:lnTo>
                    <a:pt x="271" y="2620"/>
                  </a:lnTo>
                  <a:lnTo>
                    <a:pt x="263" y="2617"/>
                  </a:lnTo>
                  <a:lnTo>
                    <a:pt x="256" y="2610"/>
                  </a:lnTo>
                  <a:lnTo>
                    <a:pt x="248" y="2605"/>
                  </a:lnTo>
                  <a:lnTo>
                    <a:pt x="243" y="2597"/>
                  </a:lnTo>
                  <a:lnTo>
                    <a:pt x="234" y="2590"/>
                  </a:lnTo>
                  <a:lnTo>
                    <a:pt x="230" y="2582"/>
                  </a:lnTo>
                  <a:lnTo>
                    <a:pt x="221" y="2577"/>
                  </a:lnTo>
                  <a:lnTo>
                    <a:pt x="215" y="2570"/>
                  </a:lnTo>
                  <a:lnTo>
                    <a:pt x="208" y="2564"/>
                  </a:lnTo>
                  <a:lnTo>
                    <a:pt x="202" y="2557"/>
                  </a:lnTo>
                  <a:lnTo>
                    <a:pt x="195" y="2551"/>
                  </a:lnTo>
                  <a:lnTo>
                    <a:pt x="190" y="2544"/>
                  </a:lnTo>
                  <a:lnTo>
                    <a:pt x="185" y="2536"/>
                  </a:lnTo>
                  <a:lnTo>
                    <a:pt x="178" y="2527"/>
                  </a:lnTo>
                  <a:lnTo>
                    <a:pt x="172" y="2521"/>
                  </a:lnTo>
                  <a:lnTo>
                    <a:pt x="167" y="2513"/>
                  </a:lnTo>
                  <a:lnTo>
                    <a:pt x="160" y="2506"/>
                  </a:lnTo>
                  <a:lnTo>
                    <a:pt x="152" y="2501"/>
                  </a:lnTo>
                  <a:lnTo>
                    <a:pt x="145" y="2494"/>
                  </a:lnTo>
                  <a:lnTo>
                    <a:pt x="139" y="2488"/>
                  </a:lnTo>
                  <a:lnTo>
                    <a:pt x="131" y="2485"/>
                  </a:lnTo>
                  <a:lnTo>
                    <a:pt x="122" y="2478"/>
                  </a:lnTo>
                  <a:lnTo>
                    <a:pt x="116" y="2471"/>
                  </a:lnTo>
                  <a:lnTo>
                    <a:pt x="106" y="2468"/>
                  </a:lnTo>
                  <a:lnTo>
                    <a:pt x="94" y="2466"/>
                  </a:lnTo>
                  <a:lnTo>
                    <a:pt x="83" y="2470"/>
                  </a:lnTo>
                  <a:lnTo>
                    <a:pt x="76" y="2475"/>
                  </a:lnTo>
                  <a:lnTo>
                    <a:pt x="66" y="2480"/>
                  </a:lnTo>
                  <a:lnTo>
                    <a:pt x="65" y="2481"/>
                  </a:lnTo>
                  <a:lnTo>
                    <a:pt x="30" y="2463"/>
                  </a:lnTo>
                  <a:lnTo>
                    <a:pt x="17" y="2457"/>
                  </a:lnTo>
                  <a:lnTo>
                    <a:pt x="4" y="2410"/>
                  </a:lnTo>
                  <a:lnTo>
                    <a:pt x="2" y="2409"/>
                  </a:lnTo>
                  <a:lnTo>
                    <a:pt x="2" y="2407"/>
                  </a:lnTo>
                  <a:lnTo>
                    <a:pt x="2" y="2405"/>
                  </a:lnTo>
                  <a:lnTo>
                    <a:pt x="2" y="2404"/>
                  </a:lnTo>
                  <a:lnTo>
                    <a:pt x="0" y="2402"/>
                  </a:lnTo>
                  <a:lnTo>
                    <a:pt x="0" y="2400"/>
                  </a:lnTo>
                  <a:lnTo>
                    <a:pt x="0" y="2399"/>
                  </a:lnTo>
                  <a:lnTo>
                    <a:pt x="0" y="2397"/>
                  </a:lnTo>
                  <a:lnTo>
                    <a:pt x="0" y="2396"/>
                  </a:lnTo>
                  <a:lnTo>
                    <a:pt x="0" y="2394"/>
                  </a:lnTo>
                  <a:lnTo>
                    <a:pt x="0" y="2392"/>
                  </a:lnTo>
                  <a:lnTo>
                    <a:pt x="2" y="2392"/>
                  </a:lnTo>
                  <a:lnTo>
                    <a:pt x="2" y="2391"/>
                  </a:lnTo>
                  <a:lnTo>
                    <a:pt x="2" y="2389"/>
                  </a:lnTo>
                  <a:lnTo>
                    <a:pt x="0" y="2387"/>
                  </a:lnTo>
                  <a:lnTo>
                    <a:pt x="2" y="2386"/>
                  </a:lnTo>
                  <a:lnTo>
                    <a:pt x="2" y="2384"/>
                  </a:lnTo>
                  <a:lnTo>
                    <a:pt x="2" y="2382"/>
                  </a:lnTo>
                  <a:lnTo>
                    <a:pt x="2" y="2381"/>
                  </a:lnTo>
                  <a:lnTo>
                    <a:pt x="2" y="2379"/>
                  </a:lnTo>
                  <a:lnTo>
                    <a:pt x="4" y="2379"/>
                  </a:lnTo>
                  <a:lnTo>
                    <a:pt x="4" y="2377"/>
                  </a:lnTo>
                  <a:lnTo>
                    <a:pt x="5" y="2379"/>
                  </a:lnTo>
                  <a:lnTo>
                    <a:pt x="7" y="2379"/>
                  </a:lnTo>
                  <a:lnTo>
                    <a:pt x="7" y="2377"/>
                  </a:lnTo>
                  <a:lnTo>
                    <a:pt x="9" y="2377"/>
                  </a:lnTo>
                  <a:lnTo>
                    <a:pt x="10" y="2376"/>
                  </a:lnTo>
                  <a:lnTo>
                    <a:pt x="12" y="2376"/>
                  </a:lnTo>
                  <a:lnTo>
                    <a:pt x="13" y="2376"/>
                  </a:lnTo>
                  <a:lnTo>
                    <a:pt x="12" y="2374"/>
                  </a:lnTo>
                  <a:lnTo>
                    <a:pt x="12" y="2372"/>
                  </a:lnTo>
                  <a:lnTo>
                    <a:pt x="13" y="2371"/>
                  </a:lnTo>
                  <a:lnTo>
                    <a:pt x="15" y="2369"/>
                  </a:lnTo>
                  <a:lnTo>
                    <a:pt x="15" y="2367"/>
                  </a:lnTo>
                  <a:lnTo>
                    <a:pt x="17" y="2366"/>
                  </a:lnTo>
                  <a:lnTo>
                    <a:pt x="17" y="2364"/>
                  </a:lnTo>
                  <a:lnTo>
                    <a:pt x="18" y="2364"/>
                  </a:lnTo>
                  <a:lnTo>
                    <a:pt x="18" y="2363"/>
                  </a:lnTo>
                  <a:lnTo>
                    <a:pt x="18" y="2361"/>
                  </a:lnTo>
                  <a:lnTo>
                    <a:pt x="20" y="2359"/>
                  </a:lnTo>
                  <a:lnTo>
                    <a:pt x="20" y="2358"/>
                  </a:lnTo>
                  <a:lnTo>
                    <a:pt x="20" y="2356"/>
                  </a:lnTo>
                  <a:lnTo>
                    <a:pt x="20" y="2354"/>
                  </a:lnTo>
                  <a:lnTo>
                    <a:pt x="22" y="2354"/>
                  </a:lnTo>
                  <a:lnTo>
                    <a:pt x="23" y="2353"/>
                  </a:lnTo>
                  <a:lnTo>
                    <a:pt x="25" y="2351"/>
                  </a:lnTo>
                  <a:lnTo>
                    <a:pt x="23" y="2349"/>
                  </a:lnTo>
                  <a:lnTo>
                    <a:pt x="25" y="2348"/>
                  </a:lnTo>
                  <a:lnTo>
                    <a:pt x="25" y="2346"/>
                  </a:lnTo>
                  <a:lnTo>
                    <a:pt x="25" y="2344"/>
                  </a:lnTo>
                  <a:lnTo>
                    <a:pt x="27" y="2343"/>
                  </a:lnTo>
                  <a:lnTo>
                    <a:pt x="27" y="2341"/>
                  </a:lnTo>
                  <a:lnTo>
                    <a:pt x="25" y="2339"/>
                  </a:lnTo>
                  <a:lnTo>
                    <a:pt x="25" y="2338"/>
                  </a:lnTo>
                  <a:lnTo>
                    <a:pt x="25" y="2336"/>
                  </a:lnTo>
                  <a:lnTo>
                    <a:pt x="25" y="2334"/>
                  </a:lnTo>
                  <a:lnTo>
                    <a:pt x="25" y="2333"/>
                  </a:lnTo>
                  <a:lnTo>
                    <a:pt x="25" y="2331"/>
                  </a:lnTo>
                  <a:lnTo>
                    <a:pt x="25" y="2330"/>
                  </a:lnTo>
                  <a:lnTo>
                    <a:pt x="27" y="2328"/>
                  </a:lnTo>
                  <a:lnTo>
                    <a:pt x="27" y="2326"/>
                  </a:lnTo>
                  <a:lnTo>
                    <a:pt x="28" y="2325"/>
                  </a:lnTo>
                  <a:lnTo>
                    <a:pt x="28" y="2323"/>
                  </a:lnTo>
                  <a:lnTo>
                    <a:pt x="30" y="2321"/>
                  </a:lnTo>
                  <a:lnTo>
                    <a:pt x="30" y="2318"/>
                  </a:lnTo>
                  <a:lnTo>
                    <a:pt x="33" y="2318"/>
                  </a:lnTo>
                  <a:lnTo>
                    <a:pt x="33" y="2316"/>
                  </a:lnTo>
                  <a:lnTo>
                    <a:pt x="35" y="2316"/>
                  </a:lnTo>
                  <a:lnTo>
                    <a:pt x="35" y="2315"/>
                  </a:lnTo>
                  <a:lnTo>
                    <a:pt x="35" y="2313"/>
                  </a:lnTo>
                  <a:lnTo>
                    <a:pt x="35" y="2311"/>
                  </a:lnTo>
                  <a:lnTo>
                    <a:pt x="33" y="2311"/>
                  </a:lnTo>
                  <a:lnTo>
                    <a:pt x="33" y="2310"/>
                  </a:lnTo>
                  <a:lnTo>
                    <a:pt x="33" y="2308"/>
                  </a:lnTo>
                  <a:lnTo>
                    <a:pt x="33" y="2306"/>
                  </a:lnTo>
                  <a:lnTo>
                    <a:pt x="33" y="2305"/>
                  </a:lnTo>
                  <a:lnTo>
                    <a:pt x="35" y="2303"/>
                  </a:lnTo>
                  <a:lnTo>
                    <a:pt x="35" y="2301"/>
                  </a:lnTo>
                  <a:lnTo>
                    <a:pt x="37" y="2300"/>
                  </a:lnTo>
                  <a:lnTo>
                    <a:pt x="38" y="2298"/>
                  </a:lnTo>
                  <a:lnTo>
                    <a:pt x="40" y="2298"/>
                  </a:lnTo>
                  <a:lnTo>
                    <a:pt x="40" y="2297"/>
                  </a:lnTo>
                  <a:lnTo>
                    <a:pt x="40" y="2295"/>
                  </a:lnTo>
                  <a:lnTo>
                    <a:pt x="42" y="2293"/>
                  </a:lnTo>
                  <a:lnTo>
                    <a:pt x="43" y="2293"/>
                  </a:lnTo>
                  <a:lnTo>
                    <a:pt x="45" y="2292"/>
                  </a:lnTo>
                  <a:lnTo>
                    <a:pt x="46" y="2292"/>
                  </a:lnTo>
                  <a:lnTo>
                    <a:pt x="46" y="2290"/>
                  </a:lnTo>
                  <a:lnTo>
                    <a:pt x="45" y="2288"/>
                  </a:lnTo>
                  <a:lnTo>
                    <a:pt x="45" y="2287"/>
                  </a:lnTo>
                  <a:lnTo>
                    <a:pt x="45" y="2285"/>
                  </a:lnTo>
                  <a:lnTo>
                    <a:pt x="45" y="2283"/>
                  </a:lnTo>
                  <a:lnTo>
                    <a:pt x="45" y="2282"/>
                  </a:lnTo>
                  <a:lnTo>
                    <a:pt x="46" y="2280"/>
                  </a:lnTo>
                  <a:lnTo>
                    <a:pt x="46" y="2278"/>
                  </a:lnTo>
                  <a:lnTo>
                    <a:pt x="46" y="2277"/>
                  </a:lnTo>
                  <a:lnTo>
                    <a:pt x="46" y="2275"/>
                  </a:lnTo>
                  <a:lnTo>
                    <a:pt x="45" y="2275"/>
                  </a:lnTo>
                  <a:lnTo>
                    <a:pt x="45" y="2273"/>
                  </a:lnTo>
                  <a:lnTo>
                    <a:pt x="43" y="2272"/>
                  </a:lnTo>
                  <a:lnTo>
                    <a:pt x="43" y="2270"/>
                  </a:lnTo>
                  <a:lnTo>
                    <a:pt x="45" y="2270"/>
                  </a:lnTo>
                  <a:lnTo>
                    <a:pt x="45" y="2268"/>
                  </a:lnTo>
                  <a:lnTo>
                    <a:pt x="43" y="2267"/>
                  </a:lnTo>
                  <a:lnTo>
                    <a:pt x="45" y="2265"/>
                  </a:lnTo>
                  <a:lnTo>
                    <a:pt x="45" y="2264"/>
                  </a:lnTo>
                  <a:lnTo>
                    <a:pt x="48" y="2264"/>
                  </a:lnTo>
                  <a:lnTo>
                    <a:pt x="48" y="2262"/>
                  </a:lnTo>
                  <a:lnTo>
                    <a:pt x="50" y="2262"/>
                  </a:lnTo>
                  <a:lnTo>
                    <a:pt x="50" y="2260"/>
                  </a:lnTo>
                  <a:lnTo>
                    <a:pt x="50" y="2259"/>
                  </a:lnTo>
                  <a:lnTo>
                    <a:pt x="51" y="2255"/>
                  </a:lnTo>
                  <a:lnTo>
                    <a:pt x="51" y="2254"/>
                  </a:lnTo>
                  <a:lnTo>
                    <a:pt x="51" y="2252"/>
                  </a:lnTo>
                  <a:lnTo>
                    <a:pt x="53" y="2250"/>
                  </a:lnTo>
                  <a:lnTo>
                    <a:pt x="55" y="2250"/>
                  </a:lnTo>
                  <a:lnTo>
                    <a:pt x="56" y="2249"/>
                  </a:lnTo>
                  <a:lnTo>
                    <a:pt x="56" y="2247"/>
                  </a:lnTo>
                  <a:lnTo>
                    <a:pt x="56" y="2245"/>
                  </a:lnTo>
                  <a:lnTo>
                    <a:pt x="56" y="2244"/>
                  </a:lnTo>
                  <a:lnTo>
                    <a:pt x="56" y="2242"/>
                  </a:lnTo>
                  <a:lnTo>
                    <a:pt x="56" y="2239"/>
                  </a:lnTo>
                  <a:lnTo>
                    <a:pt x="58" y="2237"/>
                  </a:lnTo>
                  <a:lnTo>
                    <a:pt x="56" y="2235"/>
                  </a:lnTo>
                  <a:lnTo>
                    <a:pt x="56" y="2234"/>
                  </a:lnTo>
                  <a:lnTo>
                    <a:pt x="56" y="2232"/>
                  </a:lnTo>
                  <a:lnTo>
                    <a:pt x="56" y="2231"/>
                  </a:lnTo>
                  <a:lnTo>
                    <a:pt x="56" y="2229"/>
                  </a:lnTo>
                  <a:lnTo>
                    <a:pt x="56" y="2227"/>
                  </a:lnTo>
                  <a:lnTo>
                    <a:pt x="55" y="2227"/>
                  </a:lnTo>
                  <a:lnTo>
                    <a:pt x="55" y="2226"/>
                  </a:lnTo>
                  <a:lnTo>
                    <a:pt x="53" y="2226"/>
                  </a:lnTo>
                  <a:lnTo>
                    <a:pt x="53" y="2224"/>
                  </a:lnTo>
                  <a:lnTo>
                    <a:pt x="53" y="2222"/>
                  </a:lnTo>
                  <a:lnTo>
                    <a:pt x="53" y="2221"/>
                  </a:lnTo>
                  <a:lnTo>
                    <a:pt x="53" y="2219"/>
                  </a:lnTo>
                  <a:lnTo>
                    <a:pt x="53" y="2217"/>
                  </a:lnTo>
                  <a:lnTo>
                    <a:pt x="53" y="2216"/>
                  </a:lnTo>
                  <a:lnTo>
                    <a:pt x="53" y="2214"/>
                  </a:lnTo>
                  <a:lnTo>
                    <a:pt x="53" y="2212"/>
                  </a:lnTo>
                  <a:lnTo>
                    <a:pt x="53" y="2211"/>
                  </a:lnTo>
                  <a:lnTo>
                    <a:pt x="51" y="2211"/>
                  </a:lnTo>
                  <a:lnTo>
                    <a:pt x="50" y="2209"/>
                  </a:lnTo>
                  <a:lnTo>
                    <a:pt x="48" y="2209"/>
                  </a:lnTo>
                  <a:lnTo>
                    <a:pt x="46" y="2209"/>
                  </a:lnTo>
                  <a:lnTo>
                    <a:pt x="46" y="2207"/>
                  </a:lnTo>
                  <a:lnTo>
                    <a:pt x="46" y="2206"/>
                  </a:lnTo>
                  <a:lnTo>
                    <a:pt x="45" y="2204"/>
                  </a:lnTo>
                  <a:lnTo>
                    <a:pt x="45" y="2203"/>
                  </a:lnTo>
                  <a:lnTo>
                    <a:pt x="46" y="2201"/>
                  </a:lnTo>
                  <a:lnTo>
                    <a:pt x="48" y="2201"/>
                  </a:lnTo>
                  <a:lnTo>
                    <a:pt x="48" y="2199"/>
                  </a:lnTo>
                  <a:lnTo>
                    <a:pt x="46" y="2199"/>
                  </a:lnTo>
                  <a:lnTo>
                    <a:pt x="46" y="2198"/>
                  </a:lnTo>
                  <a:lnTo>
                    <a:pt x="46" y="2196"/>
                  </a:lnTo>
                  <a:lnTo>
                    <a:pt x="46" y="2194"/>
                  </a:lnTo>
                  <a:lnTo>
                    <a:pt x="46" y="2193"/>
                  </a:lnTo>
                  <a:lnTo>
                    <a:pt x="48" y="2191"/>
                  </a:lnTo>
                  <a:lnTo>
                    <a:pt x="48" y="2189"/>
                  </a:lnTo>
                  <a:lnTo>
                    <a:pt x="48" y="2188"/>
                  </a:lnTo>
                  <a:lnTo>
                    <a:pt x="48" y="2186"/>
                  </a:lnTo>
                  <a:lnTo>
                    <a:pt x="46" y="2184"/>
                  </a:lnTo>
                  <a:lnTo>
                    <a:pt x="46" y="2183"/>
                  </a:lnTo>
                  <a:lnTo>
                    <a:pt x="46" y="2181"/>
                  </a:lnTo>
                  <a:lnTo>
                    <a:pt x="48" y="2181"/>
                  </a:lnTo>
                  <a:lnTo>
                    <a:pt x="48" y="2179"/>
                  </a:lnTo>
                  <a:lnTo>
                    <a:pt x="46" y="2178"/>
                  </a:lnTo>
                  <a:lnTo>
                    <a:pt x="46" y="2176"/>
                  </a:lnTo>
                  <a:lnTo>
                    <a:pt x="46" y="2174"/>
                  </a:lnTo>
                  <a:lnTo>
                    <a:pt x="46" y="2173"/>
                  </a:lnTo>
                  <a:lnTo>
                    <a:pt x="45" y="2173"/>
                  </a:lnTo>
                  <a:lnTo>
                    <a:pt x="45" y="2171"/>
                  </a:lnTo>
                  <a:lnTo>
                    <a:pt x="43" y="2170"/>
                  </a:lnTo>
                  <a:lnTo>
                    <a:pt x="43" y="2168"/>
                  </a:lnTo>
                  <a:lnTo>
                    <a:pt x="43" y="2166"/>
                  </a:lnTo>
                  <a:lnTo>
                    <a:pt x="42" y="2165"/>
                  </a:lnTo>
                  <a:lnTo>
                    <a:pt x="42" y="2163"/>
                  </a:lnTo>
                  <a:lnTo>
                    <a:pt x="43" y="2161"/>
                  </a:lnTo>
                  <a:lnTo>
                    <a:pt x="43" y="2160"/>
                  </a:lnTo>
                  <a:lnTo>
                    <a:pt x="43" y="2158"/>
                  </a:lnTo>
                  <a:lnTo>
                    <a:pt x="42" y="2156"/>
                  </a:lnTo>
                  <a:lnTo>
                    <a:pt x="42" y="2155"/>
                  </a:lnTo>
                  <a:lnTo>
                    <a:pt x="40" y="2153"/>
                  </a:lnTo>
                  <a:lnTo>
                    <a:pt x="40" y="2151"/>
                  </a:lnTo>
                  <a:lnTo>
                    <a:pt x="42" y="2151"/>
                  </a:lnTo>
                  <a:lnTo>
                    <a:pt x="42" y="2150"/>
                  </a:lnTo>
                  <a:lnTo>
                    <a:pt x="42" y="2148"/>
                  </a:lnTo>
                  <a:lnTo>
                    <a:pt x="43" y="2146"/>
                  </a:lnTo>
                  <a:lnTo>
                    <a:pt x="42" y="2146"/>
                  </a:lnTo>
                  <a:lnTo>
                    <a:pt x="43" y="2145"/>
                  </a:lnTo>
                  <a:lnTo>
                    <a:pt x="43" y="2143"/>
                  </a:lnTo>
                  <a:lnTo>
                    <a:pt x="45" y="2143"/>
                  </a:lnTo>
                  <a:lnTo>
                    <a:pt x="45" y="2141"/>
                  </a:lnTo>
                  <a:lnTo>
                    <a:pt x="43" y="2140"/>
                  </a:lnTo>
                  <a:lnTo>
                    <a:pt x="45" y="2140"/>
                  </a:lnTo>
                  <a:lnTo>
                    <a:pt x="45" y="2138"/>
                  </a:lnTo>
                  <a:lnTo>
                    <a:pt x="45" y="2137"/>
                  </a:lnTo>
                  <a:lnTo>
                    <a:pt x="43" y="2135"/>
                  </a:lnTo>
                  <a:lnTo>
                    <a:pt x="43" y="2133"/>
                  </a:lnTo>
                  <a:lnTo>
                    <a:pt x="43" y="2132"/>
                  </a:lnTo>
                  <a:lnTo>
                    <a:pt x="43" y="2130"/>
                  </a:lnTo>
                  <a:lnTo>
                    <a:pt x="43" y="2128"/>
                  </a:lnTo>
                  <a:lnTo>
                    <a:pt x="43" y="2127"/>
                  </a:lnTo>
                  <a:lnTo>
                    <a:pt x="43" y="2125"/>
                  </a:lnTo>
                  <a:lnTo>
                    <a:pt x="43" y="2123"/>
                  </a:lnTo>
                  <a:lnTo>
                    <a:pt x="43" y="2122"/>
                  </a:lnTo>
                  <a:lnTo>
                    <a:pt x="45" y="2120"/>
                  </a:lnTo>
                  <a:lnTo>
                    <a:pt x="46" y="2120"/>
                  </a:lnTo>
                  <a:lnTo>
                    <a:pt x="46" y="2118"/>
                  </a:lnTo>
                  <a:lnTo>
                    <a:pt x="48" y="2118"/>
                  </a:lnTo>
                  <a:lnTo>
                    <a:pt x="48" y="2117"/>
                  </a:lnTo>
                  <a:lnTo>
                    <a:pt x="46" y="2115"/>
                  </a:lnTo>
                  <a:lnTo>
                    <a:pt x="46" y="2113"/>
                  </a:lnTo>
                  <a:lnTo>
                    <a:pt x="46" y="2112"/>
                  </a:lnTo>
                  <a:lnTo>
                    <a:pt x="48" y="2110"/>
                  </a:lnTo>
                  <a:lnTo>
                    <a:pt x="48" y="2108"/>
                  </a:lnTo>
                  <a:lnTo>
                    <a:pt x="48" y="2107"/>
                  </a:lnTo>
                  <a:lnTo>
                    <a:pt x="48" y="2105"/>
                  </a:lnTo>
                  <a:lnTo>
                    <a:pt x="50" y="2104"/>
                  </a:lnTo>
                  <a:lnTo>
                    <a:pt x="51" y="2104"/>
                  </a:lnTo>
                  <a:lnTo>
                    <a:pt x="51" y="2102"/>
                  </a:lnTo>
                  <a:lnTo>
                    <a:pt x="53" y="2102"/>
                  </a:lnTo>
                  <a:lnTo>
                    <a:pt x="53" y="2100"/>
                  </a:lnTo>
                  <a:lnTo>
                    <a:pt x="55" y="2100"/>
                  </a:lnTo>
                  <a:lnTo>
                    <a:pt x="56" y="2100"/>
                  </a:lnTo>
                  <a:lnTo>
                    <a:pt x="58" y="2100"/>
                  </a:lnTo>
                  <a:lnTo>
                    <a:pt x="60" y="2100"/>
                  </a:lnTo>
                  <a:lnTo>
                    <a:pt x="61" y="2102"/>
                  </a:lnTo>
                  <a:lnTo>
                    <a:pt x="63" y="2102"/>
                  </a:lnTo>
                  <a:lnTo>
                    <a:pt x="63" y="2104"/>
                  </a:lnTo>
                  <a:lnTo>
                    <a:pt x="65" y="2102"/>
                  </a:lnTo>
                  <a:lnTo>
                    <a:pt x="65" y="2100"/>
                  </a:lnTo>
                  <a:lnTo>
                    <a:pt x="66" y="2099"/>
                  </a:lnTo>
                  <a:lnTo>
                    <a:pt x="68" y="2099"/>
                  </a:lnTo>
                  <a:lnTo>
                    <a:pt x="70" y="2097"/>
                  </a:lnTo>
                  <a:lnTo>
                    <a:pt x="71" y="2095"/>
                  </a:lnTo>
                  <a:lnTo>
                    <a:pt x="71" y="2094"/>
                  </a:lnTo>
                  <a:lnTo>
                    <a:pt x="73" y="2094"/>
                  </a:lnTo>
                  <a:lnTo>
                    <a:pt x="75" y="2094"/>
                  </a:lnTo>
                  <a:lnTo>
                    <a:pt x="76" y="2094"/>
                  </a:lnTo>
                  <a:lnTo>
                    <a:pt x="78" y="2094"/>
                  </a:lnTo>
                  <a:lnTo>
                    <a:pt x="78" y="2092"/>
                  </a:lnTo>
                  <a:lnTo>
                    <a:pt x="79" y="2090"/>
                  </a:lnTo>
                  <a:lnTo>
                    <a:pt x="81" y="2090"/>
                  </a:lnTo>
                  <a:lnTo>
                    <a:pt x="83" y="2090"/>
                  </a:lnTo>
                  <a:lnTo>
                    <a:pt x="83" y="2089"/>
                  </a:lnTo>
                  <a:lnTo>
                    <a:pt x="84" y="2087"/>
                  </a:lnTo>
                  <a:lnTo>
                    <a:pt x="86" y="2085"/>
                  </a:lnTo>
                  <a:lnTo>
                    <a:pt x="88" y="2084"/>
                  </a:lnTo>
                  <a:lnTo>
                    <a:pt x="89" y="2082"/>
                  </a:lnTo>
                  <a:lnTo>
                    <a:pt x="89" y="2080"/>
                  </a:lnTo>
                  <a:lnTo>
                    <a:pt x="91" y="2080"/>
                  </a:lnTo>
                  <a:lnTo>
                    <a:pt x="91" y="2079"/>
                  </a:lnTo>
                  <a:lnTo>
                    <a:pt x="93" y="2079"/>
                  </a:lnTo>
                  <a:lnTo>
                    <a:pt x="93" y="2077"/>
                  </a:lnTo>
                  <a:lnTo>
                    <a:pt x="94" y="2075"/>
                  </a:lnTo>
                  <a:lnTo>
                    <a:pt x="94" y="2074"/>
                  </a:lnTo>
                  <a:lnTo>
                    <a:pt x="93" y="2072"/>
                  </a:lnTo>
                  <a:lnTo>
                    <a:pt x="93" y="2071"/>
                  </a:lnTo>
                  <a:lnTo>
                    <a:pt x="93" y="2069"/>
                  </a:lnTo>
                  <a:lnTo>
                    <a:pt x="93" y="2067"/>
                  </a:lnTo>
                  <a:lnTo>
                    <a:pt x="94" y="2066"/>
                  </a:lnTo>
                  <a:lnTo>
                    <a:pt x="94" y="2064"/>
                  </a:lnTo>
                  <a:lnTo>
                    <a:pt x="94" y="2062"/>
                  </a:lnTo>
                  <a:lnTo>
                    <a:pt x="94" y="2061"/>
                  </a:lnTo>
                  <a:lnTo>
                    <a:pt x="96" y="2059"/>
                  </a:lnTo>
                  <a:lnTo>
                    <a:pt x="96" y="2057"/>
                  </a:lnTo>
                  <a:lnTo>
                    <a:pt x="98" y="2056"/>
                  </a:lnTo>
                  <a:lnTo>
                    <a:pt x="99" y="2054"/>
                  </a:lnTo>
                  <a:lnTo>
                    <a:pt x="101" y="2052"/>
                  </a:lnTo>
                  <a:lnTo>
                    <a:pt x="103" y="2051"/>
                  </a:lnTo>
                  <a:lnTo>
                    <a:pt x="104" y="2051"/>
                  </a:lnTo>
                  <a:lnTo>
                    <a:pt x="106" y="2051"/>
                  </a:lnTo>
                  <a:lnTo>
                    <a:pt x="107" y="2051"/>
                  </a:lnTo>
                  <a:lnTo>
                    <a:pt x="109" y="2051"/>
                  </a:lnTo>
                  <a:lnTo>
                    <a:pt x="111" y="2049"/>
                  </a:lnTo>
                  <a:lnTo>
                    <a:pt x="111" y="2047"/>
                  </a:lnTo>
                  <a:lnTo>
                    <a:pt x="111" y="2046"/>
                  </a:lnTo>
                  <a:lnTo>
                    <a:pt x="111" y="2044"/>
                  </a:lnTo>
                  <a:lnTo>
                    <a:pt x="111" y="2042"/>
                  </a:lnTo>
                  <a:lnTo>
                    <a:pt x="112" y="2041"/>
                  </a:lnTo>
                  <a:lnTo>
                    <a:pt x="114" y="2039"/>
                  </a:lnTo>
                  <a:lnTo>
                    <a:pt x="116" y="2038"/>
                  </a:lnTo>
                  <a:lnTo>
                    <a:pt x="114" y="2036"/>
                  </a:lnTo>
                  <a:lnTo>
                    <a:pt x="114" y="2034"/>
                  </a:lnTo>
                  <a:lnTo>
                    <a:pt x="114" y="2033"/>
                  </a:lnTo>
                  <a:lnTo>
                    <a:pt x="114" y="2031"/>
                  </a:lnTo>
                  <a:lnTo>
                    <a:pt x="112" y="2031"/>
                  </a:lnTo>
                  <a:lnTo>
                    <a:pt x="112" y="2029"/>
                  </a:lnTo>
                  <a:lnTo>
                    <a:pt x="111" y="2029"/>
                  </a:lnTo>
                  <a:lnTo>
                    <a:pt x="109" y="2029"/>
                  </a:lnTo>
                  <a:lnTo>
                    <a:pt x="107" y="2028"/>
                  </a:lnTo>
                  <a:lnTo>
                    <a:pt x="107" y="2026"/>
                  </a:lnTo>
                  <a:lnTo>
                    <a:pt x="107" y="2024"/>
                  </a:lnTo>
                  <a:lnTo>
                    <a:pt x="106" y="2024"/>
                  </a:lnTo>
                  <a:lnTo>
                    <a:pt x="106" y="2023"/>
                  </a:lnTo>
                  <a:lnTo>
                    <a:pt x="106" y="2021"/>
                  </a:lnTo>
                  <a:lnTo>
                    <a:pt x="104" y="2018"/>
                  </a:lnTo>
                  <a:lnTo>
                    <a:pt x="106" y="2016"/>
                  </a:lnTo>
                  <a:lnTo>
                    <a:pt x="106" y="2014"/>
                  </a:lnTo>
                  <a:lnTo>
                    <a:pt x="107" y="2014"/>
                  </a:lnTo>
                  <a:lnTo>
                    <a:pt x="107" y="2013"/>
                  </a:lnTo>
                  <a:lnTo>
                    <a:pt x="109" y="2011"/>
                  </a:lnTo>
                  <a:lnTo>
                    <a:pt x="109" y="2009"/>
                  </a:lnTo>
                  <a:lnTo>
                    <a:pt x="107" y="2008"/>
                  </a:lnTo>
                  <a:lnTo>
                    <a:pt x="106" y="2006"/>
                  </a:lnTo>
                  <a:lnTo>
                    <a:pt x="104" y="2005"/>
                  </a:lnTo>
                  <a:lnTo>
                    <a:pt x="104" y="2003"/>
                  </a:lnTo>
                  <a:lnTo>
                    <a:pt x="104" y="2001"/>
                  </a:lnTo>
                  <a:lnTo>
                    <a:pt x="104" y="2000"/>
                  </a:lnTo>
                  <a:lnTo>
                    <a:pt x="106" y="1998"/>
                  </a:lnTo>
                  <a:lnTo>
                    <a:pt x="106" y="1996"/>
                  </a:lnTo>
                  <a:lnTo>
                    <a:pt x="107" y="1995"/>
                  </a:lnTo>
                  <a:lnTo>
                    <a:pt x="109" y="1993"/>
                  </a:lnTo>
                  <a:lnTo>
                    <a:pt x="109" y="1991"/>
                  </a:lnTo>
                  <a:lnTo>
                    <a:pt x="111" y="1990"/>
                  </a:lnTo>
                  <a:lnTo>
                    <a:pt x="109" y="1988"/>
                  </a:lnTo>
                  <a:lnTo>
                    <a:pt x="109" y="1985"/>
                  </a:lnTo>
                  <a:lnTo>
                    <a:pt x="109" y="1983"/>
                  </a:lnTo>
                  <a:lnTo>
                    <a:pt x="109" y="1981"/>
                  </a:lnTo>
                  <a:lnTo>
                    <a:pt x="109" y="1980"/>
                  </a:lnTo>
                  <a:lnTo>
                    <a:pt x="111" y="1978"/>
                  </a:lnTo>
                  <a:lnTo>
                    <a:pt x="111" y="1977"/>
                  </a:lnTo>
                  <a:lnTo>
                    <a:pt x="111" y="1975"/>
                  </a:lnTo>
                  <a:lnTo>
                    <a:pt x="111" y="1973"/>
                  </a:lnTo>
                  <a:lnTo>
                    <a:pt x="111" y="1972"/>
                  </a:lnTo>
                  <a:lnTo>
                    <a:pt x="111" y="1970"/>
                  </a:lnTo>
                  <a:lnTo>
                    <a:pt x="111" y="1968"/>
                  </a:lnTo>
                  <a:lnTo>
                    <a:pt x="111" y="1967"/>
                  </a:lnTo>
                  <a:lnTo>
                    <a:pt x="112" y="1965"/>
                  </a:lnTo>
                  <a:lnTo>
                    <a:pt x="114" y="1963"/>
                  </a:lnTo>
                  <a:lnTo>
                    <a:pt x="116" y="1962"/>
                  </a:lnTo>
                  <a:lnTo>
                    <a:pt x="117" y="1960"/>
                  </a:lnTo>
                  <a:lnTo>
                    <a:pt x="119" y="1958"/>
                  </a:lnTo>
                  <a:lnTo>
                    <a:pt x="119" y="1957"/>
                  </a:lnTo>
                  <a:lnTo>
                    <a:pt x="121" y="1957"/>
                  </a:lnTo>
                  <a:lnTo>
                    <a:pt x="121" y="1955"/>
                  </a:lnTo>
                  <a:lnTo>
                    <a:pt x="122" y="1953"/>
                  </a:lnTo>
                  <a:lnTo>
                    <a:pt x="124" y="1953"/>
                  </a:lnTo>
                  <a:lnTo>
                    <a:pt x="126" y="1953"/>
                  </a:lnTo>
                  <a:lnTo>
                    <a:pt x="126" y="1955"/>
                  </a:lnTo>
                  <a:lnTo>
                    <a:pt x="127" y="1955"/>
                  </a:lnTo>
                  <a:lnTo>
                    <a:pt x="127" y="1953"/>
                  </a:lnTo>
                  <a:lnTo>
                    <a:pt x="127" y="1952"/>
                  </a:lnTo>
                  <a:lnTo>
                    <a:pt x="126" y="1950"/>
                  </a:lnTo>
                  <a:lnTo>
                    <a:pt x="126" y="1948"/>
                  </a:lnTo>
                  <a:lnTo>
                    <a:pt x="127" y="1948"/>
                  </a:lnTo>
                  <a:lnTo>
                    <a:pt x="127" y="1947"/>
                  </a:lnTo>
                  <a:lnTo>
                    <a:pt x="129" y="1947"/>
                  </a:lnTo>
                  <a:lnTo>
                    <a:pt x="131" y="1947"/>
                  </a:lnTo>
                  <a:lnTo>
                    <a:pt x="132" y="1947"/>
                  </a:lnTo>
                  <a:lnTo>
                    <a:pt x="134" y="1948"/>
                  </a:lnTo>
                  <a:lnTo>
                    <a:pt x="136" y="1948"/>
                  </a:lnTo>
                  <a:lnTo>
                    <a:pt x="137" y="1948"/>
                  </a:lnTo>
                  <a:lnTo>
                    <a:pt x="137" y="1950"/>
                  </a:lnTo>
                  <a:lnTo>
                    <a:pt x="139" y="1950"/>
                  </a:lnTo>
                  <a:lnTo>
                    <a:pt x="140" y="1950"/>
                  </a:lnTo>
                  <a:lnTo>
                    <a:pt x="142" y="1950"/>
                  </a:lnTo>
                  <a:lnTo>
                    <a:pt x="144" y="1950"/>
                  </a:lnTo>
                  <a:lnTo>
                    <a:pt x="145" y="1952"/>
                  </a:lnTo>
                  <a:lnTo>
                    <a:pt x="147" y="1952"/>
                  </a:lnTo>
                  <a:lnTo>
                    <a:pt x="149" y="1953"/>
                  </a:lnTo>
                  <a:lnTo>
                    <a:pt x="150" y="1953"/>
                  </a:lnTo>
                  <a:lnTo>
                    <a:pt x="152" y="1953"/>
                  </a:lnTo>
                  <a:lnTo>
                    <a:pt x="152" y="1952"/>
                  </a:lnTo>
                  <a:lnTo>
                    <a:pt x="152" y="1950"/>
                  </a:lnTo>
                  <a:lnTo>
                    <a:pt x="154" y="1950"/>
                  </a:lnTo>
                  <a:lnTo>
                    <a:pt x="154" y="1948"/>
                  </a:lnTo>
                  <a:lnTo>
                    <a:pt x="154" y="1947"/>
                  </a:lnTo>
                  <a:lnTo>
                    <a:pt x="152" y="1947"/>
                  </a:lnTo>
                  <a:lnTo>
                    <a:pt x="150" y="1947"/>
                  </a:lnTo>
                  <a:lnTo>
                    <a:pt x="149" y="1947"/>
                  </a:lnTo>
                  <a:lnTo>
                    <a:pt x="147" y="1947"/>
                  </a:lnTo>
                  <a:lnTo>
                    <a:pt x="147" y="1945"/>
                  </a:lnTo>
                  <a:lnTo>
                    <a:pt x="149" y="1945"/>
                  </a:lnTo>
                  <a:lnTo>
                    <a:pt x="149" y="1944"/>
                  </a:lnTo>
                  <a:lnTo>
                    <a:pt x="150" y="1944"/>
                  </a:lnTo>
                  <a:lnTo>
                    <a:pt x="150" y="1942"/>
                  </a:lnTo>
                  <a:lnTo>
                    <a:pt x="150" y="1940"/>
                  </a:lnTo>
                  <a:lnTo>
                    <a:pt x="149" y="1940"/>
                  </a:lnTo>
                  <a:lnTo>
                    <a:pt x="149" y="1939"/>
                  </a:lnTo>
                  <a:lnTo>
                    <a:pt x="150" y="1937"/>
                  </a:lnTo>
                  <a:lnTo>
                    <a:pt x="150" y="1935"/>
                  </a:lnTo>
                  <a:lnTo>
                    <a:pt x="152" y="1934"/>
                  </a:lnTo>
                  <a:lnTo>
                    <a:pt x="154" y="1934"/>
                  </a:lnTo>
                  <a:lnTo>
                    <a:pt x="155" y="1934"/>
                  </a:lnTo>
                  <a:lnTo>
                    <a:pt x="157" y="1934"/>
                  </a:lnTo>
                  <a:lnTo>
                    <a:pt x="159" y="1935"/>
                  </a:lnTo>
                  <a:lnTo>
                    <a:pt x="160" y="1935"/>
                  </a:lnTo>
                  <a:lnTo>
                    <a:pt x="162" y="1937"/>
                  </a:lnTo>
                  <a:lnTo>
                    <a:pt x="162" y="1935"/>
                  </a:lnTo>
                  <a:lnTo>
                    <a:pt x="162" y="1934"/>
                  </a:lnTo>
                  <a:lnTo>
                    <a:pt x="162" y="1932"/>
                  </a:lnTo>
                  <a:lnTo>
                    <a:pt x="160" y="1932"/>
                  </a:lnTo>
                  <a:lnTo>
                    <a:pt x="160" y="1930"/>
                  </a:lnTo>
                  <a:lnTo>
                    <a:pt x="162" y="1930"/>
                  </a:lnTo>
                  <a:lnTo>
                    <a:pt x="162" y="1929"/>
                  </a:lnTo>
                  <a:lnTo>
                    <a:pt x="164" y="1929"/>
                  </a:lnTo>
                  <a:lnTo>
                    <a:pt x="164" y="1927"/>
                  </a:lnTo>
                  <a:lnTo>
                    <a:pt x="165" y="1927"/>
                  </a:lnTo>
                  <a:lnTo>
                    <a:pt x="167" y="1927"/>
                  </a:lnTo>
                  <a:lnTo>
                    <a:pt x="169" y="1927"/>
                  </a:lnTo>
                  <a:lnTo>
                    <a:pt x="170" y="1927"/>
                  </a:lnTo>
                  <a:lnTo>
                    <a:pt x="170" y="1929"/>
                  </a:lnTo>
                  <a:lnTo>
                    <a:pt x="172" y="1929"/>
                  </a:lnTo>
                  <a:lnTo>
                    <a:pt x="173" y="1929"/>
                  </a:lnTo>
                  <a:lnTo>
                    <a:pt x="175" y="1927"/>
                  </a:lnTo>
                  <a:lnTo>
                    <a:pt x="177" y="1927"/>
                  </a:lnTo>
                  <a:lnTo>
                    <a:pt x="178" y="1927"/>
                  </a:lnTo>
                  <a:lnTo>
                    <a:pt x="178" y="1929"/>
                  </a:lnTo>
                  <a:lnTo>
                    <a:pt x="178" y="1930"/>
                  </a:lnTo>
                  <a:lnTo>
                    <a:pt x="180" y="1932"/>
                  </a:lnTo>
                  <a:lnTo>
                    <a:pt x="180" y="1930"/>
                  </a:lnTo>
                  <a:lnTo>
                    <a:pt x="182" y="1930"/>
                  </a:lnTo>
                  <a:lnTo>
                    <a:pt x="182" y="1929"/>
                  </a:lnTo>
                  <a:lnTo>
                    <a:pt x="182" y="1927"/>
                  </a:lnTo>
                  <a:lnTo>
                    <a:pt x="183" y="1927"/>
                  </a:lnTo>
                  <a:lnTo>
                    <a:pt x="183" y="1929"/>
                  </a:lnTo>
                  <a:lnTo>
                    <a:pt x="185" y="1929"/>
                  </a:lnTo>
                  <a:lnTo>
                    <a:pt x="185" y="1930"/>
                  </a:lnTo>
                  <a:lnTo>
                    <a:pt x="185" y="1932"/>
                  </a:lnTo>
                  <a:lnTo>
                    <a:pt x="185" y="1934"/>
                  </a:lnTo>
                  <a:lnTo>
                    <a:pt x="185" y="1935"/>
                  </a:lnTo>
                  <a:lnTo>
                    <a:pt x="183" y="1935"/>
                  </a:lnTo>
                  <a:lnTo>
                    <a:pt x="183" y="1937"/>
                  </a:lnTo>
                  <a:lnTo>
                    <a:pt x="183" y="1939"/>
                  </a:lnTo>
                  <a:lnTo>
                    <a:pt x="182" y="1939"/>
                  </a:lnTo>
                  <a:lnTo>
                    <a:pt x="182" y="1940"/>
                  </a:lnTo>
                  <a:lnTo>
                    <a:pt x="180" y="1940"/>
                  </a:lnTo>
                  <a:lnTo>
                    <a:pt x="180" y="1939"/>
                  </a:lnTo>
                  <a:lnTo>
                    <a:pt x="178" y="1939"/>
                  </a:lnTo>
                  <a:lnTo>
                    <a:pt x="178" y="1940"/>
                  </a:lnTo>
                  <a:lnTo>
                    <a:pt x="177" y="1940"/>
                  </a:lnTo>
                  <a:lnTo>
                    <a:pt x="177" y="1942"/>
                  </a:lnTo>
                  <a:lnTo>
                    <a:pt x="177" y="1944"/>
                  </a:lnTo>
                  <a:lnTo>
                    <a:pt x="178" y="1945"/>
                  </a:lnTo>
                  <a:lnTo>
                    <a:pt x="178" y="1947"/>
                  </a:lnTo>
                  <a:lnTo>
                    <a:pt x="180" y="1947"/>
                  </a:lnTo>
                  <a:lnTo>
                    <a:pt x="180" y="1948"/>
                  </a:lnTo>
                  <a:lnTo>
                    <a:pt x="182" y="1948"/>
                  </a:lnTo>
                  <a:lnTo>
                    <a:pt x="183" y="1948"/>
                  </a:lnTo>
                  <a:lnTo>
                    <a:pt x="185" y="1948"/>
                  </a:lnTo>
                  <a:lnTo>
                    <a:pt x="187" y="1948"/>
                  </a:lnTo>
                  <a:lnTo>
                    <a:pt x="188" y="1948"/>
                  </a:lnTo>
                  <a:lnTo>
                    <a:pt x="190" y="1948"/>
                  </a:lnTo>
                  <a:lnTo>
                    <a:pt x="192" y="1948"/>
                  </a:lnTo>
                  <a:lnTo>
                    <a:pt x="193" y="1950"/>
                  </a:lnTo>
                  <a:lnTo>
                    <a:pt x="193" y="1952"/>
                  </a:lnTo>
                  <a:lnTo>
                    <a:pt x="193" y="1953"/>
                  </a:lnTo>
                  <a:lnTo>
                    <a:pt x="195" y="1955"/>
                  </a:lnTo>
                  <a:lnTo>
                    <a:pt x="197" y="1957"/>
                  </a:lnTo>
                  <a:lnTo>
                    <a:pt x="197" y="1958"/>
                  </a:lnTo>
                  <a:lnTo>
                    <a:pt x="198" y="1958"/>
                  </a:lnTo>
                  <a:lnTo>
                    <a:pt x="200" y="1957"/>
                  </a:lnTo>
                  <a:lnTo>
                    <a:pt x="202" y="1957"/>
                  </a:lnTo>
                  <a:lnTo>
                    <a:pt x="203" y="1957"/>
                  </a:lnTo>
                  <a:lnTo>
                    <a:pt x="205" y="1957"/>
                  </a:lnTo>
                  <a:lnTo>
                    <a:pt x="205" y="1955"/>
                  </a:lnTo>
                  <a:lnTo>
                    <a:pt x="206" y="1955"/>
                  </a:lnTo>
                  <a:lnTo>
                    <a:pt x="206" y="1953"/>
                  </a:lnTo>
                  <a:lnTo>
                    <a:pt x="206" y="1952"/>
                  </a:lnTo>
                  <a:lnTo>
                    <a:pt x="208" y="1953"/>
                  </a:lnTo>
                  <a:lnTo>
                    <a:pt x="210" y="1953"/>
                  </a:lnTo>
                  <a:lnTo>
                    <a:pt x="211" y="1953"/>
                  </a:lnTo>
                  <a:lnTo>
                    <a:pt x="213" y="1953"/>
                  </a:lnTo>
                  <a:lnTo>
                    <a:pt x="213" y="1952"/>
                  </a:lnTo>
                  <a:lnTo>
                    <a:pt x="213" y="1950"/>
                  </a:lnTo>
                  <a:lnTo>
                    <a:pt x="213" y="1948"/>
                  </a:lnTo>
                  <a:lnTo>
                    <a:pt x="213" y="1947"/>
                  </a:lnTo>
                  <a:lnTo>
                    <a:pt x="215" y="1947"/>
                  </a:lnTo>
                  <a:lnTo>
                    <a:pt x="215" y="1945"/>
                  </a:lnTo>
                  <a:lnTo>
                    <a:pt x="216" y="1945"/>
                  </a:lnTo>
                  <a:lnTo>
                    <a:pt x="218" y="1945"/>
                  </a:lnTo>
                  <a:lnTo>
                    <a:pt x="218" y="1947"/>
                  </a:lnTo>
                  <a:lnTo>
                    <a:pt x="218" y="1948"/>
                  </a:lnTo>
                  <a:lnTo>
                    <a:pt x="218" y="1950"/>
                  </a:lnTo>
                  <a:lnTo>
                    <a:pt x="218" y="1952"/>
                  </a:lnTo>
                  <a:lnTo>
                    <a:pt x="218" y="1953"/>
                  </a:lnTo>
                  <a:lnTo>
                    <a:pt x="220" y="1953"/>
                  </a:lnTo>
                  <a:lnTo>
                    <a:pt x="220" y="1955"/>
                  </a:lnTo>
                  <a:lnTo>
                    <a:pt x="221" y="1955"/>
                  </a:lnTo>
                  <a:lnTo>
                    <a:pt x="223" y="1955"/>
                  </a:lnTo>
                  <a:lnTo>
                    <a:pt x="223" y="1953"/>
                  </a:lnTo>
                  <a:lnTo>
                    <a:pt x="223" y="1952"/>
                  </a:lnTo>
                  <a:lnTo>
                    <a:pt x="225" y="1952"/>
                  </a:lnTo>
                  <a:lnTo>
                    <a:pt x="225" y="1950"/>
                  </a:lnTo>
                  <a:lnTo>
                    <a:pt x="223" y="1948"/>
                  </a:lnTo>
                  <a:lnTo>
                    <a:pt x="225" y="1948"/>
                  </a:lnTo>
                  <a:lnTo>
                    <a:pt x="225" y="1947"/>
                  </a:lnTo>
                  <a:lnTo>
                    <a:pt x="226" y="1947"/>
                  </a:lnTo>
                  <a:lnTo>
                    <a:pt x="226" y="1945"/>
                  </a:lnTo>
                  <a:lnTo>
                    <a:pt x="225" y="1945"/>
                  </a:lnTo>
                  <a:lnTo>
                    <a:pt x="225" y="1944"/>
                  </a:lnTo>
                  <a:lnTo>
                    <a:pt x="225" y="1942"/>
                  </a:lnTo>
                  <a:lnTo>
                    <a:pt x="226" y="1942"/>
                  </a:lnTo>
                  <a:lnTo>
                    <a:pt x="226" y="1944"/>
                  </a:lnTo>
                  <a:lnTo>
                    <a:pt x="228" y="1944"/>
                  </a:lnTo>
                  <a:lnTo>
                    <a:pt x="230" y="1944"/>
                  </a:lnTo>
                  <a:lnTo>
                    <a:pt x="231" y="1944"/>
                  </a:lnTo>
                  <a:lnTo>
                    <a:pt x="231" y="1945"/>
                  </a:lnTo>
                  <a:lnTo>
                    <a:pt x="231" y="1947"/>
                  </a:lnTo>
                  <a:lnTo>
                    <a:pt x="230" y="1947"/>
                  </a:lnTo>
                  <a:lnTo>
                    <a:pt x="228" y="1948"/>
                  </a:lnTo>
                  <a:lnTo>
                    <a:pt x="228" y="1950"/>
                  </a:lnTo>
                  <a:lnTo>
                    <a:pt x="230" y="1950"/>
                  </a:lnTo>
                  <a:lnTo>
                    <a:pt x="230" y="1952"/>
                  </a:lnTo>
                  <a:lnTo>
                    <a:pt x="231" y="1952"/>
                  </a:lnTo>
                  <a:lnTo>
                    <a:pt x="233" y="1952"/>
                  </a:lnTo>
                  <a:lnTo>
                    <a:pt x="234" y="1952"/>
                  </a:lnTo>
                  <a:lnTo>
                    <a:pt x="236" y="1952"/>
                  </a:lnTo>
                  <a:lnTo>
                    <a:pt x="238" y="1950"/>
                  </a:lnTo>
                  <a:lnTo>
                    <a:pt x="239" y="1950"/>
                  </a:lnTo>
                  <a:lnTo>
                    <a:pt x="241" y="1950"/>
                  </a:lnTo>
                  <a:lnTo>
                    <a:pt x="241" y="1948"/>
                  </a:lnTo>
                  <a:lnTo>
                    <a:pt x="241" y="1947"/>
                  </a:lnTo>
                  <a:lnTo>
                    <a:pt x="239" y="1947"/>
                  </a:lnTo>
                  <a:lnTo>
                    <a:pt x="239" y="1945"/>
                  </a:lnTo>
                  <a:lnTo>
                    <a:pt x="238" y="1945"/>
                  </a:lnTo>
                  <a:lnTo>
                    <a:pt x="238" y="1944"/>
                  </a:lnTo>
                  <a:lnTo>
                    <a:pt x="239" y="1942"/>
                  </a:lnTo>
                  <a:lnTo>
                    <a:pt x="241" y="1942"/>
                  </a:lnTo>
                  <a:lnTo>
                    <a:pt x="243" y="1942"/>
                  </a:lnTo>
                  <a:lnTo>
                    <a:pt x="243" y="1940"/>
                  </a:lnTo>
                  <a:lnTo>
                    <a:pt x="244" y="1940"/>
                  </a:lnTo>
                  <a:lnTo>
                    <a:pt x="246" y="1939"/>
                  </a:lnTo>
                  <a:lnTo>
                    <a:pt x="248" y="1939"/>
                  </a:lnTo>
                  <a:lnTo>
                    <a:pt x="249" y="1937"/>
                  </a:lnTo>
                  <a:lnTo>
                    <a:pt x="251" y="1937"/>
                  </a:lnTo>
                  <a:lnTo>
                    <a:pt x="253" y="1939"/>
                  </a:lnTo>
                  <a:lnTo>
                    <a:pt x="253" y="1940"/>
                  </a:lnTo>
                  <a:lnTo>
                    <a:pt x="251" y="1944"/>
                  </a:lnTo>
                  <a:lnTo>
                    <a:pt x="251" y="1945"/>
                  </a:lnTo>
                  <a:lnTo>
                    <a:pt x="253" y="1945"/>
                  </a:lnTo>
                  <a:lnTo>
                    <a:pt x="254" y="1945"/>
                  </a:lnTo>
                  <a:lnTo>
                    <a:pt x="256" y="1945"/>
                  </a:lnTo>
                  <a:lnTo>
                    <a:pt x="258" y="1944"/>
                  </a:lnTo>
                  <a:lnTo>
                    <a:pt x="258" y="1942"/>
                  </a:lnTo>
                  <a:lnTo>
                    <a:pt x="256" y="1940"/>
                  </a:lnTo>
                  <a:lnTo>
                    <a:pt x="258" y="1940"/>
                  </a:lnTo>
                  <a:lnTo>
                    <a:pt x="259" y="1940"/>
                  </a:lnTo>
                  <a:lnTo>
                    <a:pt x="259" y="1942"/>
                  </a:lnTo>
                  <a:lnTo>
                    <a:pt x="259" y="1944"/>
                  </a:lnTo>
                  <a:lnTo>
                    <a:pt x="259" y="1945"/>
                  </a:lnTo>
                  <a:lnTo>
                    <a:pt x="259" y="1947"/>
                  </a:lnTo>
                  <a:lnTo>
                    <a:pt x="261" y="1945"/>
                  </a:lnTo>
                  <a:lnTo>
                    <a:pt x="263" y="1944"/>
                  </a:lnTo>
                  <a:lnTo>
                    <a:pt x="264" y="1942"/>
                  </a:lnTo>
                  <a:lnTo>
                    <a:pt x="264" y="1940"/>
                  </a:lnTo>
                  <a:lnTo>
                    <a:pt x="266" y="1937"/>
                  </a:lnTo>
                  <a:lnTo>
                    <a:pt x="266" y="1934"/>
                  </a:lnTo>
                  <a:lnTo>
                    <a:pt x="267" y="1934"/>
                  </a:lnTo>
                  <a:lnTo>
                    <a:pt x="269" y="1934"/>
                  </a:lnTo>
                  <a:lnTo>
                    <a:pt x="271" y="1934"/>
                  </a:lnTo>
                  <a:lnTo>
                    <a:pt x="271" y="1932"/>
                  </a:lnTo>
                  <a:lnTo>
                    <a:pt x="271" y="1930"/>
                  </a:lnTo>
                  <a:lnTo>
                    <a:pt x="272" y="1930"/>
                  </a:lnTo>
                </a:path>
              </a:pathLst>
            </a:custGeom>
            <a:noFill/>
            <a:ln w="4763">
              <a:solidFill>
                <a:srgbClr val="FFFFFF"/>
              </a:solidFill>
              <a:prstDash val="solid"/>
              <a:round/>
              <a:headEnd/>
              <a:tailEnd/>
            </a:ln>
          </p:spPr>
          <p:txBody>
            <a:bodyPr/>
            <a:lstStyle/>
            <a:p>
              <a:endParaRPr lang="en-US"/>
            </a:p>
          </p:txBody>
        </p:sp>
        <p:sp>
          <p:nvSpPr>
            <p:cNvPr id="26640" name="Freeform 11"/>
            <p:cNvSpPr>
              <a:spLocks/>
            </p:cNvSpPr>
            <p:nvPr/>
          </p:nvSpPr>
          <p:spPr bwMode="auto">
            <a:xfrm>
              <a:off x="3268" y="734"/>
              <a:ext cx="719" cy="1055"/>
            </a:xfrm>
            <a:custGeom>
              <a:avLst/>
              <a:gdLst>
                <a:gd name="T0" fmla="*/ 198 w 719"/>
                <a:gd name="T1" fmla="*/ 1047 h 1055"/>
                <a:gd name="T2" fmla="*/ 195 w 719"/>
                <a:gd name="T3" fmla="*/ 1036 h 1055"/>
                <a:gd name="T4" fmla="*/ 188 w 719"/>
                <a:gd name="T5" fmla="*/ 1029 h 1055"/>
                <a:gd name="T6" fmla="*/ 183 w 719"/>
                <a:gd name="T7" fmla="*/ 1019 h 1055"/>
                <a:gd name="T8" fmla="*/ 182 w 719"/>
                <a:gd name="T9" fmla="*/ 1009 h 1055"/>
                <a:gd name="T10" fmla="*/ 182 w 719"/>
                <a:gd name="T11" fmla="*/ 996 h 1055"/>
                <a:gd name="T12" fmla="*/ 178 w 719"/>
                <a:gd name="T13" fmla="*/ 986 h 1055"/>
                <a:gd name="T14" fmla="*/ 175 w 719"/>
                <a:gd name="T15" fmla="*/ 976 h 1055"/>
                <a:gd name="T16" fmla="*/ 170 w 719"/>
                <a:gd name="T17" fmla="*/ 966 h 1055"/>
                <a:gd name="T18" fmla="*/ 170 w 719"/>
                <a:gd name="T19" fmla="*/ 953 h 1055"/>
                <a:gd name="T20" fmla="*/ 169 w 719"/>
                <a:gd name="T21" fmla="*/ 943 h 1055"/>
                <a:gd name="T22" fmla="*/ 170 w 719"/>
                <a:gd name="T23" fmla="*/ 933 h 1055"/>
                <a:gd name="T24" fmla="*/ 178 w 719"/>
                <a:gd name="T25" fmla="*/ 927 h 1055"/>
                <a:gd name="T26" fmla="*/ 188 w 719"/>
                <a:gd name="T27" fmla="*/ 923 h 1055"/>
                <a:gd name="T28" fmla="*/ 198 w 719"/>
                <a:gd name="T29" fmla="*/ 920 h 1055"/>
                <a:gd name="T30" fmla="*/ 202 w 719"/>
                <a:gd name="T31" fmla="*/ 910 h 1055"/>
                <a:gd name="T32" fmla="*/ 202 w 719"/>
                <a:gd name="T33" fmla="*/ 900 h 1055"/>
                <a:gd name="T34" fmla="*/ 202 w 719"/>
                <a:gd name="T35" fmla="*/ 894 h 1055"/>
                <a:gd name="T36" fmla="*/ 188 w 719"/>
                <a:gd name="T37" fmla="*/ 894 h 1055"/>
                <a:gd name="T38" fmla="*/ 177 w 719"/>
                <a:gd name="T39" fmla="*/ 895 h 1055"/>
                <a:gd name="T40" fmla="*/ 165 w 719"/>
                <a:gd name="T41" fmla="*/ 897 h 1055"/>
                <a:gd name="T42" fmla="*/ 154 w 719"/>
                <a:gd name="T43" fmla="*/ 897 h 1055"/>
                <a:gd name="T44" fmla="*/ 144 w 719"/>
                <a:gd name="T45" fmla="*/ 902 h 1055"/>
                <a:gd name="T46" fmla="*/ 139 w 719"/>
                <a:gd name="T47" fmla="*/ 912 h 1055"/>
                <a:gd name="T48" fmla="*/ 129 w 719"/>
                <a:gd name="T49" fmla="*/ 913 h 1055"/>
                <a:gd name="T50" fmla="*/ 122 w 719"/>
                <a:gd name="T51" fmla="*/ 907 h 1055"/>
                <a:gd name="T52" fmla="*/ 122 w 719"/>
                <a:gd name="T53" fmla="*/ 897 h 1055"/>
                <a:gd name="T54" fmla="*/ 132 w 719"/>
                <a:gd name="T55" fmla="*/ 894 h 1055"/>
                <a:gd name="T56" fmla="*/ 134 w 719"/>
                <a:gd name="T57" fmla="*/ 885 h 1055"/>
                <a:gd name="T58" fmla="*/ 134 w 719"/>
                <a:gd name="T59" fmla="*/ 879 h 1055"/>
                <a:gd name="T60" fmla="*/ 129 w 719"/>
                <a:gd name="T61" fmla="*/ 867 h 1055"/>
                <a:gd name="T62" fmla="*/ 121 w 719"/>
                <a:gd name="T63" fmla="*/ 856 h 1055"/>
                <a:gd name="T64" fmla="*/ 114 w 719"/>
                <a:gd name="T65" fmla="*/ 847 h 1055"/>
                <a:gd name="T66" fmla="*/ 112 w 719"/>
                <a:gd name="T67" fmla="*/ 838 h 1055"/>
                <a:gd name="T68" fmla="*/ 108 w 719"/>
                <a:gd name="T69" fmla="*/ 823 h 1055"/>
                <a:gd name="T70" fmla="*/ 98 w 719"/>
                <a:gd name="T71" fmla="*/ 813 h 1055"/>
                <a:gd name="T72" fmla="*/ 91 w 719"/>
                <a:gd name="T73" fmla="*/ 800 h 1055"/>
                <a:gd name="T74" fmla="*/ 88 w 719"/>
                <a:gd name="T75" fmla="*/ 786 h 1055"/>
                <a:gd name="T76" fmla="*/ 83 w 719"/>
                <a:gd name="T77" fmla="*/ 775 h 1055"/>
                <a:gd name="T78" fmla="*/ 75 w 719"/>
                <a:gd name="T79" fmla="*/ 762 h 1055"/>
                <a:gd name="T80" fmla="*/ 63 w 719"/>
                <a:gd name="T81" fmla="*/ 753 h 1055"/>
                <a:gd name="T82" fmla="*/ 61 w 719"/>
                <a:gd name="T83" fmla="*/ 740 h 1055"/>
                <a:gd name="T84" fmla="*/ 51 w 719"/>
                <a:gd name="T85" fmla="*/ 727 h 1055"/>
                <a:gd name="T86" fmla="*/ 45 w 719"/>
                <a:gd name="T87" fmla="*/ 716 h 1055"/>
                <a:gd name="T88" fmla="*/ 33 w 719"/>
                <a:gd name="T89" fmla="*/ 706 h 1055"/>
                <a:gd name="T90" fmla="*/ 32 w 719"/>
                <a:gd name="T91" fmla="*/ 691 h 1055"/>
                <a:gd name="T92" fmla="*/ 18 w 719"/>
                <a:gd name="T93" fmla="*/ 692 h 1055"/>
                <a:gd name="T94" fmla="*/ 9 w 719"/>
                <a:gd name="T95" fmla="*/ 661 h 1055"/>
                <a:gd name="T96" fmla="*/ 40 w 719"/>
                <a:gd name="T97" fmla="*/ 605 h 1055"/>
                <a:gd name="T98" fmla="*/ 124 w 719"/>
                <a:gd name="T99" fmla="*/ 598 h 1055"/>
                <a:gd name="T100" fmla="*/ 183 w 719"/>
                <a:gd name="T101" fmla="*/ 551 h 1055"/>
                <a:gd name="T102" fmla="*/ 205 w 719"/>
                <a:gd name="T103" fmla="*/ 470 h 1055"/>
                <a:gd name="T104" fmla="*/ 248 w 719"/>
                <a:gd name="T105" fmla="*/ 409 h 1055"/>
                <a:gd name="T106" fmla="*/ 317 w 719"/>
                <a:gd name="T107" fmla="*/ 377 h 1055"/>
                <a:gd name="T108" fmla="*/ 368 w 719"/>
                <a:gd name="T109" fmla="*/ 323 h 1055"/>
                <a:gd name="T110" fmla="*/ 416 w 719"/>
                <a:gd name="T111" fmla="*/ 265 h 1055"/>
                <a:gd name="T112" fmla="*/ 446 w 719"/>
                <a:gd name="T113" fmla="*/ 189 h 1055"/>
                <a:gd name="T114" fmla="*/ 503 w 719"/>
                <a:gd name="T115" fmla="*/ 155 h 1055"/>
                <a:gd name="T116" fmla="*/ 523 w 719"/>
                <a:gd name="T117" fmla="*/ 77 h 1055"/>
                <a:gd name="T118" fmla="*/ 558 w 719"/>
                <a:gd name="T119" fmla="*/ 8 h 1055"/>
                <a:gd name="T120" fmla="*/ 645 w 719"/>
                <a:gd name="T121" fmla="*/ 24 h 1055"/>
                <a:gd name="T122" fmla="*/ 719 w 719"/>
                <a:gd name="T123" fmla="*/ 1 h 105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9" h="1055">
                  <a:moveTo>
                    <a:pt x="203" y="1055"/>
                  </a:moveTo>
                  <a:lnTo>
                    <a:pt x="203" y="1054"/>
                  </a:lnTo>
                  <a:lnTo>
                    <a:pt x="203" y="1052"/>
                  </a:lnTo>
                  <a:lnTo>
                    <a:pt x="202" y="1052"/>
                  </a:lnTo>
                  <a:lnTo>
                    <a:pt x="202" y="1050"/>
                  </a:lnTo>
                  <a:lnTo>
                    <a:pt x="200" y="1049"/>
                  </a:lnTo>
                  <a:lnTo>
                    <a:pt x="200" y="1047"/>
                  </a:lnTo>
                  <a:lnTo>
                    <a:pt x="198" y="1047"/>
                  </a:lnTo>
                  <a:lnTo>
                    <a:pt x="198" y="1045"/>
                  </a:lnTo>
                  <a:lnTo>
                    <a:pt x="197" y="1044"/>
                  </a:lnTo>
                  <a:lnTo>
                    <a:pt x="197" y="1042"/>
                  </a:lnTo>
                  <a:lnTo>
                    <a:pt x="195" y="1042"/>
                  </a:lnTo>
                  <a:lnTo>
                    <a:pt x="195" y="1040"/>
                  </a:lnTo>
                  <a:lnTo>
                    <a:pt x="195" y="1039"/>
                  </a:lnTo>
                  <a:lnTo>
                    <a:pt x="195" y="1037"/>
                  </a:lnTo>
                  <a:lnTo>
                    <a:pt x="195" y="1036"/>
                  </a:lnTo>
                  <a:lnTo>
                    <a:pt x="193" y="1036"/>
                  </a:lnTo>
                  <a:lnTo>
                    <a:pt x="193" y="1034"/>
                  </a:lnTo>
                  <a:lnTo>
                    <a:pt x="192" y="1034"/>
                  </a:lnTo>
                  <a:lnTo>
                    <a:pt x="192" y="1032"/>
                  </a:lnTo>
                  <a:lnTo>
                    <a:pt x="190" y="1032"/>
                  </a:lnTo>
                  <a:lnTo>
                    <a:pt x="190" y="1031"/>
                  </a:lnTo>
                  <a:lnTo>
                    <a:pt x="190" y="1029"/>
                  </a:lnTo>
                  <a:lnTo>
                    <a:pt x="188" y="1029"/>
                  </a:lnTo>
                  <a:lnTo>
                    <a:pt x="188" y="1027"/>
                  </a:lnTo>
                  <a:lnTo>
                    <a:pt x="187" y="1026"/>
                  </a:lnTo>
                  <a:lnTo>
                    <a:pt x="187" y="1024"/>
                  </a:lnTo>
                  <a:lnTo>
                    <a:pt x="185" y="1024"/>
                  </a:lnTo>
                  <a:lnTo>
                    <a:pt x="185" y="1022"/>
                  </a:lnTo>
                  <a:lnTo>
                    <a:pt x="183" y="1022"/>
                  </a:lnTo>
                  <a:lnTo>
                    <a:pt x="183" y="1021"/>
                  </a:lnTo>
                  <a:lnTo>
                    <a:pt x="183" y="1019"/>
                  </a:lnTo>
                  <a:lnTo>
                    <a:pt x="183" y="1017"/>
                  </a:lnTo>
                  <a:lnTo>
                    <a:pt x="183" y="1016"/>
                  </a:lnTo>
                  <a:lnTo>
                    <a:pt x="185" y="1016"/>
                  </a:lnTo>
                  <a:lnTo>
                    <a:pt x="183" y="1014"/>
                  </a:lnTo>
                  <a:lnTo>
                    <a:pt x="183" y="1012"/>
                  </a:lnTo>
                  <a:lnTo>
                    <a:pt x="182" y="1012"/>
                  </a:lnTo>
                  <a:lnTo>
                    <a:pt x="182" y="1011"/>
                  </a:lnTo>
                  <a:lnTo>
                    <a:pt x="182" y="1009"/>
                  </a:lnTo>
                  <a:lnTo>
                    <a:pt x="182" y="1008"/>
                  </a:lnTo>
                  <a:lnTo>
                    <a:pt x="182" y="1006"/>
                  </a:lnTo>
                  <a:lnTo>
                    <a:pt x="182" y="1004"/>
                  </a:lnTo>
                  <a:lnTo>
                    <a:pt x="182" y="1003"/>
                  </a:lnTo>
                  <a:lnTo>
                    <a:pt x="182" y="1001"/>
                  </a:lnTo>
                  <a:lnTo>
                    <a:pt x="182" y="999"/>
                  </a:lnTo>
                  <a:lnTo>
                    <a:pt x="182" y="998"/>
                  </a:lnTo>
                  <a:lnTo>
                    <a:pt x="182" y="996"/>
                  </a:lnTo>
                  <a:lnTo>
                    <a:pt x="182" y="994"/>
                  </a:lnTo>
                  <a:lnTo>
                    <a:pt x="182" y="993"/>
                  </a:lnTo>
                  <a:lnTo>
                    <a:pt x="182" y="991"/>
                  </a:lnTo>
                  <a:lnTo>
                    <a:pt x="182" y="989"/>
                  </a:lnTo>
                  <a:lnTo>
                    <a:pt x="180" y="989"/>
                  </a:lnTo>
                  <a:lnTo>
                    <a:pt x="180" y="988"/>
                  </a:lnTo>
                  <a:lnTo>
                    <a:pt x="180" y="986"/>
                  </a:lnTo>
                  <a:lnTo>
                    <a:pt x="178" y="986"/>
                  </a:lnTo>
                  <a:lnTo>
                    <a:pt x="178" y="984"/>
                  </a:lnTo>
                  <a:lnTo>
                    <a:pt x="178" y="983"/>
                  </a:lnTo>
                  <a:lnTo>
                    <a:pt x="178" y="981"/>
                  </a:lnTo>
                  <a:lnTo>
                    <a:pt x="177" y="981"/>
                  </a:lnTo>
                  <a:lnTo>
                    <a:pt x="177" y="979"/>
                  </a:lnTo>
                  <a:lnTo>
                    <a:pt x="177" y="978"/>
                  </a:lnTo>
                  <a:lnTo>
                    <a:pt x="175" y="978"/>
                  </a:lnTo>
                  <a:lnTo>
                    <a:pt x="175" y="976"/>
                  </a:lnTo>
                  <a:lnTo>
                    <a:pt x="173" y="976"/>
                  </a:lnTo>
                  <a:lnTo>
                    <a:pt x="172" y="975"/>
                  </a:lnTo>
                  <a:lnTo>
                    <a:pt x="172" y="973"/>
                  </a:lnTo>
                  <a:lnTo>
                    <a:pt x="172" y="971"/>
                  </a:lnTo>
                  <a:lnTo>
                    <a:pt x="170" y="971"/>
                  </a:lnTo>
                  <a:lnTo>
                    <a:pt x="170" y="970"/>
                  </a:lnTo>
                  <a:lnTo>
                    <a:pt x="170" y="968"/>
                  </a:lnTo>
                  <a:lnTo>
                    <a:pt x="170" y="966"/>
                  </a:lnTo>
                  <a:lnTo>
                    <a:pt x="170" y="965"/>
                  </a:lnTo>
                  <a:lnTo>
                    <a:pt x="170" y="963"/>
                  </a:lnTo>
                  <a:lnTo>
                    <a:pt x="170" y="961"/>
                  </a:lnTo>
                  <a:lnTo>
                    <a:pt x="170" y="960"/>
                  </a:lnTo>
                  <a:lnTo>
                    <a:pt x="170" y="958"/>
                  </a:lnTo>
                  <a:lnTo>
                    <a:pt x="170" y="956"/>
                  </a:lnTo>
                  <a:lnTo>
                    <a:pt x="170" y="955"/>
                  </a:lnTo>
                  <a:lnTo>
                    <a:pt x="170" y="953"/>
                  </a:lnTo>
                  <a:lnTo>
                    <a:pt x="170" y="951"/>
                  </a:lnTo>
                  <a:lnTo>
                    <a:pt x="170" y="950"/>
                  </a:lnTo>
                  <a:lnTo>
                    <a:pt x="172" y="948"/>
                  </a:lnTo>
                  <a:lnTo>
                    <a:pt x="172" y="946"/>
                  </a:lnTo>
                  <a:lnTo>
                    <a:pt x="170" y="946"/>
                  </a:lnTo>
                  <a:lnTo>
                    <a:pt x="170" y="945"/>
                  </a:lnTo>
                  <a:lnTo>
                    <a:pt x="169" y="945"/>
                  </a:lnTo>
                  <a:lnTo>
                    <a:pt x="169" y="943"/>
                  </a:lnTo>
                  <a:lnTo>
                    <a:pt x="169" y="942"/>
                  </a:lnTo>
                  <a:lnTo>
                    <a:pt x="170" y="940"/>
                  </a:lnTo>
                  <a:lnTo>
                    <a:pt x="169" y="940"/>
                  </a:lnTo>
                  <a:lnTo>
                    <a:pt x="169" y="938"/>
                  </a:lnTo>
                  <a:lnTo>
                    <a:pt x="170" y="938"/>
                  </a:lnTo>
                  <a:lnTo>
                    <a:pt x="170" y="937"/>
                  </a:lnTo>
                  <a:lnTo>
                    <a:pt x="170" y="935"/>
                  </a:lnTo>
                  <a:lnTo>
                    <a:pt x="170" y="933"/>
                  </a:lnTo>
                  <a:lnTo>
                    <a:pt x="172" y="933"/>
                  </a:lnTo>
                  <a:lnTo>
                    <a:pt x="172" y="932"/>
                  </a:lnTo>
                  <a:lnTo>
                    <a:pt x="172" y="930"/>
                  </a:lnTo>
                  <a:lnTo>
                    <a:pt x="173" y="930"/>
                  </a:lnTo>
                  <a:lnTo>
                    <a:pt x="175" y="928"/>
                  </a:lnTo>
                  <a:lnTo>
                    <a:pt x="175" y="927"/>
                  </a:lnTo>
                  <a:lnTo>
                    <a:pt x="177" y="927"/>
                  </a:lnTo>
                  <a:lnTo>
                    <a:pt x="178" y="927"/>
                  </a:lnTo>
                  <a:lnTo>
                    <a:pt x="180" y="927"/>
                  </a:lnTo>
                  <a:lnTo>
                    <a:pt x="180" y="925"/>
                  </a:lnTo>
                  <a:lnTo>
                    <a:pt x="182" y="925"/>
                  </a:lnTo>
                  <a:lnTo>
                    <a:pt x="182" y="923"/>
                  </a:lnTo>
                  <a:lnTo>
                    <a:pt x="183" y="923"/>
                  </a:lnTo>
                  <a:lnTo>
                    <a:pt x="185" y="923"/>
                  </a:lnTo>
                  <a:lnTo>
                    <a:pt x="187" y="923"/>
                  </a:lnTo>
                  <a:lnTo>
                    <a:pt x="188" y="923"/>
                  </a:lnTo>
                  <a:lnTo>
                    <a:pt x="190" y="923"/>
                  </a:lnTo>
                  <a:lnTo>
                    <a:pt x="192" y="923"/>
                  </a:lnTo>
                  <a:lnTo>
                    <a:pt x="192" y="922"/>
                  </a:lnTo>
                  <a:lnTo>
                    <a:pt x="193" y="922"/>
                  </a:lnTo>
                  <a:lnTo>
                    <a:pt x="195" y="922"/>
                  </a:lnTo>
                  <a:lnTo>
                    <a:pt x="195" y="920"/>
                  </a:lnTo>
                  <a:lnTo>
                    <a:pt x="197" y="920"/>
                  </a:lnTo>
                  <a:lnTo>
                    <a:pt x="198" y="920"/>
                  </a:lnTo>
                  <a:lnTo>
                    <a:pt x="198" y="918"/>
                  </a:lnTo>
                  <a:lnTo>
                    <a:pt x="200" y="918"/>
                  </a:lnTo>
                  <a:lnTo>
                    <a:pt x="200" y="917"/>
                  </a:lnTo>
                  <a:lnTo>
                    <a:pt x="200" y="915"/>
                  </a:lnTo>
                  <a:lnTo>
                    <a:pt x="200" y="913"/>
                  </a:lnTo>
                  <a:lnTo>
                    <a:pt x="202" y="913"/>
                  </a:lnTo>
                  <a:lnTo>
                    <a:pt x="202" y="912"/>
                  </a:lnTo>
                  <a:lnTo>
                    <a:pt x="202" y="910"/>
                  </a:lnTo>
                  <a:lnTo>
                    <a:pt x="203" y="910"/>
                  </a:lnTo>
                  <a:lnTo>
                    <a:pt x="203" y="909"/>
                  </a:lnTo>
                  <a:lnTo>
                    <a:pt x="202" y="909"/>
                  </a:lnTo>
                  <a:lnTo>
                    <a:pt x="202" y="907"/>
                  </a:lnTo>
                  <a:lnTo>
                    <a:pt x="202" y="905"/>
                  </a:lnTo>
                  <a:lnTo>
                    <a:pt x="202" y="904"/>
                  </a:lnTo>
                  <a:lnTo>
                    <a:pt x="202" y="902"/>
                  </a:lnTo>
                  <a:lnTo>
                    <a:pt x="202" y="900"/>
                  </a:lnTo>
                  <a:lnTo>
                    <a:pt x="203" y="900"/>
                  </a:lnTo>
                  <a:lnTo>
                    <a:pt x="203" y="899"/>
                  </a:lnTo>
                  <a:lnTo>
                    <a:pt x="203" y="897"/>
                  </a:lnTo>
                  <a:lnTo>
                    <a:pt x="205" y="895"/>
                  </a:lnTo>
                  <a:lnTo>
                    <a:pt x="206" y="895"/>
                  </a:lnTo>
                  <a:lnTo>
                    <a:pt x="205" y="895"/>
                  </a:lnTo>
                  <a:lnTo>
                    <a:pt x="203" y="895"/>
                  </a:lnTo>
                  <a:lnTo>
                    <a:pt x="202" y="894"/>
                  </a:lnTo>
                  <a:lnTo>
                    <a:pt x="200" y="894"/>
                  </a:lnTo>
                  <a:lnTo>
                    <a:pt x="198" y="894"/>
                  </a:lnTo>
                  <a:lnTo>
                    <a:pt x="197" y="894"/>
                  </a:lnTo>
                  <a:lnTo>
                    <a:pt x="195" y="894"/>
                  </a:lnTo>
                  <a:lnTo>
                    <a:pt x="193" y="894"/>
                  </a:lnTo>
                  <a:lnTo>
                    <a:pt x="192" y="894"/>
                  </a:lnTo>
                  <a:lnTo>
                    <a:pt x="190" y="894"/>
                  </a:lnTo>
                  <a:lnTo>
                    <a:pt x="188" y="894"/>
                  </a:lnTo>
                  <a:lnTo>
                    <a:pt x="187" y="894"/>
                  </a:lnTo>
                  <a:lnTo>
                    <a:pt x="185" y="894"/>
                  </a:lnTo>
                  <a:lnTo>
                    <a:pt x="183" y="894"/>
                  </a:lnTo>
                  <a:lnTo>
                    <a:pt x="182" y="894"/>
                  </a:lnTo>
                  <a:lnTo>
                    <a:pt x="180" y="894"/>
                  </a:lnTo>
                  <a:lnTo>
                    <a:pt x="178" y="894"/>
                  </a:lnTo>
                  <a:lnTo>
                    <a:pt x="178" y="895"/>
                  </a:lnTo>
                  <a:lnTo>
                    <a:pt x="177" y="895"/>
                  </a:lnTo>
                  <a:lnTo>
                    <a:pt x="175" y="895"/>
                  </a:lnTo>
                  <a:lnTo>
                    <a:pt x="173" y="895"/>
                  </a:lnTo>
                  <a:lnTo>
                    <a:pt x="172" y="895"/>
                  </a:lnTo>
                  <a:lnTo>
                    <a:pt x="170" y="897"/>
                  </a:lnTo>
                  <a:lnTo>
                    <a:pt x="169" y="895"/>
                  </a:lnTo>
                  <a:lnTo>
                    <a:pt x="169" y="897"/>
                  </a:lnTo>
                  <a:lnTo>
                    <a:pt x="167" y="897"/>
                  </a:lnTo>
                  <a:lnTo>
                    <a:pt x="165" y="897"/>
                  </a:lnTo>
                  <a:lnTo>
                    <a:pt x="164" y="897"/>
                  </a:lnTo>
                  <a:lnTo>
                    <a:pt x="162" y="897"/>
                  </a:lnTo>
                  <a:lnTo>
                    <a:pt x="160" y="897"/>
                  </a:lnTo>
                  <a:lnTo>
                    <a:pt x="159" y="895"/>
                  </a:lnTo>
                  <a:lnTo>
                    <a:pt x="159" y="897"/>
                  </a:lnTo>
                  <a:lnTo>
                    <a:pt x="157" y="897"/>
                  </a:lnTo>
                  <a:lnTo>
                    <a:pt x="155" y="897"/>
                  </a:lnTo>
                  <a:lnTo>
                    <a:pt x="154" y="897"/>
                  </a:lnTo>
                  <a:lnTo>
                    <a:pt x="152" y="897"/>
                  </a:lnTo>
                  <a:lnTo>
                    <a:pt x="152" y="899"/>
                  </a:lnTo>
                  <a:lnTo>
                    <a:pt x="150" y="899"/>
                  </a:lnTo>
                  <a:lnTo>
                    <a:pt x="149" y="899"/>
                  </a:lnTo>
                  <a:lnTo>
                    <a:pt x="147" y="900"/>
                  </a:lnTo>
                  <a:lnTo>
                    <a:pt x="147" y="902"/>
                  </a:lnTo>
                  <a:lnTo>
                    <a:pt x="145" y="902"/>
                  </a:lnTo>
                  <a:lnTo>
                    <a:pt x="144" y="902"/>
                  </a:lnTo>
                  <a:lnTo>
                    <a:pt x="144" y="904"/>
                  </a:lnTo>
                  <a:lnTo>
                    <a:pt x="144" y="905"/>
                  </a:lnTo>
                  <a:lnTo>
                    <a:pt x="144" y="907"/>
                  </a:lnTo>
                  <a:lnTo>
                    <a:pt x="142" y="909"/>
                  </a:lnTo>
                  <a:lnTo>
                    <a:pt x="140" y="909"/>
                  </a:lnTo>
                  <a:lnTo>
                    <a:pt x="140" y="910"/>
                  </a:lnTo>
                  <a:lnTo>
                    <a:pt x="140" y="912"/>
                  </a:lnTo>
                  <a:lnTo>
                    <a:pt x="139" y="912"/>
                  </a:lnTo>
                  <a:lnTo>
                    <a:pt x="137" y="912"/>
                  </a:lnTo>
                  <a:lnTo>
                    <a:pt x="136" y="913"/>
                  </a:lnTo>
                  <a:lnTo>
                    <a:pt x="134" y="913"/>
                  </a:lnTo>
                  <a:lnTo>
                    <a:pt x="134" y="915"/>
                  </a:lnTo>
                  <a:lnTo>
                    <a:pt x="132" y="915"/>
                  </a:lnTo>
                  <a:lnTo>
                    <a:pt x="131" y="915"/>
                  </a:lnTo>
                  <a:lnTo>
                    <a:pt x="129" y="915"/>
                  </a:lnTo>
                  <a:lnTo>
                    <a:pt x="129" y="913"/>
                  </a:lnTo>
                  <a:lnTo>
                    <a:pt x="127" y="913"/>
                  </a:lnTo>
                  <a:lnTo>
                    <a:pt x="129" y="913"/>
                  </a:lnTo>
                  <a:lnTo>
                    <a:pt x="127" y="913"/>
                  </a:lnTo>
                  <a:lnTo>
                    <a:pt x="127" y="912"/>
                  </a:lnTo>
                  <a:lnTo>
                    <a:pt x="126" y="912"/>
                  </a:lnTo>
                  <a:lnTo>
                    <a:pt x="124" y="910"/>
                  </a:lnTo>
                  <a:lnTo>
                    <a:pt x="124" y="909"/>
                  </a:lnTo>
                  <a:lnTo>
                    <a:pt x="122" y="907"/>
                  </a:lnTo>
                  <a:lnTo>
                    <a:pt x="124" y="907"/>
                  </a:lnTo>
                  <a:lnTo>
                    <a:pt x="124" y="905"/>
                  </a:lnTo>
                  <a:lnTo>
                    <a:pt x="124" y="904"/>
                  </a:lnTo>
                  <a:lnTo>
                    <a:pt x="124" y="902"/>
                  </a:lnTo>
                  <a:lnTo>
                    <a:pt x="124" y="900"/>
                  </a:lnTo>
                  <a:lnTo>
                    <a:pt x="122" y="900"/>
                  </a:lnTo>
                  <a:lnTo>
                    <a:pt x="122" y="899"/>
                  </a:lnTo>
                  <a:lnTo>
                    <a:pt x="122" y="897"/>
                  </a:lnTo>
                  <a:lnTo>
                    <a:pt x="124" y="897"/>
                  </a:lnTo>
                  <a:lnTo>
                    <a:pt x="124" y="895"/>
                  </a:lnTo>
                  <a:lnTo>
                    <a:pt x="126" y="895"/>
                  </a:lnTo>
                  <a:lnTo>
                    <a:pt x="127" y="895"/>
                  </a:lnTo>
                  <a:lnTo>
                    <a:pt x="129" y="895"/>
                  </a:lnTo>
                  <a:lnTo>
                    <a:pt x="129" y="894"/>
                  </a:lnTo>
                  <a:lnTo>
                    <a:pt x="131" y="894"/>
                  </a:lnTo>
                  <a:lnTo>
                    <a:pt x="132" y="894"/>
                  </a:lnTo>
                  <a:lnTo>
                    <a:pt x="132" y="892"/>
                  </a:lnTo>
                  <a:lnTo>
                    <a:pt x="134" y="892"/>
                  </a:lnTo>
                  <a:lnTo>
                    <a:pt x="134" y="890"/>
                  </a:lnTo>
                  <a:lnTo>
                    <a:pt x="136" y="890"/>
                  </a:lnTo>
                  <a:lnTo>
                    <a:pt x="136" y="889"/>
                  </a:lnTo>
                  <a:lnTo>
                    <a:pt x="134" y="889"/>
                  </a:lnTo>
                  <a:lnTo>
                    <a:pt x="134" y="887"/>
                  </a:lnTo>
                  <a:lnTo>
                    <a:pt x="134" y="885"/>
                  </a:lnTo>
                  <a:lnTo>
                    <a:pt x="136" y="885"/>
                  </a:lnTo>
                  <a:lnTo>
                    <a:pt x="136" y="884"/>
                  </a:lnTo>
                  <a:lnTo>
                    <a:pt x="134" y="884"/>
                  </a:lnTo>
                  <a:lnTo>
                    <a:pt x="134" y="882"/>
                  </a:lnTo>
                  <a:lnTo>
                    <a:pt x="134" y="880"/>
                  </a:lnTo>
                  <a:lnTo>
                    <a:pt x="132" y="880"/>
                  </a:lnTo>
                  <a:lnTo>
                    <a:pt x="132" y="879"/>
                  </a:lnTo>
                  <a:lnTo>
                    <a:pt x="134" y="879"/>
                  </a:lnTo>
                  <a:lnTo>
                    <a:pt x="132" y="877"/>
                  </a:lnTo>
                  <a:lnTo>
                    <a:pt x="132" y="876"/>
                  </a:lnTo>
                  <a:lnTo>
                    <a:pt x="131" y="874"/>
                  </a:lnTo>
                  <a:lnTo>
                    <a:pt x="131" y="872"/>
                  </a:lnTo>
                  <a:lnTo>
                    <a:pt x="131" y="871"/>
                  </a:lnTo>
                  <a:lnTo>
                    <a:pt x="131" y="869"/>
                  </a:lnTo>
                  <a:lnTo>
                    <a:pt x="131" y="867"/>
                  </a:lnTo>
                  <a:lnTo>
                    <a:pt x="129" y="867"/>
                  </a:lnTo>
                  <a:lnTo>
                    <a:pt x="129" y="866"/>
                  </a:lnTo>
                  <a:lnTo>
                    <a:pt x="129" y="864"/>
                  </a:lnTo>
                  <a:lnTo>
                    <a:pt x="127" y="862"/>
                  </a:lnTo>
                  <a:lnTo>
                    <a:pt x="127" y="861"/>
                  </a:lnTo>
                  <a:lnTo>
                    <a:pt x="126" y="861"/>
                  </a:lnTo>
                  <a:lnTo>
                    <a:pt x="124" y="859"/>
                  </a:lnTo>
                  <a:lnTo>
                    <a:pt x="122" y="857"/>
                  </a:lnTo>
                  <a:lnTo>
                    <a:pt x="121" y="856"/>
                  </a:lnTo>
                  <a:lnTo>
                    <a:pt x="119" y="854"/>
                  </a:lnTo>
                  <a:lnTo>
                    <a:pt x="117" y="854"/>
                  </a:lnTo>
                  <a:lnTo>
                    <a:pt x="116" y="852"/>
                  </a:lnTo>
                  <a:lnTo>
                    <a:pt x="114" y="852"/>
                  </a:lnTo>
                  <a:lnTo>
                    <a:pt x="114" y="851"/>
                  </a:lnTo>
                  <a:lnTo>
                    <a:pt x="112" y="851"/>
                  </a:lnTo>
                  <a:lnTo>
                    <a:pt x="112" y="849"/>
                  </a:lnTo>
                  <a:lnTo>
                    <a:pt x="114" y="847"/>
                  </a:lnTo>
                  <a:lnTo>
                    <a:pt x="116" y="847"/>
                  </a:lnTo>
                  <a:lnTo>
                    <a:pt x="117" y="846"/>
                  </a:lnTo>
                  <a:lnTo>
                    <a:pt x="117" y="844"/>
                  </a:lnTo>
                  <a:lnTo>
                    <a:pt x="119" y="844"/>
                  </a:lnTo>
                  <a:lnTo>
                    <a:pt x="121" y="843"/>
                  </a:lnTo>
                  <a:lnTo>
                    <a:pt x="114" y="843"/>
                  </a:lnTo>
                  <a:lnTo>
                    <a:pt x="112" y="839"/>
                  </a:lnTo>
                  <a:lnTo>
                    <a:pt x="112" y="838"/>
                  </a:lnTo>
                  <a:lnTo>
                    <a:pt x="112" y="836"/>
                  </a:lnTo>
                  <a:lnTo>
                    <a:pt x="111" y="833"/>
                  </a:lnTo>
                  <a:lnTo>
                    <a:pt x="111" y="831"/>
                  </a:lnTo>
                  <a:lnTo>
                    <a:pt x="111" y="829"/>
                  </a:lnTo>
                  <a:lnTo>
                    <a:pt x="109" y="828"/>
                  </a:lnTo>
                  <a:lnTo>
                    <a:pt x="109" y="826"/>
                  </a:lnTo>
                  <a:lnTo>
                    <a:pt x="108" y="824"/>
                  </a:lnTo>
                  <a:lnTo>
                    <a:pt x="108" y="823"/>
                  </a:lnTo>
                  <a:lnTo>
                    <a:pt x="106" y="821"/>
                  </a:lnTo>
                  <a:lnTo>
                    <a:pt x="104" y="821"/>
                  </a:lnTo>
                  <a:lnTo>
                    <a:pt x="103" y="821"/>
                  </a:lnTo>
                  <a:lnTo>
                    <a:pt x="101" y="819"/>
                  </a:lnTo>
                  <a:lnTo>
                    <a:pt x="99" y="818"/>
                  </a:lnTo>
                  <a:lnTo>
                    <a:pt x="99" y="816"/>
                  </a:lnTo>
                  <a:lnTo>
                    <a:pt x="98" y="814"/>
                  </a:lnTo>
                  <a:lnTo>
                    <a:pt x="98" y="813"/>
                  </a:lnTo>
                  <a:lnTo>
                    <a:pt x="98" y="811"/>
                  </a:lnTo>
                  <a:lnTo>
                    <a:pt x="98" y="810"/>
                  </a:lnTo>
                  <a:lnTo>
                    <a:pt x="98" y="808"/>
                  </a:lnTo>
                  <a:lnTo>
                    <a:pt x="96" y="806"/>
                  </a:lnTo>
                  <a:lnTo>
                    <a:pt x="94" y="805"/>
                  </a:lnTo>
                  <a:lnTo>
                    <a:pt x="94" y="803"/>
                  </a:lnTo>
                  <a:lnTo>
                    <a:pt x="93" y="801"/>
                  </a:lnTo>
                  <a:lnTo>
                    <a:pt x="91" y="800"/>
                  </a:lnTo>
                  <a:lnTo>
                    <a:pt x="91" y="798"/>
                  </a:lnTo>
                  <a:lnTo>
                    <a:pt x="91" y="796"/>
                  </a:lnTo>
                  <a:lnTo>
                    <a:pt x="93" y="795"/>
                  </a:lnTo>
                  <a:lnTo>
                    <a:pt x="93" y="793"/>
                  </a:lnTo>
                  <a:lnTo>
                    <a:pt x="91" y="791"/>
                  </a:lnTo>
                  <a:lnTo>
                    <a:pt x="89" y="790"/>
                  </a:lnTo>
                  <a:lnTo>
                    <a:pt x="88" y="788"/>
                  </a:lnTo>
                  <a:lnTo>
                    <a:pt x="88" y="786"/>
                  </a:lnTo>
                  <a:lnTo>
                    <a:pt x="86" y="786"/>
                  </a:lnTo>
                  <a:lnTo>
                    <a:pt x="86" y="785"/>
                  </a:lnTo>
                  <a:lnTo>
                    <a:pt x="86" y="783"/>
                  </a:lnTo>
                  <a:lnTo>
                    <a:pt x="86" y="782"/>
                  </a:lnTo>
                  <a:lnTo>
                    <a:pt x="86" y="780"/>
                  </a:lnTo>
                  <a:lnTo>
                    <a:pt x="84" y="778"/>
                  </a:lnTo>
                  <a:lnTo>
                    <a:pt x="84" y="777"/>
                  </a:lnTo>
                  <a:lnTo>
                    <a:pt x="83" y="775"/>
                  </a:lnTo>
                  <a:lnTo>
                    <a:pt x="83" y="773"/>
                  </a:lnTo>
                  <a:lnTo>
                    <a:pt x="81" y="772"/>
                  </a:lnTo>
                  <a:lnTo>
                    <a:pt x="79" y="770"/>
                  </a:lnTo>
                  <a:lnTo>
                    <a:pt x="79" y="768"/>
                  </a:lnTo>
                  <a:lnTo>
                    <a:pt x="78" y="767"/>
                  </a:lnTo>
                  <a:lnTo>
                    <a:pt x="76" y="765"/>
                  </a:lnTo>
                  <a:lnTo>
                    <a:pt x="76" y="763"/>
                  </a:lnTo>
                  <a:lnTo>
                    <a:pt x="75" y="762"/>
                  </a:lnTo>
                  <a:lnTo>
                    <a:pt x="73" y="760"/>
                  </a:lnTo>
                  <a:lnTo>
                    <a:pt x="73" y="758"/>
                  </a:lnTo>
                  <a:lnTo>
                    <a:pt x="71" y="758"/>
                  </a:lnTo>
                  <a:lnTo>
                    <a:pt x="70" y="757"/>
                  </a:lnTo>
                  <a:lnTo>
                    <a:pt x="68" y="755"/>
                  </a:lnTo>
                  <a:lnTo>
                    <a:pt x="66" y="755"/>
                  </a:lnTo>
                  <a:lnTo>
                    <a:pt x="65" y="755"/>
                  </a:lnTo>
                  <a:lnTo>
                    <a:pt x="63" y="753"/>
                  </a:lnTo>
                  <a:lnTo>
                    <a:pt x="63" y="752"/>
                  </a:lnTo>
                  <a:lnTo>
                    <a:pt x="63" y="750"/>
                  </a:lnTo>
                  <a:lnTo>
                    <a:pt x="63" y="749"/>
                  </a:lnTo>
                  <a:lnTo>
                    <a:pt x="61" y="747"/>
                  </a:lnTo>
                  <a:lnTo>
                    <a:pt x="60" y="745"/>
                  </a:lnTo>
                  <a:lnTo>
                    <a:pt x="60" y="744"/>
                  </a:lnTo>
                  <a:lnTo>
                    <a:pt x="61" y="742"/>
                  </a:lnTo>
                  <a:lnTo>
                    <a:pt x="61" y="740"/>
                  </a:lnTo>
                  <a:lnTo>
                    <a:pt x="60" y="739"/>
                  </a:lnTo>
                  <a:lnTo>
                    <a:pt x="58" y="739"/>
                  </a:lnTo>
                  <a:lnTo>
                    <a:pt x="56" y="737"/>
                  </a:lnTo>
                  <a:lnTo>
                    <a:pt x="56" y="734"/>
                  </a:lnTo>
                  <a:lnTo>
                    <a:pt x="55" y="734"/>
                  </a:lnTo>
                  <a:lnTo>
                    <a:pt x="55" y="730"/>
                  </a:lnTo>
                  <a:lnTo>
                    <a:pt x="53" y="729"/>
                  </a:lnTo>
                  <a:lnTo>
                    <a:pt x="51" y="727"/>
                  </a:lnTo>
                  <a:lnTo>
                    <a:pt x="51" y="725"/>
                  </a:lnTo>
                  <a:lnTo>
                    <a:pt x="51" y="724"/>
                  </a:lnTo>
                  <a:lnTo>
                    <a:pt x="50" y="722"/>
                  </a:lnTo>
                  <a:lnTo>
                    <a:pt x="50" y="720"/>
                  </a:lnTo>
                  <a:lnTo>
                    <a:pt x="48" y="719"/>
                  </a:lnTo>
                  <a:lnTo>
                    <a:pt x="48" y="717"/>
                  </a:lnTo>
                  <a:lnTo>
                    <a:pt x="46" y="716"/>
                  </a:lnTo>
                  <a:lnTo>
                    <a:pt x="45" y="716"/>
                  </a:lnTo>
                  <a:lnTo>
                    <a:pt x="43" y="717"/>
                  </a:lnTo>
                  <a:lnTo>
                    <a:pt x="38" y="716"/>
                  </a:lnTo>
                  <a:lnTo>
                    <a:pt x="38" y="714"/>
                  </a:lnTo>
                  <a:lnTo>
                    <a:pt x="37" y="712"/>
                  </a:lnTo>
                  <a:lnTo>
                    <a:pt x="35" y="709"/>
                  </a:lnTo>
                  <a:lnTo>
                    <a:pt x="33" y="709"/>
                  </a:lnTo>
                  <a:lnTo>
                    <a:pt x="33" y="707"/>
                  </a:lnTo>
                  <a:lnTo>
                    <a:pt x="33" y="706"/>
                  </a:lnTo>
                  <a:lnTo>
                    <a:pt x="33" y="704"/>
                  </a:lnTo>
                  <a:lnTo>
                    <a:pt x="33" y="702"/>
                  </a:lnTo>
                  <a:lnTo>
                    <a:pt x="33" y="699"/>
                  </a:lnTo>
                  <a:lnTo>
                    <a:pt x="35" y="697"/>
                  </a:lnTo>
                  <a:lnTo>
                    <a:pt x="37" y="696"/>
                  </a:lnTo>
                  <a:lnTo>
                    <a:pt x="37" y="692"/>
                  </a:lnTo>
                  <a:lnTo>
                    <a:pt x="33" y="691"/>
                  </a:lnTo>
                  <a:lnTo>
                    <a:pt x="32" y="691"/>
                  </a:lnTo>
                  <a:lnTo>
                    <a:pt x="30" y="691"/>
                  </a:lnTo>
                  <a:lnTo>
                    <a:pt x="28" y="691"/>
                  </a:lnTo>
                  <a:lnTo>
                    <a:pt x="27" y="692"/>
                  </a:lnTo>
                  <a:lnTo>
                    <a:pt x="25" y="692"/>
                  </a:lnTo>
                  <a:lnTo>
                    <a:pt x="23" y="692"/>
                  </a:lnTo>
                  <a:lnTo>
                    <a:pt x="22" y="692"/>
                  </a:lnTo>
                  <a:lnTo>
                    <a:pt x="20" y="692"/>
                  </a:lnTo>
                  <a:lnTo>
                    <a:pt x="18" y="692"/>
                  </a:lnTo>
                  <a:lnTo>
                    <a:pt x="17" y="692"/>
                  </a:lnTo>
                  <a:lnTo>
                    <a:pt x="15" y="692"/>
                  </a:lnTo>
                  <a:lnTo>
                    <a:pt x="15" y="691"/>
                  </a:lnTo>
                  <a:lnTo>
                    <a:pt x="13" y="691"/>
                  </a:lnTo>
                  <a:lnTo>
                    <a:pt x="15" y="684"/>
                  </a:lnTo>
                  <a:lnTo>
                    <a:pt x="17" y="676"/>
                  </a:lnTo>
                  <a:lnTo>
                    <a:pt x="12" y="668"/>
                  </a:lnTo>
                  <a:lnTo>
                    <a:pt x="9" y="661"/>
                  </a:lnTo>
                  <a:lnTo>
                    <a:pt x="0" y="651"/>
                  </a:lnTo>
                  <a:lnTo>
                    <a:pt x="5" y="650"/>
                  </a:lnTo>
                  <a:lnTo>
                    <a:pt x="13" y="645"/>
                  </a:lnTo>
                  <a:lnTo>
                    <a:pt x="20" y="638"/>
                  </a:lnTo>
                  <a:lnTo>
                    <a:pt x="23" y="628"/>
                  </a:lnTo>
                  <a:lnTo>
                    <a:pt x="25" y="618"/>
                  </a:lnTo>
                  <a:lnTo>
                    <a:pt x="30" y="610"/>
                  </a:lnTo>
                  <a:lnTo>
                    <a:pt x="40" y="605"/>
                  </a:lnTo>
                  <a:lnTo>
                    <a:pt x="51" y="603"/>
                  </a:lnTo>
                  <a:lnTo>
                    <a:pt x="65" y="603"/>
                  </a:lnTo>
                  <a:lnTo>
                    <a:pt x="76" y="605"/>
                  </a:lnTo>
                  <a:lnTo>
                    <a:pt x="86" y="608"/>
                  </a:lnTo>
                  <a:lnTo>
                    <a:pt x="98" y="610"/>
                  </a:lnTo>
                  <a:lnTo>
                    <a:pt x="111" y="610"/>
                  </a:lnTo>
                  <a:lnTo>
                    <a:pt x="119" y="607"/>
                  </a:lnTo>
                  <a:lnTo>
                    <a:pt x="124" y="598"/>
                  </a:lnTo>
                  <a:lnTo>
                    <a:pt x="127" y="588"/>
                  </a:lnTo>
                  <a:lnTo>
                    <a:pt x="129" y="577"/>
                  </a:lnTo>
                  <a:lnTo>
                    <a:pt x="136" y="570"/>
                  </a:lnTo>
                  <a:lnTo>
                    <a:pt x="144" y="565"/>
                  </a:lnTo>
                  <a:lnTo>
                    <a:pt x="154" y="562"/>
                  </a:lnTo>
                  <a:lnTo>
                    <a:pt x="165" y="559"/>
                  </a:lnTo>
                  <a:lnTo>
                    <a:pt x="175" y="555"/>
                  </a:lnTo>
                  <a:lnTo>
                    <a:pt x="183" y="551"/>
                  </a:lnTo>
                  <a:lnTo>
                    <a:pt x="187" y="539"/>
                  </a:lnTo>
                  <a:lnTo>
                    <a:pt x="185" y="527"/>
                  </a:lnTo>
                  <a:lnTo>
                    <a:pt x="183" y="514"/>
                  </a:lnTo>
                  <a:lnTo>
                    <a:pt x="185" y="503"/>
                  </a:lnTo>
                  <a:lnTo>
                    <a:pt x="190" y="494"/>
                  </a:lnTo>
                  <a:lnTo>
                    <a:pt x="197" y="488"/>
                  </a:lnTo>
                  <a:lnTo>
                    <a:pt x="202" y="480"/>
                  </a:lnTo>
                  <a:lnTo>
                    <a:pt x="205" y="470"/>
                  </a:lnTo>
                  <a:lnTo>
                    <a:pt x="205" y="457"/>
                  </a:lnTo>
                  <a:lnTo>
                    <a:pt x="203" y="443"/>
                  </a:lnTo>
                  <a:lnTo>
                    <a:pt x="205" y="433"/>
                  </a:lnTo>
                  <a:lnTo>
                    <a:pt x="210" y="425"/>
                  </a:lnTo>
                  <a:lnTo>
                    <a:pt x="218" y="420"/>
                  </a:lnTo>
                  <a:lnTo>
                    <a:pt x="228" y="415"/>
                  </a:lnTo>
                  <a:lnTo>
                    <a:pt x="236" y="412"/>
                  </a:lnTo>
                  <a:lnTo>
                    <a:pt x="248" y="409"/>
                  </a:lnTo>
                  <a:lnTo>
                    <a:pt x="259" y="407"/>
                  </a:lnTo>
                  <a:lnTo>
                    <a:pt x="271" y="409"/>
                  </a:lnTo>
                  <a:lnTo>
                    <a:pt x="282" y="409"/>
                  </a:lnTo>
                  <a:lnTo>
                    <a:pt x="296" y="409"/>
                  </a:lnTo>
                  <a:lnTo>
                    <a:pt x="302" y="402"/>
                  </a:lnTo>
                  <a:lnTo>
                    <a:pt x="307" y="394"/>
                  </a:lnTo>
                  <a:lnTo>
                    <a:pt x="310" y="384"/>
                  </a:lnTo>
                  <a:lnTo>
                    <a:pt x="317" y="377"/>
                  </a:lnTo>
                  <a:lnTo>
                    <a:pt x="325" y="372"/>
                  </a:lnTo>
                  <a:lnTo>
                    <a:pt x="332" y="364"/>
                  </a:lnTo>
                  <a:lnTo>
                    <a:pt x="335" y="356"/>
                  </a:lnTo>
                  <a:lnTo>
                    <a:pt x="338" y="346"/>
                  </a:lnTo>
                  <a:lnTo>
                    <a:pt x="342" y="338"/>
                  </a:lnTo>
                  <a:lnTo>
                    <a:pt x="348" y="331"/>
                  </a:lnTo>
                  <a:lnTo>
                    <a:pt x="358" y="326"/>
                  </a:lnTo>
                  <a:lnTo>
                    <a:pt x="368" y="323"/>
                  </a:lnTo>
                  <a:lnTo>
                    <a:pt x="376" y="318"/>
                  </a:lnTo>
                  <a:lnTo>
                    <a:pt x="386" y="315"/>
                  </a:lnTo>
                  <a:lnTo>
                    <a:pt x="393" y="308"/>
                  </a:lnTo>
                  <a:lnTo>
                    <a:pt x="399" y="301"/>
                  </a:lnTo>
                  <a:lnTo>
                    <a:pt x="404" y="293"/>
                  </a:lnTo>
                  <a:lnTo>
                    <a:pt x="408" y="283"/>
                  </a:lnTo>
                  <a:lnTo>
                    <a:pt x="411" y="273"/>
                  </a:lnTo>
                  <a:lnTo>
                    <a:pt x="416" y="265"/>
                  </a:lnTo>
                  <a:lnTo>
                    <a:pt x="423" y="259"/>
                  </a:lnTo>
                  <a:lnTo>
                    <a:pt x="429" y="252"/>
                  </a:lnTo>
                  <a:lnTo>
                    <a:pt x="432" y="242"/>
                  </a:lnTo>
                  <a:lnTo>
                    <a:pt x="434" y="231"/>
                  </a:lnTo>
                  <a:lnTo>
                    <a:pt x="437" y="221"/>
                  </a:lnTo>
                  <a:lnTo>
                    <a:pt x="439" y="211"/>
                  </a:lnTo>
                  <a:lnTo>
                    <a:pt x="442" y="199"/>
                  </a:lnTo>
                  <a:lnTo>
                    <a:pt x="446" y="189"/>
                  </a:lnTo>
                  <a:lnTo>
                    <a:pt x="451" y="181"/>
                  </a:lnTo>
                  <a:lnTo>
                    <a:pt x="457" y="174"/>
                  </a:lnTo>
                  <a:lnTo>
                    <a:pt x="462" y="173"/>
                  </a:lnTo>
                  <a:lnTo>
                    <a:pt x="465" y="169"/>
                  </a:lnTo>
                  <a:lnTo>
                    <a:pt x="475" y="166"/>
                  </a:lnTo>
                  <a:lnTo>
                    <a:pt x="485" y="163"/>
                  </a:lnTo>
                  <a:lnTo>
                    <a:pt x="495" y="158"/>
                  </a:lnTo>
                  <a:lnTo>
                    <a:pt x="503" y="155"/>
                  </a:lnTo>
                  <a:lnTo>
                    <a:pt x="513" y="151"/>
                  </a:lnTo>
                  <a:lnTo>
                    <a:pt x="520" y="145"/>
                  </a:lnTo>
                  <a:lnTo>
                    <a:pt x="521" y="135"/>
                  </a:lnTo>
                  <a:lnTo>
                    <a:pt x="520" y="123"/>
                  </a:lnTo>
                  <a:lnTo>
                    <a:pt x="518" y="112"/>
                  </a:lnTo>
                  <a:lnTo>
                    <a:pt x="518" y="99"/>
                  </a:lnTo>
                  <a:lnTo>
                    <a:pt x="520" y="87"/>
                  </a:lnTo>
                  <a:lnTo>
                    <a:pt x="523" y="77"/>
                  </a:lnTo>
                  <a:lnTo>
                    <a:pt x="526" y="69"/>
                  </a:lnTo>
                  <a:lnTo>
                    <a:pt x="533" y="61"/>
                  </a:lnTo>
                  <a:lnTo>
                    <a:pt x="533" y="49"/>
                  </a:lnTo>
                  <a:lnTo>
                    <a:pt x="535" y="36"/>
                  </a:lnTo>
                  <a:lnTo>
                    <a:pt x="536" y="26"/>
                  </a:lnTo>
                  <a:lnTo>
                    <a:pt x="541" y="18"/>
                  </a:lnTo>
                  <a:lnTo>
                    <a:pt x="548" y="11"/>
                  </a:lnTo>
                  <a:lnTo>
                    <a:pt x="558" y="8"/>
                  </a:lnTo>
                  <a:lnTo>
                    <a:pt x="571" y="6"/>
                  </a:lnTo>
                  <a:lnTo>
                    <a:pt x="583" y="8"/>
                  </a:lnTo>
                  <a:lnTo>
                    <a:pt x="594" y="11"/>
                  </a:lnTo>
                  <a:lnTo>
                    <a:pt x="604" y="13"/>
                  </a:lnTo>
                  <a:lnTo>
                    <a:pt x="614" y="16"/>
                  </a:lnTo>
                  <a:lnTo>
                    <a:pt x="622" y="21"/>
                  </a:lnTo>
                  <a:lnTo>
                    <a:pt x="635" y="21"/>
                  </a:lnTo>
                  <a:lnTo>
                    <a:pt x="645" y="24"/>
                  </a:lnTo>
                  <a:lnTo>
                    <a:pt x="657" y="24"/>
                  </a:lnTo>
                  <a:lnTo>
                    <a:pt x="668" y="26"/>
                  </a:lnTo>
                  <a:lnTo>
                    <a:pt x="681" y="24"/>
                  </a:lnTo>
                  <a:lnTo>
                    <a:pt x="690" y="21"/>
                  </a:lnTo>
                  <a:lnTo>
                    <a:pt x="696" y="13"/>
                  </a:lnTo>
                  <a:lnTo>
                    <a:pt x="701" y="6"/>
                  </a:lnTo>
                  <a:lnTo>
                    <a:pt x="708" y="0"/>
                  </a:lnTo>
                  <a:lnTo>
                    <a:pt x="719" y="1"/>
                  </a:lnTo>
                </a:path>
              </a:pathLst>
            </a:custGeom>
            <a:noFill/>
            <a:ln w="4763">
              <a:solidFill>
                <a:srgbClr val="FFFFFF"/>
              </a:solidFill>
              <a:prstDash val="solid"/>
              <a:round/>
              <a:headEnd/>
              <a:tailEnd/>
            </a:ln>
          </p:spPr>
          <p:txBody>
            <a:bodyPr/>
            <a:lstStyle/>
            <a:p>
              <a:endParaRPr lang="en-US"/>
            </a:p>
          </p:txBody>
        </p:sp>
        <p:sp>
          <p:nvSpPr>
            <p:cNvPr id="26641" name="Freeform 12"/>
            <p:cNvSpPr>
              <a:spLocks/>
            </p:cNvSpPr>
            <p:nvPr/>
          </p:nvSpPr>
          <p:spPr bwMode="auto">
            <a:xfrm>
              <a:off x="2059" y="1245"/>
              <a:ext cx="1595" cy="1142"/>
            </a:xfrm>
            <a:custGeom>
              <a:avLst/>
              <a:gdLst>
                <a:gd name="T0" fmla="*/ 1260 w 1595"/>
                <a:gd name="T1" fmla="*/ 216 h 1142"/>
                <a:gd name="T2" fmla="*/ 1298 w 1595"/>
                <a:gd name="T3" fmla="*/ 279 h 1142"/>
                <a:gd name="T4" fmla="*/ 1323 w 1595"/>
                <a:gd name="T5" fmla="*/ 341 h 1142"/>
                <a:gd name="T6" fmla="*/ 1333 w 1595"/>
                <a:gd name="T7" fmla="*/ 384 h 1142"/>
                <a:gd name="T8" fmla="*/ 1363 w 1595"/>
                <a:gd name="T9" fmla="*/ 386 h 1142"/>
                <a:gd name="T10" fmla="*/ 1411 w 1595"/>
                <a:gd name="T11" fmla="*/ 393 h 1142"/>
                <a:gd name="T12" fmla="*/ 1378 w 1595"/>
                <a:gd name="T13" fmla="*/ 427 h 1142"/>
                <a:gd name="T14" fmla="*/ 1391 w 1595"/>
                <a:gd name="T15" fmla="*/ 482 h 1142"/>
                <a:gd name="T16" fmla="*/ 1407 w 1595"/>
                <a:gd name="T17" fmla="*/ 536 h 1142"/>
                <a:gd name="T18" fmla="*/ 1435 w 1595"/>
                <a:gd name="T19" fmla="*/ 586 h 1142"/>
                <a:gd name="T20" fmla="*/ 1470 w 1595"/>
                <a:gd name="T21" fmla="*/ 612 h 1142"/>
                <a:gd name="T22" fmla="*/ 1500 w 1595"/>
                <a:gd name="T23" fmla="*/ 658 h 1142"/>
                <a:gd name="T24" fmla="*/ 1549 w 1595"/>
                <a:gd name="T25" fmla="*/ 711 h 1142"/>
                <a:gd name="T26" fmla="*/ 1541 w 1595"/>
                <a:gd name="T27" fmla="*/ 772 h 1142"/>
                <a:gd name="T28" fmla="*/ 1554 w 1595"/>
                <a:gd name="T29" fmla="*/ 848 h 1142"/>
                <a:gd name="T30" fmla="*/ 1587 w 1595"/>
                <a:gd name="T31" fmla="*/ 912 h 1142"/>
                <a:gd name="T32" fmla="*/ 1587 w 1595"/>
                <a:gd name="T33" fmla="*/ 965 h 1142"/>
                <a:gd name="T34" fmla="*/ 1559 w 1595"/>
                <a:gd name="T35" fmla="*/ 995 h 1142"/>
                <a:gd name="T36" fmla="*/ 1505 w 1595"/>
                <a:gd name="T37" fmla="*/ 1011 h 1142"/>
                <a:gd name="T38" fmla="*/ 1453 w 1595"/>
                <a:gd name="T39" fmla="*/ 980 h 1142"/>
                <a:gd name="T40" fmla="*/ 1409 w 1595"/>
                <a:gd name="T41" fmla="*/ 934 h 1142"/>
                <a:gd name="T42" fmla="*/ 1348 w 1595"/>
                <a:gd name="T43" fmla="*/ 914 h 1142"/>
                <a:gd name="T44" fmla="*/ 1315 w 1595"/>
                <a:gd name="T45" fmla="*/ 909 h 1142"/>
                <a:gd name="T46" fmla="*/ 1293 w 1595"/>
                <a:gd name="T47" fmla="*/ 963 h 1142"/>
                <a:gd name="T48" fmla="*/ 1246 w 1595"/>
                <a:gd name="T49" fmla="*/ 967 h 1142"/>
                <a:gd name="T50" fmla="*/ 1185 w 1595"/>
                <a:gd name="T51" fmla="*/ 983 h 1142"/>
                <a:gd name="T52" fmla="*/ 1155 w 1595"/>
                <a:gd name="T53" fmla="*/ 1028 h 1142"/>
                <a:gd name="T54" fmla="*/ 1110 w 1595"/>
                <a:gd name="T55" fmla="*/ 1031 h 1142"/>
                <a:gd name="T56" fmla="*/ 1079 w 1595"/>
                <a:gd name="T57" fmla="*/ 1001 h 1142"/>
                <a:gd name="T58" fmla="*/ 1044 w 1595"/>
                <a:gd name="T59" fmla="*/ 1051 h 1142"/>
                <a:gd name="T60" fmla="*/ 1026 w 1595"/>
                <a:gd name="T61" fmla="*/ 1102 h 1142"/>
                <a:gd name="T62" fmla="*/ 1026 w 1595"/>
                <a:gd name="T63" fmla="*/ 1142 h 1142"/>
                <a:gd name="T64" fmla="*/ 998 w 1595"/>
                <a:gd name="T65" fmla="*/ 1132 h 1142"/>
                <a:gd name="T66" fmla="*/ 980 w 1595"/>
                <a:gd name="T67" fmla="*/ 1105 h 1142"/>
                <a:gd name="T68" fmla="*/ 950 w 1595"/>
                <a:gd name="T69" fmla="*/ 1076 h 1142"/>
                <a:gd name="T70" fmla="*/ 919 w 1595"/>
                <a:gd name="T71" fmla="*/ 1056 h 1142"/>
                <a:gd name="T72" fmla="*/ 903 w 1595"/>
                <a:gd name="T73" fmla="*/ 1044 h 1142"/>
                <a:gd name="T74" fmla="*/ 853 w 1595"/>
                <a:gd name="T75" fmla="*/ 1043 h 1142"/>
                <a:gd name="T76" fmla="*/ 805 w 1595"/>
                <a:gd name="T77" fmla="*/ 1047 h 1142"/>
                <a:gd name="T78" fmla="*/ 766 w 1595"/>
                <a:gd name="T79" fmla="*/ 1043 h 1142"/>
                <a:gd name="T80" fmla="*/ 713 w 1595"/>
                <a:gd name="T81" fmla="*/ 1029 h 1142"/>
                <a:gd name="T82" fmla="*/ 675 w 1595"/>
                <a:gd name="T83" fmla="*/ 1011 h 1142"/>
                <a:gd name="T84" fmla="*/ 658 w 1595"/>
                <a:gd name="T85" fmla="*/ 968 h 1142"/>
                <a:gd name="T86" fmla="*/ 619 w 1595"/>
                <a:gd name="T87" fmla="*/ 930 h 1142"/>
                <a:gd name="T88" fmla="*/ 596 w 1595"/>
                <a:gd name="T89" fmla="*/ 881 h 1142"/>
                <a:gd name="T90" fmla="*/ 578 w 1595"/>
                <a:gd name="T91" fmla="*/ 833 h 1142"/>
                <a:gd name="T92" fmla="*/ 517 w 1595"/>
                <a:gd name="T93" fmla="*/ 840 h 1142"/>
                <a:gd name="T94" fmla="*/ 460 w 1595"/>
                <a:gd name="T95" fmla="*/ 795 h 1142"/>
                <a:gd name="T96" fmla="*/ 393 w 1595"/>
                <a:gd name="T97" fmla="*/ 797 h 1142"/>
                <a:gd name="T98" fmla="*/ 362 w 1595"/>
                <a:gd name="T99" fmla="*/ 764 h 1142"/>
                <a:gd name="T100" fmla="*/ 365 w 1595"/>
                <a:gd name="T101" fmla="*/ 711 h 1142"/>
                <a:gd name="T102" fmla="*/ 363 w 1595"/>
                <a:gd name="T103" fmla="*/ 647 h 1142"/>
                <a:gd name="T104" fmla="*/ 358 w 1595"/>
                <a:gd name="T105" fmla="*/ 594 h 1142"/>
                <a:gd name="T106" fmla="*/ 365 w 1595"/>
                <a:gd name="T107" fmla="*/ 528 h 1142"/>
                <a:gd name="T108" fmla="*/ 310 w 1595"/>
                <a:gd name="T109" fmla="*/ 518 h 1142"/>
                <a:gd name="T110" fmla="*/ 256 w 1595"/>
                <a:gd name="T111" fmla="*/ 516 h 1142"/>
                <a:gd name="T112" fmla="*/ 208 w 1595"/>
                <a:gd name="T113" fmla="*/ 495 h 1142"/>
                <a:gd name="T114" fmla="*/ 164 w 1595"/>
                <a:gd name="T115" fmla="*/ 485 h 1142"/>
                <a:gd name="T116" fmla="*/ 75 w 1595"/>
                <a:gd name="T117" fmla="*/ 467 h 1142"/>
                <a:gd name="T118" fmla="*/ 30 w 1595"/>
                <a:gd name="T119" fmla="*/ 402 h 1142"/>
                <a:gd name="T120" fmla="*/ 431 w 1595"/>
                <a:gd name="T121" fmla="*/ 122 h 1142"/>
                <a:gd name="T122" fmla="*/ 746 w 1595"/>
                <a:gd name="T123" fmla="*/ 0 h 1142"/>
                <a:gd name="T124" fmla="*/ 965 w 1595"/>
                <a:gd name="T125" fmla="*/ 285 h 114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95" h="1142">
                  <a:moveTo>
                    <a:pt x="1209" y="140"/>
                  </a:moveTo>
                  <a:lnTo>
                    <a:pt x="1218" y="150"/>
                  </a:lnTo>
                  <a:lnTo>
                    <a:pt x="1221" y="157"/>
                  </a:lnTo>
                  <a:lnTo>
                    <a:pt x="1226" y="165"/>
                  </a:lnTo>
                  <a:lnTo>
                    <a:pt x="1224" y="173"/>
                  </a:lnTo>
                  <a:lnTo>
                    <a:pt x="1222" y="180"/>
                  </a:lnTo>
                  <a:lnTo>
                    <a:pt x="1224" y="180"/>
                  </a:lnTo>
                  <a:lnTo>
                    <a:pt x="1224" y="181"/>
                  </a:lnTo>
                  <a:lnTo>
                    <a:pt x="1226" y="181"/>
                  </a:lnTo>
                  <a:lnTo>
                    <a:pt x="1227" y="181"/>
                  </a:lnTo>
                  <a:lnTo>
                    <a:pt x="1229" y="181"/>
                  </a:lnTo>
                  <a:lnTo>
                    <a:pt x="1231" y="181"/>
                  </a:lnTo>
                  <a:lnTo>
                    <a:pt x="1232" y="181"/>
                  </a:lnTo>
                  <a:lnTo>
                    <a:pt x="1234" y="181"/>
                  </a:lnTo>
                  <a:lnTo>
                    <a:pt x="1236" y="181"/>
                  </a:lnTo>
                  <a:lnTo>
                    <a:pt x="1237" y="180"/>
                  </a:lnTo>
                  <a:lnTo>
                    <a:pt x="1239" y="180"/>
                  </a:lnTo>
                  <a:lnTo>
                    <a:pt x="1241" y="180"/>
                  </a:lnTo>
                  <a:lnTo>
                    <a:pt x="1242" y="180"/>
                  </a:lnTo>
                  <a:lnTo>
                    <a:pt x="1246" y="181"/>
                  </a:lnTo>
                  <a:lnTo>
                    <a:pt x="1246" y="185"/>
                  </a:lnTo>
                  <a:lnTo>
                    <a:pt x="1244" y="186"/>
                  </a:lnTo>
                  <a:lnTo>
                    <a:pt x="1242" y="188"/>
                  </a:lnTo>
                  <a:lnTo>
                    <a:pt x="1242" y="191"/>
                  </a:lnTo>
                  <a:lnTo>
                    <a:pt x="1242" y="193"/>
                  </a:lnTo>
                  <a:lnTo>
                    <a:pt x="1242" y="195"/>
                  </a:lnTo>
                  <a:lnTo>
                    <a:pt x="1242" y="196"/>
                  </a:lnTo>
                  <a:lnTo>
                    <a:pt x="1242" y="198"/>
                  </a:lnTo>
                  <a:lnTo>
                    <a:pt x="1244" y="198"/>
                  </a:lnTo>
                  <a:lnTo>
                    <a:pt x="1246" y="201"/>
                  </a:lnTo>
                  <a:lnTo>
                    <a:pt x="1247" y="203"/>
                  </a:lnTo>
                  <a:lnTo>
                    <a:pt x="1247" y="205"/>
                  </a:lnTo>
                  <a:lnTo>
                    <a:pt x="1252" y="206"/>
                  </a:lnTo>
                  <a:lnTo>
                    <a:pt x="1254" y="205"/>
                  </a:lnTo>
                  <a:lnTo>
                    <a:pt x="1255" y="205"/>
                  </a:lnTo>
                  <a:lnTo>
                    <a:pt x="1257" y="206"/>
                  </a:lnTo>
                  <a:lnTo>
                    <a:pt x="1257" y="208"/>
                  </a:lnTo>
                  <a:lnTo>
                    <a:pt x="1259" y="209"/>
                  </a:lnTo>
                  <a:lnTo>
                    <a:pt x="1259" y="211"/>
                  </a:lnTo>
                  <a:lnTo>
                    <a:pt x="1260" y="213"/>
                  </a:lnTo>
                  <a:lnTo>
                    <a:pt x="1260" y="214"/>
                  </a:lnTo>
                  <a:lnTo>
                    <a:pt x="1260" y="216"/>
                  </a:lnTo>
                  <a:lnTo>
                    <a:pt x="1262" y="218"/>
                  </a:lnTo>
                  <a:lnTo>
                    <a:pt x="1264" y="219"/>
                  </a:lnTo>
                  <a:lnTo>
                    <a:pt x="1264" y="223"/>
                  </a:lnTo>
                  <a:lnTo>
                    <a:pt x="1265" y="223"/>
                  </a:lnTo>
                  <a:lnTo>
                    <a:pt x="1265" y="226"/>
                  </a:lnTo>
                  <a:lnTo>
                    <a:pt x="1267" y="228"/>
                  </a:lnTo>
                  <a:lnTo>
                    <a:pt x="1269" y="228"/>
                  </a:lnTo>
                  <a:lnTo>
                    <a:pt x="1270" y="229"/>
                  </a:lnTo>
                  <a:lnTo>
                    <a:pt x="1270" y="231"/>
                  </a:lnTo>
                  <a:lnTo>
                    <a:pt x="1269" y="233"/>
                  </a:lnTo>
                  <a:lnTo>
                    <a:pt x="1269" y="234"/>
                  </a:lnTo>
                  <a:lnTo>
                    <a:pt x="1270" y="236"/>
                  </a:lnTo>
                  <a:lnTo>
                    <a:pt x="1272" y="238"/>
                  </a:lnTo>
                  <a:lnTo>
                    <a:pt x="1272" y="239"/>
                  </a:lnTo>
                  <a:lnTo>
                    <a:pt x="1272" y="241"/>
                  </a:lnTo>
                  <a:lnTo>
                    <a:pt x="1272" y="242"/>
                  </a:lnTo>
                  <a:lnTo>
                    <a:pt x="1274" y="244"/>
                  </a:lnTo>
                  <a:lnTo>
                    <a:pt x="1275" y="244"/>
                  </a:lnTo>
                  <a:lnTo>
                    <a:pt x="1277" y="244"/>
                  </a:lnTo>
                  <a:lnTo>
                    <a:pt x="1279" y="246"/>
                  </a:lnTo>
                  <a:lnTo>
                    <a:pt x="1280" y="247"/>
                  </a:lnTo>
                  <a:lnTo>
                    <a:pt x="1282" y="247"/>
                  </a:lnTo>
                  <a:lnTo>
                    <a:pt x="1282" y="249"/>
                  </a:lnTo>
                  <a:lnTo>
                    <a:pt x="1284" y="251"/>
                  </a:lnTo>
                  <a:lnTo>
                    <a:pt x="1285" y="252"/>
                  </a:lnTo>
                  <a:lnTo>
                    <a:pt x="1285" y="254"/>
                  </a:lnTo>
                  <a:lnTo>
                    <a:pt x="1287" y="256"/>
                  </a:lnTo>
                  <a:lnTo>
                    <a:pt x="1288" y="257"/>
                  </a:lnTo>
                  <a:lnTo>
                    <a:pt x="1288" y="259"/>
                  </a:lnTo>
                  <a:lnTo>
                    <a:pt x="1290" y="261"/>
                  </a:lnTo>
                  <a:lnTo>
                    <a:pt x="1292" y="262"/>
                  </a:lnTo>
                  <a:lnTo>
                    <a:pt x="1292" y="264"/>
                  </a:lnTo>
                  <a:lnTo>
                    <a:pt x="1293" y="266"/>
                  </a:lnTo>
                  <a:lnTo>
                    <a:pt x="1293" y="267"/>
                  </a:lnTo>
                  <a:lnTo>
                    <a:pt x="1295" y="269"/>
                  </a:lnTo>
                  <a:lnTo>
                    <a:pt x="1295" y="271"/>
                  </a:lnTo>
                  <a:lnTo>
                    <a:pt x="1295" y="272"/>
                  </a:lnTo>
                  <a:lnTo>
                    <a:pt x="1295" y="274"/>
                  </a:lnTo>
                  <a:lnTo>
                    <a:pt x="1295" y="275"/>
                  </a:lnTo>
                  <a:lnTo>
                    <a:pt x="1297" y="275"/>
                  </a:lnTo>
                  <a:lnTo>
                    <a:pt x="1297" y="277"/>
                  </a:lnTo>
                  <a:lnTo>
                    <a:pt x="1298" y="279"/>
                  </a:lnTo>
                  <a:lnTo>
                    <a:pt x="1300" y="280"/>
                  </a:lnTo>
                  <a:lnTo>
                    <a:pt x="1302" y="282"/>
                  </a:lnTo>
                  <a:lnTo>
                    <a:pt x="1302" y="284"/>
                  </a:lnTo>
                  <a:lnTo>
                    <a:pt x="1300" y="285"/>
                  </a:lnTo>
                  <a:lnTo>
                    <a:pt x="1300" y="287"/>
                  </a:lnTo>
                  <a:lnTo>
                    <a:pt x="1300" y="289"/>
                  </a:lnTo>
                  <a:lnTo>
                    <a:pt x="1302" y="290"/>
                  </a:lnTo>
                  <a:lnTo>
                    <a:pt x="1303" y="292"/>
                  </a:lnTo>
                  <a:lnTo>
                    <a:pt x="1303" y="294"/>
                  </a:lnTo>
                  <a:lnTo>
                    <a:pt x="1305" y="295"/>
                  </a:lnTo>
                  <a:lnTo>
                    <a:pt x="1307" y="297"/>
                  </a:lnTo>
                  <a:lnTo>
                    <a:pt x="1307" y="299"/>
                  </a:lnTo>
                  <a:lnTo>
                    <a:pt x="1307" y="300"/>
                  </a:lnTo>
                  <a:lnTo>
                    <a:pt x="1307" y="302"/>
                  </a:lnTo>
                  <a:lnTo>
                    <a:pt x="1307" y="303"/>
                  </a:lnTo>
                  <a:lnTo>
                    <a:pt x="1308" y="305"/>
                  </a:lnTo>
                  <a:lnTo>
                    <a:pt x="1308" y="307"/>
                  </a:lnTo>
                  <a:lnTo>
                    <a:pt x="1310" y="308"/>
                  </a:lnTo>
                  <a:lnTo>
                    <a:pt x="1312" y="310"/>
                  </a:lnTo>
                  <a:lnTo>
                    <a:pt x="1313" y="310"/>
                  </a:lnTo>
                  <a:lnTo>
                    <a:pt x="1315" y="310"/>
                  </a:lnTo>
                  <a:lnTo>
                    <a:pt x="1317" y="312"/>
                  </a:lnTo>
                  <a:lnTo>
                    <a:pt x="1317" y="313"/>
                  </a:lnTo>
                  <a:lnTo>
                    <a:pt x="1318" y="315"/>
                  </a:lnTo>
                  <a:lnTo>
                    <a:pt x="1318" y="317"/>
                  </a:lnTo>
                  <a:lnTo>
                    <a:pt x="1320" y="318"/>
                  </a:lnTo>
                  <a:lnTo>
                    <a:pt x="1320" y="320"/>
                  </a:lnTo>
                  <a:lnTo>
                    <a:pt x="1320" y="322"/>
                  </a:lnTo>
                  <a:lnTo>
                    <a:pt x="1321" y="325"/>
                  </a:lnTo>
                  <a:lnTo>
                    <a:pt x="1321" y="327"/>
                  </a:lnTo>
                  <a:lnTo>
                    <a:pt x="1321" y="328"/>
                  </a:lnTo>
                  <a:lnTo>
                    <a:pt x="1323" y="332"/>
                  </a:lnTo>
                  <a:lnTo>
                    <a:pt x="1330" y="332"/>
                  </a:lnTo>
                  <a:lnTo>
                    <a:pt x="1328" y="333"/>
                  </a:lnTo>
                  <a:lnTo>
                    <a:pt x="1326" y="333"/>
                  </a:lnTo>
                  <a:lnTo>
                    <a:pt x="1326" y="335"/>
                  </a:lnTo>
                  <a:lnTo>
                    <a:pt x="1325" y="336"/>
                  </a:lnTo>
                  <a:lnTo>
                    <a:pt x="1323" y="336"/>
                  </a:lnTo>
                  <a:lnTo>
                    <a:pt x="1321" y="338"/>
                  </a:lnTo>
                  <a:lnTo>
                    <a:pt x="1321" y="340"/>
                  </a:lnTo>
                  <a:lnTo>
                    <a:pt x="1323" y="340"/>
                  </a:lnTo>
                  <a:lnTo>
                    <a:pt x="1323" y="341"/>
                  </a:lnTo>
                  <a:lnTo>
                    <a:pt x="1325" y="341"/>
                  </a:lnTo>
                  <a:lnTo>
                    <a:pt x="1326" y="343"/>
                  </a:lnTo>
                  <a:lnTo>
                    <a:pt x="1328" y="343"/>
                  </a:lnTo>
                  <a:lnTo>
                    <a:pt x="1330" y="345"/>
                  </a:lnTo>
                  <a:lnTo>
                    <a:pt x="1331" y="346"/>
                  </a:lnTo>
                  <a:lnTo>
                    <a:pt x="1333" y="348"/>
                  </a:lnTo>
                  <a:lnTo>
                    <a:pt x="1335" y="350"/>
                  </a:lnTo>
                  <a:lnTo>
                    <a:pt x="1336" y="350"/>
                  </a:lnTo>
                  <a:lnTo>
                    <a:pt x="1336" y="351"/>
                  </a:lnTo>
                  <a:lnTo>
                    <a:pt x="1338" y="353"/>
                  </a:lnTo>
                  <a:lnTo>
                    <a:pt x="1338" y="355"/>
                  </a:lnTo>
                  <a:lnTo>
                    <a:pt x="1338" y="356"/>
                  </a:lnTo>
                  <a:lnTo>
                    <a:pt x="1340" y="356"/>
                  </a:lnTo>
                  <a:lnTo>
                    <a:pt x="1340" y="358"/>
                  </a:lnTo>
                  <a:lnTo>
                    <a:pt x="1340" y="360"/>
                  </a:lnTo>
                  <a:lnTo>
                    <a:pt x="1340" y="361"/>
                  </a:lnTo>
                  <a:lnTo>
                    <a:pt x="1340" y="363"/>
                  </a:lnTo>
                  <a:lnTo>
                    <a:pt x="1341" y="365"/>
                  </a:lnTo>
                  <a:lnTo>
                    <a:pt x="1341" y="366"/>
                  </a:lnTo>
                  <a:lnTo>
                    <a:pt x="1343" y="368"/>
                  </a:lnTo>
                  <a:lnTo>
                    <a:pt x="1341" y="368"/>
                  </a:lnTo>
                  <a:lnTo>
                    <a:pt x="1341" y="369"/>
                  </a:lnTo>
                  <a:lnTo>
                    <a:pt x="1343" y="369"/>
                  </a:lnTo>
                  <a:lnTo>
                    <a:pt x="1343" y="371"/>
                  </a:lnTo>
                  <a:lnTo>
                    <a:pt x="1343" y="373"/>
                  </a:lnTo>
                  <a:lnTo>
                    <a:pt x="1345" y="373"/>
                  </a:lnTo>
                  <a:lnTo>
                    <a:pt x="1345" y="374"/>
                  </a:lnTo>
                  <a:lnTo>
                    <a:pt x="1343" y="374"/>
                  </a:lnTo>
                  <a:lnTo>
                    <a:pt x="1343" y="376"/>
                  </a:lnTo>
                  <a:lnTo>
                    <a:pt x="1343" y="378"/>
                  </a:lnTo>
                  <a:lnTo>
                    <a:pt x="1345" y="378"/>
                  </a:lnTo>
                  <a:lnTo>
                    <a:pt x="1345" y="379"/>
                  </a:lnTo>
                  <a:lnTo>
                    <a:pt x="1343" y="379"/>
                  </a:lnTo>
                  <a:lnTo>
                    <a:pt x="1343" y="381"/>
                  </a:lnTo>
                  <a:lnTo>
                    <a:pt x="1341" y="381"/>
                  </a:lnTo>
                  <a:lnTo>
                    <a:pt x="1341" y="383"/>
                  </a:lnTo>
                  <a:lnTo>
                    <a:pt x="1340" y="383"/>
                  </a:lnTo>
                  <a:lnTo>
                    <a:pt x="1338" y="383"/>
                  </a:lnTo>
                  <a:lnTo>
                    <a:pt x="1338" y="384"/>
                  </a:lnTo>
                  <a:lnTo>
                    <a:pt x="1336" y="384"/>
                  </a:lnTo>
                  <a:lnTo>
                    <a:pt x="1335" y="384"/>
                  </a:lnTo>
                  <a:lnTo>
                    <a:pt x="1333" y="384"/>
                  </a:lnTo>
                  <a:lnTo>
                    <a:pt x="1333" y="386"/>
                  </a:lnTo>
                  <a:lnTo>
                    <a:pt x="1331" y="386"/>
                  </a:lnTo>
                  <a:lnTo>
                    <a:pt x="1331" y="388"/>
                  </a:lnTo>
                  <a:lnTo>
                    <a:pt x="1331" y="389"/>
                  </a:lnTo>
                  <a:lnTo>
                    <a:pt x="1333" y="389"/>
                  </a:lnTo>
                  <a:lnTo>
                    <a:pt x="1333" y="391"/>
                  </a:lnTo>
                  <a:lnTo>
                    <a:pt x="1333" y="393"/>
                  </a:lnTo>
                  <a:lnTo>
                    <a:pt x="1333" y="394"/>
                  </a:lnTo>
                  <a:lnTo>
                    <a:pt x="1333" y="396"/>
                  </a:lnTo>
                  <a:lnTo>
                    <a:pt x="1331" y="396"/>
                  </a:lnTo>
                  <a:lnTo>
                    <a:pt x="1333" y="398"/>
                  </a:lnTo>
                  <a:lnTo>
                    <a:pt x="1333" y="399"/>
                  </a:lnTo>
                  <a:lnTo>
                    <a:pt x="1335" y="401"/>
                  </a:lnTo>
                  <a:lnTo>
                    <a:pt x="1336" y="401"/>
                  </a:lnTo>
                  <a:lnTo>
                    <a:pt x="1336" y="402"/>
                  </a:lnTo>
                  <a:lnTo>
                    <a:pt x="1338" y="402"/>
                  </a:lnTo>
                  <a:lnTo>
                    <a:pt x="1336" y="402"/>
                  </a:lnTo>
                  <a:lnTo>
                    <a:pt x="1338" y="402"/>
                  </a:lnTo>
                  <a:lnTo>
                    <a:pt x="1338" y="404"/>
                  </a:lnTo>
                  <a:lnTo>
                    <a:pt x="1340" y="404"/>
                  </a:lnTo>
                  <a:lnTo>
                    <a:pt x="1341" y="404"/>
                  </a:lnTo>
                  <a:lnTo>
                    <a:pt x="1343" y="404"/>
                  </a:lnTo>
                  <a:lnTo>
                    <a:pt x="1343" y="402"/>
                  </a:lnTo>
                  <a:lnTo>
                    <a:pt x="1345" y="402"/>
                  </a:lnTo>
                  <a:lnTo>
                    <a:pt x="1346" y="401"/>
                  </a:lnTo>
                  <a:lnTo>
                    <a:pt x="1348" y="401"/>
                  </a:lnTo>
                  <a:lnTo>
                    <a:pt x="1349" y="401"/>
                  </a:lnTo>
                  <a:lnTo>
                    <a:pt x="1349" y="399"/>
                  </a:lnTo>
                  <a:lnTo>
                    <a:pt x="1349" y="398"/>
                  </a:lnTo>
                  <a:lnTo>
                    <a:pt x="1351" y="398"/>
                  </a:lnTo>
                  <a:lnTo>
                    <a:pt x="1353" y="396"/>
                  </a:lnTo>
                  <a:lnTo>
                    <a:pt x="1353" y="394"/>
                  </a:lnTo>
                  <a:lnTo>
                    <a:pt x="1353" y="393"/>
                  </a:lnTo>
                  <a:lnTo>
                    <a:pt x="1353" y="391"/>
                  </a:lnTo>
                  <a:lnTo>
                    <a:pt x="1354" y="391"/>
                  </a:lnTo>
                  <a:lnTo>
                    <a:pt x="1356" y="391"/>
                  </a:lnTo>
                  <a:lnTo>
                    <a:pt x="1356" y="389"/>
                  </a:lnTo>
                  <a:lnTo>
                    <a:pt x="1358" y="388"/>
                  </a:lnTo>
                  <a:lnTo>
                    <a:pt x="1359" y="388"/>
                  </a:lnTo>
                  <a:lnTo>
                    <a:pt x="1361" y="388"/>
                  </a:lnTo>
                  <a:lnTo>
                    <a:pt x="1361" y="386"/>
                  </a:lnTo>
                  <a:lnTo>
                    <a:pt x="1363" y="386"/>
                  </a:lnTo>
                  <a:lnTo>
                    <a:pt x="1364" y="386"/>
                  </a:lnTo>
                  <a:lnTo>
                    <a:pt x="1366" y="386"/>
                  </a:lnTo>
                  <a:lnTo>
                    <a:pt x="1368" y="386"/>
                  </a:lnTo>
                  <a:lnTo>
                    <a:pt x="1368" y="384"/>
                  </a:lnTo>
                  <a:lnTo>
                    <a:pt x="1369" y="386"/>
                  </a:lnTo>
                  <a:lnTo>
                    <a:pt x="1371" y="386"/>
                  </a:lnTo>
                  <a:lnTo>
                    <a:pt x="1373" y="386"/>
                  </a:lnTo>
                  <a:lnTo>
                    <a:pt x="1374" y="386"/>
                  </a:lnTo>
                  <a:lnTo>
                    <a:pt x="1376" y="386"/>
                  </a:lnTo>
                  <a:lnTo>
                    <a:pt x="1378" y="386"/>
                  </a:lnTo>
                  <a:lnTo>
                    <a:pt x="1378" y="384"/>
                  </a:lnTo>
                  <a:lnTo>
                    <a:pt x="1379" y="386"/>
                  </a:lnTo>
                  <a:lnTo>
                    <a:pt x="1381" y="384"/>
                  </a:lnTo>
                  <a:lnTo>
                    <a:pt x="1382" y="384"/>
                  </a:lnTo>
                  <a:lnTo>
                    <a:pt x="1384" y="384"/>
                  </a:lnTo>
                  <a:lnTo>
                    <a:pt x="1386" y="384"/>
                  </a:lnTo>
                  <a:lnTo>
                    <a:pt x="1387" y="384"/>
                  </a:lnTo>
                  <a:lnTo>
                    <a:pt x="1387" y="383"/>
                  </a:lnTo>
                  <a:lnTo>
                    <a:pt x="1389" y="383"/>
                  </a:lnTo>
                  <a:lnTo>
                    <a:pt x="1391" y="383"/>
                  </a:lnTo>
                  <a:lnTo>
                    <a:pt x="1392" y="383"/>
                  </a:lnTo>
                  <a:lnTo>
                    <a:pt x="1394" y="383"/>
                  </a:lnTo>
                  <a:lnTo>
                    <a:pt x="1396" y="383"/>
                  </a:lnTo>
                  <a:lnTo>
                    <a:pt x="1397" y="383"/>
                  </a:lnTo>
                  <a:lnTo>
                    <a:pt x="1399" y="383"/>
                  </a:lnTo>
                  <a:lnTo>
                    <a:pt x="1401" y="383"/>
                  </a:lnTo>
                  <a:lnTo>
                    <a:pt x="1402" y="383"/>
                  </a:lnTo>
                  <a:lnTo>
                    <a:pt x="1404" y="383"/>
                  </a:lnTo>
                  <a:lnTo>
                    <a:pt x="1406" y="383"/>
                  </a:lnTo>
                  <a:lnTo>
                    <a:pt x="1407" y="383"/>
                  </a:lnTo>
                  <a:lnTo>
                    <a:pt x="1409" y="383"/>
                  </a:lnTo>
                  <a:lnTo>
                    <a:pt x="1411" y="383"/>
                  </a:lnTo>
                  <a:lnTo>
                    <a:pt x="1412" y="384"/>
                  </a:lnTo>
                  <a:lnTo>
                    <a:pt x="1414" y="384"/>
                  </a:lnTo>
                  <a:lnTo>
                    <a:pt x="1415" y="384"/>
                  </a:lnTo>
                  <a:lnTo>
                    <a:pt x="1414" y="384"/>
                  </a:lnTo>
                  <a:lnTo>
                    <a:pt x="1412" y="386"/>
                  </a:lnTo>
                  <a:lnTo>
                    <a:pt x="1412" y="388"/>
                  </a:lnTo>
                  <a:lnTo>
                    <a:pt x="1412" y="389"/>
                  </a:lnTo>
                  <a:lnTo>
                    <a:pt x="1411" y="389"/>
                  </a:lnTo>
                  <a:lnTo>
                    <a:pt x="1411" y="391"/>
                  </a:lnTo>
                  <a:lnTo>
                    <a:pt x="1411" y="393"/>
                  </a:lnTo>
                  <a:lnTo>
                    <a:pt x="1411" y="394"/>
                  </a:lnTo>
                  <a:lnTo>
                    <a:pt x="1411" y="396"/>
                  </a:lnTo>
                  <a:lnTo>
                    <a:pt x="1411" y="398"/>
                  </a:lnTo>
                  <a:lnTo>
                    <a:pt x="1412" y="398"/>
                  </a:lnTo>
                  <a:lnTo>
                    <a:pt x="1412" y="399"/>
                  </a:lnTo>
                  <a:lnTo>
                    <a:pt x="1411" y="399"/>
                  </a:lnTo>
                  <a:lnTo>
                    <a:pt x="1411" y="401"/>
                  </a:lnTo>
                  <a:lnTo>
                    <a:pt x="1411" y="402"/>
                  </a:lnTo>
                  <a:lnTo>
                    <a:pt x="1409" y="402"/>
                  </a:lnTo>
                  <a:lnTo>
                    <a:pt x="1409" y="404"/>
                  </a:lnTo>
                  <a:lnTo>
                    <a:pt x="1409" y="406"/>
                  </a:lnTo>
                  <a:lnTo>
                    <a:pt x="1409" y="407"/>
                  </a:lnTo>
                  <a:lnTo>
                    <a:pt x="1407" y="407"/>
                  </a:lnTo>
                  <a:lnTo>
                    <a:pt x="1407" y="409"/>
                  </a:lnTo>
                  <a:lnTo>
                    <a:pt x="1406" y="409"/>
                  </a:lnTo>
                  <a:lnTo>
                    <a:pt x="1404" y="409"/>
                  </a:lnTo>
                  <a:lnTo>
                    <a:pt x="1404" y="411"/>
                  </a:lnTo>
                  <a:lnTo>
                    <a:pt x="1402" y="411"/>
                  </a:lnTo>
                  <a:lnTo>
                    <a:pt x="1401" y="411"/>
                  </a:lnTo>
                  <a:lnTo>
                    <a:pt x="1401" y="412"/>
                  </a:lnTo>
                  <a:lnTo>
                    <a:pt x="1399" y="412"/>
                  </a:lnTo>
                  <a:lnTo>
                    <a:pt x="1397" y="412"/>
                  </a:lnTo>
                  <a:lnTo>
                    <a:pt x="1396" y="412"/>
                  </a:lnTo>
                  <a:lnTo>
                    <a:pt x="1394" y="412"/>
                  </a:lnTo>
                  <a:lnTo>
                    <a:pt x="1392" y="412"/>
                  </a:lnTo>
                  <a:lnTo>
                    <a:pt x="1391" y="412"/>
                  </a:lnTo>
                  <a:lnTo>
                    <a:pt x="1391" y="414"/>
                  </a:lnTo>
                  <a:lnTo>
                    <a:pt x="1389" y="414"/>
                  </a:lnTo>
                  <a:lnTo>
                    <a:pt x="1389" y="416"/>
                  </a:lnTo>
                  <a:lnTo>
                    <a:pt x="1387" y="416"/>
                  </a:lnTo>
                  <a:lnTo>
                    <a:pt x="1386" y="416"/>
                  </a:lnTo>
                  <a:lnTo>
                    <a:pt x="1384" y="416"/>
                  </a:lnTo>
                  <a:lnTo>
                    <a:pt x="1384" y="417"/>
                  </a:lnTo>
                  <a:lnTo>
                    <a:pt x="1382" y="419"/>
                  </a:lnTo>
                  <a:lnTo>
                    <a:pt x="1381" y="419"/>
                  </a:lnTo>
                  <a:lnTo>
                    <a:pt x="1381" y="421"/>
                  </a:lnTo>
                  <a:lnTo>
                    <a:pt x="1381" y="422"/>
                  </a:lnTo>
                  <a:lnTo>
                    <a:pt x="1379" y="422"/>
                  </a:lnTo>
                  <a:lnTo>
                    <a:pt x="1379" y="424"/>
                  </a:lnTo>
                  <a:lnTo>
                    <a:pt x="1379" y="426"/>
                  </a:lnTo>
                  <a:lnTo>
                    <a:pt x="1379" y="427"/>
                  </a:lnTo>
                  <a:lnTo>
                    <a:pt x="1378" y="427"/>
                  </a:lnTo>
                  <a:lnTo>
                    <a:pt x="1378" y="429"/>
                  </a:lnTo>
                  <a:lnTo>
                    <a:pt x="1379" y="429"/>
                  </a:lnTo>
                  <a:lnTo>
                    <a:pt x="1378" y="431"/>
                  </a:lnTo>
                  <a:lnTo>
                    <a:pt x="1378" y="432"/>
                  </a:lnTo>
                  <a:lnTo>
                    <a:pt x="1378" y="434"/>
                  </a:lnTo>
                  <a:lnTo>
                    <a:pt x="1379" y="434"/>
                  </a:lnTo>
                  <a:lnTo>
                    <a:pt x="1379" y="435"/>
                  </a:lnTo>
                  <a:lnTo>
                    <a:pt x="1381" y="435"/>
                  </a:lnTo>
                  <a:lnTo>
                    <a:pt x="1381" y="437"/>
                  </a:lnTo>
                  <a:lnTo>
                    <a:pt x="1379" y="439"/>
                  </a:lnTo>
                  <a:lnTo>
                    <a:pt x="1379" y="440"/>
                  </a:lnTo>
                  <a:lnTo>
                    <a:pt x="1379" y="442"/>
                  </a:lnTo>
                  <a:lnTo>
                    <a:pt x="1379" y="444"/>
                  </a:lnTo>
                  <a:lnTo>
                    <a:pt x="1379" y="445"/>
                  </a:lnTo>
                  <a:lnTo>
                    <a:pt x="1379" y="447"/>
                  </a:lnTo>
                  <a:lnTo>
                    <a:pt x="1379" y="449"/>
                  </a:lnTo>
                  <a:lnTo>
                    <a:pt x="1379" y="450"/>
                  </a:lnTo>
                  <a:lnTo>
                    <a:pt x="1379" y="452"/>
                  </a:lnTo>
                  <a:lnTo>
                    <a:pt x="1379" y="454"/>
                  </a:lnTo>
                  <a:lnTo>
                    <a:pt x="1379" y="455"/>
                  </a:lnTo>
                  <a:lnTo>
                    <a:pt x="1379" y="457"/>
                  </a:lnTo>
                  <a:lnTo>
                    <a:pt x="1379" y="459"/>
                  </a:lnTo>
                  <a:lnTo>
                    <a:pt x="1379" y="460"/>
                  </a:lnTo>
                  <a:lnTo>
                    <a:pt x="1381" y="460"/>
                  </a:lnTo>
                  <a:lnTo>
                    <a:pt x="1381" y="462"/>
                  </a:lnTo>
                  <a:lnTo>
                    <a:pt x="1381" y="464"/>
                  </a:lnTo>
                  <a:lnTo>
                    <a:pt x="1382" y="465"/>
                  </a:lnTo>
                  <a:lnTo>
                    <a:pt x="1384" y="465"/>
                  </a:lnTo>
                  <a:lnTo>
                    <a:pt x="1384" y="467"/>
                  </a:lnTo>
                  <a:lnTo>
                    <a:pt x="1386" y="467"/>
                  </a:lnTo>
                  <a:lnTo>
                    <a:pt x="1386" y="468"/>
                  </a:lnTo>
                  <a:lnTo>
                    <a:pt x="1386" y="470"/>
                  </a:lnTo>
                  <a:lnTo>
                    <a:pt x="1387" y="470"/>
                  </a:lnTo>
                  <a:lnTo>
                    <a:pt x="1387" y="472"/>
                  </a:lnTo>
                  <a:lnTo>
                    <a:pt x="1387" y="473"/>
                  </a:lnTo>
                  <a:lnTo>
                    <a:pt x="1387" y="475"/>
                  </a:lnTo>
                  <a:lnTo>
                    <a:pt x="1389" y="475"/>
                  </a:lnTo>
                  <a:lnTo>
                    <a:pt x="1389" y="477"/>
                  </a:lnTo>
                  <a:lnTo>
                    <a:pt x="1389" y="478"/>
                  </a:lnTo>
                  <a:lnTo>
                    <a:pt x="1391" y="478"/>
                  </a:lnTo>
                  <a:lnTo>
                    <a:pt x="1391" y="480"/>
                  </a:lnTo>
                  <a:lnTo>
                    <a:pt x="1391" y="482"/>
                  </a:lnTo>
                  <a:lnTo>
                    <a:pt x="1391" y="483"/>
                  </a:lnTo>
                  <a:lnTo>
                    <a:pt x="1391" y="485"/>
                  </a:lnTo>
                  <a:lnTo>
                    <a:pt x="1391" y="487"/>
                  </a:lnTo>
                  <a:lnTo>
                    <a:pt x="1391" y="488"/>
                  </a:lnTo>
                  <a:lnTo>
                    <a:pt x="1391" y="490"/>
                  </a:lnTo>
                  <a:lnTo>
                    <a:pt x="1391" y="492"/>
                  </a:lnTo>
                  <a:lnTo>
                    <a:pt x="1391" y="493"/>
                  </a:lnTo>
                  <a:lnTo>
                    <a:pt x="1391" y="495"/>
                  </a:lnTo>
                  <a:lnTo>
                    <a:pt x="1391" y="497"/>
                  </a:lnTo>
                  <a:lnTo>
                    <a:pt x="1391" y="498"/>
                  </a:lnTo>
                  <a:lnTo>
                    <a:pt x="1391" y="500"/>
                  </a:lnTo>
                  <a:lnTo>
                    <a:pt x="1391" y="501"/>
                  </a:lnTo>
                  <a:lnTo>
                    <a:pt x="1392" y="501"/>
                  </a:lnTo>
                  <a:lnTo>
                    <a:pt x="1392" y="503"/>
                  </a:lnTo>
                  <a:lnTo>
                    <a:pt x="1394" y="505"/>
                  </a:lnTo>
                  <a:lnTo>
                    <a:pt x="1392" y="505"/>
                  </a:lnTo>
                  <a:lnTo>
                    <a:pt x="1392" y="506"/>
                  </a:lnTo>
                  <a:lnTo>
                    <a:pt x="1392" y="508"/>
                  </a:lnTo>
                  <a:lnTo>
                    <a:pt x="1392" y="510"/>
                  </a:lnTo>
                  <a:lnTo>
                    <a:pt x="1392" y="511"/>
                  </a:lnTo>
                  <a:lnTo>
                    <a:pt x="1394" y="511"/>
                  </a:lnTo>
                  <a:lnTo>
                    <a:pt x="1394" y="513"/>
                  </a:lnTo>
                  <a:lnTo>
                    <a:pt x="1396" y="513"/>
                  </a:lnTo>
                  <a:lnTo>
                    <a:pt x="1396" y="515"/>
                  </a:lnTo>
                  <a:lnTo>
                    <a:pt x="1397" y="516"/>
                  </a:lnTo>
                  <a:lnTo>
                    <a:pt x="1397" y="518"/>
                  </a:lnTo>
                  <a:lnTo>
                    <a:pt x="1399" y="518"/>
                  </a:lnTo>
                  <a:lnTo>
                    <a:pt x="1399" y="520"/>
                  </a:lnTo>
                  <a:lnTo>
                    <a:pt x="1399" y="521"/>
                  </a:lnTo>
                  <a:lnTo>
                    <a:pt x="1401" y="521"/>
                  </a:lnTo>
                  <a:lnTo>
                    <a:pt x="1401" y="523"/>
                  </a:lnTo>
                  <a:lnTo>
                    <a:pt x="1402" y="523"/>
                  </a:lnTo>
                  <a:lnTo>
                    <a:pt x="1402" y="525"/>
                  </a:lnTo>
                  <a:lnTo>
                    <a:pt x="1404" y="525"/>
                  </a:lnTo>
                  <a:lnTo>
                    <a:pt x="1404" y="526"/>
                  </a:lnTo>
                  <a:lnTo>
                    <a:pt x="1404" y="528"/>
                  </a:lnTo>
                  <a:lnTo>
                    <a:pt x="1404" y="529"/>
                  </a:lnTo>
                  <a:lnTo>
                    <a:pt x="1404" y="531"/>
                  </a:lnTo>
                  <a:lnTo>
                    <a:pt x="1406" y="531"/>
                  </a:lnTo>
                  <a:lnTo>
                    <a:pt x="1406" y="533"/>
                  </a:lnTo>
                  <a:lnTo>
                    <a:pt x="1407" y="534"/>
                  </a:lnTo>
                  <a:lnTo>
                    <a:pt x="1407" y="536"/>
                  </a:lnTo>
                  <a:lnTo>
                    <a:pt x="1409" y="536"/>
                  </a:lnTo>
                  <a:lnTo>
                    <a:pt x="1409" y="538"/>
                  </a:lnTo>
                  <a:lnTo>
                    <a:pt x="1411" y="539"/>
                  </a:lnTo>
                  <a:lnTo>
                    <a:pt x="1411" y="541"/>
                  </a:lnTo>
                  <a:lnTo>
                    <a:pt x="1412" y="541"/>
                  </a:lnTo>
                  <a:lnTo>
                    <a:pt x="1412" y="543"/>
                  </a:lnTo>
                  <a:lnTo>
                    <a:pt x="1412" y="544"/>
                  </a:lnTo>
                  <a:lnTo>
                    <a:pt x="1412" y="546"/>
                  </a:lnTo>
                  <a:lnTo>
                    <a:pt x="1414" y="546"/>
                  </a:lnTo>
                  <a:lnTo>
                    <a:pt x="1414" y="548"/>
                  </a:lnTo>
                  <a:lnTo>
                    <a:pt x="1414" y="549"/>
                  </a:lnTo>
                  <a:lnTo>
                    <a:pt x="1415" y="549"/>
                  </a:lnTo>
                  <a:lnTo>
                    <a:pt x="1415" y="551"/>
                  </a:lnTo>
                  <a:lnTo>
                    <a:pt x="1417" y="553"/>
                  </a:lnTo>
                  <a:lnTo>
                    <a:pt x="1417" y="554"/>
                  </a:lnTo>
                  <a:lnTo>
                    <a:pt x="1419" y="556"/>
                  </a:lnTo>
                  <a:lnTo>
                    <a:pt x="1420" y="558"/>
                  </a:lnTo>
                  <a:lnTo>
                    <a:pt x="1422" y="558"/>
                  </a:lnTo>
                  <a:lnTo>
                    <a:pt x="1422" y="559"/>
                  </a:lnTo>
                  <a:lnTo>
                    <a:pt x="1422" y="561"/>
                  </a:lnTo>
                  <a:lnTo>
                    <a:pt x="1424" y="561"/>
                  </a:lnTo>
                  <a:lnTo>
                    <a:pt x="1424" y="562"/>
                  </a:lnTo>
                  <a:lnTo>
                    <a:pt x="1425" y="562"/>
                  </a:lnTo>
                  <a:lnTo>
                    <a:pt x="1425" y="564"/>
                  </a:lnTo>
                  <a:lnTo>
                    <a:pt x="1427" y="564"/>
                  </a:lnTo>
                  <a:lnTo>
                    <a:pt x="1429" y="566"/>
                  </a:lnTo>
                  <a:lnTo>
                    <a:pt x="1429" y="567"/>
                  </a:lnTo>
                  <a:lnTo>
                    <a:pt x="1429" y="569"/>
                  </a:lnTo>
                  <a:lnTo>
                    <a:pt x="1429" y="571"/>
                  </a:lnTo>
                  <a:lnTo>
                    <a:pt x="1430" y="571"/>
                  </a:lnTo>
                  <a:lnTo>
                    <a:pt x="1430" y="572"/>
                  </a:lnTo>
                  <a:lnTo>
                    <a:pt x="1430" y="574"/>
                  </a:lnTo>
                  <a:lnTo>
                    <a:pt x="1432" y="574"/>
                  </a:lnTo>
                  <a:lnTo>
                    <a:pt x="1432" y="576"/>
                  </a:lnTo>
                  <a:lnTo>
                    <a:pt x="1432" y="577"/>
                  </a:lnTo>
                  <a:lnTo>
                    <a:pt x="1434" y="577"/>
                  </a:lnTo>
                  <a:lnTo>
                    <a:pt x="1434" y="579"/>
                  </a:lnTo>
                  <a:lnTo>
                    <a:pt x="1434" y="581"/>
                  </a:lnTo>
                  <a:lnTo>
                    <a:pt x="1434" y="582"/>
                  </a:lnTo>
                  <a:lnTo>
                    <a:pt x="1435" y="582"/>
                  </a:lnTo>
                  <a:lnTo>
                    <a:pt x="1435" y="584"/>
                  </a:lnTo>
                  <a:lnTo>
                    <a:pt x="1435" y="586"/>
                  </a:lnTo>
                  <a:lnTo>
                    <a:pt x="1435" y="587"/>
                  </a:lnTo>
                  <a:lnTo>
                    <a:pt x="1437" y="587"/>
                  </a:lnTo>
                  <a:lnTo>
                    <a:pt x="1437" y="589"/>
                  </a:lnTo>
                  <a:lnTo>
                    <a:pt x="1439" y="589"/>
                  </a:lnTo>
                  <a:lnTo>
                    <a:pt x="1440" y="589"/>
                  </a:lnTo>
                  <a:lnTo>
                    <a:pt x="1440" y="587"/>
                  </a:lnTo>
                  <a:lnTo>
                    <a:pt x="1442" y="587"/>
                  </a:lnTo>
                  <a:lnTo>
                    <a:pt x="1444" y="587"/>
                  </a:lnTo>
                  <a:lnTo>
                    <a:pt x="1445" y="587"/>
                  </a:lnTo>
                  <a:lnTo>
                    <a:pt x="1445" y="589"/>
                  </a:lnTo>
                  <a:lnTo>
                    <a:pt x="1447" y="589"/>
                  </a:lnTo>
                  <a:lnTo>
                    <a:pt x="1448" y="589"/>
                  </a:lnTo>
                  <a:lnTo>
                    <a:pt x="1448" y="591"/>
                  </a:lnTo>
                  <a:lnTo>
                    <a:pt x="1450" y="591"/>
                  </a:lnTo>
                  <a:lnTo>
                    <a:pt x="1450" y="592"/>
                  </a:lnTo>
                  <a:lnTo>
                    <a:pt x="1452" y="592"/>
                  </a:lnTo>
                  <a:lnTo>
                    <a:pt x="1452" y="594"/>
                  </a:lnTo>
                  <a:lnTo>
                    <a:pt x="1453" y="594"/>
                  </a:lnTo>
                  <a:lnTo>
                    <a:pt x="1455" y="594"/>
                  </a:lnTo>
                  <a:lnTo>
                    <a:pt x="1457" y="594"/>
                  </a:lnTo>
                  <a:lnTo>
                    <a:pt x="1458" y="594"/>
                  </a:lnTo>
                  <a:lnTo>
                    <a:pt x="1458" y="592"/>
                  </a:lnTo>
                  <a:lnTo>
                    <a:pt x="1460" y="592"/>
                  </a:lnTo>
                  <a:lnTo>
                    <a:pt x="1462" y="592"/>
                  </a:lnTo>
                  <a:lnTo>
                    <a:pt x="1463" y="592"/>
                  </a:lnTo>
                  <a:lnTo>
                    <a:pt x="1463" y="594"/>
                  </a:lnTo>
                  <a:lnTo>
                    <a:pt x="1465" y="594"/>
                  </a:lnTo>
                  <a:lnTo>
                    <a:pt x="1465" y="595"/>
                  </a:lnTo>
                  <a:lnTo>
                    <a:pt x="1467" y="595"/>
                  </a:lnTo>
                  <a:lnTo>
                    <a:pt x="1467" y="597"/>
                  </a:lnTo>
                  <a:lnTo>
                    <a:pt x="1468" y="597"/>
                  </a:lnTo>
                  <a:lnTo>
                    <a:pt x="1468" y="599"/>
                  </a:lnTo>
                  <a:lnTo>
                    <a:pt x="1468" y="600"/>
                  </a:lnTo>
                  <a:lnTo>
                    <a:pt x="1468" y="602"/>
                  </a:lnTo>
                  <a:lnTo>
                    <a:pt x="1470" y="604"/>
                  </a:lnTo>
                  <a:lnTo>
                    <a:pt x="1470" y="605"/>
                  </a:lnTo>
                  <a:lnTo>
                    <a:pt x="1470" y="607"/>
                  </a:lnTo>
                  <a:lnTo>
                    <a:pt x="1470" y="609"/>
                  </a:lnTo>
                  <a:lnTo>
                    <a:pt x="1472" y="609"/>
                  </a:lnTo>
                  <a:lnTo>
                    <a:pt x="1472" y="610"/>
                  </a:lnTo>
                  <a:lnTo>
                    <a:pt x="1470" y="610"/>
                  </a:lnTo>
                  <a:lnTo>
                    <a:pt x="1470" y="612"/>
                  </a:lnTo>
                  <a:lnTo>
                    <a:pt x="1470" y="614"/>
                  </a:lnTo>
                  <a:lnTo>
                    <a:pt x="1470" y="615"/>
                  </a:lnTo>
                  <a:lnTo>
                    <a:pt x="1470" y="617"/>
                  </a:lnTo>
                  <a:lnTo>
                    <a:pt x="1472" y="617"/>
                  </a:lnTo>
                  <a:lnTo>
                    <a:pt x="1472" y="619"/>
                  </a:lnTo>
                  <a:lnTo>
                    <a:pt x="1473" y="620"/>
                  </a:lnTo>
                  <a:lnTo>
                    <a:pt x="1473" y="622"/>
                  </a:lnTo>
                  <a:lnTo>
                    <a:pt x="1473" y="624"/>
                  </a:lnTo>
                  <a:lnTo>
                    <a:pt x="1475" y="624"/>
                  </a:lnTo>
                  <a:lnTo>
                    <a:pt x="1476" y="624"/>
                  </a:lnTo>
                  <a:lnTo>
                    <a:pt x="1476" y="625"/>
                  </a:lnTo>
                  <a:lnTo>
                    <a:pt x="1478" y="625"/>
                  </a:lnTo>
                  <a:lnTo>
                    <a:pt x="1478" y="627"/>
                  </a:lnTo>
                  <a:lnTo>
                    <a:pt x="1480" y="627"/>
                  </a:lnTo>
                  <a:lnTo>
                    <a:pt x="1480" y="628"/>
                  </a:lnTo>
                  <a:lnTo>
                    <a:pt x="1480" y="630"/>
                  </a:lnTo>
                  <a:lnTo>
                    <a:pt x="1480" y="632"/>
                  </a:lnTo>
                  <a:lnTo>
                    <a:pt x="1480" y="633"/>
                  </a:lnTo>
                  <a:lnTo>
                    <a:pt x="1481" y="633"/>
                  </a:lnTo>
                  <a:lnTo>
                    <a:pt x="1481" y="635"/>
                  </a:lnTo>
                  <a:lnTo>
                    <a:pt x="1480" y="637"/>
                  </a:lnTo>
                  <a:lnTo>
                    <a:pt x="1480" y="638"/>
                  </a:lnTo>
                  <a:lnTo>
                    <a:pt x="1481" y="638"/>
                  </a:lnTo>
                  <a:lnTo>
                    <a:pt x="1483" y="640"/>
                  </a:lnTo>
                  <a:lnTo>
                    <a:pt x="1485" y="642"/>
                  </a:lnTo>
                  <a:lnTo>
                    <a:pt x="1486" y="642"/>
                  </a:lnTo>
                  <a:lnTo>
                    <a:pt x="1488" y="642"/>
                  </a:lnTo>
                  <a:lnTo>
                    <a:pt x="1490" y="642"/>
                  </a:lnTo>
                  <a:lnTo>
                    <a:pt x="1491" y="642"/>
                  </a:lnTo>
                  <a:lnTo>
                    <a:pt x="1493" y="640"/>
                  </a:lnTo>
                  <a:lnTo>
                    <a:pt x="1495" y="640"/>
                  </a:lnTo>
                  <a:lnTo>
                    <a:pt x="1493" y="642"/>
                  </a:lnTo>
                  <a:lnTo>
                    <a:pt x="1493" y="643"/>
                  </a:lnTo>
                  <a:lnTo>
                    <a:pt x="1493" y="645"/>
                  </a:lnTo>
                  <a:lnTo>
                    <a:pt x="1495" y="647"/>
                  </a:lnTo>
                  <a:lnTo>
                    <a:pt x="1495" y="648"/>
                  </a:lnTo>
                  <a:lnTo>
                    <a:pt x="1495" y="650"/>
                  </a:lnTo>
                  <a:lnTo>
                    <a:pt x="1495" y="652"/>
                  </a:lnTo>
                  <a:lnTo>
                    <a:pt x="1496" y="653"/>
                  </a:lnTo>
                  <a:lnTo>
                    <a:pt x="1498" y="655"/>
                  </a:lnTo>
                  <a:lnTo>
                    <a:pt x="1498" y="657"/>
                  </a:lnTo>
                  <a:lnTo>
                    <a:pt x="1500" y="658"/>
                  </a:lnTo>
                  <a:lnTo>
                    <a:pt x="1500" y="660"/>
                  </a:lnTo>
                  <a:lnTo>
                    <a:pt x="1501" y="661"/>
                  </a:lnTo>
                  <a:lnTo>
                    <a:pt x="1500" y="663"/>
                  </a:lnTo>
                  <a:lnTo>
                    <a:pt x="1500" y="666"/>
                  </a:lnTo>
                  <a:lnTo>
                    <a:pt x="1501" y="668"/>
                  </a:lnTo>
                  <a:lnTo>
                    <a:pt x="1501" y="670"/>
                  </a:lnTo>
                  <a:lnTo>
                    <a:pt x="1501" y="671"/>
                  </a:lnTo>
                  <a:lnTo>
                    <a:pt x="1501" y="673"/>
                  </a:lnTo>
                  <a:lnTo>
                    <a:pt x="1503" y="675"/>
                  </a:lnTo>
                  <a:lnTo>
                    <a:pt x="1505" y="675"/>
                  </a:lnTo>
                  <a:lnTo>
                    <a:pt x="1506" y="675"/>
                  </a:lnTo>
                  <a:lnTo>
                    <a:pt x="1508" y="676"/>
                  </a:lnTo>
                  <a:lnTo>
                    <a:pt x="1511" y="676"/>
                  </a:lnTo>
                  <a:lnTo>
                    <a:pt x="1513" y="676"/>
                  </a:lnTo>
                  <a:lnTo>
                    <a:pt x="1514" y="678"/>
                  </a:lnTo>
                  <a:lnTo>
                    <a:pt x="1516" y="680"/>
                  </a:lnTo>
                  <a:lnTo>
                    <a:pt x="1518" y="680"/>
                  </a:lnTo>
                  <a:lnTo>
                    <a:pt x="1519" y="680"/>
                  </a:lnTo>
                  <a:lnTo>
                    <a:pt x="1523" y="680"/>
                  </a:lnTo>
                  <a:lnTo>
                    <a:pt x="1524" y="681"/>
                  </a:lnTo>
                  <a:lnTo>
                    <a:pt x="1526" y="681"/>
                  </a:lnTo>
                  <a:lnTo>
                    <a:pt x="1529" y="683"/>
                  </a:lnTo>
                  <a:lnTo>
                    <a:pt x="1531" y="685"/>
                  </a:lnTo>
                  <a:lnTo>
                    <a:pt x="1533" y="686"/>
                  </a:lnTo>
                  <a:lnTo>
                    <a:pt x="1533" y="688"/>
                  </a:lnTo>
                  <a:lnTo>
                    <a:pt x="1534" y="691"/>
                  </a:lnTo>
                  <a:lnTo>
                    <a:pt x="1536" y="693"/>
                  </a:lnTo>
                  <a:lnTo>
                    <a:pt x="1536" y="694"/>
                  </a:lnTo>
                  <a:lnTo>
                    <a:pt x="1538" y="696"/>
                  </a:lnTo>
                  <a:lnTo>
                    <a:pt x="1539" y="696"/>
                  </a:lnTo>
                  <a:lnTo>
                    <a:pt x="1541" y="698"/>
                  </a:lnTo>
                  <a:lnTo>
                    <a:pt x="1541" y="699"/>
                  </a:lnTo>
                  <a:lnTo>
                    <a:pt x="1542" y="699"/>
                  </a:lnTo>
                  <a:lnTo>
                    <a:pt x="1544" y="701"/>
                  </a:lnTo>
                  <a:lnTo>
                    <a:pt x="1544" y="703"/>
                  </a:lnTo>
                  <a:lnTo>
                    <a:pt x="1546" y="704"/>
                  </a:lnTo>
                  <a:lnTo>
                    <a:pt x="1547" y="704"/>
                  </a:lnTo>
                  <a:lnTo>
                    <a:pt x="1547" y="706"/>
                  </a:lnTo>
                  <a:lnTo>
                    <a:pt x="1549" y="708"/>
                  </a:lnTo>
                  <a:lnTo>
                    <a:pt x="1551" y="708"/>
                  </a:lnTo>
                  <a:lnTo>
                    <a:pt x="1549" y="709"/>
                  </a:lnTo>
                  <a:lnTo>
                    <a:pt x="1549" y="711"/>
                  </a:lnTo>
                  <a:lnTo>
                    <a:pt x="1549" y="713"/>
                  </a:lnTo>
                  <a:lnTo>
                    <a:pt x="1549" y="714"/>
                  </a:lnTo>
                  <a:lnTo>
                    <a:pt x="1549" y="716"/>
                  </a:lnTo>
                  <a:lnTo>
                    <a:pt x="1551" y="718"/>
                  </a:lnTo>
                  <a:lnTo>
                    <a:pt x="1551" y="721"/>
                  </a:lnTo>
                  <a:lnTo>
                    <a:pt x="1554" y="724"/>
                  </a:lnTo>
                  <a:lnTo>
                    <a:pt x="1556" y="724"/>
                  </a:lnTo>
                  <a:lnTo>
                    <a:pt x="1557" y="727"/>
                  </a:lnTo>
                  <a:lnTo>
                    <a:pt x="1559" y="729"/>
                  </a:lnTo>
                  <a:lnTo>
                    <a:pt x="1559" y="731"/>
                  </a:lnTo>
                  <a:lnTo>
                    <a:pt x="1559" y="732"/>
                  </a:lnTo>
                  <a:lnTo>
                    <a:pt x="1561" y="734"/>
                  </a:lnTo>
                  <a:lnTo>
                    <a:pt x="1561" y="736"/>
                  </a:lnTo>
                  <a:lnTo>
                    <a:pt x="1562" y="737"/>
                  </a:lnTo>
                  <a:lnTo>
                    <a:pt x="1564" y="739"/>
                  </a:lnTo>
                  <a:lnTo>
                    <a:pt x="1564" y="741"/>
                  </a:lnTo>
                  <a:lnTo>
                    <a:pt x="1564" y="742"/>
                  </a:lnTo>
                  <a:lnTo>
                    <a:pt x="1566" y="744"/>
                  </a:lnTo>
                  <a:lnTo>
                    <a:pt x="1567" y="746"/>
                  </a:lnTo>
                  <a:lnTo>
                    <a:pt x="1567" y="747"/>
                  </a:lnTo>
                  <a:lnTo>
                    <a:pt x="1569" y="749"/>
                  </a:lnTo>
                  <a:lnTo>
                    <a:pt x="1571" y="751"/>
                  </a:lnTo>
                  <a:lnTo>
                    <a:pt x="1569" y="751"/>
                  </a:lnTo>
                  <a:lnTo>
                    <a:pt x="1567" y="752"/>
                  </a:lnTo>
                  <a:lnTo>
                    <a:pt x="1566" y="754"/>
                  </a:lnTo>
                  <a:lnTo>
                    <a:pt x="1564" y="756"/>
                  </a:lnTo>
                  <a:lnTo>
                    <a:pt x="1562" y="756"/>
                  </a:lnTo>
                  <a:lnTo>
                    <a:pt x="1562" y="757"/>
                  </a:lnTo>
                  <a:lnTo>
                    <a:pt x="1561" y="757"/>
                  </a:lnTo>
                  <a:lnTo>
                    <a:pt x="1559" y="759"/>
                  </a:lnTo>
                  <a:lnTo>
                    <a:pt x="1557" y="759"/>
                  </a:lnTo>
                  <a:lnTo>
                    <a:pt x="1554" y="760"/>
                  </a:lnTo>
                  <a:lnTo>
                    <a:pt x="1552" y="762"/>
                  </a:lnTo>
                  <a:lnTo>
                    <a:pt x="1551" y="764"/>
                  </a:lnTo>
                  <a:lnTo>
                    <a:pt x="1551" y="765"/>
                  </a:lnTo>
                  <a:lnTo>
                    <a:pt x="1549" y="765"/>
                  </a:lnTo>
                  <a:lnTo>
                    <a:pt x="1546" y="765"/>
                  </a:lnTo>
                  <a:lnTo>
                    <a:pt x="1544" y="767"/>
                  </a:lnTo>
                  <a:lnTo>
                    <a:pt x="1542" y="769"/>
                  </a:lnTo>
                  <a:lnTo>
                    <a:pt x="1541" y="769"/>
                  </a:lnTo>
                  <a:lnTo>
                    <a:pt x="1541" y="770"/>
                  </a:lnTo>
                  <a:lnTo>
                    <a:pt x="1541" y="772"/>
                  </a:lnTo>
                  <a:lnTo>
                    <a:pt x="1541" y="775"/>
                  </a:lnTo>
                  <a:lnTo>
                    <a:pt x="1544" y="779"/>
                  </a:lnTo>
                  <a:lnTo>
                    <a:pt x="1544" y="780"/>
                  </a:lnTo>
                  <a:lnTo>
                    <a:pt x="1546" y="782"/>
                  </a:lnTo>
                  <a:lnTo>
                    <a:pt x="1547" y="782"/>
                  </a:lnTo>
                  <a:lnTo>
                    <a:pt x="1547" y="784"/>
                  </a:lnTo>
                  <a:lnTo>
                    <a:pt x="1549" y="785"/>
                  </a:lnTo>
                  <a:lnTo>
                    <a:pt x="1551" y="785"/>
                  </a:lnTo>
                  <a:lnTo>
                    <a:pt x="1551" y="788"/>
                  </a:lnTo>
                  <a:lnTo>
                    <a:pt x="1551" y="790"/>
                  </a:lnTo>
                  <a:lnTo>
                    <a:pt x="1551" y="792"/>
                  </a:lnTo>
                  <a:lnTo>
                    <a:pt x="1551" y="793"/>
                  </a:lnTo>
                  <a:lnTo>
                    <a:pt x="1551" y="797"/>
                  </a:lnTo>
                  <a:lnTo>
                    <a:pt x="1552" y="798"/>
                  </a:lnTo>
                  <a:lnTo>
                    <a:pt x="1552" y="800"/>
                  </a:lnTo>
                  <a:lnTo>
                    <a:pt x="1552" y="802"/>
                  </a:lnTo>
                  <a:lnTo>
                    <a:pt x="1554" y="803"/>
                  </a:lnTo>
                  <a:lnTo>
                    <a:pt x="1554" y="805"/>
                  </a:lnTo>
                  <a:lnTo>
                    <a:pt x="1556" y="807"/>
                  </a:lnTo>
                  <a:lnTo>
                    <a:pt x="1556" y="808"/>
                  </a:lnTo>
                  <a:lnTo>
                    <a:pt x="1556" y="810"/>
                  </a:lnTo>
                  <a:lnTo>
                    <a:pt x="1556" y="812"/>
                  </a:lnTo>
                  <a:lnTo>
                    <a:pt x="1554" y="813"/>
                  </a:lnTo>
                  <a:lnTo>
                    <a:pt x="1554" y="815"/>
                  </a:lnTo>
                  <a:lnTo>
                    <a:pt x="1554" y="817"/>
                  </a:lnTo>
                  <a:lnTo>
                    <a:pt x="1554" y="818"/>
                  </a:lnTo>
                  <a:lnTo>
                    <a:pt x="1554" y="820"/>
                  </a:lnTo>
                  <a:lnTo>
                    <a:pt x="1552" y="820"/>
                  </a:lnTo>
                  <a:lnTo>
                    <a:pt x="1552" y="821"/>
                  </a:lnTo>
                  <a:lnTo>
                    <a:pt x="1552" y="823"/>
                  </a:lnTo>
                  <a:lnTo>
                    <a:pt x="1552" y="825"/>
                  </a:lnTo>
                  <a:lnTo>
                    <a:pt x="1552" y="826"/>
                  </a:lnTo>
                  <a:lnTo>
                    <a:pt x="1552" y="828"/>
                  </a:lnTo>
                  <a:lnTo>
                    <a:pt x="1554" y="830"/>
                  </a:lnTo>
                  <a:lnTo>
                    <a:pt x="1552" y="836"/>
                  </a:lnTo>
                  <a:lnTo>
                    <a:pt x="1552" y="838"/>
                  </a:lnTo>
                  <a:lnTo>
                    <a:pt x="1554" y="840"/>
                  </a:lnTo>
                  <a:lnTo>
                    <a:pt x="1554" y="841"/>
                  </a:lnTo>
                  <a:lnTo>
                    <a:pt x="1554" y="843"/>
                  </a:lnTo>
                  <a:lnTo>
                    <a:pt x="1554" y="845"/>
                  </a:lnTo>
                  <a:lnTo>
                    <a:pt x="1554" y="846"/>
                  </a:lnTo>
                  <a:lnTo>
                    <a:pt x="1554" y="848"/>
                  </a:lnTo>
                  <a:lnTo>
                    <a:pt x="1556" y="850"/>
                  </a:lnTo>
                  <a:lnTo>
                    <a:pt x="1556" y="851"/>
                  </a:lnTo>
                  <a:lnTo>
                    <a:pt x="1556" y="853"/>
                  </a:lnTo>
                  <a:lnTo>
                    <a:pt x="1556" y="854"/>
                  </a:lnTo>
                  <a:lnTo>
                    <a:pt x="1557" y="856"/>
                  </a:lnTo>
                  <a:lnTo>
                    <a:pt x="1557" y="858"/>
                  </a:lnTo>
                  <a:lnTo>
                    <a:pt x="1559" y="859"/>
                  </a:lnTo>
                  <a:lnTo>
                    <a:pt x="1559" y="861"/>
                  </a:lnTo>
                  <a:lnTo>
                    <a:pt x="1561" y="863"/>
                  </a:lnTo>
                  <a:lnTo>
                    <a:pt x="1561" y="864"/>
                  </a:lnTo>
                  <a:lnTo>
                    <a:pt x="1561" y="866"/>
                  </a:lnTo>
                  <a:lnTo>
                    <a:pt x="1562" y="868"/>
                  </a:lnTo>
                  <a:lnTo>
                    <a:pt x="1562" y="869"/>
                  </a:lnTo>
                  <a:lnTo>
                    <a:pt x="1562" y="871"/>
                  </a:lnTo>
                  <a:lnTo>
                    <a:pt x="1564" y="873"/>
                  </a:lnTo>
                  <a:lnTo>
                    <a:pt x="1564" y="874"/>
                  </a:lnTo>
                  <a:lnTo>
                    <a:pt x="1566" y="876"/>
                  </a:lnTo>
                  <a:lnTo>
                    <a:pt x="1566" y="878"/>
                  </a:lnTo>
                  <a:lnTo>
                    <a:pt x="1567" y="879"/>
                  </a:lnTo>
                  <a:lnTo>
                    <a:pt x="1569" y="883"/>
                  </a:lnTo>
                  <a:lnTo>
                    <a:pt x="1571" y="884"/>
                  </a:lnTo>
                  <a:lnTo>
                    <a:pt x="1569" y="886"/>
                  </a:lnTo>
                  <a:lnTo>
                    <a:pt x="1571" y="886"/>
                  </a:lnTo>
                  <a:lnTo>
                    <a:pt x="1571" y="887"/>
                  </a:lnTo>
                  <a:lnTo>
                    <a:pt x="1571" y="889"/>
                  </a:lnTo>
                  <a:lnTo>
                    <a:pt x="1571" y="891"/>
                  </a:lnTo>
                  <a:lnTo>
                    <a:pt x="1572" y="891"/>
                  </a:lnTo>
                  <a:lnTo>
                    <a:pt x="1572" y="892"/>
                  </a:lnTo>
                  <a:lnTo>
                    <a:pt x="1572" y="894"/>
                  </a:lnTo>
                  <a:lnTo>
                    <a:pt x="1574" y="896"/>
                  </a:lnTo>
                  <a:lnTo>
                    <a:pt x="1575" y="897"/>
                  </a:lnTo>
                  <a:lnTo>
                    <a:pt x="1577" y="899"/>
                  </a:lnTo>
                  <a:lnTo>
                    <a:pt x="1577" y="901"/>
                  </a:lnTo>
                  <a:lnTo>
                    <a:pt x="1579" y="901"/>
                  </a:lnTo>
                  <a:lnTo>
                    <a:pt x="1579" y="902"/>
                  </a:lnTo>
                  <a:lnTo>
                    <a:pt x="1580" y="904"/>
                  </a:lnTo>
                  <a:lnTo>
                    <a:pt x="1582" y="906"/>
                  </a:lnTo>
                  <a:lnTo>
                    <a:pt x="1584" y="907"/>
                  </a:lnTo>
                  <a:lnTo>
                    <a:pt x="1584" y="909"/>
                  </a:lnTo>
                  <a:lnTo>
                    <a:pt x="1585" y="909"/>
                  </a:lnTo>
                  <a:lnTo>
                    <a:pt x="1585" y="911"/>
                  </a:lnTo>
                  <a:lnTo>
                    <a:pt x="1587" y="912"/>
                  </a:lnTo>
                  <a:lnTo>
                    <a:pt x="1589" y="914"/>
                  </a:lnTo>
                  <a:lnTo>
                    <a:pt x="1589" y="916"/>
                  </a:lnTo>
                  <a:lnTo>
                    <a:pt x="1590" y="916"/>
                  </a:lnTo>
                  <a:lnTo>
                    <a:pt x="1590" y="917"/>
                  </a:lnTo>
                  <a:lnTo>
                    <a:pt x="1590" y="919"/>
                  </a:lnTo>
                  <a:lnTo>
                    <a:pt x="1590" y="917"/>
                  </a:lnTo>
                  <a:lnTo>
                    <a:pt x="1590" y="919"/>
                  </a:lnTo>
                  <a:lnTo>
                    <a:pt x="1592" y="919"/>
                  </a:lnTo>
                  <a:lnTo>
                    <a:pt x="1592" y="920"/>
                  </a:lnTo>
                  <a:lnTo>
                    <a:pt x="1592" y="922"/>
                  </a:lnTo>
                  <a:lnTo>
                    <a:pt x="1592" y="924"/>
                  </a:lnTo>
                  <a:lnTo>
                    <a:pt x="1594" y="924"/>
                  </a:lnTo>
                  <a:lnTo>
                    <a:pt x="1594" y="925"/>
                  </a:lnTo>
                  <a:lnTo>
                    <a:pt x="1594" y="927"/>
                  </a:lnTo>
                  <a:lnTo>
                    <a:pt x="1594" y="929"/>
                  </a:lnTo>
                  <a:lnTo>
                    <a:pt x="1595" y="929"/>
                  </a:lnTo>
                  <a:lnTo>
                    <a:pt x="1595" y="930"/>
                  </a:lnTo>
                  <a:lnTo>
                    <a:pt x="1595" y="932"/>
                  </a:lnTo>
                  <a:lnTo>
                    <a:pt x="1595" y="934"/>
                  </a:lnTo>
                  <a:lnTo>
                    <a:pt x="1595" y="935"/>
                  </a:lnTo>
                  <a:lnTo>
                    <a:pt x="1595" y="937"/>
                  </a:lnTo>
                  <a:lnTo>
                    <a:pt x="1594" y="937"/>
                  </a:lnTo>
                  <a:lnTo>
                    <a:pt x="1594" y="939"/>
                  </a:lnTo>
                  <a:lnTo>
                    <a:pt x="1594" y="940"/>
                  </a:lnTo>
                  <a:lnTo>
                    <a:pt x="1594" y="942"/>
                  </a:lnTo>
                  <a:lnTo>
                    <a:pt x="1592" y="942"/>
                  </a:lnTo>
                  <a:lnTo>
                    <a:pt x="1592" y="944"/>
                  </a:lnTo>
                  <a:lnTo>
                    <a:pt x="1592" y="945"/>
                  </a:lnTo>
                  <a:lnTo>
                    <a:pt x="1592" y="947"/>
                  </a:lnTo>
                  <a:lnTo>
                    <a:pt x="1590" y="947"/>
                  </a:lnTo>
                  <a:lnTo>
                    <a:pt x="1590" y="949"/>
                  </a:lnTo>
                  <a:lnTo>
                    <a:pt x="1590" y="950"/>
                  </a:lnTo>
                  <a:lnTo>
                    <a:pt x="1589" y="950"/>
                  </a:lnTo>
                  <a:lnTo>
                    <a:pt x="1589" y="952"/>
                  </a:lnTo>
                  <a:lnTo>
                    <a:pt x="1589" y="953"/>
                  </a:lnTo>
                  <a:lnTo>
                    <a:pt x="1587" y="955"/>
                  </a:lnTo>
                  <a:lnTo>
                    <a:pt x="1587" y="957"/>
                  </a:lnTo>
                  <a:lnTo>
                    <a:pt x="1587" y="958"/>
                  </a:lnTo>
                  <a:lnTo>
                    <a:pt x="1587" y="960"/>
                  </a:lnTo>
                  <a:lnTo>
                    <a:pt x="1587" y="962"/>
                  </a:lnTo>
                  <a:lnTo>
                    <a:pt x="1587" y="963"/>
                  </a:lnTo>
                  <a:lnTo>
                    <a:pt x="1587" y="965"/>
                  </a:lnTo>
                  <a:lnTo>
                    <a:pt x="1589" y="965"/>
                  </a:lnTo>
                  <a:lnTo>
                    <a:pt x="1589" y="967"/>
                  </a:lnTo>
                  <a:lnTo>
                    <a:pt x="1589" y="968"/>
                  </a:lnTo>
                  <a:lnTo>
                    <a:pt x="1589" y="970"/>
                  </a:lnTo>
                  <a:lnTo>
                    <a:pt x="1590" y="972"/>
                  </a:lnTo>
                  <a:lnTo>
                    <a:pt x="1590" y="973"/>
                  </a:lnTo>
                  <a:lnTo>
                    <a:pt x="1590" y="975"/>
                  </a:lnTo>
                  <a:lnTo>
                    <a:pt x="1590" y="977"/>
                  </a:lnTo>
                  <a:lnTo>
                    <a:pt x="1592" y="978"/>
                  </a:lnTo>
                  <a:lnTo>
                    <a:pt x="1592" y="980"/>
                  </a:lnTo>
                  <a:lnTo>
                    <a:pt x="1594" y="982"/>
                  </a:lnTo>
                  <a:lnTo>
                    <a:pt x="1594" y="983"/>
                  </a:lnTo>
                  <a:lnTo>
                    <a:pt x="1594" y="985"/>
                  </a:lnTo>
                  <a:lnTo>
                    <a:pt x="1595" y="985"/>
                  </a:lnTo>
                  <a:lnTo>
                    <a:pt x="1594" y="985"/>
                  </a:lnTo>
                  <a:lnTo>
                    <a:pt x="1594" y="986"/>
                  </a:lnTo>
                  <a:lnTo>
                    <a:pt x="1592" y="986"/>
                  </a:lnTo>
                  <a:lnTo>
                    <a:pt x="1590" y="986"/>
                  </a:lnTo>
                  <a:lnTo>
                    <a:pt x="1589" y="988"/>
                  </a:lnTo>
                  <a:lnTo>
                    <a:pt x="1587" y="986"/>
                  </a:lnTo>
                  <a:lnTo>
                    <a:pt x="1585" y="986"/>
                  </a:lnTo>
                  <a:lnTo>
                    <a:pt x="1584" y="986"/>
                  </a:lnTo>
                  <a:lnTo>
                    <a:pt x="1582" y="986"/>
                  </a:lnTo>
                  <a:lnTo>
                    <a:pt x="1580" y="985"/>
                  </a:lnTo>
                  <a:lnTo>
                    <a:pt x="1579" y="985"/>
                  </a:lnTo>
                  <a:lnTo>
                    <a:pt x="1577" y="983"/>
                  </a:lnTo>
                  <a:lnTo>
                    <a:pt x="1575" y="982"/>
                  </a:lnTo>
                  <a:lnTo>
                    <a:pt x="1574" y="982"/>
                  </a:lnTo>
                  <a:lnTo>
                    <a:pt x="1572" y="980"/>
                  </a:lnTo>
                  <a:lnTo>
                    <a:pt x="1571" y="980"/>
                  </a:lnTo>
                  <a:lnTo>
                    <a:pt x="1569" y="980"/>
                  </a:lnTo>
                  <a:lnTo>
                    <a:pt x="1567" y="982"/>
                  </a:lnTo>
                  <a:lnTo>
                    <a:pt x="1566" y="982"/>
                  </a:lnTo>
                  <a:lnTo>
                    <a:pt x="1564" y="983"/>
                  </a:lnTo>
                  <a:lnTo>
                    <a:pt x="1562" y="983"/>
                  </a:lnTo>
                  <a:lnTo>
                    <a:pt x="1562" y="985"/>
                  </a:lnTo>
                  <a:lnTo>
                    <a:pt x="1562" y="986"/>
                  </a:lnTo>
                  <a:lnTo>
                    <a:pt x="1561" y="988"/>
                  </a:lnTo>
                  <a:lnTo>
                    <a:pt x="1561" y="990"/>
                  </a:lnTo>
                  <a:lnTo>
                    <a:pt x="1561" y="991"/>
                  </a:lnTo>
                  <a:lnTo>
                    <a:pt x="1561" y="993"/>
                  </a:lnTo>
                  <a:lnTo>
                    <a:pt x="1559" y="995"/>
                  </a:lnTo>
                  <a:lnTo>
                    <a:pt x="1559" y="996"/>
                  </a:lnTo>
                  <a:lnTo>
                    <a:pt x="1559" y="998"/>
                  </a:lnTo>
                  <a:lnTo>
                    <a:pt x="1559" y="1000"/>
                  </a:lnTo>
                  <a:lnTo>
                    <a:pt x="1559" y="1001"/>
                  </a:lnTo>
                  <a:lnTo>
                    <a:pt x="1559" y="1003"/>
                  </a:lnTo>
                  <a:lnTo>
                    <a:pt x="1557" y="1005"/>
                  </a:lnTo>
                  <a:lnTo>
                    <a:pt x="1557" y="1006"/>
                  </a:lnTo>
                  <a:lnTo>
                    <a:pt x="1556" y="1006"/>
                  </a:lnTo>
                  <a:lnTo>
                    <a:pt x="1556" y="1008"/>
                  </a:lnTo>
                  <a:lnTo>
                    <a:pt x="1554" y="1008"/>
                  </a:lnTo>
                  <a:lnTo>
                    <a:pt x="1552" y="1010"/>
                  </a:lnTo>
                  <a:lnTo>
                    <a:pt x="1551" y="1010"/>
                  </a:lnTo>
                  <a:lnTo>
                    <a:pt x="1551" y="1011"/>
                  </a:lnTo>
                  <a:lnTo>
                    <a:pt x="1549" y="1011"/>
                  </a:lnTo>
                  <a:lnTo>
                    <a:pt x="1547" y="1011"/>
                  </a:lnTo>
                  <a:lnTo>
                    <a:pt x="1547" y="1013"/>
                  </a:lnTo>
                  <a:lnTo>
                    <a:pt x="1546" y="1013"/>
                  </a:lnTo>
                  <a:lnTo>
                    <a:pt x="1544" y="1013"/>
                  </a:lnTo>
                  <a:lnTo>
                    <a:pt x="1542" y="1014"/>
                  </a:lnTo>
                  <a:lnTo>
                    <a:pt x="1541" y="1014"/>
                  </a:lnTo>
                  <a:lnTo>
                    <a:pt x="1539" y="1014"/>
                  </a:lnTo>
                  <a:lnTo>
                    <a:pt x="1538" y="1016"/>
                  </a:lnTo>
                  <a:lnTo>
                    <a:pt x="1534" y="1016"/>
                  </a:lnTo>
                  <a:lnTo>
                    <a:pt x="1531" y="1016"/>
                  </a:lnTo>
                  <a:lnTo>
                    <a:pt x="1529" y="1016"/>
                  </a:lnTo>
                  <a:lnTo>
                    <a:pt x="1528" y="1016"/>
                  </a:lnTo>
                  <a:lnTo>
                    <a:pt x="1526" y="1016"/>
                  </a:lnTo>
                  <a:lnTo>
                    <a:pt x="1524" y="1016"/>
                  </a:lnTo>
                  <a:lnTo>
                    <a:pt x="1524" y="1014"/>
                  </a:lnTo>
                  <a:lnTo>
                    <a:pt x="1523" y="1014"/>
                  </a:lnTo>
                  <a:lnTo>
                    <a:pt x="1521" y="1014"/>
                  </a:lnTo>
                  <a:lnTo>
                    <a:pt x="1519" y="1014"/>
                  </a:lnTo>
                  <a:lnTo>
                    <a:pt x="1518" y="1014"/>
                  </a:lnTo>
                  <a:lnTo>
                    <a:pt x="1516" y="1014"/>
                  </a:lnTo>
                  <a:lnTo>
                    <a:pt x="1514" y="1013"/>
                  </a:lnTo>
                  <a:lnTo>
                    <a:pt x="1513" y="1013"/>
                  </a:lnTo>
                  <a:lnTo>
                    <a:pt x="1511" y="1013"/>
                  </a:lnTo>
                  <a:lnTo>
                    <a:pt x="1509" y="1013"/>
                  </a:lnTo>
                  <a:lnTo>
                    <a:pt x="1508" y="1013"/>
                  </a:lnTo>
                  <a:lnTo>
                    <a:pt x="1508" y="1011"/>
                  </a:lnTo>
                  <a:lnTo>
                    <a:pt x="1506" y="1011"/>
                  </a:lnTo>
                  <a:lnTo>
                    <a:pt x="1505" y="1011"/>
                  </a:lnTo>
                  <a:lnTo>
                    <a:pt x="1503" y="1011"/>
                  </a:lnTo>
                  <a:lnTo>
                    <a:pt x="1501" y="1011"/>
                  </a:lnTo>
                  <a:lnTo>
                    <a:pt x="1501" y="1010"/>
                  </a:lnTo>
                  <a:lnTo>
                    <a:pt x="1500" y="1010"/>
                  </a:lnTo>
                  <a:lnTo>
                    <a:pt x="1498" y="1010"/>
                  </a:lnTo>
                  <a:lnTo>
                    <a:pt x="1496" y="1010"/>
                  </a:lnTo>
                  <a:lnTo>
                    <a:pt x="1495" y="1010"/>
                  </a:lnTo>
                  <a:lnTo>
                    <a:pt x="1495" y="1008"/>
                  </a:lnTo>
                  <a:lnTo>
                    <a:pt x="1493" y="1008"/>
                  </a:lnTo>
                  <a:lnTo>
                    <a:pt x="1491" y="1008"/>
                  </a:lnTo>
                  <a:lnTo>
                    <a:pt x="1490" y="1008"/>
                  </a:lnTo>
                  <a:lnTo>
                    <a:pt x="1488" y="1008"/>
                  </a:lnTo>
                  <a:lnTo>
                    <a:pt x="1486" y="1008"/>
                  </a:lnTo>
                  <a:lnTo>
                    <a:pt x="1486" y="1006"/>
                  </a:lnTo>
                  <a:lnTo>
                    <a:pt x="1485" y="1006"/>
                  </a:lnTo>
                  <a:lnTo>
                    <a:pt x="1483" y="1006"/>
                  </a:lnTo>
                  <a:lnTo>
                    <a:pt x="1483" y="1005"/>
                  </a:lnTo>
                  <a:lnTo>
                    <a:pt x="1481" y="1005"/>
                  </a:lnTo>
                  <a:lnTo>
                    <a:pt x="1480" y="1003"/>
                  </a:lnTo>
                  <a:lnTo>
                    <a:pt x="1478" y="1001"/>
                  </a:lnTo>
                  <a:lnTo>
                    <a:pt x="1478" y="1000"/>
                  </a:lnTo>
                  <a:lnTo>
                    <a:pt x="1476" y="998"/>
                  </a:lnTo>
                  <a:lnTo>
                    <a:pt x="1476" y="996"/>
                  </a:lnTo>
                  <a:lnTo>
                    <a:pt x="1475" y="995"/>
                  </a:lnTo>
                  <a:lnTo>
                    <a:pt x="1473" y="995"/>
                  </a:lnTo>
                  <a:lnTo>
                    <a:pt x="1472" y="993"/>
                  </a:lnTo>
                  <a:lnTo>
                    <a:pt x="1470" y="993"/>
                  </a:lnTo>
                  <a:lnTo>
                    <a:pt x="1468" y="993"/>
                  </a:lnTo>
                  <a:lnTo>
                    <a:pt x="1467" y="991"/>
                  </a:lnTo>
                  <a:lnTo>
                    <a:pt x="1465" y="991"/>
                  </a:lnTo>
                  <a:lnTo>
                    <a:pt x="1463" y="990"/>
                  </a:lnTo>
                  <a:lnTo>
                    <a:pt x="1462" y="990"/>
                  </a:lnTo>
                  <a:lnTo>
                    <a:pt x="1460" y="988"/>
                  </a:lnTo>
                  <a:lnTo>
                    <a:pt x="1458" y="988"/>
                  </a:lnTo>
                  <a:lnTo>
                    <a:pt x="1458" y="986"/>
                  </a:lnTo>
                  <a:lnTo>
                    <a:pt x="1457" y="986"/>
                  </a:lnTo>
                  <a:lnTo>
                    <a:pt x="1455" y="986"/>
                  </a:lnTo>
                  <a:lnTo>
                    <a:pt x="1455" y="985"/>
                  </a:lnTo>
                  <a:lnTo>
                    <a:pt x="1455" y="983"/>
                  </a:lnTo>
                  <a:lnTo>
                    <a:pt x="1453" y="983"/>
                  </a:lnTo>
                  <a:lnTo>
                    <a:pt x="1453" y="982"/>
                  </a:lnTo>
                  <a:lnTo>
                    <a:pt x="1453" y="980"/>
                  </a:lnTo>
                  <a:lnTo>
                    <a:pt x="1452" y="980"/>
                  </a:lnTo>
                  <a:lnTo>
                    <a:pt x="1452" y="978"/>
                  </a:lnTo>
                  <a:lnTo>
                    <a:pt x="1452" y="977"/>
                  </a:lnTo>
                  <a:lnTo>
                    <a:pt x="1450" y="977"/>
                  </a:lnTo>
                  <a:lnTo>
                    <a:pt x="1450" y="975"/>
                  </a:lnTo>
                  <a:lnTo>
                    <a:pt x="1448" y="973"/>
                  </a:lnTo>
                  <a:lnTo>
                    <a:pt x="1447" y="972"/>
                  </a:lnTo>
                  <a:lnTo>
                    <a:pt x="1445" y="970"/>
                  </a:lnTo>
                  <a:lnTo>
                    <a:pt x="1444" y="968"/>
                  </a:lnTo>
                  <a:lnTo>
                    <a:pt x="1444" y="967"/>
                  </a:lnTo>
                  <a:lnTo>
                    <a:pt x="1442" y="967"/>
                  </a:lnTo>
                  <a:lnTo>
                    <a:pt x="1440" y="965"/>
                  </a:lnTo>
                  <a:lnTo>
                    <a:pt x="1439" y="965"/>
                  </a:lnTo>
                  <a:lnTo>
                    <a:pt x="1439" y="963"/>
                  </a:lnTo>
                  <a:lnTo>
                    <a:pt x="1437" y="963"/>
                  </a:lnTo>
                  <a:lnTo>
                    <a:pt x="1435" y="962"/>
                  </a:lnTo>
                  <a:lnTo>
                    <a:pt x="1434" y="962"/>
                  </a:lnTo>
                  <a:lnTo>
                    <a:pt x="1434" y="960"/>
                  </a:lnTo>
                  <a:lnTo>
                    <a:pt x="1432" y="958"/>
                  </a:lnTo>
                  <a:lnTo>
                    <a:pt x="1432" y="957"/>
                  </a:lnTo>
                  <a:lnTo>
                    <a:pt x="1432" y="955"/>
                  </a:lnTo>
                  <a:lnTo>
                    <a:pt x="1430" y="953"/>
                  </a:lnTo>
                  <a:lnTo>
                    <a:pt x="1429" y="952"/>
                  </a:lnTo>
                  <a:lnTo>
                    <a:pt x="1427" y="952"/>
                  </a:lnTo>
                  <a:lnTo>
                    <a:pt x="1427" y="950"/>
                  </a:lnTo>
                  <a:lnTo>
                    <a:pt x="1425" y="950"/>
                  </a:lnTo>
                  <a:lnTo>
                    <a:pt x="1425" y="949"/>
                  </a:lnTo>
                  <a:lnTo>
                    <a:pt x="1424" y="949"/>
                  </a:lnTo>
                  <a:lnTo>
                    <a:pt x="1422" y="947"/>
                  </a:lnTo>
                  <a:lnTo>
                    <a:pt x="1422" y="945"/>
                  </a:lnTo>
                  <a:lnTo>
                    <a:pt x="1420" y="945"/>
                  </a:lnTo>
                  <a:lnTo>
                    <a:pt x="1420" y="944"/>
                  </a:lnTo>
                  <a:lnTo>
                    <a:pt x="1419" y="944"/>
                  </a:lnTo>
                  <a:lnTo>
                    <a:pt x="1419" y="942"/>
                  </a:lnTo>
                  <a:lnTo>
                    <a:pt x="1417" y="942"/>
                  </a:lnTo>
                  <a:lnTo>
                    <a:pt x="1417" y="940"/>
                  </a:lnTo>
                  <a:lnTo>
                    <a:pt x="1417" y="939"/>
                  </a:lnTo>
                  <a:lnTo>
                    <a:pt x="1415" y="939"/>
                  </a:lnTo>
                  <a:lnTo>
                    <a:pt x="1414" y="937"/>
                  </a:lnTo>
                  <a:lnTo>
                    <a:pt x="1412" y="935"/>
                  </a:lnTo>
                  <a:lnTo>
                    <a:pt x="1411" y="935"/>
                  </a:lnTo>
                  <a:lnTo>
                    <a:pt x="1409" y="934"/>
                  </a:lnTo>
                  <a:lnTo>
                    <a:pt x="1407" y="934"/>
                  </a:lnTo>
                  <a:lnTo>
                    <a:pt x="1406" y="932"/>
                  </a:lnTo>
                  <a:lnTo>
                    <a:pt x="1404" y="932"/>
                  </a:lnTo>
                  <a:lnTo>
                    <a:pt x="1402" y="930"/>
                  </a:lnTo>
                  <a:lnTo>
                    <a:pt x="1401" y="930"/>
                  </a:lnTo>
                  <a:lnTo>
                    <a:pt x="1399" y="929"/>
                  </a:lnTo>
                  <a:lnTo>
                    <a:pt x="1399" y="927"/>
                  </a:lnTo>
                  <a:lnTo>
                    <a:pt x="1399" y="925"/>
                  </a:lnTo>
                  <a:lnTo>
                    <a:pt x="1397" y="924"/>
                  </a:lnTo>
                  <a:lnTo>
                    <a:pt x="1397" y="922"/>
                  </a:lnTo>
                  <a:lnTo>
                    <a:pt x="1396" y="920"/>
                  </a:lnTo>
                  <a:lnTo>
                    <a:pt x="1394" y="920"/>
                  </a:lnTo>
                  <a:lnTo>
                    <a:pt x="1394" y="919"/>
                  </a:lnTo>
                  <a:lnTo>
                    <a:pt x="1392" y="919"/>
                  </a:lnTo>
                  <a:lnTo>
                    <a:pt x="1391" y="919"/>
                  </a:lnTo>
                  <a:lnTo>
                    <a:pt x="1389" y="917"/>
                  </a:lnTo>
                  <a:lnTo>
                    <a:pt x="1387" y="917"/>
                  </a:lnTo>
                  <a:lnTo>
                    <a:pt x="1387" y="916"/>
                  </a:lnTo>
                  <a:lnTo>
                    <a:pt x="1386" y="914"/>
                  </a:lnTo>
                  <a:lnTo>
                    <a:pt x="1384" y="912"/>
                  </a:lnTo>
                  <a:lnTo>
                    <a:pt x="1382" y="911"/>
                  </a:lnTo>
                  <a:lnTo>
                    <a:pt x="1381" y="909"/>
                  </a:lnTo>
                  <a:lnTo>
                    <a:pt x="1379" y="909"/>
                  </a:lnTo>
                  <a:lnTo>
                    <a:pt x="1378" y="907"/>
                  </a:lnTo>
                  <a:lnTo>
                    <a:pt x="1376" y="907"/>
                  </a:lnTo>
                  <a:lnTo>
                    <a:pt x="1374" y="907"/>
                  </a:lnTo>
                  <a:lnTo>
                    <a:pt x="1373" y="907"/>
                  </a:lnTo>
                  <a:lnTo>
                    <a:pt x="1371" y="907"/>
                  </a:lnTo>
                  <a:lnTo>
                    <a:pt x="1369" y="909"/>
                  </a:lnTo>
                  <a:lnTo>
                    <a:pt x="1368" y="911"/>
                  </a:lnTo>
                  <a:lnTo>
                    <a:pt x="1366" y="911"/>
                  </a:lnTo>
                  <a:lnTo>
                    <a:pt x="1364" y="912"/>
                  </a:lnTo>
                  <a:lnTo>
                    <a:pt x="1363" y="911"/>
                  </a:lnTo>
                  <a:lnTo>
                    <a:pt x="1361" y="911"/>
                  </a:lnTo>
                  <a:lnTo>
                    <a:pt x="1359" y="911"/>
                  </a:lnTo>
                  <a:lnTo>
                    <a:pt x="1358" y="911"/>
                  </a:lnTo>
                  <a:lnTo>
                    <a:pt x="1356" y="911"/>
                  </a:lnTo>
                  <a:lnTo>
                    <a:pt x="1354" y="912"/>
                  </a:lnTo>
                  <a:lnTo>
                    <a:pt x="1353" y="912"/>
                  </a:lnTo>
                  <a:lnTo>
                    <a:pt x="1351" y="912"/>
                  </a:lnTo>
                  <a:lnTo>
                    <a:pt x="1349" y="914"/>
                  </a:lnTo>
                  <a:lnTo>
                    <a:pt x="1348" y="914"/>
                  </a:lnTo>
                  <a:lnTo>
                    <a:pt x="1346" y="912"/>
                  </a:lnTo>
                  <a:lnTo>
                    <a:pt x="1345" y="912"/>
                  </a:lnTo>
                  <a:lnTo>
                    <a:pt x="1345" y="911"/>
                  </a:lnTo>
                  <a:lnTo>
                    <a:pt x="1345" y="909"/>
                  </a:lnTo>
                  <a:lnTo>
                    <a:pt x="1343" y="909"/>
                  </a:lnTo>
                  <a:lnTo>
                    <a:pt x="1345" y="907"/>
                  </a:lnTo>
                  <a:lnTo>
                    <a:pt x="1345" y="906"/>
                  </a:lnTo>
                  <a:lnTo>
                    <a:pt x="1345" y="904"/>
                  </a:lnTo>
                  <a:lnTo>
                    <a:pt x="1343" y="904"/>
                  </a:lnTo>
                  <a:lnTo>
                    <a:pt x="1343" y="902"/>
                  </a:lnTo>
                  <a:lnTo>
                    <a:pt x="1343" y="901"/>
                  </a:lnTo>
                  <a:lnTo>
                    <a:pt x="1343" y="899"/>
                  </a:lnTo>
                  <a:lnTo>
                    <a:pt x="1341" y="899"/>
                  </a:lnTo>
                  <a:lnTo>
                    <a:pt x="1341" y="896"/>
                  </a:lnTo>
                  <a:lnTo>
                    <a:pt x="1340" y="894"/>
                  </a:lnTo>
                  <a:lnTo>
                    <a:pt x="1340" y="892"/>
                  </a:lnTo>
                  <a:lnTo>
                    <a:pt x="1340" y="891"/>
                  </a:lnTo>
                  <a:lnTo>
                    <a:pt x="1338" y="889"/>
                  </a:lnTo>
                  <a:lnTo>
                    <a:pt x="1336" y="887"/>
                  </a:lnTo>
                  <a:lnTo>
                    <a:pt x="1335" y="887"/>
                  </a:lnTo>
                  <a:lnTo>
                    <a:pt x="1333" y="887"/>
                  </a:lnTo>
                  <a:lnTo>
                    <a:pt x="1331" y="887"/>
                  </a:lnTo>
                  <a:lnTo>
                    <a:pt x="1330" y="887"/>
                  </a:lnTo>
                  <a:lnTo>
                    <a:pt x="1328" y="887"/>
                  </a:lnTo>
                  <a:lnTo>
                    <a:pt x="1326" y="887"/>
                  </a:lnTo>
                  <a:lnTo>
                    <a:pt x="1325" y="887"/>
                  </a:lnTo>
                  <a:lnTo>
                    <a:pt x="1325" y="886"/>
                  </a:lnTo>
                  <a:lnTo>
                    <a:pt x="1323" y="887"/>
                  </a:lnTo>
                  <a:lnTo>
                    <a:pt x="1320" y="887"/>
                  </a:lnTo>
                  <a:lnTo>
                    <a:pt x="1320" y="889"/>
                  </a:lnTo>
                  <a:lnTo>
                    <a:pt x="1320" y="891"/>
                  </a:lnTo>
                  <a:lnTo>
                    <a:pt x="1320" y="892"/>
                  </a:lnTo>
                  <a:lnTo>
                    <a:pt x="1320" y="894"/>
                  </a:lnTo>
                  <a:lnTo>
                    <a:pt x="1320" y="896"/>
                  </a:lnTo>
                  <a:lnTo>
                    <a:pt x="1318" y="897"/>
                  </a:lnTo>
                  <a:lnTo>
                    <a:pt x="1318" y="899"/>
                  </a:lnTo>
                  <a:lnTo>
                    <a:pt x="1318" y="901"/>
                  </a:lnTo>
                  <a:lnTo>
                    <a:pt x="1317" y="902"/>
                  </a:lnTo>
                  <a:lnTo>
                    <a:pt x="1317" y="904"/>
                  </a:lnTo>
                  <a:lnTo>
                    <a:pt x="1315" y="906"/>
                  </a:lnTo>
                  <a:lnTo>
                    <a:pt x="1315" y="907"/>
                  </a:lnTo>
                  <a:lnTo>
                    <a:pt x="1315" y="909"/>
                  </a:lnTo>
                  <a:lnTo>
                    <a:pt x="1315" y="911"/>
                  </a:lnTo>
                  <a:lnTo>
                    <a:pt x="1315" y="912"/>
                  </a:lnTo>
                  <a:lnTo>
                    <a:pt x="1315" y="914"/>
                  </a:lnTo>
                  <a:lnTo>
                    <a:pt x="1315" y="916"/>
                  </a:lnTo>
                  <a:lnTo>
                    <a:pt x="1315" y="917"/>
                  </a:lnTo>
                  <a:lnTo>
                    <a:pt x="1315" y="919"/>
                  </a:lnTo>
                  <a:lnTo>
                    <a:pt x="1315" y="920"/>
                  </a:lnTo>
                  <a:lnTo>
                    <a:pt x="1315" y="922"/>
                  </a:lnTo>
                  <a:lnTo>
                    <a:pt x="1315" y="924"/>
                  </a:lnTo>
                  <a:lnTo>
                    <a:pt x="1315" y="925"/>
                  </a:lnTo>
                  <a:lnTo>
                    <a:pt x="1315" y="927"/>
                  </a:lnTo>
                  <a:lnTo>
                    <a:pt x="1313" y="929"/>
                  </a:lnTo>
                  <a:lnTo>
                    <a:pt x="1313" y="930"/>
                  </a:lnTo>
                  <a:lnTo>
                    <a:pt x="1312" y="932"/>
                  </a:lnTo>
                  <a:lnTo>
                    <a:pt x="1312" y="934"/>
                  </a:lnTo>
                  <a:lnTo>
                    <a:pt x="1312" y="935"/>
                  </a:lnTo>
                  <a:lnTo>
                    <a:pt x="1310" y="935"/>
                  </a:lnTo>
                  <a:lnTo>
                    <a:pt x="1310" y="939"/>
                  </a:lnTo>
                  <a:lnTo>
                    <a:pt x="1310" y="940"/>
                  </a:lnTo>
                  <a:lnTo>
                    <a:pt x="1310" y="942"/>
                  </a:lnTo>
                  <a:lnTo>
                    <a:pt x="1310" y="944"/>
                  </a:lnTo>
                  <a:lnTo>
                    <a:pt x="1310" y="945"/>
                  </a:lnTo>
                  <a:lnTo>
                    <a:pt x="1308" y="945"/>
                  </a:lnTo>
                  <a:lnTo>
                    <a:pt x="1308" y="947"/>
                  </a:lnTo>
                  <a:lnTo>
                    <a:pt x="1307" y="947"/>
                  </a:lnTo>
                  <a:lnTo>
                    <a:pt x="1307" y="949"/>
                  </a:lnTo>
                  <a:lnTo>
                    <a:pt x="1305" y="949"/>
                  </a:lnTo>
                  <a:lnTo>
                    <a:pt x="1303" y="949"/>
                  </a:lnTo>
                  <a:lnTo>
                    <a:pt x="1302" y="949"/>
                  </a:lnTo>
                  <a:lnTo>
                    <a:pt x="1302" y="950"/>
                  </a:lnTo>
                  <a:lnTo>
                    <a:pt x="1300" y="950"/>
                  </a:lnTo>
                  <a:lnTo>
                    <a:pt x="1300" y="952"/>
                  </a:lnTo>
                  <a:lnTo>
                    <a:pt x="1300" y="953"/>
                  </a:lnTo>
                  <a:lnTo>
                    <a:pt x="1298" y="953"/>
                  </a:lnTo>
                  <a:lnTo>
                    <a:pt x="1298" y="955"/>
                  </a:lnTo>
                  <a:lnTo>
                    <a:pt x="1297" y="955"/>
                  </a:lnTo>
                  <a:lnTo>
                    <a:pt x="1297" y="957"/>
                  </a:lnTo>
                  <a:lnTo>
                    <a:pt x="1295" y="957"/>
                  </a:lnTo>
                  <a:lnTo>
                    <a:pt x="1295" y="958"/>
                  </a:lnTo>
                  <a:lnTo>
                    <a:pt x="1295" y="960"/>
                  </a:lnTo>
                  <a:lnTo>
                    <a:pt x="1293" y="962"/>
                  </a:lnTo>
                  <a:lnTo>
                    <a:pt x="1293" y="963"/>
                  </a:lnTo>
                  <a:lnTo>
                    <a:pt x="1292" y="963"/>
                  </a:lnTo>
                  <a:lnTo>
                    <a:pt x="1292" y="965"/>
                  </a:lnTo>
                  <a:lnTo>
                    <a:pt x="1290" y="965"/>
                  </a:lnTo>
                  <a:lnTo>
                    <a:pt x="1288" y="965"/>
                  </a:lnTo>
                  <a:lnTo>
                    <a:pt x="1287" y="965"/>
                  </a:lnTo>
                  <a:lnTo>
                    <a:pt x="1285" y="965"/>
                  </a:lnTo>
                  <a:lnTo>
                    <a:pt x="1285" y="967"/>
                  </a:lnTo>
                  <a:lnTo>
                    <a:pt x="1284" y="967"/>
                  </a:lnTo>
                  <a:lnTo>
                    <a:pt x="1282" y="967"/>
                  </a:lnTo>
                  <a:lnTo>
                    <a:pt x="1280" y="965"/>
                  </a:lnTo>
                  <a:lnTo>
                    <a:pt x="1279" y="965"/>
                  </a:lnTo>
                  <a:lnTo>
                    <a:pt x="1277" y="963"/>
                  </a:lnTo>
                  <a:lnTo>
                    <a:pt x="1275" y="962"/>
                  </a:lnTo>
                  <a:lnTo>
                    <a:pt x="1274" y="960"/>
                  </a:lnTo>
                  <a:lnTo>
                    <a:pt x="1272" y="958"/>
                  </a:lnTo>
                  <a:lnTo>
                    <a:pt x="1270" y="957"/>
                  </a:lnTo>
                  <a:lnTo>
                    <a:pt x="1269" y="957"/>
                  </a:lnTo>
                  <a:lnTo>
                    <a:pt x="1267" y="955"/>
                  </a:lnTo>
                  <a:lnTo>
                    <a:pt x="1265" y="955"/>
                  </a:lnTo>
                  <a:lnTo>
                    <a:pt x="1264" y="953"/>
                  </a:lnTo>
                  <a:lnTo>
                    <a:pt x="1262" y="953"/>
                  </a:lnTo>
                  <a:lnTo>
                    <a:pt x="1260" y="953"/>
                  </a:lnTo>
                  <a:lnTo>
                    <a:pt x="1260" y="952"/>
                  </a:lnTo>
                  <a:lnTo>
                    <a:pt x="1259" y="952"/>
                  </a:lnTo>
                  <a:lnTo>
                    <a:pt x="1257" y="952"/>
                  </a:lnTo>
                  <a:lnTo>
                    <a:pt x="1257" y="950"/>
                  </a:lnTo>
                  <a:lnTo>
                    <a:pt x="1255" y="950"/>
                  </a:lnTo>
                  <a:lnTo>
                    <a:pt x="1255" y="952"/>
                  </a:lnTo>
                  <a:lnTo>
                    <a:pt x="1254" y="952"/>
                  </a:lnTo>
                  <a:lnTo>
                    <a:pt x="1254" y="953"/>
                  </a:lnTo>
                  <a:lnTo>
                    <a:pt x="1254" y="955"/>
                  </a:lnTo>
                  <a:lnTo>
                    <a:pt x="1252" y="955"/>
                  </a:lnTo>
                  <a:lnTo>
                    <a:pt x="1252" y="957"/>
                  </a:lnTo>
                  <a:lnTo>
                    <a:pt x="1252" y="958"/>
                  </a:lnTo>
                  <a:lnTo>
                    <a:pt x="1252" y="960"/>
                  </a:lnTo>
                  <a:lnTo>
                    <a:pt x="1251" y="960"/>
                  </a:lnTo>
                  <a:lnTo>
                    <a:pt x="1251" y="962"/>
                  </a:lnTo>
                  <a:lnTo>
                    <a:pt x="1251" y="963"/>
                  </a:lnTo>
                  <a:lnTo>
                    <a:pt x="1249" y="963"/>
                  </a:lnTo>
                  <a:lnTo>
                    <a:pt x="1247" y="963"/>
                  </a:lnTo>
                  <a:lnTo>
                    <a:pt x="1246" y="965"/>
                  </a:lnTo>
                  <a:lnTo>
                    <a:pt x="1246" y="967"/>
                  </a:lnTo>
                  <a:lnTo>
                    <a:pt x="1244" y="967"/>
                  </a:lnTo>
                  <a:lnTo>
                    <a:pt x="1242" y="967"/>
                  </a:lnTo>
                  <a:lnTo>
                    <a:pt x="1241" y="967"/>
                  </a:lnTo>
                  <a:lnTo>
                    <a:pt x="1239" y="967"/>
                  </a:lnTo>
                  <a:lnTo>
                    <a:pt x="1239" y="968"/>
                  </a:lnTo>
                  <a:lnTo>
                    <a:pt x="1237" y="968"/>
                  </a:lnTo>
                  <a:lnTo>
                    <a:pt x="1236" y="968"/>
                  </a:lnTo>
                  <a:lnTo>
                    <a:pt x="1236" y="970"/>
                  </a:lnTo>
                  <a:lnTo>
                    <a:pt x="1234" y="970"/>
                  </a:lnTo>
                  <a:lnTo>
                    <a:pt x="1232" y="970"/>
                  </a:lnTo>
                  <a:lnTo>
                    <a:pt x="1232" y="972"/>
                  </a:lnTo>
                  <a:lnTo>
                    <a:pt x="1231" y="972"/>
                  </a:lnTo>
                  <a:lnTo>
                    <a:pt x="1229" y="973"/>
                  </a:lnTo>
                  <a:lnTo>
                    <a:pt x="1227" y="973"/>
                  </a:lnTo>
                  <a:lnTo>
                    <a:pt x="1226" y="973"/>
                  </a:lnTo>
                  <a:lnTo>
                    <a:pt x="1226" y="975"/>
                  </a:lnTo>
                  <a:lnTo>
                    <a:pt x="1224" y="975"/>
                  </a:lnTo>
                  <a:lnTo>
                    <a:pt x="1222" y="975"/>
                  </a:lnTo>
                  <a:lnTo>
                    <a:pt x="1221" y="977"/>
                  </a:lnTo>
                  <a:lnTo>
                    <a:pt x="1219" y="977"/>
                  </a:lnTo>
                  <a:lnTo>
                    <a:pt x="1218" y="977"/>
                  </a:lnTo>
                  <a:lnTo>
                    <a:pt x="1216" y="977"/>
                  </a:lnTo>
                  <a:lnTo>
                    <a:pt x="1214" y="977"/>
                  </a:lnTo>
                  <a:lnTo>
                    <a:pt x="1213" y="977"/>
                  </a:lnTo>
                  <a:lnTo>
                    <a:pt x="1211" y="977"/>
                  </a:lnTo>
                  <a:lnTo>
                    <a:pt x="1209" y="977"/>
                  </a:lnTo>
                  <a:lnTo>
                    <a:pt x="1208" y="977"/>
                  </a:lnTo>
                  <a:lnTo>
                    <a:pt x="1206" y="977"/>
                  </a:lnTo>
                  <a:lnTo>
                    <a:pt x="1206" y="978"/>
                  </a:lnTo>
                  <a:lnTo>
                    <a:pt x="1204" y="978"/>
                  </a:lnTo>
                  <a:lnTo>
                    <a:pt x="1203" y="978"/>
                  </a:lnTo>
                  <a:lnTo>
                    <a:pt x="1201" y="978"/>
                  </a:lnTo>
                  <a:lnTo>
                    <a:pt x="1199" y="978"/>
                  </a:lnTo>
                  <a:lnTo>
                    <a:pt x="1198" y="978"/>
                  </a:lnTo>
                  <a:lnTo>
                    <a:pt x="1196" y="978"/>
                  </a:lnTo>
                  <a:lnTo>
                    <a:pt x="1194" y="978"/>
                  </a:lnTo>
                  <a:lnTo>
                    <a:pt x="1194" y="980"/>
                  </a:lnTo>
                  <a:lnTo>
                    <a:pt x="1193" y="980"/>
                  </a:lnTo>
                  <a:lnTo>
                    <a:pt x="1191" y="980"/>
                  </a:lnTo>
                  <a:lnTo>
                    <a:pt x="1190" y="982"/>
                  </a:lnTo>
                  <a:lnTo>
                    <a:pt x="1186" y="982"/>
                  </a:lnTo>
                  <a:lnTo>
                    <a:pt x="1185" y="983"/>
                  </a:lnTo>
                  <a:lnTo>
                    <a:pt x="1185" y="985"/>
                  </a:lnTo>
                  <a:lnTo>
                    <a:pt x="1183" y="985"/>
                  </a:lnTo>
                  <a:lnTo>
                    <a:pt x="1181" y="985"/>
                  </a:lnTo>
                  <a:lnTo>
                    <a:pt x="1181" y="986"/>
                  </a:lnTo>
                  <a:lnTo>
                    <a:pt x="1180" y="986"/>
                  </a:lnTo>
                  <a:lnTo>
                    <a:pt x="1178" y="986"/>
                  </a:lnTo>
                  <a:lnTo>
                    <a:pt x="1178" y="988"/>
                  </a:lnTo>
                  <a:lnTo>
                    <a:pt x="1178" y="990"/>
                  </a:lnTo>
                  <a:lnTo>
                    <a:pt x="1176" y="991"/>
                  </a:lnTo>
                  <a:lnTo>
                    <a:pt x="1176" y="993"/>
                  </a:lnTo>
                  <a:lnTo>
                    <a:pt x="1175" y="993"/>
                  </a:lnTo>
                  <a:lnTo>
                    <a:pt x="1175" y="995"/>
                  </a:lnTo>
                  <a:lnTo>
                    <a:pt x="1175" y="996"/>
                  </a:lnTo>
                  <a:lnTo>
                    <a:pt x="1175" y="998"/>
                  </a:lnTo>
                  <a:lnTo>
                    <a:pt x="1173" y="998"/>
                  </a:lnTo>
                  <a:lnTo>
                    <a:pt x="1173" y="1000"/>
                  </a:lnTo>
                  <a:lnTo>
                    <a:pt x="1171" y="1001"/>
                  </a:lnTo>
                  <a:lnTo>
                    <a:pt x="1171" y="1003"/>
                  </a:lnTo>
                  <a:lnTo>
                    <a:pt x="1171" y="1005"/>
                  </a:lnTo>
                  <a:lnTo>
                    <a:pt x="1171" y="1006"/>
                  </a:lnTo>
                  <a:lnTo>
                    <a:pt x="1171" y="1008"/>
                  </a:lnTo>
                  <a:lnTo>
                    <a:pt x="1171" y="1010"/>
                  </a:lnTo>
                  <a:lnTo>
                    <a:pt x="1173" y="1010"/>
                  </a:lnTo>
                  <a:lnTo>
                    <a:pt x="1173" y="1011"/>
                  </a:lnTo>
                  <a:lnTo>
                    <a:pt x="1171" y="1013"/>
                  </a:lnTo>
                  <a:lnTo>
                    <a:pt x="1170" y="1013"/>
                  </a:lnTo>
                  <a:lnTo>
                    <a:pt x="1168" y="1013"/>
                  </a:lnTo>
                  <a:lnTo>
                    <a:pt x="1166" y="1013"/>
                  </a:lnTo>
                  <a:lnTo>
                    <a:pt x="1166" y="1011"/>
                  </a:lnTo>
                  <a:lnTo>
                    <a:pt x="1165" y="1011"/>
                  </a:lnTo>
                  <a:lnTo>
                    <a:pt x="1163" y="1013"/>
                  </a:lnTo>
                  <a:lnTo>
                    <a:pt x="1161" y="1014"/>
                  </a:lnTo>
                  <a:lnTo>
                    <a:pt x="1160" y="1014"/>
                  </a:lnTo>
                  <a:lnTo>
                    <a:pt x="1160" y="1016"/>
                  </a:lnTo>
                  <a:lnTo>
                    <a:pt x="1158" y="1016"/>
                  </a:lnTo>
                  <a:lnTo>
                    <a:pt x="1158" y="1018"/>
                  </a:lnTo>
                  <a:lnTo>
                    <a:pt x="1158" y="1019"/>
                  </a:lnTo>
                  <a:lnTo>
                    <a:pt x="1158" y="1023"/>
                  </a:lnTo>
                  <a:lnTo>
                    <a:pt x="1157" y="1024"/>
                  </a:lnTo>
                  <a:lnTo>
                    <a:pt x="1157" y="1026"/>
                  </a:lnTo>
                  <a:lnTo>
                    <a:pt x="1155" y="1026"/>
                  </a:lnTo>
                  <a:lnTo>
                    <a:pt x="1155" y="1028"/>
                  </a:lnTo>
                  <a:lnTo>
                    <a:pt x="1153" y="1028"/>
                  </a:lnTo>
                  <a:lnTo>
                    <a:pt x="1152" y="1029"/>
                  </a:lnTo>
                  <a:lnTo>
                    <a:pt x="1150" y="1029"/>
                  </a:lnTo>
                  <a:lnTo>
                    <a:pt x="1150" y="1031"/>
                  </a:lnTo>
                  <a:lnTo>
                    <a:pt x="1148" y="1031"/>
                  </a:lnTo>
                  <a:lnTo>
                    <a:pt x="1147" y="1031"/>
                  </a:lnTo>
                  <a:lnTo>
                    <a:pt x="1147" y="1033"/>
                  </a:lnTo>
                  <a:lnTo>
                    <a:pt x="1145" y="1033"/>
                  </a:lnTo>
                  <a:lnTo>
                    <a:pt x="1143" y="1034"/>
                  </a:lnTo>
                  <a:lnTo>
                    <a:pt x="1142" y="1036"/>
                  </a:lnTo>
                  <a:lnTo>
                    <a:pt x="1140" y="1039"/>
                  </a:lnTo>
                  <a:lnTo>
                    <a:pt x="1140" y="1041"/>
                  </a:lnTo>
                  <a:lnTo>
                    <a:pt x="1138" y="1041"/>
                  </a:lnTo>
                  <a:lnTo>
                    <a:pt x="1137" y="1041"/>
                  </a:lnTo>
                  <a:lnTo>
                    <a:pt x="1135" y="1041"/>
                  </a:lnTo>
                  <a:lnTo>
                    <a:pt x="1133" y="1043"/>
                  </a:lnTo>
                  <a:lnTo>
                    <a:pt x="1132" y="1043"/>
                  </a:lnTo>
                  <a:lnTo>
                    <a:pt x="1130" y="1043"/>
                  </a:lnTo>
                  <a:lnTo>
                    <a:pt x="1128" y="1044"/>
                  </a:lnTo>
                  <a:lnTo>
                    <a:pt x="1127" y="1046"/>
                  </a:lnTo>
                  <a:lnTo>
                    <a:pt x="1125" y="1047"/>
                  </a:lnTo>
                  <a:lnTo>
                    <a:pt x="1124" y="1047"/>
                  </a:lnTo>
                  <a:lnTo>
                    <a:pt x="1122" y="1049"/>
                  </a:lnTo>
                  <a:lnTo>
                    <a:pt x="1122" y="1051"/>
                  </a:lnTo>
                  <a:lnTo>
                    <a:pt x="1120" y="1051"/>
                  </a:lnTo>
                  <a:lnTo>
                    <a:pt x="1120" y="1052"/>
                  </a:lnTo>
                  <a:lnTo>
                    <a:pt x="1119" y="1052"/>
                  </a:lnTo>
                  <a:lnTo>
                    <a:pt x="1119" y="1051"/>
                  </a:lnTo>
                  <a:lnTo>
                    <a:pt x="1119" y="1049"/>
                  </a:lnTo>
                  <a:lnTo>
                    <a:pt x="1117" y="1049"/>
                  </a:lnTo>
                  <a:lnTo>
                    <a:pt x="1117" y="1047"/>
                  </a:lnTo>
                  <a:lnTo>
                    <a:pt x="1117" y="1046"/>
                  </a:lnTo>
                  <a:lnTo>
                    <a:pt x="1117" y="1044"/>
                  </a:lnTo>
                  <a:lnTo>
                    <a:pt x="1117" y="1043"/>
                  </a:lnTo>
                  <a:lnTo>
                    <a:pt x="1117" y="1041"/>
                  </a:lnTo>
                  <a:lnTo>
                    <a:pt x="1117" y="1039"/>
                  </a:lnTo>
                  <a:lnTo>
                    <a:pt x="1115" y="1038"/>
                  </a:lnTo>
                  <a:lnTo>
                    <a:pt x="1115" y="1036"/>
                  </a:lnTo>
                  <a:lnTo>
                    <a:pt x="1114" y="1034"/>
                  </a:lnTo>
                  <a:lnTo>
                    <a:pt x="1112" y="1033"/>
                  </a:lnTo>
                  <a:lnTo>
                    <a:pt x="1110" y="1033"/>
                  </a:lnTo>
                  <a:lnTo>
                    <a:pt x="1110" y="1031"/>
                  </a:lnTo>
                  <a:lnTo>
                    <a:pt x="1109" y="1029"/>
                  </a:lnTo>
                  <a:lnTo>
                    <a:pt x="1107" y="1029"/>
                  </a:lnTo>
                  <a:lnTo>
                    <a:pt x="1107" y="1028"/>
                  </a:lnTo>
                  <a:lnTo>
                    <a:pt x="1105" y="1028"/>
                  </a:lnTo>
                  <a:lnTo>
                    <a:pt x="1104" y="1028"/>
                  </a:lnTo>
                  <a:lnTo>
                    <a:pt x="1104" y="1026"/>
                  </a:lnTo>
                  <a:lnTo>
                    <a:pt x="1104" y="1024"/>
                  </a:lnTo>
                  <a:lnTo>
                    <a:pt x="1104" y="1023"/>
                  </a:lnTo>
                  <a:lnTo>
                    <a:pt x="1102" y="1023"/>
                  </a:lnTo>
                  <a:lnTo>
                    <a:pt x="1102" y="1021"/>
                  </a:lnTo>
                  <a:lnTo>
                    <a:pt x="1104" y="1021"/>
                  </a:lnTo>
                  <a:lnTo>
                    <a:pt x="1104" y="1019"/>
                  </a:lnTo>
                  <a:lnTo>
                    <a:pt x="1102" y="1019"/>
                  </a:lnTo>
                  <a:lnTo>
                    <a:pt x="1102" y="1018"/>
                  </a:lnTo>
                  <a:lnTo>
                    <a:pt x="1104" y="1018"/>
                  </a:lnTo>
                  <a:lnTo>
                    <a:pt x="1102" y="1018"/>
                  </a:lnTo>
                  <a:lnTo>
                    <a:pt x="1102" y="1016"/>
                  </a:lnTo>
                  <a:lnTo>
                    <a:pt x="1102" y="1014"/>
                  </a:lnTo>
                  <a:lnTo>
                    <a:pt x="1102" y="1013"/>
                  </a:lnTo>
                  <a:lnTo>
                    <a:pt x="1102" y="1011"/>
                  </a:lnTo>
                  <a:lnTo>
                    <a:pt x="1100" y="1011"/>
                  </a:lnTo>
                  <a:lnTo>
                    <a:pt x="1100" y="1010"/>
                  </a:lnTo>
                  <a:lnTo>
                    <a:pt x="1100" y="1008"/>
                  </a:lnTo>
                  <a:lnTo>
                    <a:pt x="1099" y="1008"/>
                  </a:lnTo>
                  <a:lnTo>
                    <a:pt x="1099" y="1006"/>
                  </a:lnTo>
                  <a:lnTo>
                    <a:pt x="1099" y="1005"/>
                  </a:lnTo>
                  <a:lnTo>
                    <a:pt x="1097" y="1003"/>
                  </a:lnTo>
                  <a:lnTo>
                    <a:pt x="1097" y="1001"/>
                  </a:lnTo>
                  <a:lnTo>
                    <a:pt x="1095" y="1001"/>
                  </a:lnTo>
                  <a:lnTo>
                    <a:pt x="1095" y="1000"/>
                  </a:lnTo>
                  <a:lnTo>
                    <a:pt x="1094" y="1000"/>
                  </a:lnTo>
                  <a:lnTo>
                    <a:pt x="1094" y="998"/>
                  </a:lnTo>
                  <a:lnTo>
                    <a:pt x="1094" y="996"/>
                  </a:lnTo>
                  <a:lnTo>
                    <a:pt x="1092" y="996"/>
                  </a:lnTo>
                  <a:lnTo>
                    <a:pt x="1092" y="998"/>
                  </a:lnTo>
                  <a:lnTo>
                    <a:pt x="1091" y="998"/>
                  </a:lnTo>
                  <a:lnTo>
                    <a:pt x="1089" y="1000"/>
                  </a:lnTo>
                  <a:lnTo>
                    <a:pt x="1087" y="1000"/>
                  </a:lnTo>
                  <a:lnTo>
                    <a:pt x="1086" y="1000"/>
                  </a:lnTo>
                  <a:lnTo>
                    <a:pt x="1082" y="1000"/>
                  </a:lnTo>
                  <a:lnTo>
                    <a:pt x="1081" y="1001"/>
                  </a:lnTo>
                  <a:lnTo>
                    <a:pt x="1079" y="1001"/>
                  </a:lnTo>
                  <a:lnTo>
                    <a:pt x="1077" y="1000"/>
                  </a:lnTo>
                  <a:lnTo>
                    <a:pt x="1077" y="1001"/>
                  </a:lnTo>
                  <a:lnTo>
                    <a:pt x="1074" y="1001"/>
                  </a:lnTo>
                  <a:lnTo>
                    <a:pt x="1071" y="1003"/>
                  </a:lnTo>
                  <a:lnTo>
                    <a:pt x="1069" y="1003"/>
                  </a:lnTo>
                  <a:lnTo>
                    <a:pt x="1067" y="1005"/>
                  </a:lnTo>
                  <a:lnTo>
                    <a:pt x="1066" y="1005"/>
                  </a:lnTo>
                  <a:lnTo>
                    <a:pt x="1063" y="1006"/>
                  </a:lnTo>
                  <a:lnTo>
                    <a:pt x="1061" y="1006"/>
                  </a:lnTo>
                  <a:lnTo>
                    <a:pt x="1059" y="1008"/>
                  </a:lnTo>
                  <a:lnTo>
                    <a:pt x="1058" y="1008"/>
                  </a:lnTo>
                  <a:lnTo>
                    <a:pt x="1056" y="1010"/>
                  </a:lnTo>
                  <a:lnTo>
                    <a:pt x="1056" y="1013"/>
                  </a:lnTo>
                  <a:lnTo>
                    <a:pt x="1054" y="1014"/>
                  </a:lnTo>
                  <a:lnTo>
                    <a:pt x="1053" y="1016"/>
                  </a:lnTo>
                  <a:lnTo>
                    <a:pt x="1051" y="1016"/>
                  </a:lnTo>
                  <a:lnTo>
                    <a:pt x="1051" y="1018"/>
                  </a:lnTo>
                  <a:lnTo>
                    <a:pt x="1049" y="1018"/>
                  </a:lnTo>
                  <a:lnTo>
                    <a:pt x="1048" y="1018"/>
                  </a:lnTo>
                  <a:lnTo>
                    <a:pt x="1046" y="1018"/>
                  </a:lnTo>
                  <a:lnTo>
                    <a:pt x="1046" y="1019"/>
                  </a:lnTo>
                  <a:lnTo>
                    <a:pt x="1048" y="1019"/>
                  </a:lnTo>
                  <a:lnTo>
                    <a:pt x="1046" y="1021"/>
                  </a:lnTo>
                  <a:lnTo>
                    <a:pt x="1048" y="1023"/>
                  </a:lnTo>
                  <a:lnTo>
                    <a:pt x="1048" y="1024"/>
                  </a:lnTo>
                  <a:lnTo>
                    <a:pt x="1048" y="1026"/>
                  </a:lnTo>
                  <a:lnTo>
                    <a:pt x="1048" y="1028"/>
                  </a:lnTo>
                  <a:lnTo>
                    <a:pt x="1048" y="1029"/>
                  </a:lnTo>
                  <a:lnTo>
                    <a:pt x="1048" y="1031"/>
                  </a:lnTo>
                  <a:lnTo>
                    <a:pt x="1049" y="1033"/>
                  </a:lnTo>
                  <a:lnTo>
                    <a:pt x="1049" y="1034"/>
                  </a:lnTo>
                  <a:lnTo>
                    <a:pt x="1049" y="1036"/>
                  </a:lnTo>
                  <a:lnTo>
                    <a:pt x="1048" y="1038"/>
                  </a:lnTo>
                  <a:lnTo>
                    <a:pt x="1048" y="1039"/>
                  </a:lnTo>
                  <a:lnTo>
                    <a:pt x="1048" y="1041"/>
                  </a:lnTo>
                  <a:lnTo>
                    <a:pt x="1046" y="1041"/>
                  </a:lnTo>
                  <a:lnTo>
                    <a:pt x="1046" y="1043"/>
                  </a:lnTo>
                  <a:lnTo>
                    <a:pt x="1046" y="1044"/>
                  </a:lnTo>
                  <a:lnTo>
                    <a:pt x="1044" y="1046"/>
                  </a:lnTo>
                  <a:lnTo>
                    <a:pt x="1044" y="1047"/>
                  </a:lnTo>
                  <a:lnTo>
                    <a:pt x="1044" y="1049"/>
                  </a:lnTo>
                  <a:lnTo>
                    <a:pt x="1044" y="1051"/>
                  </a:lnTo>
                  <a:lnTo>
                    <a:pt x="1044" y="1052"/>
                  </a:lnTo>
                  <a:lnTo>
                    <a:pt x="1043" y="1052"/>
                  </a:lnTo>
                  <a:lnTo>
                    <a:pt x="1043" y="1054"/>
                  </a:lnTo>
                  <a:lnTo>
                    <a:pt x="1043" y="1056"/>
                  </a:lnTo>
                  <a:lnTo>
                    <a:pt x="1043" y="1057"/>
                  </a:lnTo>
                  <a:lnTo>
                    <a:pt x="1041" y="1057"/>
                  </a:lnTo>
                  <a:lnTo>
                    <a:pt x="1039" y="1057"/>
                  </a:lnTo>
                  <a:lnTo>
                    <a:pt x="1038" y="1057"/>
                  </a:lnTo>
                  <a:lnTo>
                    <a:pt x="1036" y="1057"/>
                  </a:lnTo>
                  <a:lnTo>
                    <a:pt x="1034" y="1059"/>
                  </a:lnTo>
                  <a:lnTo>
                    <a:pt x="1033" y="1059"/>
                  </a:lnTo>
                  <a:lnTo>
                    <a:pt x="1031" y="1061"/>
                  </a:lnTo>
                  <a:lnTo>
                    <a:pt x="1030" y="1061"/>
                  </a:lnTo>
                  <a:lnTo>
                    <a:pt x="1028" y="1062"/>
                  </a:lnTo>
                  <a:lnTo>
                    <a:pt x="1026" y="1064"/>
                  </a:lnTo>
                  <a:lnTo>
                    <a:pt x="1025" y="1066"/>
                  </a:lnTo>
                  <a:lnTo>
                    <a:pt x="1023" y="1066"/>
                  </a:lnTo>
                  <a:lnTo>
                    <a:pt x="1023" y="1067"/>
                  </a:lnTo>
                  <a:lnTo>
                    <a:pt x="1023" y="1069"/>
                  </a:lnTo>
                  <a:lnTo>
                    <a:pt x="1023" y="1071"/>
                  </a:lnTo>
                  <a:lnTo>
                    <a:pt x="1023" y="1072"/>
                  </a:lnTo>
                  <a:lnTo>
                    <a:pt x="1023" y="1074"/>
                  </a:lnTo>
                  <a:lnTo>
                    <a:pt x="1021" y="1074"/>
                  </a:lnTo>
                  <a:lnTo>
                    <a:pt x="1021" y="1076"/>
                  </a:lnTo>
                  <a:lnTo>
                    <a:pt x="1021" y="1077"/>
                  </a:lnTo>
                  <a:lnTo>
                    <a:pt x="1020" y="1077"/>
                  </a:lnTo>
                  <a:lnTo>
                    <a:pt x="1020" y="1079"/>
                  </a:lnTo>
                  <a:lnTo>
                    <a:pt x="1020" y="1080"/>
                  </a:lnTo>
                  <a:lnTo>
                    <a:pt x="1020" y="1082"/>
                  </a:lnTo>
                  <a:lnTo>
                    <a:pt x="1020" y="1084"/>
                  </a:lnTo>
                  <a:lnTo>
                    <a:pt x="1020" y="1085"/>
                  </a:lnTo>
                  <a:lnTo>
                    <a:pt x="1021" y="1087"/>
                  </a:lnTo>
                  <a:lnTo>
                    <a:pt x="1021" y="1089"/>
                  </a:lnTo>
                  <a:lnTo>
                    <a:pt x="1021" y="1090"/>
                  </a:lnTo>
                  <a:lnTo>
                    <a:pt x="1021" y="1092"/>
                  </a:lnTo>
                  <a:lnTo>
                    <a:pt x="1023" y="1094"/>
                  </a:lnTo>
                  <a:lnTo>
                    <a:pt x="1023" y="1095"/>
                  </a:lnTo>
                  <a:lnTo>
                    <a:pt x="1023" y="1097"/>
                  </a:lnTo>
                  <a:lnTo>
                    <a:pt x="1025" y="1097"/>
                  </a:lnTo>
                  <a:lnTo>
                    <a:pt x="1025" y="1099"/>
                  </a:lnTo>
                  <a:lnTo>
                    <a:pt x="1025" y="1100"/>
                  </a:lnTo>
                  <a:lnTo>
                    <a:pt x="1026" y="1102"/>
                  </a:lnTo>
                  <a:lnTo>
                    <a:pt x="1026" y="1104"/>
                  </a:lnTo>
                  <a:lnTo>
                    <a:pt x="1028" y="1105"/>
                  </a:lnTo>
                  <a:lnTo>
                    <a:pt x="1028" y="1107"/>
                  </a:lnTo>
                  <a:lnTo>
                    <a:pt x="1030" y="1107"/>
                  </a:lnTo>
                  <a:lnTo>
                    <a:pt x="1030" y="1109"/>
                  </a:lnTo>
                  <a:lnTo>
                    <a:pt x="1030" y="1110"/>
                  </a:lnTo>
                  <a:lnTo>
                    <a:pt x="1031" y="1110"/>
                  </a:lnTo>
                  <a:lnTo>
                    <a:pt x="1031" y="1112"/>
                  </a:lnTo>
                  <a:lnTo>
                    <a:pt x="1033" y="1112"/>
                  </a:lnTo>
                  <a:lnTo>
                    <a:pt x="1033" y="1113"/>
                  </a:lnTo>
                  <a:lnTo>
                    <a:pt x="1034" y="1113"/>
                  </a:lnTo>
                  <a:lnTo>
                    <a:pt x="1034" y="1115"/>
                  </a:lnTo>
                  <a:lnTo>
                    <a:pt x="1036" y="1115"/>
                  </a:lnTo>
                  <a:lnTo>
                    <a:pt x="1038" y="1118"/>
                  </a:lnTo>
                  <a:lnTo>
                    <a:pt x="1039" y="1120"/>
                  </a:lnTo>
                  <a:lnTo>
                    <a:pt x="1039" y="1122"/>
                  </a:lnTo>
                  <a:lnTo>
                    <a:pt x="1041" y="1123"/>
                  </a:lnTo>
                  <a:lnTo>
                    <a:pt x="1043" y="1125"/>
                  </a:lnTo>
                  <a:lnTo>
                    <a:pt x="1043" y="1127"/>
                  </a:lnTo>
                  <a:lnTo>
                    <a:pt x="1044" y="1128"/>
                  </a:lnTo>
                  <a:lnTo>
                    <a:pt x="1046" y="1130"/>
                  </a:lnTo>
                  <a:lnTo>
                    <a:pt x="1046" y="1132"/>
                  </a:lnTo>
                  <a:lnTo>
                    <a:pt x="1048" y="1132"/>
                  </a:lnTo>
                  <a:lnTo>
                    <a:pt x="1048" y="1133"/>
                  </a:lnTo>
                  <a:lnTo>
                    <a:pt x="1049" y="1135"/>
                  </a:lnTo>
                  <a:lnTo>
                    <a:pt x="1048" y="1135"/>
                  </a:lnTo>
                  <a:lnTo>
                    <a:pt x="1046" y="1135"/>
                  </a:lnTo>
                  <a:lnTo>
                    <a:pt x="1046" y="1137"/>
                  </a:lnTo>
                  <a:lnTo>
                    <a:pt x="1044" y="1137"/>
                  </a:lnTo>
                  <a:lnTo>
                    <a:pt x="1043" y="1138"/>
                  </a:lnTo>
                  <a:lnTo>
                    <a:pt x="1041" y="1138"/>
                  </a:lnTo>
                  <a:lnTo>
                    <a:pt x="1041" y="1140"/>
                  </a:lnTo>
                  <a:lnTo>
                    <a:pt x="1039" y="1140"/>
                  </a:lnTo>
                  <a:lnTo>
                    <a:pt x="1038" y="1140"/>
                  </a:lnTo>
                  <a:lnTo>
                    <a:pt x="1036" y="1142"/>
                  </a:lnTo>
                  <a:lnTo>
                    <a:pt x="1034" y="1142"/>
                  </a:lnTo>
                  <a:lnTo>
                    <a:pt x="1033" y="1142"/>
                  </a:lnTo>
                  <a:lnTo>
                    <a:pt x="1031" y="1142"/>
                  </a:lnTo>
                  <a:lnTo>
                    <a:pt x="1028" y="1142"/>
                  </a:lnTo>
                  <a:lnTo>
                    <a:pt x="1028" y="1140"/>
                  </a:lnTo>
                  <a:lnTo>
                    <a:pt x="1026" y="1140"/>
                  </a:lnTo>
                  <a:lnTo>
                    <a:pt x="1026" y="1142"/>
                  </a:lnTo>
                  <a:lnTo>
                    <a:pt x="1025" y="1142"/>
                  </a:lnTo>
                  <a:lnTo>
                    <a:pt x="1025" y="1140"/>
                  </a:lnTo>
                  <a:lnTo>
                    <a:pt x="1025" y="1138"/>
                  </a:lnTo>
                  <a:lnTo>
                    <a:pt x="1025" y="1137"/>
                  </a:lnTo>
                  <a:lnTo>
                    <a:pt x="1023" y="1137"/>
                  </a:lnTo>
                  <a:lnTo>
                    <a:pt x="1021" y="1137"/>
                  </a:lnTo>
                  <a:lnTo>
                    <a:pt x="1021" y="1135"/>
                  </a:lnTo>
                  <a:lnTo>
                    <a:pt x="1021" y="1133"/>
                  </a:lnTo>
                  <a:lnTo>
                    <a:pt x="1020" y="1133"/>
                  </a:lnTo>
                  <a:lnTo>
                    <a:pt x="1018" y="1133"/>
                  </a:lnTo>
                  <a:lnTo>
                    <a:pt x="1016" y="1133"/>
                  </a:lnTo>
                  <a:lnTo>
                    <a:pt x="1015" y="1133"/>
                  </a:lnTo>
                  <a:lnTo>
                    <a:pt x="1015" y="1135"/>
                  </a:lnTo>
                  <a:lnTo>
                    <a:pt x="1016" y="1135"/>
                  </a:lnTo>
                  <a:lnTo>
                    <a:pt x="1016" y="1137"/>
                  </a:lnTo>
                  <a:lnTo>
                    <a:pt x="1016" y="1138"/>
                  </a:lnTo>
                  <a:lnTo>
                    <a:pt x="1015" y="1138"/>
                  </a:lnTo>
                  <a:lnTo>
                    <a:pt x="1013" y="1137"/>
                  </a:lnTo>
                  <a:lnTo>
                    <a:pt x="1011" y="1137"/>
                  </a:lnTo>
                  <a:lnTo>
                    <a:pt x="1011" y="1135"/>
                  </a:lnTo>
                  <a:lnTo>
                    <a:pt x="1010" y="1135"/>
                  </a:lnTo>
                  <a:lnTo>
                    <a:pt x="1008" y="1135"/>
                  </a:lnTo>
                  <a:lnTo>
                    <a:pt x="1006" y="1135"/>
                  </a:lnTo>
                  <a:lnTo>
                    <a:pt x="1005" y="1135"/>
                  </a:lnTo>
                  <a:lnTo>
                    <a:pt x="1005" y="1137"/>
                  </a:lnTo>
                  <a:lnTo>
                    <a:pt x="1003" y="1137"/>
                  </a:lnTo>
                  <a:lnTo>
                    <a:pt x="1001" y="1137"/>
                  </a:lnTo>
                  <a:lnTo>
                    <a:pt x="1000" y="1137"/>
                  </a:lnTo>
                  <a:lnTo>
                    <a:pt x="998" y="1137"/>
                  </a:lnTo>
                  <a:lnTo>
                    <a:pt x="1000" y="1138"/>
                  </a:lnTo>
                  <a:lnTo>
                    <a:pt x="1000" y="1140"/>
                  </a:lnTo>
                  <a:lnTo>
                    <a:pt x="1000" y="1142"/>
                  </a:lnTo>
                  <a:lnTo>
                    <a:pt x="998" y="1142"/>
                  </a:lnTo>
                  <a:lnTo>
                    <a:pt x="998" y="1140"/>
                  </a:lnTo>
                  <a:lnTo>
                    <a:pt x="997" y="1140"/>
                  </a:lnTo>
                  <a:lnTo>
                    <a:pt x="997" y="1138"/>
                  </a:lnTo>
                  <a:lnTo>
                    <a:pt x="995" y="1137"/>
                  </a:lnTo>
                  <a:lnTo>
                    <a:pt x="995" y="1135"/>
                  </a:lnTo>
                  <a:lnTo>
                    <a:pt x="997" y="1135"/>
                  </a:lnTo>
                  <a:lnTo>
                    <a:pt x="997" y="1133"/>
                  </a:lnTo>
                  <a:lnTo>
                    <a:pt x="998" y="1133"/>
                  </a:lnTo>
                  <a:lnTo>
                    <a:pt x="998" y="1132"/>
                  </a:lnTo>
                  <a:lnTo>
                    <a:pt x="997" y="1132"/>
                  </a:lnTo>
                  <a:lnTo>
                    <a:pt x="995" y="1132"/>
                  </a:lnTo>
                  <a:lnTo>
                    <a:pt x="995" y="1133"/>
                  </a:lnTo>
                  <a:lnTo>
                    <a:pt x="993" y="1133"/>
                  </a:lnTo>
                  <a:lnTo>
                    <a:pt x="992" y="1132"/>
                  </a:lnTo>
                  <a:lnTo>
                    <a:pt x="990" y="1132"/>
                  </a:lnTo>
                  <a:lnTo>
                    <a:pt x="988" y="1132"/>
                  </a:lnTo>
                  <a:lnTo>
                    <a:pt x="988" y="1130"/>
                  </a:lnTo>
                  <a:lnTo>
                    <a:pt x="990" y="1130"/>
                  </a:lnTo>
                  <a:lnTo>
                    <a:pt x="990" y="1128"/>
                  </a:lnTo>
                  <a:lnTo>
                    <a:pt x="992" y="1128"/>
                  </a:lnTo>
                  <a:lnTo>
                    <a:pt x="992" y="1127"/>
                  </a:lnTo>
                  <a:lnTo>
                    <a:pt x="992" y="1125"/>
                  </a:lnTo>
                  <a:lnTo>
                    <a:pt x="990" y="1123"/>
                  </a:lnTo>
                  <a:lnTo>
                    <a:pt x="988" y="1125"/>
                  </a:lnTo>
                  <a:lnTo>
                    <a:pt x="987" y="1125"/>
                  </a:lnTo>
                  <a:lnTo>
                    <a:pt x="987" y="1123"/>
                  </a:lnTo>
                  <a:lnTo>
                    <a:pt x="985" y="1123"/>
                  </a:lnTo>
                  <a:lnTo>
                    <a:pt x="985" y="1122"/>
                  </a:lnTo>
                  <a:lnTo>
                    <a:pt x="985" y="1120"/>
                  </a:lnTo>
                  <a:lnTo>
                    <a:pt x="983" y="1120"/>
                  </a:lnTo>
                  <a:lnTo>
                    <a:pt x="982" y="1120"/>
                  </a:lnTo>
                  <a:lnTo>
                    <a:pt x="982" y="1122"/>
                  </a:lnTo>
                  <a:lnTo>
                    <a:pt x="980" y="1120"/>
                  </a:lnTo>
                  <a:lnTo>
                    <a:pt x="980" y="1118"/>
                  </a:lnTo>
                  <a:lnTo>
                    <a:pt x="978" y="1117"/>
                  </a:lnTo>
                  <a:lnTo>
                    <a:pt x="978" y="1115"/>
                  </a:lnTo>
                  <a:lnTo>
                    <a:pt x="980" y="1115"/>
                  </a:lnTo>
                  <a:lnTo>
                    <a:pt x="980" y="1113"/>
                  </a:lnTo>
                  <a:lnTo>
                    <a:pt x="982" y="1113"/>
                  </a:lnTo>
                  <a:lnTo>
                    <a:pt x="983" y="1113"/>
                  </a:lnTo>
                  <a:lnTo>
                    <a:pt x="985" y="1113"/>
                  </a:lnTo>
                  <a:lnTo>
                    <a:pt x="985" y="1112"/>
                  </a:lnTo>
                  <a:lnTo>
                    <a:pt x="985" y="1110"/>
                  </a:lnTo>
                  <a:lnTo>
                    <a:pt x="983" y="1112"/>
                  </a:lnTo>
                  <a:lnTo>
                    <a:pt x="982" y="1112"/>
                  </a:lnTo>
                  <a:lnTo>
                    <a:pt x="980" y="1112"/>
                  </a:lnTo>
                  <a:lnTo>
                    <a:pt x="980" y="1110"/>
                  </a:lnTo>
                  <a:lnTo>
                    <a:pt x="980" y="1109"/>
                  </a:lnTo>
                  <a:lnTo>
                    <a:pt x="982" y="1109"/>
                  </a:lnTo>
                  <a:lnTo>
                    <a:pt x="982" y="1107"/>
                  </a:lnTo>
                  <a:lnTo>
                    <a:pt x="980" y="1105"/>
                  </a:lnTo>
                  <a:lnTo>
                    <a:pt x="978" y="1105"/>
                  </a:lnTo>
                  <a:lnTo>
                    <a:pt x="977" y="1105"/>
                  </a:lnTo>
                  <a:lnTo>
                    <a:pt x="975" y="1105"/>
                  </a:lnTo>
                  <a:lnTo>
                    <a:pt x="973" y="1105"/>
                  </a:lnTo>
                  <a:lnTo>
                    <a:pt x="972" y="1104"/>
                  </a:lnTo>
                  <a:lnTo>
                    <a:pt x="970" y="1104"/>
                  </a:lnTo>
                  <a:lnTo>
                    <a:pt x="968" y="1104"/>
                  </a:lnTo>
                  <a:lnTo>
                    <a:pt x="968" y="1102"/>
                  </a:lnTo>
                  <a:lnTo>
                    <a:pt x="968" y="1100"/>
                  </a:lnTo>
                  <a:lnTo>
                    <a:pt x="967" y="1100"/>
                  </a:lnTo>
                  <a:lnTo>
                    <a:pt x="965" y="1100"/>
                  </a:lnTo>
                  <a:lnTo>
                    <a:pt x="964" y="1100"/>
                  </a:lnTo>
                  <a:lnTo>
                    <a:pt x="962" y="1100"/>
                  </a:lnTo>
                  <a:lnTo>
                    <a:pt x="960" y="1099"/>
                  </a:lnTo>
                  <a:lnTo>
                    <a:pt x="959" y="1099"/>
                  </a:lnTo>
                  <a:lnTo>
                    <a:pt x="957" y="1099"/>
                  </a:lnTo>
                  <a:lnTo>
                    <a:pt x="957" y="1097"/>
                  </a:lnTo>
                  <a:lnTo>
                    <a:pt x="957" y="1095"/>
                  </a:lnTo>
                  <a:lnTo>
                    <a:pt x="957" y="1094"/>
                  </a:lnTo>
                  <a:lnTo>
                    <a:pt x="959" y="1094"/>
                  </a:lnTo>
                  <a:lnTo>
                    <a:pt x="959" y="1092"/>
                  </a:lnTo>
                  <a:lnTo>
                    <a:pt x="957" y="1092"/>
                  </a:lnTo>
                  <a:lnTo>
                    <a:pt x="955" y="1092"/>
                  </a:lnTo>
                  <a:lnTo>
                    <a:pt x="954" y="1090"/>
                  </a:lnTo>
                  <a:lnTo>
                    <a:pt x="952" y="1090"/>
                  </a:lnTo>
                  <a:lnTo>
                    <a:pt x="952" y="1089"/>
                  </a:lnTo>
                  <a:lnTo>
                    <a:pt x="950" y="1089"/>
                  </a:lnTo>
                  <a:lnTo>
                    <a:pt x="952" y="1087"/>
                  </a:lnTo>
                  <a:lnTo>
                    <a:pt x="955" y="1087"/>
                  </a:lnTo>
                  <a:lnTo>
                    <a:pt x="957" y="1085"/>
                  </a:lnTo>
                  <a:lnTo>
                    <a:pt x="957" y="1084"/>
                  </a:lnTo>
                  <a:lnTo>
                    <a:pt x="955" y="1084"/>
                  </a:lnTo>
                  <a:lnTo>
                    <a:pt x="954" y="1085"/>
                  </a:lnTo>
                  <a:lnTo>
                    <a:pt x="952" y="1085"/>
                  </a:lnTo>
                  <a:lnTo>
                    <a:pt x="950" y="1087"/>
                  </a:lnTo>
                  <a:lnTo>
                    <a:pt x="950" y="1085"/>
                  </a:lnTo>
                  <a:lnTo>
                    <a:pt x="950" y="1084"/>
                  </a:lnTo>
                  <a:lnTo>
                    <a:pt x="952" y="1082"/>
                  </a:lnTo>
                  <a:lnTo>
                    <a:pt x="952" y="1080"/>
                  </a:lnTo>
                  <a:lnTo>
                    <a:pt x="952" y="1079"/>
                  </a:lnTo>
                  <a:lnTo>
                    <a:pt x="952" y="1077"/>
                  </a:lnTo>
                  <a:lnTo>
                    <a:pt x="950" y="1076"/>
                  </a:lnTo>
                  <a:lnTo>
                    <a:pt x="949" y="1076"/>
                  </a:lnTo>
                  <a:lnTo>
                    <a:pt x="947" y="1076"/>
                  </a:lnTo>
                  <a:lnTo>
                    <a:pt x="945" y="1076"/>
                  </a:lnTo>
                  <a:lnTo>
                    <a:pt x="944" y="1074"/>
                  </a:lnTo>
                  <a:lnTo>
                    <a:pt x="942" y="1074"/>
                  </a:lnTo>
                  <a:lnTo>
                    <a:pt x="940" y="1074"/>
                  </a:lnTo>
                  <a:lnTo>
                    <a:pt x="940" y="1076"/>
                  </a:lnTo>
                  <a:lnTo>
                    <a:pt x="940" y="1077"/>
                  </a:lnTo>
                  <a:lnTo>
                    <a:pt x="939" y="1077"/>
                  </a:lnTo>
                  <a:lnTo>
                    <a:pt x="937" y="1077"/>
                  </a:lnTo>
                  <a:lnTo>
                    <a:pt x="937" y="1076"/>
                  </a:lnTo>
                  <a:lnTo>
                    <a:pt x="937" y="1074"/>
                  </a:lnTo>
                  <a:lnTo>
                    <a:pt x="937" y="1072"/>
                  </a:lnTo>
                  <a:lnTo>
                    <a:pt x="936" y="1071"/>
                  </a:lnTo>
                  <a:lnTo>
                    <a:pt x="934" y="1071"/>
                  </a:lnTo>
                  <a:lnTo>
                    <a:pt x="932" y="1072"/>
                  </a:lnTo>
                  <a:lnTo>
                    <a:pt x="931" y="1072"/>
                  </a:lnTo>
                  <a:lnTo>
                    <a:pt x="931" y="1071"/>
                  </a:lnTo>
                  <a:lnTo>
                    <a:pt x="931" y="1069"/>
                  </a:lnTo>
                  <a:lnTo>
                    <a:pt x="932" y="1067"/>
                  </a:lnTo>
                  <a:lnTo>
                    <a:pt x="932" y="1066"/>
                  </a:lnTo>
                  <a:lnTo>
                    <a:pt x="931" y="1064"/>
                  </a:lnTo>
                  <a:lnTo>
                    <a:pt x="931" y="1062"/>
                  </a:lnTo>
                  <a:lnTo>
                    <a:pt x="931" y="1061"/>
                  </a:lnTo>
                  <a:lnTo>
                    <a:pt x="929" y="1061"/>
                  </a:lnTo>
                  <a:lnTo>
                    <a:pt x="927" y="1061"/>
                  </a:lnTo>
                  <a:lnTo>
                    <a:pt x="927" y="1062"/>
                  </a:lnTo>
                  <a:lnTo>
                    <a:pt x="927" y="1064"/>
                  </a:lnTo>
                  <a:lnTo>
                    <a:pt x="926" y="1064"/>
                  </a:lnTo>
                  <a:lnTo>
                    <a:pt x="924" y="1064"/>
                  </a:lnTo>
                  <a:lnTo>
                    <a:pt x="924" y="1062"/>
                  </a:lnTo>
                  <a:lnTo>
                    <a:pt x="922" y="1062"/>
                  </a:lnTo>
                  <a:lnTo>
                    <a:pt x="922" y="1061"/>
                  </a:lnTo>
                  <a:lnTo>
                    <a:pt x="921" y="1061"/>
                  </a:lnTo>
                  <a:lnTo>
                    <a:pt x="921" y="1059"/>
                  </a:lnTo>
                  <a:lnTo>
                    <a:pt x="921" y="1057"/>
                  </a:lnTo>
                  <a:lnTo>
                    <a:pt x="921" y="1056"/>
                  </a:lnTo>
                  <a:lnTo>
                    <a:pt x="922" y="1056"/>
                  </a:lnTo>
                  <a:lnTo>
                    <a:pt x="921" y="1056"/>
                  </a:lnTo>
                  <a:lnTo>
                    <a:pt x="921" y="1054"/>
                  </a:lnTo>
                  <a:lnTo>
                    <a:pt x="919" y="1054"/>
                  </a:lnTo>
                  <a:lnTo>
                    <a:pt x="919" y="1056"/>
                  </a:lnTo>
                  <a:lnTo>
                    <a:pt x="919" y="1057"/>
                  </a:lnTo>
                  <a:lnTo>
                    <a:pt x="917" y="1057"/>
                  </a:lnTo>
                  <a:lnTo>
                    <a:pt x="917" y="1059"/>
                  </a:lnTo>
                  <a:lnTo>
                    <a:pt x="916" y="1059"/>
                  </a:lnTo>
                  <a:lnTo>
                    <a:pt x="914" y="1059"/>
                  </a:lnTo>
                  <a:lnTo>
                    <a:pt x="914" y="1061"/>
                  </a:lnTo>
                  <a:lnTo>
                    <a:pt x="914" y="1059"/>
                  </a:lnTo>
                  <a:lnTo>
                    <a:pt x="912" y="1061"/>
                  </a:lnTo>
                  <a:lnTo>
                    <a:pt x="912" y="1059"/>
                  </a:lnTo>
                  <a:lnTo>
                    <a:pt x="912" y="1061"/>
                  </a:lnTo>
                  <a:lnTo>
                    <a:pt x="911" y="1061"/>
                  </a:lnTo>
                  <a:lnTo>
                    <a:pt x="909" y="1061"/>
                  </a:lnTo>
                  <a:lnTo>
                    <a:pt x="907" y="1061"/>
                  </a:lnTo>
                  <a:lnTo>
                    <a:pt x="907" y="1062"/>
                  </a:lnTo>
                  <a:lnTo>
                    <a:pt x="907" y="1061"/>
                  </a:lnTo>
                  <a:lnTo>
                    <a:pt x="906" y="1061"/>
                  </a:lnTo>
                  <a:lnTo>
                    <a:pt x="904" y="1061"/>
                  </a:lnTo>
                  <a:lnTo>
                    <a:pt x="904" y="1059"/>
                  </a:lnTo>
                  <a:lnTo>
                    <a:pt x="906" y="1059"/>
                  </a:lnTo>
                  <a:lnTo>
                    <a:pt x="906" y="1061"/>
                  </a:lnTo>
                  <a:lnTo>
                    <a:pt x="906" y="1059"/>
                  </a:lnTo>
                  <a:lnTo>
                    <a:pt x="907" y="1059"/>
                  </a:lnTo>
                  <a:lnTo>
                    <a:pt x="907" y="1057"/>
                  </a:lnTo>
                  <a:lnTo>
                    <a:pt x="907" y="1056"/>
                  </a:lnTo>
                  <a:lnTo>
                    <a:pt x="906" y="1056"/>
                  </a:lnTo>
                  <a:lnTo>
                    <a:pt x="904" y="1056"/>
                  </a:lnTo>
                  <a:lnTo>
                    <a:pt x="904" y="1057"/>
                  </a:lnTo>
                  <a:lnTo>
                    <a:pt x="903" y="1057"/>
                  </a:lnTo>
                  <a:lnTo>
                    <a:pt x="901" y="1057"/>
                  </a:lnTo>
                  <a:lnTo>
                    <a:pt x="899" y="1057"/>
                  </a:lnTo>
                  <a:lnTo>
                    <a:pt x="899" y="1056"/>
                  </a:lnTo>
                  <a:lnTo>
                    <a:pt x="901" y="1054"/>
                  </a:lnTo>
                  <a:lnTo>
                    <a:pt x="903" y="1054"/>
                  </a:lnTo>
                  <a:lnTo>
                    <a:pt x="904" y="1052"/>
                  </a:lnTo>
                  <a:lnTo>
                    <a:pt x="904" y="1051"/>
                  </a:lnTo>
                  <a:lnTo>
                    <a:pt x="903" y="1051"/>
                  </a:lnTo>
                  <a:lnTo>
                    <a:pt x="901" y="1051"/>
                  </a:lnTo>
                  <a:lnTo>
                    <a:pt x="901" y="1049"/>
                  </a:lnTo>
                  <a:lnTo>
                    <a:pt x="901" y="1047"/>
                  </a:lnTo>
                  <a:lnTo>
                    <a:pt x="901" y="1046"/>
                  </a:lnTo>
                  <a:lnTo>
                    <a:pt x="903" y="1046"/>
                  </a:lnTo>
                  <a:lnTo>
                    <a:pt x="903" y="1044"/>
                  </a:lnTo>
                  <a:lnTo>
                    <a:pt x="901" y="1044"/>
                  </a:lnTo>
                  <a:lnTo>
                    <a:pt x="899" y="1044"/>
                  </a:lnTo>
                  <a:lnTo>
                    <a:pt x="898" y="1044"/>
                  </a:lnTo>
                  <a:lnTo>
                    <a:pt x="896" y="1044"/>
                  </a:lnTo>
                  <a:lnTo>
                    <a:pt x="896" y="1043"/>
                  </a:lnTo>
                  <a:lnTo>
                    <a:pt x="893" y="1041"/>
                  </a:lnTo>
                  <a:lnTo>
                    <a:pt x="891" y="1039"/>
                  </a:lnTo>
                  <a:lnTo>
                    <a:pt x="889" y="1038"/>
                  </a:lnTo>
                  <a:lnTo>
                    <a:pt x="888" y="1038"/>
                  </a:lnTo>
                  <a:lnTo>
                    <a:pt x="886" y="1036"/>
                  </a:lnTo>
                  <a:lnTo>
                    <a:pt x="886" y="1038"/>
                  </a:lnTo>
                  <a:lnTo>
                    <a:pt x="886" y="1039"/>
                  </a:lnTo>
                  <a:lnTo>
                    <a:pt x="886" y="1041"/>
                  </a:lnTo>
                  <a:lnTo>
                    <a:pt x="884" y="1041"/>
                  </a:lnTo>
                  <a:lnTo>
                    <a:pt x="884" y="1043"/>
                  </a:lnTo>
                  <a:lnTo>
                    <a:pt x="883" y="1043"/>
                  </a:lnTo>
                  <a:lnTo>
                    <a:pt x="881" y="1043"/>
                  </a:lnTo>
                  <a:lnTo>
                    <a:pt x="879" y="1043"/>
                  </a:lnTo>
                  <a:lnTo>
                    <a:pt x="879" y="1044"/>
                  </a:lnTo>
                  <a:lnTo>
                    <a:pt x="878" y="1044"/>
                  </a:lnTo>
                  <a:lnTo>
                    <a:pt x="876" y="1044"/>
                  </a:lnTo>
                  <a:lnTo>
                    <a:pt x="876" y="1046"/>
                  </a:lnTo>
                  <a:lnTo>
                    <a:pt x="874" y="1046"/>
                  </a:lnTo>
                  <a:lnTo>
                    <a:pt x="874" y="1047"/>
                  </a:lnTo>
                  <a:lnTo>
                    <a:pt x="873" y="1047"/>
                  </a:lnTo>
                  <a:lnTo>
                    <a:pt x="871" y="1047"/>
                  </a:lnTo>
                  <a:lnTo>
                    <a:pt x="870" y="1047"/>
                  </a:lnTo>
                  <a:lnTo>
                    <a:pt x="868" y="1047"/>
                  </a:lnTo>
                  <a:lnTo>
                    <a:pt x="868" y="1046"/>
                  </a:lnTo>
                  <a:lnTo>
                    <a:pt x="866" y="1046"/>
                  </a:lnTo>
                  <a:lnTo>
                    <a:pt x="865" y="1046"/>
                  </a:lnTo>
                  <a:lnTo>
                    <a:pt x="865" y="1047"/>
                  </a:lnTo>
                  <a:lnTo>
                    <a:pt x="863" y="1047"/>
                  </a:lnTo>
                  <a:lnTo>
                    <a:pt x="861" y="1047"/>
                  </a:lnTo>
                  <a:lnTo>
                    <a:pt x="860" y="1047"/>
                  </a:lnTo>
                  <a:lnTo>
                    <a:pt x="858" y="1047"/>
                  </a:lnTo>
                  <a:lnTo>
                    <a:pt x="856" y="1047"/>
                  </a:lnTo>
                  <a:lnTo>
                    <a:pt x="856" y="1046"/>
                  </a:lnTo>
                  <a:lnTo>
                    <a:pt x="855" y="1046"/>
                  </a:lnTo>
                  <a:lnTo>
                    <a:pt x="855" y="1044"/>
                  </a:lnTo>
                  <a:lnTo>
                    <a:pt x="853" y="1044"/>
                  </a:lnTo>
                  <a:lnTo>
                    <a:pt x="853" y="1043"/>
                  </a:lnTo>
                  <a:lnTo>
                    <a:pt x="851" y="1043"/>
                  </a:lnTo>
                  <a:lnTo>
                    <a:pt x="851" y="1041"/>
                  </a:lnTo>
                  <a:lnTo>
                    <a:pt x="850" y="1041"/>
                  </a:lnTo>
                  <a:lnTo>
                    <a:pt x="850" y="1039"/>
                  </a:lnTo>
                  <a:lnTo>
                    <a:pt x="848" y="1039"/>
                  </a:lnTo>
                  <a:lnTo>
                    <a:pt x="846" y="1039"/>
                  </a:lnTo>
                  <a:lnTo>
                    <a:pt x="846" y="1038"/>
                  </a:lnTo>
                  <a:lnTo>
                    <a:pt x="845" y="1038"/>
                  </a:lnTo>
                  <a:lnTo>
                    <a:pt x="843" y="1038"/>
                  </a:lnTo>
                  <a:lnTo>
                    <a:pt x="841" y="1038"/>
                  </a:lnTo>
                  <a:lnTo>
                    <a:pt x="840" y="1038"/>
                  </a:lnTo>
                  <a:lnTo>
                    <a:pt x="840" y="1036"/>
                  </a:lnTo>
                  <a:lnTo>
                    <a:pt x="838" y="1036"/>
                  </a:lnTo>
                  <a:lnTo>
                    <a:pt x="838" y="1034"/>
                  </a:lnTo>
                  <a:lnTo>
                    <a:pt x="838" y="1033"/>
                  </a:lnTo>
                  <a:lnTo>
                    <a:pt x="837" y="1033"/>
                  </a:lnTo>
                  <a:lnTo>
                    <a:pt x="835" y="1033"/>
                  </a:lnTo>
                  <a:lnTo>
                    <a:pt x="833" y="1033"/>
                  </a:lnTo>
                  <a:lnTo>
                    <a:pt x="833" y="1031"/>
                  </a:lnTo>
                  <a:lnTo>
                    <a:pt x="832" y="1031"/>
                  </a:lnTo>
                  <a:lnTo>
                    <a:pt x="830" y="1031"/>
                  </a:lnTo>
                  <a:lnTo>
                    <a:pt x="830" y="1033"/>
                  </a:lnTo>
                  <a:lnTo>
                    <a:pt x="828" y="1033"/>
                  </a:lnTo>
                  <a:lnTo>
                    <a:pt x="827" y="1034"/>
                  </a:lnTo>
                  <a:lnTo>
                    <a:pt x="827" y="1036"/>
                  </a:lnTo>
                  <a:lnTo>
                    <a:pt x="825" y="1038"/>
                  </a:lnTo>
                  <a:lnTo>
                    <a:pt x="823" y="1038"/>
                  </a:lnTo>
                  <a:lnTo>
                    <a:pt x="822" y="1039"/>
                  </a:lnTo>
                  <a:lnTo>
                    <a:pt x="820" y="1039"/>
                  </a:lnTo>
                  <a:lnTo>
                    <a:pt x="818" y="1039"/>
                  </a:lnTo>
                  <a:lnTo>
                    <a:pt x="818" y="1041"/>
                  </a:lnTo>
                  <a:lnTo>
                    <a:pt x="817" y="1041"/>
                  </a:lnTo>
                  <a:lnTo>
                    <a:pt x="817" y="1043"/>
                  </a:lnTo>
                  <a:lnTo>
                    <a:pt x="817" y="1044"/>
                  </a:lnTo>
                  <a:lnTo>
                    <a:pt x="817" y="1046"/>
                  </a:lnTo>
                  <a:lnTo>
                    <a:pt x="815" y="1046"/>
                  </a:lnTo>
                  <a:lnTo>
                    <a:pt x="813" y="1047"/>
                  </a:lnTo>
                  <a:lnTo>
                    <a:pt x="812" y="1047"/>
                  </a:lnTo>
                  <a:lnTo>
                    <a:pt x="810" y="1047"/>
                  </a:lnTo>
                  <a:lnTo>
                    <a:pt x="809" y="1047"/>
                  </a:lnTo>
                  <a:lnTo>
                    <a:pt x="807" y="1047"/>
                  </a:lnTo>
                  <a:lnTo>
                    <a:pt x="805" y="1047"/>
                  </a:lnTo>
                  <a:lnTo>
                    <a:pt x="804" y="1049"/>
                  </a:lnTo>
                  <a:lnTo>
                    <a:pt x="802" y="1051"/>
                  </a:lnTo>
                  <a:lnTo>
                    <a:pt x="802" y="1052"/>
                  </a:lnTo>
                  <a:lnTo>
                    <a:pt x="800" y="1054"/>
                  </a:lnTo>
                  <a:lnTo>
                    <a:pt x="800" y="1056"/>
                  </a:lnTo>
                  <a:lnTo>
                    <a:pt x="800" y="1057"/>
                  </a:lnTo>
                  <a:lnTo>
                    <a:pt x="799" y="1059"/>
                  </a:lnTo>
                  <a:lnTo>
                    <a:pt x="797" y="1059"/>
                  </a:lnTo>
                  <a:lnTo>
                    <a:pt x="795" y="1061"/>
                  </a:lnTo>
                  <a:lnTo>
                    <a:pt x="794" y="1061"/>
                  </a:lnTo>
                  <a:lnTo>
                    <a:pt x="792" y="1061"/>
                  </a:lnTo>
                  <a:lnTo>
                    <a:pt x="792" y="1062"/>
                  </a:lnTo>
                  <a:lnTo>
                    <a:pt x="790" y="1062"/>
                  </a:lnTo>
                  <a:lnTo>
                    <a:pt x="789" y="1062"/>
                  </a:lnTo>
                  <a:lnTo>
                    <a:pt x="787" y="1064"/>
                  </a:lnTo>
                  <a:lnTo>
                    <a:pt x="785" y="1064"/>
                  </a:lnTo>
                  <a:lnTo>
                    <a:pt x="785" y="1066"/>
                  </a:lnTo>
                  <a:lnTo>
                    <a:pt x="784" y="1066"/>
                  </a:lnTo>
                  <a:lnTo>
                    <a:pt x="782" y="1067"/>
                  </a:lnTo>
                  <a:lnTo>
                    <a:pt x="780" y="1067"/>
                  </a:lnTo>
                  <a:lnTo>
                    <a:pt x="779" y="1067"/>
                  </a:lnTo>
                  <a:lnTo>
                    <a:pt x="777" y="1067"/>
                  </a:lnTo>
                  <a:lnTo>
                    <a:pt x="776" y="1067"/>
                  </a:lnTo>
                  <a:lnTo>
                    <a:pt x="776" y="1066"/>
                  </a:lnTo>
                  <a:lnTo>
                    <a:pt x="774" y="1066"/>
                  </a:lnTo>
                  <a:lnTo>
                    <a:pt x="772" y="1064"/>
                  </a:lnTo>
                  <a:lnTo>
                    <a:pt x="771" y="1064"/>
                  </a:lnTo>
                  <a:lnTo>
                    <a:pt x="771" y="1062"/>
                  </a:lnTo>
                  <a:lnTo>
                    <a:pt x="771" y="1061"/>
                  </a:lnTo>
                  <a:lnTo>
                    <a:pt x="771" y="1059"/>
                  </a:lnTo>
                  <a:lnTo>
                    <a:pt x="771" y="1057"/>
                  </a:lnTo>
                  <a:lnTo>
                    <a:pt x="771" y="1056"/>
                  </a:lnTo>
                  <a:lnTo>
                    <a:pt x="772" y="1056"/>
                  </a:lnTo>
                  <a:lnTo>
                    <a:pt x="772" y="1054"/>
                  </a:lnTo>
                  <a:lnTo>
                    <a:pt x="772" y="1052"/>
                  </a:lnTo>
                  <a:lnTo>
                    <a:pt x="771" y="1051"/>
                  </a:lnTo>
                  <a:lnTo>
                    <a:pt x="769" y="1049"/>
                  </a:lnTo>
                  <a:lnTo>
                    <a:pt x="767" y="1049"/>
                  </a:lnTo>
                  <a:lnTo>
                    <a:pt x="767" y="1047"/>
                  </a:lnTo>
                  <a:lnTo>
                    <a:pt x="766" y="1047"/>
                  </a:lnTo>
                  <a:lnTo>
                    <a:pt x="766" y="1046"/>
                  </a:lnTo>
                  <a:lnTo>
                    <a:pt x="766" y="1043"/>
                  </a:lnTo>
                  <a:lnTo>
                    <a:pt x="764" y="1043"/>
                  </a:lnTo>
                  <a:lnTo>
                    <a:pt x="762" y="1043"/>
                  </a:lnTo>
                  <a:lnTo>
                    <a:pt x="762" y="1041"/>
                  </a:lnTo>
                  <a:lnTo>
                    <a:pt x="761" y="1039"/>
                  </a:lnTo>
                  <a:lnTo>
                    <a:pt x="759" y="1039"/>
                  </a:lnTo>
                  <a:lnTo>
                    <a:pt x="759" y="1038"/>
                  </a:lnTo>
                  <a:lnTo>
                    <a:pt x="757" y="1038"/>
                  </a:lnTo>
                  <a:lnTo>
                    <a:pt x="757" y="1036"/>
                  </a:lnTo>
                  <a:lnTo>
                    <a:pt x="756" y="1034"/>
                  </a:lnTo>
                  <a:lnTo>
                    <a:pt x="754" y="1034"/>
                  </a:lnTo>
                  <a:lnTo>
                    <a:pt x="752" y="1034"/>
                  </a:lnTo>
                  <a:lnTo>
                    <a:pt x="751" y="1034"/>
                  </a:lnTo>
                  <a:lnTo>
                    <a:pt x="749" y="1034"/>
                  </a:lnTo>
                  <a:lnTo>
                    <a:pt x="749" y="1036"/>
                  </a:lnTo>
                  <a:lnTo>
                    <a:pt x="747" y="1036"/>
                  </a:lnTo>
                  <a:lnTo>
                    <a:pt x="747" y="1034"/>
                  </a:lnTo>
                  <a:lnTo>
                    <a:pt x="746" y="1034"/>
                  </a:lnTo>
                  <a:lnTo>
                    <a:pt x="744" y="1033"/>
                  </a:lnTo>
                  <a:lnTo>
                    <a:pt x="743" y="1033"/>
                  </a:lnTo>
                  <a:lnTo>
                    <a:pt x="741" y="1033"/>
                  </a:lnTo>
                  <a:lnTo>
                    <a:pt x="739" y="1034"/>
                  </a:lnTo>
                  <a:lnTo>
                    <a:pt x="738" y="1034"/>
                  </a:lnTo>
                  <a:lnTo>
                    <a:pt x="736" y="1034"/>
                  </a:lnTo>
                  <a:lnTo>
                    <a:pt x="734" y="1033"/>
                  </a:lnTo>
                  <a:lnTo>
                    <a:pt x="733" y="1033"/>
                  </a:lnTo>
                  <a:lnTo>
                    <a:pt x="731" y="1033"/>
                  </a:lnTo>
                  <a:lnTo>
                    <a:pt x="729" y="1033"/>
                  </a:lnTo>
                  <a:lnTo>
                    <a:pt x="728" y="1033"/>
                  </a:lnTo>
                  <a:lnTo>
                    <a:pt x="726" y="1033"/>
                  </a:lnTo>
                  <a:lnTo>
                    <a:pt x="726" y="1034"/>
                  </a:lnTo>
                  <a:lnTo>
                    <a:pt x="724" y="1036"/>
                  </a:lnTo>
                  <a:lnTo>
                    <a:pt x="723" y="1036"/>
                  </a:lnTo>
                  <a:lnTo>
                    <a:pt x="721" y="1036"/>
                  </a:lnTo>
                  <a:lnTo>
                    <a:pt x="721" y="1034"/>
                  </a:lnTo>
                  <a:lnTo>
                    <a:pt x="719" y="1034"/>
                  </a:lnTo>
                  <a:lnTo>
                    <a:pt x="719" y="1033"/>
                  </a:lnTo>
                  <a:lnTo>
                    <a:pt x="719" y="1031"/>
                  </a:lnTo>
                  <a:lnTo>
                    <a:pt x="718" y="1031"/>
                  </a:lnTo>
                  <a:lnTo>
                    <a:pt x="718" y="1029"/>
                  </a:lnTo>
                  <a:lnTo>
                    <a:pt x="716" y="1029"/>
                  </a:lnTo>
                  <a:lnTo>
                    <a:pt x="714" y="1029"/>
                  </a:lnTo>
                  <a:lnTo>
                    <a:pt x="713" y="1029"/>
                  </a:lnTo>
                  <a:lnTo>
                    <a:pt x="711" y="1028"/>
                  </a:lnTo>
                  <a:lnTo>
                    <a:pt x="710" y="1026"/>
                  </a:lnTo>
                  <a:lnTo>
                    <a:pt x="708" y="1026"/>
                  </a:lnTo>
                  <a:lnTo>
                    <a:pt x="706" y="1026"/>
                  </a:lnTo>
                  <a:lnTo>
                    <a:pt x="705" y="1026"/>
                  </a:lnTo>
                  <a:lnTo>
                    <a:pt x="703" y="1026"/>
                  </a:lnTo>
                  <a:lnTo>
                    <a:pt x="703" y="1024"/>
                  </a:lnTo>
                  <a:lnTo>
                    <a:pt x="701" y="1026"/>
                  </a:lnTo>
                  <a:lnTo>
                    <a:pt x="700" y="1026"/>
                  </a:lnTo>
                  <a:lnTo>
                    <a:pt x="700" y="1028"/>
                  </a:lnTo>
                  <a:lnTo>
                    <a:pt x="700" y="1029"/>
                  </a:lnTo>
                  <a:lnTo>
                    <a:pt x="700" y="1031"/>
                  </a:lnTo>
                  <a:lnTo>
                    <a:pt x="698" y="1029"/>
                  </a:lnTo>
                  <a:lnTo>
                    <a:pt x="696" y="1028"/>
                  </a:lnTo>
                  <a:lnTo>
                    <a:pt x="695" y="1028"/>
                  </a:lnTo>
                  <a:lnTo>
                    <a:pt x="693" y="1029"/>
                  </a:lnTo>
                  <a:lnTo>
                    <a:pt x="691" y="1028"/>
                  </a:lnTo>
                  <a:lnTo>
                    <a:pt x="690" y="1029"/>
                  </a:lnTo>
                  <a:lnTo>
                    <a:pt x="690" y="1028"/>
                  </a:lnTo>
                  <a:lnTo>
                    <a:pt x="688" y="1028"/>
                  </a:lnTo>
                  <a:lnTo>
                    <a:pt x="688" y="1026"/>
                  </a:lnTo>
                  <a:lnTo>
                    <a:pt x="686" y="1026"/>
                  </a:lnTo>
                  <a:lnTo>
                    <a:pt x="685" y="1026"/>
                  </a:lnTo>
                  <a:lnTo>
                    <a:pt x="683" y="1028"/>
                  </a:lnTo>
                  <a:lnTo>
                    <a:pt x="682" y="1028"/>
                  </a:lnTo>
                  <a:lnTo>
                    <a:pt x="682" y="1026"/>
                  </a:lnTo>
                  <a:lnTo>
                    <a:pt x="680" y="1026"/>
                  </a:lnTo>
                  <a:lnTo>
                    <a:pt x="680" y="1024"/>
                  </a:lnTo>
                  <a:lnTo>
                    <a:pt x="678" y="1023"/>
                  </a:lnTo>
                  <a:lnTo>
                    <a:pt x="677" y="1023"/>
                  </a:lnTo>
                  <a:lnTo>
                    <a:pt x="677" y="1021"/>
                  </a:lnTo>
                  <a:lnTo>
                    <a:pt x="677" y="1019"/>
                  </a:lnTo>
                  <a:lnTo>
                    <a:pt x="675" y="1019"/>
                  </a:lnTo>
                  <a:lnTo>
                    <a:pt x="675" y="1018"/>
                  </a:lnTo>
                  <a:lnTo>
                    <a:pt x="673" y="1018"/>
                  </a:lnTo>
                  <a:lnTo>
                    <a:pt x="673" y="1016"/>
                  </a:lnTo>
                  <a:lnTo>
                    <a:pt x="672" y="1016"/>
                  </a:lnTo>
                  <a:lnTo>
                    <a:pt x="672" y="1014"/>
                  </a:lnTo>
                  <a:lnTo>
                    <a:pt x="673" y="1014"/>
                  </a:lnTo>
                  <a:lnTo>
                    <a:pt x="675" y="1014"/>
                  </a:lnTo>
                  <a:lnTo>
                    <a:pt x="675" y="1013"/>
                  </a:lnTo>
                  <a:lnTo>
                    <a:pt x="675" y="1011"/>
                  </a:lnTo>
                  <a:lnTo>
                    <a:pt x="677" y="1011"/>
                  </a:lnTo>
                  <a:lnTo>
                    <a:pt x="677" y="1010"/>
                  </a:lnTo>
                  <a:lnTo>
                    <a:pt x="677" y="1008"/>
                  </a:lnTo>
                  <a:lnTo>
                    <a:pt x="678" y="1008"/>
                  </a:lnTo>
                  <a:lnTo>
                    <a:pt x="678" y="1006"/>
                  </a:lnTo>
                  <a:lnTo>
                    <a:pt x="680" y="1006"/>
                  </a:lnTo>
                  <a:lnTo>
                    <a:pt x="680" y="1005"/>
                  </a:lnTo>
                  <a:lnTo>
                    <a:pt x="682" y="1005"/>
                  </a:lnTo>
                  <a:lnTo>
                    <a:pt x="682" y="1003"/>
                  </a:lnTo>
                  <a:lnTo>
                    <a:pt x="683" y="1003"/>
                  </a:lnTo>
                  <a:lnTo>
                    <a:pt x="683" y="1001"/>
                  </a:lnTo>
                  <a:lnTo>
                    <a:pt x="683" y="1000"/>
                  </a:lnTo>
                  <a:lnTo>
                    <a:pt x="683" y="998"/>
                  </a:lnTo>
                  <a:lnTo>
                    <a:pt x="682" y="998"/>
                  </a:lnTo>
                  <a:lnTo>
                    <a:pt x="682" y="996"/>
                  </a:lnTo>
                  <a:lnTo>
                    <a:pt x="680" y="996"/>
                  </a:lnTo>
                  <a:lnTo>
                    <a:pt x="678" y="996"/>
                  </a:lnTo>
                  <a:lnTo>
                    <a:pt x="678" y="995"/>
                  </a:lnTo>
                  <a:lnTo>
                    <a:pt x="677" y="995"/>
                  </a:lnTo>
                  <a:lnTo>
                    <a:pt x="677" y="993"/>
                  </a:lnTo>
                  <a:lnTo>
                    <a:pt x="677" y="991"/>
                  </a:lnTo>
                  <a:lnTo>
                    <a:pt x="677" y="990"/>
                  </a:lnTo>
                  <a:lnTo>
                    <a:pt x="677" y="988"/>
                  </a:lnTo>
                  <a:lnTo>
                    <a:pt x="677" y="986"/>
                  </a:lnTo>
                  <a:lnTo>
                    <a:pt x="677" y="985"/>
                  </a:lnTo>
                  <a:lnTo>
                    <a:pt x="677" y="983"/>
                  </a:lnTo>
                  <a:lnTo>
                    <a:pt x="675" y="983"/>
                  </a:lnTo>
                  <a:lnTo>
                    <a:pt x="673" y="983"/>
                  </a:lnTo>
                  <a:lnTo>
                    <a:pt x="672" y="982"/>
                  </a:lnTo>
                  <a:lnTo>
                    <a:pt x="670" y="980"/>
                  </a:lnTo>
                  <a:lnTo>
                    <a:pt x="670" y="978"/>
                  </a:lnTo>
                  <a:lnTo>
                    <a:pt x="668" y="977"/>
                  </a:lnTo>
                  <a:lnTo>
                    <a:pt x="667" y="975"/>
                  </a:lnTo>
                  <a:lnTo>
                    <a:pt x="665" y="975"/>
                  </a:lnTo>
                  <a:lnTo>
                    <a:pt x="663" y="975"/>
                  </a:lnTo>
                  <a:lnTo>
                    <a:pt x="662" y="975"/>
                  </a:lnTo>
                  <a:lnTo>
                    <a:pt x="660" y="975"/>
                  </a:lnTo>
                  <a:lnTo>
                    <a:pt x="658" y="975"/>
                  </a:lnTo>
                  <a:lnTo>
                    <a:pt x="660" y="973"/>
                  </a:lnTo>
                  <a:lnTo>
                    <a:pt x="660" y="972"/>
                  </a:lnTo>
                  <a:lnTo>
                    <a:pt x="658" y="970"/>
                  </a:lnTo>
                  <a:lnTo>
                    <a:pt x="658" y="968"/>
                  </a:lnTo>
                  <a:lnTo>
                    <a:pt x="658" y="967"/>
                  </a:lnTo>
                  <a:lnTo>
                    <a:pt x="658" y="965"/>
                  </a:lnTo>
                  <a:lnTo>
                    <a:pt x="657" y="965"/>
                  </a:lnTo>
                  <a:lnTo>
                    <a:pt x="657" y="963"/>
                  </a:lnTo>
                  <a:lnTo>
                    <a:pt x="655" y="965"/>
                  </a:lnTo>
                  <a:lnTo>
                    <a:pt x="653" y="965"/>
                  </a:lnTo>
                  <a:lnTo>
                    <a:pt x="653" y="967"/>
                  </a:lnTo>
                  <a:lnTo>
                    <a:pt x="652" y="967"/>
                  </a:lnTo>
                  <a:lnTo>
                    <a:pt x="652" y="965"/>
                  </a:lnTo>
                  <a:lnTo>
                    <a:pt x="650" y="965"/>
                  </a:lnTo>
                  <a:lnTo>
                    <a:pt x="650" y="963"/>
                  </a:lnTo>
                  <a:lnTo>
                    <a:pt x="649" y="962"/>
                  </a:lnTo>
                  <a:lnTo>
                    <a:pt x="649" y="960"/>
                  </a:lnTo>
                  <a:lnTo>
                    <a:pt x="647" y="958"/>
                  </a:lnTo>
                  <a:lnTo>
                    <a:pt x="645" y="957"/>
                  </a:lnTo>
                  <a:lnTo>
                    <a:pt x="644" y="955"/>
                  </a:lnTo>
                  <a:lnTo>
                    <a:pt x="644" y="953"/>
                  </a:lnTo>
                  <a:lnTo>
                    <a:pt x="642" y="952"/>
                  </a:lnTo>
                  <a:lnTo>
                    <a:pt x="640" y="950"/>
                  </a:lnTo>
                  <a:lnTo>
                    <a:pt x="639" y="949"/>
                  </a:lnTo>
                  <a:lnTo>
                    <a:pt x="637" y="949"/>
                  </a:lnTo>
                  <a:lnTo>
                    <a:pt x="637" y="947"/>
                  </a:lnTo>
                  <a:lnTo>
                    <a:pt x="635" y="947"/>
                  </a:lnTo>
                  <a:lnTo>
                    <a:pt x="634" y="945"/>
                  </a:lnTo>
                  <a:lnTo>
                    <a:pt x="632" y="945"/>
                  </a:lnTo>
                  <a:lnTo>
                    <a:pt x="630" y="944"/>
                  </a:lnTo>
                  <a:lnTo>
                    <a:pt x="630" y="945"/>
                  </a:lnTo>
                  <a:lnTo>
                    <a:pt x="629" y="945"/>
                  </a:lnTo>
                  <a:lnTo>
                    <a:pt x="627" y="945"/>
                  </a:lnTo>
                  <a:lnTo>
                    <a:pt x="625" y="947"/>
                  </a:lnTo>
                  <a:lnTo>
                    <a:pt x="624" y="947"/>
                  </a:lnTo>
                  <a:lnTo>
                    <a:pt x="624" y="945"/>
                  </a:lnTo>
                  <a:lnTo>
                    <a:pt x="622" y="945"/>
                  </a:lnTo>
                  <a:lnTo>
                    <a:pt x="622" y="944"/>
                  </a:lnTo>
                  <a:lnTo>
                    <a:pt x="620" y="942"/>
                  </a:lnTo>
                  <a:lnTo>
                    <a:pt x="620" y="940"/>
                  </a:lnTo>
                  <a:lnTo>
                    <a:pt x="619" y="939"/>
                  </a:lnTo>
                  <a:lnTo>
                    <a:pt x="619" y="937"/>
                  </a:lnTo>
                  <a:lnTo>
                    <a:pt x="619" y="935"/>
                  </a:lnTo>
                  <a:lnTo>
                    <a:pt x="619" y="934"/>
                  </a:lnTo>
                  <a:lnTo>
                    <a:pt x="619" y="932"/>
                  </a:lnTo>
                  <a:lnTo>
                    <a:pt x="619" y="930"/>
                  </a:lnTo>
                  <a:lnTo>
                    <a:pt x="619" y="927"/>
                  </a:lnTo>
                  <a:lnTo>
                    <a:pt x="619" y="925"/>
                  </a:lnTo>
                  <a:lnTo>
                    <a:pt x="619" y="924"/>
                  </a:lnTo>
                  <a:lnTo>
                    <a:pt x="620" y="924"/>
                  </a:lnTo>
                  <a:lnTo>
                    <a:pt x="620" y="922"/>
                  </a:lnTo>
                  <a:lnTo>
                    <a:pt x="622" y="922"/>
                  </a:lnTo>
                  <a:lnTo>
                    <a:pt x="620" y="920"/>
                  </a:lnTo>
                  <a:lnTo>
                    <a:pt x="619" y="920"/>
                  </a:lnTo>
                  <a:lnTo>
                    <a:pt x="619" y="919"/>
                  </a:lnTo>
                  <a:lnTo>
                    <a:pt x="617" y="917"/>
                  </a:lnTo>
                  <a:lnTo>
                    <a:pt x="619" y="917"/>
                  </a:lnTo>
                  <a:lnTo>
                    <a:pt x="619" y="916"/>
                  </a:lnTo>
                  <a:lnTo>
                    <a:pt x="619" y="914"/>
                  </a:lnTo>
                  <a:lnTo>
                    <a:pt x="619" y="912"/>
                  </a:lnTo>
                  <a:lnTo>
                    <a:pt x="619" y="911"/>
                  </a:lnTo>
                  <a:lnTo>
                    <a:pt x="619" y="909"/>
                  </a:lnTo>
                  <a:lnTo>
                    <a:pt x="619" y="907"/>
                  </a:lnTo>
                  <a:lnTo>
                    <a:pt x="617" y="907"/>
                  </a:lnTo>
                  <a:lnTo>
                    <a:pt x="617" y="906"/>
                  </a:lnTo>
                  <a:lnTo>
                    <a:pt x="617" y="904"/>
                  </a:lnTo>
                  <a:lnTo>
                    <a:pt x="616" y="904"/>
                  </a:lnTo>
                  <a:lnTo>
                    <a:pt x="614" y="904"/>
                  </a:lnTo>
                  <a:lnTo>
                    <a:pt x="614" y="902"/>
                  </a:lnTo>
                  <a:lnTo>
                    <a:pt x="614" y="901"/>
                  </a:lnTo>
                  <a:lnTo>
                    <a:pt x="614" y="899"/>
                  </a:lnTo>
                  <a:lnTo>
                    <a:pt x="612" y="897"/>
                  </a:lnTo>
                  <a:lnTo>
                    <a:pt x="611" y="896"/>
                  </a:lnTo>
                  <a:lnTo>
                    <a:pt x="611" y="894"/>
                  </a:lnTo>
                  <a:lnTo>
                    <a:pt x="609" y="892"/>
                  </a:lnTo>
                  <a:lnTo>
                    <a:pt x="609" y="891"/>
                  </a:lnTo>
                  <a:lnTo>
                    <a:pt x="607" y="889"/>
                  </a:lnTo>
                  <a:lnTo>
                    <a:pt x="607" y="887"/>
                  </a:lnTo>
                  <a:lnTo>
                    <a:pt x="607" y="886"/>
                  </a:lnTo>
                  <a:lnTo>
                    <a:pt x="606" y="884"/>
                  </a:lnTo>
                  <a:lnTo>
                    <a:pt x="606" y="883"/>
                  </a:lnTo>
                  <a:lnTo>
                    <a:pt x="604" y="883"/>
                  </a:lnTo>
                  <a:lnTo>
                    <a:pt x="602" y="883"/>
                  </a:lnTo>
                  <a:lnTo>
                    <a:pt x="601" y="884"/>
                  </a:lnTo>
                  <a:lnTo>
                    <a:pt x="599" y="884"/>
                  </a:lnTo>
                  <a:lnTo>
                    <a:pt x="597" y="884"/>
                  </a:lnTo>
                  <a:lnTo>
                    <a:pt x="596" y="883"/>
                  </a:lnTo>
                  <a:lnTo>
                    <a:pt x="596" y="881"/>
                  </a:lnTo>
                  <a:lnTo>
                    <a:pt x="596" y="879"/>
                  </a:lnTo>
                  <a:lnTo>
                    <a:pt x="594" y="879"/>
                  </a:lnTo>
                  <a:lnTo>
                    <a:pt x="594" y="878"/>
                  </a:lnTo>
                  <a:lnTo>
                    <a:pt x="592" y="878"/>
                  </a:lnTo>
                  <a:lnTo>
                    <a:pt x="592" y="876"/>
                  </a:lnTo>
                  <a:lnTo>
                    <a:pt x="591" y="876"/>
                  </a:lnTo>
                  <a:lnTo>
                    <a:pt x="591" y="878"/>
                  </a:lnTo>
                  <a:lnTo>
                    <a:pt x="589" y="878"/>
                  </a:lnTo>
                  <a:lnTo>
                    <a:pt x="587" y="878"/>
                  </a:lnTo>
                  <a:lnTo>
                    <a:pt x="587" y="879"/>
                  </a:lnTo>
                  <a:lnTo>
                    <a:pt x="586" y="878"/>
                  </a:lnTo>
                  <a:lnTo>
                    <a:pt x="584" y="878"/>
                  </a:lnTo>
                  <a:lnTo>
                    <a:pt x="583" y="878"/>
                  </a:lnTo>
                  <a:lnTo>
                    <a:pt x="581" y="876"/>
                  </a:lnTo>
                  <a:lnTo>
                    <a:pt x="579" y="874"/>
                  </a:lnTo>
                  <a:lnTo>
                    <a:pt x="578" y="874"/>
                  </a:lnTo>
                  <a:lnTo>
                    <a:pt x="578" y="873"/>
                  </a:lnTo>
                  <a:lnTo>
                    <a:pt x="578" y="871"/>
                  </a:lnTo>
                  <a:lnTo>
                    <a:pt x="578" y="869"/>
                  </a:lnTo>
                  <a:lnTo>
                    <a:pt x="576" y="868"/>
                  </a:lnTo>
                  <a:lnTo>
                    <a:pt x="576" y="866"/>
                  </a:lnTo>
                  <a:lnTo>
                    <a:pt x="574" y="864"/>
                  </a:lnTo>
                  <a:lnTo>
                    <a:pt x="574" y="863"/>
                  </a:lnTo>
                  <a:lnTo>
                    <a:pt x="573" y="863"/>
                  </a:lnTo>
                  <a:lnTo>
                    <a:pt x="573" y="861"/>
                  </a:lnTo>
                  <a:lnTo>
                    <a:pt x="573" y="859"/>
                  </a:lnTo>
                  <a:lnTo>
                    <a:pt x="571" y="859"/>
                  </a:lnTo>
                  <a:lnTo>
                    <a:pt x="571" y="858"/>
                  </a:lnTo>
                  <a:lnTo>
                    <a:pt x="571" y="856"/>
                  </a:lnTo>
                  <a:lnTo>
                    <a:pt x="573" y="853"/>
                  </a:lnTo>
                  <a:lnTo>
                    <a:pt x="573" y="851"/>
                  </a:lnTo>
                  <a:lnTo>
                    <a:pt x="573" y="850"/>
                  </a:lnTo>
                  <a:lnTo>
                    <a:pt x="574" y="848"/>
                  </a:lnTo>
                  <a:lnTo>
                    <a:pt x="574" y="846"/>
                  </a:lnTo>
                  <a:lnTo>
                    <a:pt x="576" y="845"/>
                  </a:lnTo>
                  <a:lnTo>
                    <a:pt x="576" y="843"/>
                  </a:lnTo>
                  <a:lnTo>
                    <a:pt x="578" y="841"/>
                  </a:lnTo>
                  <a:lnTo>
                    <a:pt x="576" y="840"/>
                  </a:lnTo>
                  <a:lnTo>
                    <a:pt x="574" y="836"/>
                  </a:lnTo>
                  <a:lnTo>
                    <a:pt x="574" y="835"/>
                  </a:lnTo>
                  <a:lnTo>
                    <a:pt x="576" y="835"/>
                  </a:lnTo>
                  <a:lnTo>
                    <a:pt x="578" y="833"/>
                  </a:lnTo>
                  <a:lnTo>
                    <a:pt x="579" y="833"/>
                  </a:lnTo>
                  <a:lnTo>
                    <a:pt x="581" y="831"/>
                  </a:lnTo>
                  <a:lnTo>
                    <a:pt x="579" y="830"/>
                  </a:lnTo>
                  <a:lnTo>
                    <a:pt x="578" y="830"/>
                  </a:lnTo>
                  <a:lnTo>
                    <a:pt x="576" y="830"/>
                  </a:lnTo>
                  <a:lnTo>
                    <a:pt x="574" y="830"/>
                  </a:lnTo>
                  <a:lnTo>
                    <a:pt x="573" y="831"/>
                  </a:lnTo>
                  <a:lnTo>
                    <a:pt x="571" y="833"/>
                  </a:lnTo>
                  <a:lnTo>
                    <a:pt x="569" y="835"/>
                  </a:lnTo>
                  <a:lnTo>
                    <a:pt x="568" y="833"/>
                  </a:lnTo>
                  <a:lnTo>
                    <a:pt x="566" y="831"/>
                  </a:lnTo>
                  <a:lnTo>
                    <a:pt x="566" y="830"/>
                  </a:lnTo>
                  <a:lnTo>
                    <a:pt x="563" y="828"/>
                  </a:lnTo>
                  <a:lnTo>
                    <a:pt x="563" y="830"/>
                  </a:lnTo>
                  <a:lnTo>
                    <a:pt x="563" y="831"/>
                  </a:lnTo>
                  <a:lnTo>
                    <a:pt x="561" y="831"/>
                  </a:lnTo>
                  <a:lnTo>
                    <a:pt x="561" y="833"/>
                  </a:lnTo>
                  <a:lnTo>
                    <a:pt x="559" y="833"/>
                  </a:lnTo>
                  <a:lnTo>
                    <a:pt x="558" y="833"/>
                  </a:lnTo>
                  <a:lnTo>
                    <a:pt x="556" y="831"/>
                  </a:lnTo>
                  <a:lnTo>
                    <a:pt x="553" y="831"/>
                  </a:lnTo>
                  <a:lnTo>
                    <a:pt x="551" y="830"/>
                  </a:lnTo>
                  <a:lnTo>
                    <a:pt x="550" y="828"/>
                  </a:lnTo>
                  <a:lnTo>
                    <a:pt x="548" y="826"/>
                  </a:lnTo>
                  <a:lnTo>
                    <a:pt x="545" y="826"/>
                  </a:lnTo>
                  <a:lnTo>
                    <a:pt x="541" y="828"/>
                  </a:lnTo>
                  <a:lnTo>
                    <a:pt x="540" y="826"/>
                  </a:lnTo>
                  <a:lnTo>
                    <a:pt x="538" y="828"/>
                  </a:lnTo>
                  <a:lnTo>
                    <a:pt x="536" y="830"/>
                  </a:lnTo>
                  <a:lnTo>
                    <a:pt x="535" y="830"/>
                  </a:lnTo>
                  <a:lnTo>
                    <a:pt x="533" y="831"/>
                  </a:lnTo>
                  <a:lnTo>
                    <a:pt x="531" y="833"/>
                  </a:lnTo>
                  <a:lnTo>
                    <a:pt x="530" y="833"/>
                  </a:lnTo>
                  <a:lnTo>
                    <a:pt x="530" y="835"/>
                  </a:lnTo>
                  <a:lnTo>
                    <a:pt x="530" y="836"/>
                  </a:lnTo>
                  <a:lnTo>
                    <a:pt x="528" y="838"/>
                  </a:lnTo>
                  <a:lnTo>
                    <a:pt x="526" y="840"/>
                  </a:lnTo>
                  <a:lnTo>
                    <a:pt x="523" y="841"/>
                  </a:lnTo>
                  <a:lnTo>
                    <a:pt x="522" y="841"/>
                  </a:lnTo>
                  <a:lnTo>
                    <a:pt x="520" y="841"/>
                  </a:lnTo>
                  <a:lnTo>
                    <a:pt x="517" y="841"/>
                  </a:lnTo>
                  <a:lnTo>
                    <a:pt x="517" y="840"/>
                  </a:lnTo>
                  <a:lnTo>
                    <a:pt x="515" y="838"/>
                  </a:lnTo>
                  <a:lnTo>
                    <a:pt x="513" y="838"/>
                  </a:lnTo>
                  <a:lnTo>
                    <a:pt x="512" y="836"/>
                  </a:lnTo>
                  <a:lnTo>
                    <a:pt x="510" y="836"/>
                  </a:lnTo>
                  <a:lnTo>
                    <a:pt x="507" y="836"/>
                  </a:lnTo>
                  <a:lnTo>
                    <a:pt x="505" y="836"/>
                  </a:lnTo>
                  <a:lnTo>
                    <a:pt x="503" y="836"/>
                  </a:lnTo>
                  <a:lnTo>
                    <a:pt x="502" y="835"/>
                  </a:lnTo>
                  <a:lnTo>
                    <a:pt x="500" y="835"/>
                  </a:lnTo>
                  <a:lnTo>
                    <a:pt x="500" y="833"/>
                  </a:lnTo>
                  <a:lnTo>
                    <a:pt x="498" y="831"/>
                  </a:lnTo>
                  <a:lnTo>
                    <a:pt x="498" y="830"/>
                  </a:lnTo>
                  <a:lnTo>
                    <a:pt x="498" y="828"/>
                  </a:lnTo>
                  <a:lnTo>
                    <a:pt x="495" y="828"/>
                  </a:lnTo>
                  <a:lnTo>
                    <a:pt x="493" y="826"/>
                  </a:lnTo>
                  <a:lnTo>
                    <a:pt x="492" y="826"/>
                  </a:lnTo>
                  <a:lnTo>
                    <a:pt x="492" y="825"/>
                  </a:lnTo>
                  <a:lnTo>
                    <a:pt x="490" y="825"/>
                  </a:lnTo>
                  <a:lnTo>
                    <a:pt x="490" y="823"/>
                  </a:lnTo>
                  <a:lnTo>
                    <a:pt x="489" y="821"/>
                  </a:lnTo>
                  <a:lnTo>
                    <a:pt x="487" y="820"/>
                  </a:lnTo>
                  <a:lnTo>
                    <a:pt x="487" y="818"/>
                  </a:lnTo>
                  <a:lnTo>
                    <a:pt x="487" y="817"/>
                  </a:lnTo>
                  <a:lnTo>
                    <a:pt x="487" y="813"/>
                  </a:lnTo>
                  <a:lnTo>
                    <a:pt x="487" y="812"/>
                  </a:lnTo>
                  <a:lnTo>
                    <a:pt x="487" y="810"/>
                  </a:lnTo>
                  <a:lnTo>
                    <a:pt x="487" y="808"/>
                  </a:lnTo>
                  <a:lnTo>
                    <a:pt x="487" y="807"/>
                  </a:lnTo>
                  <a:lnTo>
                    <a:pt x="485" y="805"/>
                  </a:lnTo>
                  <a:lnTo>
                    <a:pt x="482" y="805"/>
                  </a:lnTo>
                  <a:lnTo>
                    <a:pt x="479" y="805"/>
                  </a:lnTo>
                  <a:lnTo>
                    <a:pt x="477" y="803"/>
                  </a:lnTo>
                  <a:lnTo>
                    <a:pt x="475" y="802"/>
                  </a:lnTo>
                  <a:lnTo>
                    <a:pt x="475" y="800"/>
                  </a:lnTo>
                  <a:lnTo>
                    <a:pt x="475" y="798"/>
                  </a:lnTo>
                  <a:lnTo>
                    <a:pt x="470" y="798"/>
                  </a:lnTo>
                  <a:lnTo>
                    <a:pt x="469" y="798"/>
                  </a:lnTo>
                  <a:lnTo>
                    <a:pt x="467" y="797"/>
                  </a:lnTo>
                  <a:lnTo>
                    <a:pt x="465" y="797"/>
                  </a:lnTo>
                  <a:lnTo>
                    <a:pt x="465" y="795"/>
                  </a:lnTo>
                  <a:lnTo>
                    <a:pt x="464" y="795"/>
                  </a:lnTo>
                  <a:lnTo>
                    <a:pt x="460" y="795"/>
                  </a:lnTo>
                  <a:lnTo>
                    <a:pt x="459" y="795"/>
                  </a:lnTo>
                  <a:lnTo>
                    <a:pt x="459" y="797"/>
                  </a:lnTo>
                  <a:lnTo>
                    <a:pt x="457" y="798"/>
                  </a:lnTo>
                  <a:lnTo>
                    <a:pt x="456" y="798"/>
                  </a:lnTo>
                  <a:lnTo>
                    <a:pt x="454" y="798"/>
                  </a:lnTo>
                  <a:lnTo>
                    <a:pt x="454" y="797"/>
                  </a:lnTo>
                  <a:lnTo>
                    <a:pt x="452" y="797"/>
                  </a:lnTo>
                  <a:lnTo>
                    <a:pt x="451" y="797"/>
                  </a:lnTo>
                  <a:lnTo>
                    <a:pt x="447" y="797"/>
                  </a:lnTo>
                  <a:lnTo>
                    <a:pt x="444" y="797"/>
                  </a:lnTo>
                  <a:lnTo>
                    <a:pt x="442" y="797"/>
                  </a:lnTo>
                  <a:lnTo>
                    <a:pt x="441" y="797"/>
                  </a:lnTo>
                  <a:lnTo>
                    <a:pt x="439" y="797"/>
                  </a:lnTo>
                  <a:lnTo>
                    <a:pt x="437" y="797"/>
                  </a:lnTo>
                  <a:lnTo>
                    <a:pt x="436" y="797"/>
                  </a:lnTo>
                  <a:lnTo>
                    <a:pt x="434" y="797"/>
                  </a:lnTo>
                  <a:lnTo>
                    <a:pt x="434" y="795"/>
                  </a:lnTo>
                  <a:lnTo>
                    <a:pt x="432" y="797"/>
                  </a:lnTo>
                  <a:lnTo>
                    <a:pt x="431" y="797"/>
                  </a:lnTo>
                  <a:lnTo>
                    <a:pt x="429" y="797"/>
                  </a:lnTo>
                  <a:lnTo>
                    <a:pt x="428" y="797"/>
                  </a:lnTo>
                  <a:lnTo>
                    <a:pt x="424" y="793"/>
                  </a:lnTo>
                  <a:lnTo>
                    <a:pt x="423" y="793"/>
                  </a:lnTo>
                  <a:lnTo>
                    <a:pt x="421" y="793"/>
                  </a:lnTo>
                  <a:lnTo>
                    <a:pt x="418" y="795"/>
                  </a:lnTo>
                  <a:lnTo>
                    <a:pt x="416" y="797"/>
                  </a:lnTo>
                  <a:lnTo>
                    <a:pt x="414" y="797"/>
                  </a:lnTo>
                  <a:lnTo>
                    <a:pt x="411" y="797"/>
                  </a:lnTo>
                  <a:lnTo>
                    <a:pt x="409" y="798"/>
                  </a:lnTo>
                  <a:lnTo>
                    <a:pt x="404" y="798"/>
                  </a:lnTo>
                  <a:lnTo>
                    <a:pt x="404" y="800"/>
                  </a:ln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close/>
                </a:path>
              </a:pathLst>
            </a:custGeom>
            <a:solidFill>
              <a:schemeClr val="accent1"/>
            </a:solidFill>
            <a:ln w="9525">
              <a:solidFill>
                <a:schemeClr val="bg1"/>
              </a:solidFill>
              <a:round/>
              <a:headEnd/>
              <a:tailEnd/>
            </a:ln>
          </p:spPr>
          <p:txBody>
            <a:bodyPr/>
            <a:lstStyle/>
            <a:p>
              <a:endParaRPr lang="en-US"/>
            </a:p>
          </p:txBody>
        </p:sp>
        <p:sp>
          <p:nvSpPr>
            <p:cNvPr id="26642" name="Freeform 15"/>
            <p:cNvSpPr>
              <a:spLocks/>
            </p:cNvSpPr>
            <p:nvPr/>
          </p:nvSpPr>
          <p:spPr bwMode="auto">
            <a:xfrm>
              <a:off x="2059" y="1245"/>
              <a:ext cx="1209" cy="803"/>
            </a:xfrm>
            <a:custGeom>
              <a:avLst/>
              <a:gdLst>
                <a:gd name="T0" fmla="*/ 395 w 1209"/>
                <a:gd name="T1" fmla="*/ 800 h 803"/>
                <a:gd name="T2" fmla="*/ 391 w 1209"/>
                <a:gd name="T3" fmla="*/ 788 h 803"/>
                <a:gd name="T4" fmla="*/ 380 w 1209"/>
                <a:gd name="T5" fmla="*/ 784 h 803"/>
                <a:gd name="T6" fmla="*/ 368 w 1209"/>
                <a:gd name="T7" fmla="*/ 779 h 803"/>
                <a:gd name="T8" fmla="*/ 362 w 1209"/>
                <a:gd name="T9" fmla="*/ 770 h 803"/>
                <a:gd name="T10" fmla="*/ 360 w 1209"/>
                <a:gd name="T11" fmla="*/ 756 h 803"/>
                <a:gd name="T12" fmla="*/ 360 w 1209"/>
                <a:gd name="T13" fmla="*/ 741 h 803"/>
                <a:gd name="T14" fmla="*/ 355 w 1209"/>
                <a:gd name="T15" fmla="*/ 727 h 803"/>
                <a:gd name="T16" fmla="*/ 365 w 1209"/>
                <a:gd name="T17" fmla="*/ 719 h 803"/>
                <a:gd name="T18" fmla="*/ 366 w 1209"/>
                <a:gd name="T19" fmla="*/ 706 h 803"/>
                <a:gd name="T20" fmla="*/ 368 w 1209"/>
                <a:gd name="T21" fmla="*/ 691 h 803"/>
                <a:gd name="T22" fmla="*/ 368 w 1209"/>
                <a:gd name="T23" fmla="*/ 675 h 803"/>
                <a:gd name="T24" fmla="*/ 366 w 1209"/>
                <a:gd name="T25" fmla="*/ 658 h 803"/>
                <a:gd name="T26" fmla="*/ 362 w 1209"/>
                <a:gd name="T27" fmla="*/ 643 h 803"/>
                <a:gd name="T28" fmla="*/ 358 w 1209"/>
                <a:gd name="T29" fmla="*/ 632 h 803"/>
                <a:gd name="T30" fmla="*/ 357 w 1209"/>
                <a:gd name="T31" fmla="*/ 619 h 803"/>
                <a:gd name="T32" fmla="*/ 360 w 1209"/>
                <a:gd name="T33" fmla="*/ 607 h 803"/>
                <a:gd name="T34" fmla="*/ 358 w 1209"/>
                <a:gd name="T35" fmla="*/ 594 h 803"/>
                <a:gd name="T36" fmla="*/ 358 w 1209"/>
                <a:gd name="T37" fmla="*/ 576 h 803"/>
                <a:gd name="T38" fmla="*/ 358 w 1209"/>
                <a:gd name="T39" fmla="*/ 561 h 803"/>
                <a:gd name="T40" fmla="*/ 363 w 1209"/>
                <a:gd name="T41" fmla="*/ 546 h 803"/>
                <a:gd name="T42" fmla="*/ 365 w 1209"/>
                <a:gd name="T43" fmla="*/ 531 h 803"/>
                <a:gd name="T44" fmla="*/ 362 w 1209"/>
                <a:gd name="T45" fmla="*/ 525 h 803"/>
                <a:gd name="T46" fmla="*/ 343 w 1209"/>
                <a:gd name="T47" fmla="*/ 516 h 803"/>
                <a:gd name="T48" fmla="*/ 332 w 1209"/>
                <a:gd name="T49" fmla="*/ 515 h 803"/>
                <a:gd name="T50" fmla="*/ 317 w 1209"/>
                <a:gd name="T51" fmla="*/ 520 h 803"/>
                <a:gd name="T52" fmla="*/ 302 w 1209"/>
                <a:gd name="T53" fmla="*/ 520 h 803"/>
                <a:gd name="T54" fmla="*/ 291 w 1209"/>
                <a:gd name="T55" fmla="*/ 526 h 803"/>
                <a:gd name="T56" fmla="*/ 274 w 1209"/>
                <a:gd name="T57" fmla="*/ 525 h 803"/>
                <a:gd name="T58" fmla="*/ 264 w 1209"/>
                <a:gd name="T59" fmla="*/ 520 h 803"/>
                <a:gd name="T60" fmla="*/ 248 w 1209"/>
                <a:gd name="T61" fmla="*/ 515 h 803"/>
                <a:gd name="T62" fmla="*/ 239 w 1209"/>
                <a:gd name="T63" fmla="*/ 500 h 803"/>
                <a:gd name="T64" fmla="*/ 223 w 1209"/>
                <a:gd name="T65" fmla="*/ 492 h 803"/>
                <a:gd name="T66" fmla="*/ 211 w 1209"/>
                <a:gd name="T67" fmla="*/ 483 h 803"/>
                <a:gd name="T68" fmla="*/ 205 w 1209"/>
                <a:gd name="T69" fmla="*/ 497 h 803"/>
                <a:gd name="T70" fmla="*/ 198 w 1209"/>
                <a:gd name="T71" fmla="*/ 485 h 803"/>
                <a:gd name="T72" fmla="*/ 190 w 1209"/>
                <a:gd name="T73" fmla="*/ 483 h 803"/>
                <a:gd name="T74" fmla="*/ 175 w 1209"/>
                <a:gd name="T75" fmla="*/ 490 h 803"/>
                <a:gd name="T76" fmla="*/ 164 w 1209"/>
                <a:gd name="T77" fmla="*/ 485 h 803"/>
                <a:gd name="T78" fmla="*/ 144 w 1209"/>
                <a:gd name="T79" fmla="*/ 482 h 803"/>
                <a:gd name="T80" fmla="*/ 119 w 1209"/>
                <a:gd name="T81" fmla="*/ 470 h 803"/>
                <a:gd name="T82" fmla="*/ 101 w 1209"/>
                <a:gd name="T83" fmla="*/ 470 h 803"/>
                <a:gd name="T84" fmla="*/ 78 w 1209"/>
                <a:gd name="T85" fmla="*/ 470 h 803"/>
                <a:gd name="T86" fmla="*/ 65 w 1209"/>
                <a:gd name="T87" fmla="*/ 454 h 803"/>
                <a:gd name="T88" fmla="*/ 55 w 1209"/>
                <a:gd name="T89" fmla="*/ 439 h 803"/>
                <a:gd name="T90" fmla="*/ 43 w 1209"/>
                <a:gd name="T91" fmla="*/ 422 h 803"/>
                <a:gd name="T92" fmla="*/ 33 w 1209"/>
                <a:gd name="T93" fmla="*/ 409 h 803"/>
                <a:gd name="T94" fmla="*/ 23 w 1209"/>
                <a:gd name="T95" fmla="*/ 394 h 803"/>
                <a:gd name="T96" fmla="*/ 129 w 1209"/>
                <a:gd name="T97" fmla="*/ 214 h 803"/>
                <a:gd name="T98" fmla="*/ 249 w 1209"/>
                <a:gd name="T99" fmla="*/ 134 h 803"/>
                <a:gd name="T100" fmla="*/ 358 w 1209"/>
                <a:gd name="T101" fmla="*/ 130 h 803"/>
                <a:gd name="T102" fmla="*/ 472 w 1209"/>
                <a:gd name="T103" fmla="*/ 109 h 803"/>
                <a:gd name="T104" fmla="*/ 540 w 1209"/>
                <a:gd name="T105" fmla="*/ 44 h 803"/>
                <a:gd name="T106" fmla="*/ 640 w 1209"/>
                <a:gd name="T107" fmla="*/ 59 h 803"/>
                <a:gd name="T108" fmla="*/ 686 w 1209"/>
                <a:gd name="T109" fmla="*/ 44 h 803"/>
                <a:gd name="T110" fmla="*/ 767 w 1209"/>
                <a:gd name="T111" fmla="*/ 5 h 803"/>
                <a:gd name="T112" fmla="*/ 825 w 1209"/>
                <a:gd name="T113" fmla="*/ 79 h 803"/>
                <a:gd name="T114" fmla="*/ 843 w 1209"/>
                <a:gd name="T115" fmla="*/ 188 h 803"/>
                <a:gd name="T116" fmla="*/ 886 w 1209"/>
                <a:gd name="T117" fmla="*/ 279 h 803"/>
                <a:gd name="T118" fmla="*/ 965 w 1209"/>
                <a:gd name="T119" fmla="*/ 285 h 803"/>
                <a:gd name="T120" fmla="*/ 1053 w 1209"/>
                <a:gd name="T121" fmla="*/ 251 h 803"/>
                <a:gd name="T122" fmla="*/ 1125 w 1209"/>
                <a:gd name="T123" fmla="*/ 203 h 803"/>
                <a:gd name="T124" fmla="*/ 1186 w 1209"/>
                <a:gd name="T125" fmla="*/ 152 h 80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803">
                  <a:moveTo>
                    <a:pt x="404" y="800"/>
                  </a:move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path>
              </a:pathLst>
            </a:custGeom>
            <a:noFill/>
            <a:ln w="4763">
              <a:solidFill>
                <a:srgbClr val="FFFFFF"/>
              </a:solidFill>
              <a:prstDash val="solid"/>
              <a:round/>
              <a:headEnd/>
              <a:tailEnd/>
            </a:ln>
          </p:spPr>
          <p:txBody>
            <a:bodyPr/>
            <a:lstStyle/>
            <a:p>
              <a:endParaRPr lang="en-US"/>
            </a:p>
          </p:txBody>
        </p:sp>
        <p:sp>
          <p:nvSpPr>
            <p:cNvPr id="43" name="Freeform 16"/>
            <p:cNvSpPr>
              <a:spLocks/>
            </p:cNvSpPr>
            <p:nvPr/>
          </p:nvSpPr>
          <p:spPr bwMode="auto">
            <a:xfrm>
              <a:off x="1705" y="2038"/>
              <a:ext cx="1458" cy="2112"/>
            </a:xfrm>
            <a:custGeom>
              <a:avLst/>
              <a:gdLst>
                <a:gd name="T0" fmla="*/ 859 w 1458"/>
                <a:gd name="T1" fmla="*/ 43 h 2112"/>
                <a:gd name="T2" fmla="*/ 927 w 1458"/>
                <a:gd name="T3" fmla="*/ 58 h 2112"/>
                <a:gd name="T4" fmla="*/ 973 w 1458"/>
                <a:gd name="T5" fmla="*/ 119 h 2112"/>
                <a:gd name="T6" fmla="*/ 1014 w 1458"/>
                <a:gd name="T7" fmla="*/ 180 h 2112"/>
                <a:gd name="T8" fmla="*/ 1040 w 1458"/>
                <a:gd name="T9" fmla="*/ 233 h 2112"/>
                <a:gd name="T10" fmla="*/ 1113 w 1458"/>
                <a:gd name="T11" fmla="*/ 246 h 2112"/>
                <a:gd name="T12" fmla="*/ 1172 w 1458"/>
                <a:gd name="T13" fmla="*/ 246 h 2112"/>
                <a:gd name="T14" fmla="*/ 1240 w 1458"/>
                <a:gd name="T15" fmla="*/ 248 h 2112"/>
                <a:gd name="T16" fmla="*/ 1276 w 1458"/>
                <a:gd name="T17" fmla="*/ 263 h 2112"/>
                <a:gd name="T18" fmla="*/ 1313 w 1458"/>
                <a:gd name="T19" fmla="*/ 299 h 2112"/>
                <a:gd name="T20" fmla="*/ 1347 w 1458"/>
                <a:gd name="T21" fmla="*/ 340 h 2112"/>
                <a:gd name="T22" fmla="*/ 1384 w 1458"/>
                <a:gd name="T23" fmla="*/ 355 h 2112"/>
                <a:gd name="T24" fmla="*/ 1398 w 1458"/>
                <a:gd name="T25" fmla="*/ 395 h 2112"/>
                <a:gd name="T26" fmla="*/ 1423 w 1458"/>
                <a:gd name="T27" fmla="*/ 441 h 2112"/>
                <a:gd name="T28" fmla="*/ 1418 w 1458"/>
                <a:gd name="T29" fmla="*/ 485 h 2112"/>
                <a:gd name="T30" fmla="*/ 1417 w 1458"/>
                <a:gd name="T31" fmla="*/ 522 h 2112"/>
                <a:gd name="T32" fmla="*/ 1433 w 1458"/>
                <a:gd name="T33" fmla="*/ 558 h 2112"/>
                <a:gd name="T34" fmla="*/ 1398 w 1458"/>
                <a:gd name="T35" fmla="*/ 586 h 2112"/>
                <a:gd name="T36" fmla="*/ 1387 w 1458"/>
                <a:gd name="T37" fmla="*/ 627 h 2112"/>
                <a:gd name="T38" fmla="*/ 1425 w 1458"/>
                <a:gd name="T39" fmla="*/ 649 h 2112"/>
                <a:gd name="T40" fmla="*/ 1446 w 1458"/>
                <a:gd name="T41" fmla="*/ 702 h 2112"/>
                <a:gd name="T42" fmla="*/ 1428 w 1458"/>
                <a:gd name="T43" fmla="*/ 782 h 2112"/>
                <a:gd name="T44" fmla="*/ 1384 w 1458"/>
                <a:gd name="T45" fmla="*/ 843 h 2112"/>
                <a:gd name="T46" fmla="*/ 1397 w 1458"/>
                <a:gd name="T47" fmla="*/ 924 h 2112"/>
                <a:gd name="T48" fmla="*/ 1377 w 1458"/>
                <a:gd name="T49" fmla="*/ 1008 h 2112"/>
                <a:gd name="T50" fmla="*/ 1344 w 1458"/>
                <a:gd name="T51" fmla="*/ 1089 h 2112"/>
                <a:gd name="T52" fmla="*/ 1227 w 1458"/>
                <a:gd name="T53" fmla="*/ 1914 h 2112"/>
                <a:gd name="T54" fmla="*/ 678 w 1458"/>
                <a:gd name="T55" fmla="*/ 2049 h 2112"/>
                <a:gd name="T56" fmla="*/ 165 w 1458"/>
                <a:gd name="T57" fmla="*/ 2077 h 2112"/>
                <a:gd name="T58" fmla="*/ 176 w 1458"/>
                <a:gd name="T59" fmla="*/ 1779 h 2112"/>
                <a:gd name="T60" fmla="*/ 176 w 1458"/>
                <a:gd name="T61" fmla="*/ 1688 h 2112"/>
                <a:gd name="T62" fmla="*/ 151 w 1458"/>
                <a:gd name="T63" fmla="*/ 1630 h 2112"/>
                <a:gd name="T64" fmla="*/ 135 w 1458"/>
                <a:gd name="T65" fmla="*/ 1556 h 2112"/>
                <a:gd name="T66" fmla="*/ 112 w 1458"/>
                <a:gd name="T67" fmla="*/ 1507 h 2112"/>
                <a:gd name="T68" fmla="*/ 49 w 1458"/>
                <a:gd name="T69" fmla="*/ 1465 h 2112"/>
                <a:gd name="T70" fmla="*/ 6 w 1458"/>
                <a:gd name="T71" fmla="*/ 1417 h 2112"/>
                <a:gd name="T72" fmla="*/ 67 w 1458"/>
                <a:gd name="T73" fmla="*/ 1368 h 2112"/>
                <a:gd name="T74" fmla="*/ 123 w 1458"/>
                <a:gd name="T75" fmla="*/ 1312 h 2112"/>
                <a:gd name="T76" fmla="*/ 135 w 1458"/>
                <a:gd name="T77" fmla="*/ 1249 h 2112"/>
                <a:gd name="T78" fmla="*/ 120 w 1458"/>
                <a:gd name="T79" fmla="*/ 1168 h 2112"/>
                <a:gd name="T80" fmla="*/ 143 w 1458"/>
                <a:gd name="T81" fmla="*/ 1094 h 2112"/>
                <a:gd name="T82" fmla="*/ 244 w 1458"/>
                <a:gd name="T83" fmla="*/ 1083 h 2112"/>
                <a:gd name="T84" fmla="*/ 305 w 1458"/>
                <a:gd name="T85" fmla="*/ 1036 h 2112"/>
                <a:gd name="T86" fmla="*/ 377 w 1458"/>
                <a:gd name="T87" fmla="*/ 1041 h 2112"/>
                <a:gd name="T88" fmla="*/ 438 w 1458"/>
                <a:gd name="T89" fmla="*/ 992 h 2112"/>
                <a:gd name="T90" fmla="*/ 488 w 1458"/>
                <a:gd name="T91" fmla="*/ 962 h 2112"/>
                <a:gd name="T92" fmla="*/ 539 w 1458"/>
                <a:gd name="T93" fmla="*/ 926 h 2112"/>
                <a:gd name="T94" fmla="*/ 582 w 1458"/>
                <a:gd name="T95" fmla="*/ 913 h 2112"/>
                <a:gd name="T96" fmla="*/ 641 w 1458"/>
                <a:gd name="T97" fmla="*/ 885 h 2112"/>
                <a:gd name="T98" fmla="*/ 655 w 1458"/>
                <a:gd name="T99" fmla="*/ 825 h 2112"/>
                <a:gd name="T100" fmla="*/ 658 w 1458"/>
                <a:gd name="T101" fmla="*/ 769 h 2112"/>
                <a:gd name="T102" fmla="*/ 674 w 1458"/>
                <a:gd name="T103" fmla="*/ 721 h 2112"/>
                <a:gd name="T104" fmla="*/ 699 w 1458"/>
                <a:gd name="T105" fmla="*/ 682 h 2112"/>
                <a:gd name="T106" fmla="*/ 716 w 1458"/>
                <a:gd name="T107" fmla="*/ 627 h 2112"/>
                <a:gd name="T108" fmla="*/ 704 w 1458"/>
                <a:gd name="T109" fmla="*/ 560 h 2112"/>
                <a:gd name="T110" fmla="*/ 707 w 1458"/>
                <a:gd name="T111" fmla="*/ 495 h 2112"/>
                <a:gd name="T112" fmla="*/ 739 w 1458"/>
                <a:gd name="T113" fmla="*/ 476 h 2112"/>
                <a:gd name="T114" fmla="*/ 782 w 1458"/>
                <a:gd name="T115" fmla="*/ 419 h 2112"/>
                <a:gd name="T116" fmla="*/ 782 w 1458"/>
                <a:gd name="T117" fmla="*/ 353 h 2112"/>
                <a:gd name="T118" fmla="*/ 782 w 1458"/>
                <a:gd name="T119" fmla="*/ 274 h 2112"/>
                <a:gd name="T120" fmla="*/ 775 w 1458"/>
                <a:gd name="T121" fmla="*/ 207 h 2112"/>
                <a:gd name="T122" fmla="*/ 782 w 1458"/>
                <a:gd name="T123" fmla="*/ 136 h 2112"/>
                <a:gd name="T124" fmla="*/ 775 w 1458"/>
                <a:gd name="T125" fmla="*/ 68 h 2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8" h="2112">
                  <a:moveTo>
                    <a:pt x="778" y="0"/>
                  </a:moveTo>
                  <a:lnTo>
                    <a:pt x="782" y="4"/>
                  </a:lnTo>
                  <a:lnTo>
                    <a:pt x="783" y="4"/>
                  </a:lnTo>
                  <a:lnTo>
                    <a:pt x="785" y="4"/>
                  </a:lnTo>
                  <a:lnTo>
                    <a:pt x="786" y="4"/>
                  </a:lnTo>
                  <a:lnTo>
                    <a:pt x="788" y="2"/>
                  </a:lnTo>
                  <a:lnTo>
                    <a:pt x="788" y="4"/>
                  </a:lnTo>
                  <a:lnTo>
                    <a:pt x="790" y="4"/>
                  </a:lnTo>
                  <a:lnTo>
                    <a:pt x="791" y="4"/>
                  </a:lnTo>
                  <a:lnTo>
                    <a:pt x="793" y="4"/>
                  </a:lnTo>
                  <a:lnTo>
                    <a:pt x="795" y="4"/>
                  </a:lnTo>
                  <a:lnTo>
                    <a:pt x="796" y="4"/>
                  </a:lnTo>
                  <a:lnTo>
                    <a:pt x="798" y="4"/>
                  </a:lnTo>
                  <a:lnTo>
                    <a:pt x="801" y="4"/>
                  </a:lnTo>
                  <a:lnTo>
                    <a:pt x="805" y="4"/>
                  </a:lnTo>
                  <a:lnTo>
                    <a:pt x="806" y="4"/>
                  </a:lnTo>
                  <a:lnTo>
                    <a:pt x="808" y="4"/>
                  </a:lnTo>
                  <a:lnTo>
                    <a:pt x="808" y="5"/>
                  </a:lnTo>
                  <a:lnTo>
                    <a:pt x="810" y="5"/>
                  </a:lnTo>
                  <a:lnTo>
                    <a:pt x="811" y="5"/>
                  </a:lnTo>
                  <a:lnTo>
                    <a:pt x="813" y="4"/>
                  </a:lnTo>
                  <a:lnTo>
                    <a:pt x="813" y="2"/>
                  </a:lnTo>
                  <a:lnTo>
                    <a:pt x="814" y="2"/>
                  </a:lnTo>
                  <a:lnTo>
                    <a:pt x="818" y="2"/>
                  </a:lnTo>
                  <a:lnTo>
                    <a:pt x="819" y="2"/>
                  </a:lnTo>
                  <a:lnTo>
                    <a:pt x="819" y="4"/>
                  </a:lnTo>
                  <a:lnTo>
                    <a:pt x="821" y="4"/>
                  </a:lnTo>
                  <a:lnTo>
                    <a:pt x="823" y="5"/>
                  </a:lnTo>
                  <a:lnTo>
                    <a:pt x="824" y="5"/>
                  </a:lnTo>
                  <a:lnTo>
                    <a:pt x="829" y="5"/>
                  </a:lnTo>
                  <a:lnTo>
                    <a:pt x="829" y="7"/>
                  </a:lnTo>
                  <a:lnTo>
                    <a:pt x="829" y="9"/>
                  </a:lnTo>
                  <a:lnTo>
                    <a:pt x="831" y="10"/>
                  </a:lnTo>
                  <a:lnTo>
                    <a:pt x="833" y="12"/>
                  </a:lnTo>
                  <a:lnTo>
                    <a:pt x="836" y="12"/>
                  </a:lnTo>
                  <a:lnTo>
                    <a:pt x="839" y="12"/>
                  </a:lnTo>
                  <a:lnTo>
                    <a:pt x="841" y="14"/>
                  </a:lnTo>
                  <a:lnTo>
                    <a:pt x="841" y="15"/>
                  </a:lnTo>
                  <a:lnTo>
                    <a:pt x="841" y="17"/>
                  </a:lnTo>
                  <a:lnTo>
                    <a:pt x="841" y="19"/>
                  </a:lnTo>
                  <a:lnTo>
                    <a:pt x="841" y="20"/>
                  </a:lnTo>
                  <a:lnTo>
                    <a:pt x="841" y="24"/>
                  </a:lnTo>
                  <a:lnTo>
                    <a:pt x="841" y="25"/>
                  </a:lnTo>
                  <a:lnTo>
                    <a:pt x="841" y="27"/>
                  </a:lnTo>
                  <a:lnTo>
                    <a:pt x="843" y="28"/>
                  </a:lnTo>
                  <a:lnTo>
                    <a:pt x="844" y="30"/>
                  </a:lnTo>
                  <a:lnTo>
                    <a:pt x="844" y="32"/>
                  </a:lnTo>
                  <a:lnTo>
                    <a:pt x="846" y="32"/>
                  </a:lnTo>
                  <a:lnTo>
                    <a:pt x="846" y="33"/>
                  </a:lnTo>
                  <a:lnTo>
                    <a:pt x="847" y="33"/>
                  </a:lnTo>
                  <a:lnTo>
                    <a:pt x="849" y="35"/>
                  </a:lnTo>
                  <a:lnTo>
                    <a:pt x="852" y="35"/>
                  </a:lnTo>
                  <a:lnTo>
                    <a:pt x="852" y="37"/>
                  </a:lnTo>
                  <a:lnTo>
                    <a:pt x="852" y="38"/>
                  </a:lnTo>
                  <a:lnTo>
                    <a:pt x="854" y="40"/>
                  </a:lnTo>
                  <a:lnTo>
                    <a:pt x="854" y="42"/>
                  </a:lnTo>
                  <a:lnTo>
                    <a:pt x="856" y="42"/>
                  </a:lnTo>
                  <a:lnTo>
                    <a:pt x="857" y="43"/>
                  </a:lnTo>
                  <a:lnTo>
                    <a:pt x="859" y="43"/>
                  </a:lnTo>
                  <a:lnTo>
                    <a:pt x="861" y="43"/>
                  </a:lnTo>
                  <a:lnTo>
                    <a:pt x="864" y="43"/>
                  </a:lnTo>
                  <a:lnTo>
                    <a:pt x="866" y="43"/>
                  </a:lnTo>
                  <a:lnTo>
                    <a:pt x="867" y="45"/>
                  </a:lnTo>
                  <a:lnTo>
                    <a:pt x="869" y="45"/>
                  </a:lnTo>
                  <a:lnTo>
                    <a:pt x="871" y="47"/>
                  </a:lnTo>
                  <a:lnTo>
                    <a:pt x="871" y="48"/>
                  </a:lnTo>
                  <a:lnTo>
                    <a:pt x="874" y="48"/>
                  </a:lnTo>
                  <a:lnTo>
                    <a:pt x="876" y="48"/>
                  </a:lnTo>
                  <a:lnTo>
                    <a:pt x="877" y="48"/>
                  </a:lnTo>
                  <a:lnTo>
                    <a:pt x="880" y="47"/>
                  </a:lnTo>
                  <a:lnTo>
                    <a:pt x="882" y="45"/>
                  </a:lnTo>
                  <a:lnTo>
                    <a:pt x="884" y="43"/>
                  </a:lnTo>
                  <a:lnTo>
                    <a:pt x="884" y="42"/>
                  </a:lnTo>
                  <a:lnTo>
                    <a:pt x="884" y="40"/>
                  </a:lnTo>
                  <a:lnTo>
                    <a:pt x="885" y="40"/>
                  </a:lnTo>
                  <a:lnTo>
                    <a:pt x="887" y="38"/>
                  </a:lnTo>
                  <a:lnTo>
                    <a:pt x="889" y="37"/>
                  </a:lnTo>
                  <a:lnTo>
                    <a:pt x="890" y="37"/>
                  </a:lnTo>
                  <a:lnTo>
                    <a:pt x="892" y="35"/>
                  </a:lnTo>
                  <a:lnTo>
                    <a:pt x="894" y="33"/>
                  </a:lnTo>
                  <a:lnTo>
                    <a:pt x="895" y="35"/>
                  </a:lnTo>
                  <a:lnTo>
                    <a:pt x="899" y="33"/>
                  </a:lnTo>
                  <a:lnTo>
                    <a:pt x="902" y="33"/>
                  </a:lnTo>
                  <a:lnTo>
                    <a:pt x="904" y="35"/>
                  </a:lnTo>
                  <a:lnTo>
                    <a:pt x="905" y="37"/>
                  </a:lnTo>
                  <a:lnTo>
                    <a:pt x="907" y="38"/>
                  </a:lnTo>
                  <a:lnTo>
                    <a:pt x="910" y="38"/>
                  </a:lnTo>
                  <a:lnTo>
                    <a:pt x="912" y="40"/>
                  </a:lnTo>
                  <a:lnTo>
                    <a:pt x="913" y="40"/>
                  </a:lnTo>
                  <a:lnTo>
                    <a:pt x="915" y="40"/>
                  </a:lnTo>
                  <a:lnTo>
                    <a:pt x="915" y="38"/>
                  </a:lnTo>
                  <a:lnTo>
                    <a:pt x="917" y="38"/>
                  </a:lnTo>
                  <a:lnTo>
                    <a:pt x="917" y="37"/>
                  </a:lnTo>
                  <a:lnTo>
                    <a:pt x="917" y="35"/>
                  </a:lnTo>
                  <a:lnTo>
                    <a:pt x="920" y="37"/>
                  </a:lnTo>
                  <a:lnTo>
                    <a:pt x="920" y="38"/>
                  </a:lnTo>
                  <a:lnTo>
                    <a:pt x="922" y="40"/>
                  </a:lnTo>
                  <a:lnTo>
                    <a:pt x="923" y="42"/>
                  </a:lnTo>
                  <a:lnTo>
                    <a:pt x="925" y="40"/>
                  </a:lnTo>
                  <a:lnTo>
                    <a:pt x="927" y="38"/>
                  </a:lnTo>
                  <a:lnTo>
                    <a:pt x="928" y="37"/>
                  </a:lnTo>
                  <a:lnTo>
                    <a:pt x="930" y="37"/>
                  </a:lnTo>
                  <a:lnTo>
                    <a:pt x="932" y="37"/>
                  </a:lnTo>
                  <a:lnTo>
                    <a:pt x="933" y="37"/>
                  </a:lnTo>
                  <a:lnTo>
                    <a:pt x="935" y="38"/>
                  </a:lnTo>
                  <a:lnTo>
                    <a:pt x="933" y="40"/>
                  </a:lnTo>
                  <a:lnTo>
                    <a:pt x="932" y="40"/>
                  </a:lnTo>
                  <a:lnTo>
                    <a:pt x="930" y="42"/>
                  </a:lnTo>
                  <a:lnTo>
                    <a:pt x="928" y="42"/>
                  </a:lnTo>
                  <a:lnTo>
                    <a:pt x="928" y="43"/>
                  </a:lnTo>
                  <a:lnTo>
                    <a:pt x="930" y="47"/>
                  </a:lnTo>
                  <a:lnTo>
                    <a:pt x="932" y="48"/>
                  </a:lnTo>
                  <a:lnTo>
                    <a:pt x="930" y="50"/>
                  </a:lnTo>
                  <a:lnTo>
                    <a:pt x="930" y="52"/>
                  </a:lnTo>
                  <a:lnTo>
                    <a:pt x="928" y="53"/>
                  </a:lnTo>
                  <a:lnTo>
                    <a:pt x="928" y="55"/>
                  </a:lnTo>
                  <a:lnTo>
                    <a:pt x="927" y="57"/>
                  </a:lnTo>
                  <a:lnTo>
                    <a:pt x="927" y="58"/>
                  </a:lnTo>
                  <a:lnTo>
                    <a:pt x="927" y="60"/>
                  </a:lnTo>
                  <a:lnTo>
                    <a:pt x="925" y="63"/>
                  </a:lnTo>
                  <a:lnTo>
                    <a:pt x="925" y="65"/>
                  </a:lnTo>
                  <a:lnTo>
                    <a:pt x="925" y="66"/>
                  </a:lnTo>
                  <a:lnTo>
                    <a:pt x="927" y="66"/>
                  </a:lnTo>
                  <a:lnTo>
                    <a:pt x="927" y="68"/>
                  </a:lnTo>
                  <a:lnTo>
                    <a:pt x="927" y="70"/>
                  </a:lnTo>
                  <a:lnTo>
                    <a:pt x="928" y="70"/>
                  </a:lnTo>
                  <a:lnTo>
                    <a:pt x="928" y="71"/>
                  </a:lnTo>
                  <a:lnTo>
                    <a:pt x="930" y="73"/>
                  </a:lnTo>
                  <a:lnTo>
                    <a:pt x="930" y="75"/>
                  </a:lnTo>
                  <a:lnTo>
                    <a:pt x="932" y="76"/>
                  </a:lnTo>
                  <a:lnTo>
                    <a:pt x="932" y="78"/>
                  </a:lnTo>
                  <a:lnTo>
                    <a:pt x="932" y="80"/>
                  </a:lnTo>
                  <a:lnTo>
                    <a:pt x="932" y="81"/>
                  </a:lnTo>
                  <a:lnTo>
                    <a:pt x="933" y="81"/>
                  </a:lnTo>
                  <a:lnTo>
                    <a:pt x="935" y="83"/>
                  </a:lnTo>
                  <a:lnTo>
                    <a:pt x="937" y="85"/>
                  </a:lnTo>
                  <a:lnTo>
                    <a:pt x="938" y="85"/>
                  </a:lnTo>
                  <a:lnTo>
                    <a:pt x="940" y="85"/>
                  </a:lnTo>
                  <a:lnTo>
                    <a:pt x="941" y="86"/>
                  </a:lnTo>
                  <a:lnTo>
                    <a:pt x="941" y="85"/>
                  </a:lnTo>
                  <a:lnTo>
                    <a:pt x="943" y="85"/>
                  </a:lnTo>
                  <a:lnTo>
                    <a:pt x="945" y="85"/>
                  </a:lnTo>
                  <a:lnTo>
                    <a:pt x="945" y="83"/>
                  </a:lnTo>
                  <a:lnTo>
                    <a:pt x="946" y="83"/>
                  </a:lnTo>
                  <a:lnTo>
                    <a:pt x="946" y="85"/>
                  </a:lnTo>
                  <a:lnTo>
                    <a:pt x="948" y="85"/>
                  </a:lnTo>
                  <a:lnTo>
                    <a:pt x="948" y="86"/>
                  </a:lnTo>
                  <a:lnTo>
                    <a:pt x="950" y="86"/>
                  </a:lnTo>
                  <a:lnTo>
                    <a:pt x="950" y="88"/>
                  </a:lnTo>
                  <a:lnTo>
                    <a:pt x="950" y="90"/>
                  </a:lnTo>
                  <a:lnTo>
                    <a:pt x="951" y="91"/>
                  </a:lnTo>
                  <a:lnTo>
                    <a:pt x="953" y="91"/>
                  </a:lnTo>
                  <a:lnTo>
                    <a:pt x="955" y="91"/>
                  </a:lnTo>
                  <a:lnTo>
                    <a:pt x="956" y="90"/>
                  </a:lnTo>
                  <a:lnTo>
                    <a:pt x="958" y="90"/>
                  </a:lnTo>
                  <a:lnTo>
                    <a:pt x="960" y="90"/>
                  </a:lnTo>
                  <a:lnTo>
                    <a:pt x="960" y="91"/>
                  </a:lnTo>
                  <a:lnTo>
                    <a:pt x="961" y="93"/>
                  </a:lnTo>
                  <a:lnTo>
                    <a:pt x="961" y="94"/>
                  </a:lnTo>
                  <a:lnTo>
                    <a:pt x="961" y="96"/>
                  </a:lnTo>
                  <a:lnTo>
                    <a:pt x="963" y="98"/>
                  </a:lnTo>
                  <a:lnTo>
                    <a:pt x="963" y="99"/>
                  </a:lnTo>
                  <a:lnTo>
                    <a:pt x="965" y="101"/>
                  </a:lnTo>
                  <a:lnTo>
                    <a:pt x="965" y="103"/>
                  </a:lnTo>
                  <a:lnTo>
                    <a:pt x="966" y="104"/>
                  </a:lnTo>
                  <a:lnTo>
                    <a:pt x="968" y="106"/>
                  </a:lnTo>
                  <a:lnTo>
                    <a:pt x="968" y="108"/>
                  </a:lnTo>
                  <a:lnTo>
                    <a:pt x="968" y="109"/>
                  </a:lnTo>
                  <a:lnTo>
                    <a:pt x="968" y="111"/>
                  </a:lnTo>
                  <a:lnTo>
                    <a:pt x="970" y="111"/>
                  </a:lnTo>
                  <a:lnTo>
                    <a:pt x="971" y="111"/>
                  </a:lnTo>
                  <a:lnTo>
                    <a:pt x="971" y="113"/>
                  </a:lnTo>
                  <a:lnTo>
                    <a:pt x="971" y="114"/>
                  </a:lnTo>
                  <a:lnTo>
                    <a:pt x="973" y="114"/>
                  </a:lnTo>
                  <a:lnTo>
                    <a:pt x="973" y="116"/>
                  </a:lnTo>
                  <a:lnTo>
                    <a:pt x="973" y="118"/>
                  </a:lnTo>
                  <a:lnTo>
                    <a:pt x="973" y="119"/>
                  </a:lnTo>
                  <a:lnTo>
                    <a:pt x="973" y="121"/>
                  </a:lnTo>
                  <a:lnTo>
                    <a:pt x="973" y="123"/>
                  </a:lnTo>
                  <a:lnTo>
                    <a:pt x="973" y="124"/>
                  </a:lnTo>
                  <a:lnTo>
                    <a:pt x="971" y="124"/>
                  </a:lnTo>
                  <a:lnTo>
                    <a:pt x="973" y="126"/>
                  </a:lnTo>
                  <a:lnTo>
                    <a:pt x="973" y="127"/>
                  </a:lnTo>
                  <a:lnTo>
                    <a:pt x="974" y="127"/>
                  </a:lnTo>
                  <a:lnTo>
                    <a:pt x="976" y="129"/>
                  </a:lnTo>
                  <a:lnTo>
                    <a:pt x="974" y="129"/>
                  </a:lnTo>
                  <a:lnTo>
                    <a:pt x="974" y="131"/>
                  </a:lnTo>
                  <a:lnTo>
                    <a:pt x="973" y="131"/>
                  </a:lnTo>
                  <a:lnTo>
                    <a:pt x="973" y="132"/>
                  </a:lnTo>
                  <a:lnTo>
                    <a:pt x="973" y="134"/>
                  </a:lnTo>
                  <a:lnTo>
                    <a:pt x="973" y="137"/>
                  </a:lnTo>
                  <a:lnTo>
                    <a:pt x="973" y="139"/>
                  </a:lnTo>
                  <a:lnTo>
                    <a:pt x="973" y="141"/>
                  </a:lnTo>
                  <a:lnTo>
                    <a:pt x="973" y="142"/>
                  </a:lnTo>
                  <a:lnTo>
                    <a:pt x="973" y="144"/>
                  </a:lnTo>
                  <a:lnTo>
                    <a:pt x="973" y="146"/>
                  </a:lnTo>
                  <a:lnTo>
                    <a:pt x="974" y="147"/>
                  </a:lnTo>
                  <a:lnTo>
                    <a:pt x="974" y="149"/>
                  </a:lnTo>
                  <a:lnTo>
                    <a:pt x="976" y="151"/>
                  </a:lnTo>
                  <a:lnTo>
                    <a:pt x="976" y="152"/>
                  </a:lnTo>
                  <a:lnTo>
                    <a:pt x="978" y="152"/>
                  </a:lnTo>
                  <a:lnTo>
                    <a:pt x="978" y="154"/>
                  </a:lnTo>
                  <a:lnTo>
                    <a:pt x="979" y="154"/>
                  </a:lnTo>
                  <a:lnTo>
                    <a:pt x="981" y="152"/>
                  </a:lnTo>
                  <a:lnTo>
                    <a:pt x="983" y="152"/>
                  </a:lnTo>
                  <a:lnTo>
                    <a:pt x="984" y="152"/>
                  </a:lnTo>
                  <a:lnTo>
                    <a:pt x="984" y="151"/>
                  </a:lnTo>
                  <a:lnTo>
                    <a:pt x="986" y="152"/>
                  </a:lnTo>
                  <a:lnTo>
                    <a:pt x="988" y="152"/>
                  </a:lnTo>
                  <a:lnTo>
                    <a:pt x="989" y="154"/>
                  </a:lnTo>
                  <a:lnTo>
                    <a:pt x="991" y="154"/>
                  </a:lnTo>
                  <a:lnTo>
                    <a:pt x="991" y="156"/>
                  </a:lnTo>
                  <a:lnTo>
                    <a:pt x="993" y="156"/>
                  </a:lnTo>
                  <a:lnTo>
                    <a:pt x="994" y="157"/>
                  </a:lnTo>
                  <a:lnTo>
                    <a:pt x="996" y="159"/>
                  </a:lnTo>
                  <a:lnTo>
                    <a:pt x="998" y="160"/>
                  </a:lnTo>
                  <a:lnTo>
                    <a:pt x="998" y="162"/>
                  </a:lnTo>
                  <a:lnTo>
                    <a:pt x="999" y="164"/>
                  </a:lnTo>
                  <a:lnTo>
                    <a:pt x="1001" y="165"/>
                  </a:lnTo>
                  <a:lnTo>
                    <a:pt x="1003" y="167"/>
                  </a:lnTo>
                  <a:lnTo>
                    <a:pt x="1003" y="169"/>
                  </a:lnTo>
                  <a:lnTo>
                    <a:pt x="1004" y="170"/>
                  </a:lnTo>
                  <a:lnTo>
                    <a:pt x="1004" y="172"/>
                  </a:lnTo>
                  <a:lnTo>
                    <a:pt x="1006" y="172"/>
                  </a:lnTo>
                  <a:lnTo>
                    <a:pt x="1006" y="174"/>
                  </a:lnTo>
                  <a:lnTo>
                    <a:pt x="1007" y="174"/>
                  </a:lnTo>
                  <a:lnTo>
                    <a:pt x="1007" y="172"/>
                  </a:lnTo>
                  <a:lnTo>
                    <a:pt x="1009" y="172"/>
                  </a:lnTo>
                  <a:lnTo>
                    <a:pt x="1011" y="170"/>
                  </a:lnTo>
                  <a:lnTo>
                    <a:pt x="1011" y="172"/>
                  </a:lnTo>
                  <a:lnTo>
                    <a:pt x="1012" y="172"/>
                  </a:lnTo>
                  <a:lnTo>
                    <a:pt x="1012" y="174"/>
                  </a:lnTo>
                  <a:lnTo>
                    <a:pt x="1012" y="175"/>
                  </a:lnTo>
                  <a:lnTo>
                    <a:pt x="1012" y="177"/>
                  </a:lnTo>
                  <a:lnTo>
                    <a:pt x="1014" y="179"/>
                  </a:lnTo>
                  <a:lnTo>
                    <a:pt x="1014" y="180"/>
                  </a:lnTo>
                  <a:lnTo>
                    <a:pt x="1012" y="182"/>
                  </a:lnTo>
                  <a:lnTo>
                    <a:pt x="1014" y="182"/>
                  </a:lnTo>
                  <a:lnTo>
                    <a:pt x="1016" y="182"/>
                  </a:lnTo>
                  <a:lnTo>
                    <a:pt x="1017" y="182"/>
                  </a:lnTo>
                  <a:lnTo>
                    <a:pt x="1019" y="182"/>
                  </a:lnTo>
                  <a:lnTo>
                    <a:pt x="1021" y="182"/>
                  </a:lnTo>
                  <a:lnTo>
                    <a:pt x="1022" y="184"/>
                  </a:lnTo>
                  <a:lnTo>
                    <a:pt x="1024" y="185"/>
                  </a:lnTo>
                  <a:lnTo>
                    <a:pt x="1024" y="187"/>
                  </a:lnTo>
                  <a:lnTo>
                    <a:pt x="1026" y="189"/>
                  </a:lnTo>
                  <a:lnTo>
                    <a:pt x="1027" y="190"/>
                  </a:lnTo>
                  <a:lnTo>
                    <a:pt x="1029" y="190"/>
                  </a:lnTo>
                  <a:lnTo>
                    <a:pt x="1031" y="190"/>
                  </a:lnTo>
                  <a:lnTo>
                    <a:pt x="1031" y="192"/>
                  </a:lnTo>
                  <a:lnTo>
                    <a:pt x="1031" y="193"/>
                  </a:lnTo>
                  <a:lnTo>
                    <a:pt x="1031" y="195"/>
                  </a:lnTo>
                  <a:lnTo>
                    <a:pt x="1031" y="197"/>
                  </a:lnTo>
                  <a:lnTo>
                    <a:pt x="1031" y="198"/>
                  </a:lnTo>
                  <a:lnTo>
                    <a:pt x="1031" y="200"/>
                  </a:lnTo>
                  <a:lnTo>
                    <a:pt x="1031" y="202"/>
                  </a:lnTo>
                  <a:lnTo>
                    <a:pt x="1032" y="202"/>
                  </a:lnTo>
                  <a:lnTo>
                    <a:pt x="1032" y="203"/>
                  </a:lnTo>
                  <a:lnTo>
                    <a:pt x="1034" y="203"/>
                  </a:lnTo>
                  <a:lnTo>
                    <a:pt x="1036" y="203"/>
                  </a:lnTo>
                  <a:lnTo>
                    <a:pt x="1036" y="205"/>
                  </a:lnTo>
                  <a:lnTo>
                    <a:pt x="1037" y="205"/>
                  </a:lnTo>
                  <a:lnTo>
                    <a:pt x="1037" y="207"/>
                  </a:lnTo>
                  <a:lnTo>
                    <a:pt x="1037" y="208"/>
                  </a:lnTo>
                  <a:lnTo>
                    <a:pt x="1037" y="210"/>
                  </a:lnTo>
                  <a:lnTo>
                    <a:pt x="1036" y="210"/>
                  </a:lnTo>
                  <a:lnTo>
                    <a:pt x="1036" y="212"/>
                  </a:lnTo>
                  <a:lnTo>
                    <a:pt x="1034" y="212"/>
                  </a:lnTo>
                  <a:lnTo>
                    <a:pt x="1034" y="213"/>
                  </a:lnTo>
                  <a:lnTo>
                    <a:pt x="1032" y="213"/>
                  </a:lnTo>
                  <a:lnTo>
                    <a:pt x="1032" y="215"/>
                  </a:lnTo>
                  <a:lnTo>
                    <a:pt x="1031" y="215"/>
                  </a:lnTo>
                  <a:lnTo>
                    <a:pt x="1031" y="217"/>
                  </a:lnTo>
                  <a:lnTo>
                    <a:pt x="1031" y="218"/>
                  </a:lnTo>
                  <a:lnTo>
                    <a:pt x="1029" y="218"/>
                  </a:lnTo>
                  <a:lnTo>
                    <a:pt x="1029" y="220"/>
                  </a:lnTo>
                  <a:lnTo>
                    <a:pt x="1029" y="221"/>
                  </a:lnTo>
                  <a:lnTo>
                    <a:pt x="1027" y="221"/>
                  </a:lnTo>
                  <a:lnTo>
                    <a:pt x="1026" y="221"/>
                  </a:lnTo>
                  <a:lnTo>
                    <a:pt x="1026" y="223"/>
                  </a:lnTo>
                  <a:lnTo>
                    <a:pt x="1027" y="223"/>
                  </a:lnTo>
                  <a:lnTo>
                    <a:pt x="1027" y="225"/>
                  </a:lnTo>
                  <a:lnTo>
                    <a:pt x="1029" y="225"/>
                  </a:lnTo>
                  <a:lnTo>
                    <a:pt x="1029" y="226"/>
                  </a:lnTo>
                  <a:lnTo>
                    <a:pt x="1031" y="226"/>
                  </a:lnTo>
                  <a:lnTo>
                    <a:pt x="1031" y="228"/>
                  </a:lnTo>
                  <a:lnTo>
                    <a:pt x="1031" y="230"/>
                  </a:lnTo>
                  <a:lnTo>
                    <a:pt x="1032" y="230"/>
                  </a:lnTo>
                  <a:lnTo>
                    <a:pt x="1034" y="231"/>
                  </a:lnTo>
                  <a:lnTo>
                    <a:pt x="1034" y="233"/>
                  </a:lnTo>
                  <a:lnTo>
                    <a:pt x="1036" y="233"/>
                  </a:lnTo>
                  <a:lnTo>
                    <a:pt x="1036" y="235"/>
                  </a:lnTo>
                  <a:lnTo>
                    <a:pt x="1037" y="235"/>
                  </a:lnTo>
                  <a:lnTo>
                    <a:pt x="1039" y="233"/>
                  </a:lnTo>
                  <a:lnTo>
                    <a:pt x="1040" y="233"/>
                  </a:lnTo>
                  <a:lnTo>
                    <a:pt x="1042" y="233"/>
                  </a:lnTo>
                  <a:lnTo>
                    <a:pt x="1042" y="235"/>
                  </a:lnTo>
                  <a:lnTo>
                    <a:pt x="1044" y="235"/>
                  </a:lnTo>
                  <a:lnTo>
                    <a:pt x="1044" y="236"/>
                  </a:lnTo>
                  <a:lnTo>
                    <a:pt x="1045" y="235"/>
                  </a:lnTo>
                  <a:lnTo>
                    <a:pt x="1047" y="236"/>
                  </a:lnTo>
                  <a:lnTo>
                    <a:pt x="1049" y="235"/>
                  </a:lnTo>
                  <a:lnTo>
                    <a:pt x="1050" y="235"/>
                  </a:lnTo>
                  <a:lnTo>
                    <a:pt x="1052" y="236"/>
                  </a:lnTo>
                  <a:lnTo>
                    <a:pt x="1054" y="238"/>
                  </a:lnTo>
                  <a:lnTo>
                    <a:pt x="1054" y="236"/>
                  </a:lnTo>
                  <a:lnTo>
                    <a:pt x="1054" y="235"/>
                  </a:lnTo>
                  <a:lnTo>
                    <a:pt x="1054" y="233"/>
                  </a:lnTo>
                  <a:lnTo>
                    <a:pt x="1055" y="233"/>
                  </a:lnTo>
                  <a:lnTo>
                    <a:pt x="1057" y="231"/>
                  </a:lnTo>
                  <a:lnTo>
                    <a:pt x="1057" y="233"/>
                  </a:lnTo>
                  <a:lnTo>
                    <a:pt x="1059" y="233"/>
                  </a:lnTo>
                  <a:lnTo>
                    <a:pt x="1060" y="233"/>
                  </a:lnTo>
                  <a:lnTo>
                    <a:pt x="1062" y="233"/>
                  </a:lnTo>
                  <a:lnTo>
                    <a:pt x="1064" y="233"/>
                  </a:lnTo>
                  <a:lnTo>
                    <a:pt x="1065" y="235"/>
                  </a:lnTo>
                  <a:lnTo>
                    <a:pt x="1067" y="236"/>
                  </a:lnTo>
                  <a:lnTo>
                    <a:pt x="1068" y="236"/>
                  </a:lnTo>
                  <a:lnTo>
                    <a:pt x="1070" y="236"/>
                  </a:lnTo>
                  <a:lnTo>
                    <a:pt x="1072" y="236"/>
                  </a:lnTo>
                  <a:lnTo>
                    <a:pt x="1072" y="238"/>
                  </a:lnTo>
                  <a:lnTo>
                    <a:pt x="1073" y="238"/>
                  </a:lnTo>
                  <a:lnTo>
                    <a:pt x="1073" y="240"/>
                  </a:lnTo>
                  <a:lnTo>
                    <a:pt x="1073" y="241"/>
                  </a:lnTo>
                  <a:lnTo>
                    <a:pt x="1075" y="241"/>
                  </a:lnTo>
                  <a:lnTo>
                    <a:pt x="1075" y="243"/>
                  </a:lnTo>
                  <a:lnTo>
                    <a:pt x="1077" y="243"/>
                  </a:lnTo>
                  <a:lnTo>
                    <a:pt x="1078" y="243"/>
                  </a:lnTo>
                  <a:lnTo>
                    <a:pt x="1080" y="241"/>
                  </a:lnTo>
                  <a:lnTo>
                    <a:pt x="1080" y="240"/>
                  </a:lnTo>
                  <a:lnTo>
                    <a:pt x="1082" y="240"/>
                  </a:lnTo>
                  <a:lnTo>
                    <a:pt x="1083" y="240"/>
                  </a:lnTo>
                  <a:lnTo>
                    <a:pt x="1085" y="240"/>
                  </a:lnTo>
                  <a:lnTo>
                    <a:pt x="1087" y="240"/>
                  </a:lnTo>
                  <a:lnTo>
                    <a:pt x="1088" y="240"/>
                  </a:lnTo>
                  <a:lnTo>
                    <a:pt x="1090" y="241"/>
                  </a:lnTo>
                  <a:lnTo>
                    <a:pt x="1092" y="241"/>
                  </a:lnTo>
                  <a:lnTo>
                    <a:pt x="1093" y="241"/>
                  </a:lnTo>
                  <a:lnTo>
                    <a:pt x="1095" y="240"/>
                  </a:lnTo>
                  <a:lnTo>
                    <a:pt x="1097" y="240"/>
                  </a:lnTo>
                  <a:lnTo>
                    <a:pt x="1098" y="240"/>
                  </a:lnTo>
                  <a:lnTo>
                    <a:pt x="1100" y="241"/>
                  </a:lnTo>
                  <a:lnTo>
                    <a:pt x="1101" y="241"/>
                  </a:lnTo>
                  <a:lnTo>
                    <a:pt x="1101" y="243"/>
                  </a:lnTo>
                  <a:lnTo>
                    <a:pt x="1103" y="243"/>
                  </a:lnTo>
                  <a:lnTo>
                    <a:pt x="1103" y="241"/>
                  </a:lnTo>
                  <a:lnTo>
                    <a:pt x="1105" y="241"/>
                  </a:lnTo>
                  <a:lnTo>
                    <a:pt x="1106" y="241"/>
                  </a:lnTo>
                  <a:lnTo>
                    <a:pt x="1108" y="241"/>
                  </a:lnTo>
                  <a:lnTo>
                    <a:pt x="1110" y="241"/>
                  </a:lnTo>
                  <a:lnTo>
                    <a:pt x="1111" y="243"/>
                  </a:lnTo>
                  <a:lnTo>
                    <a:pt x="1111" y="245"/>
                  </a:lnTo>
                  <a:lnTo>
                    <a:pt x="1113" y="245"/>
                  </a:lnTo>
                  <a:lnTo>
                    <a:pt x="1113" y="246"/>
                  </a:lnTo>
                  <a:lnTo>
                    <a:pt x="1115" y="246"/>
                  </a:lnTo>
                  <a:lnTo>
                    <a:pt x="1116" y="248"/>
                  </a:lnTo>
                  <a:lnTo>
                    <a:pt x="1116" y="250"/>
                  </a:lnTo>
                  <a:lnTo>
                    <a:pt x="1118" y="250"/>
                  </a:lnTo>
                  <a:lnTo>
                    <a:pt x="1120" y="250"/>
                  </a:lnTo>
                  <a:lnTo>
                    <a:pt x="1120" y="253"/>
                  </a:lnTo>
                  <a:lnTo>
                    <a:pt x="1120" y="254"/>
                  </a:lnTo>
                  <a:lnTo>
                    <a:pt x="1121" y="254"/>
                  </a:lnTo>
                  <a:lnTo>
                    <a:pt x="1121" y="256"/>
                  </a:lnTo>
                  <a:lnTo>
                    <a:pt x="1123" y="256"/>
                  </a:lnTo>
                  <a:lnTo>
                    <a:pt x="1125" y="258"/>
                  </a:lnTo>
                  <a:lnTo>
                    <a:pt x="1126" y="259"/>
                  </a:lnTo>
                  <a:lnTo>
                    <a:pt x="1126" y="261"/>
                  </a:lnTo>
                  <a:lnTo>
                    <a:pt x="1126" y="263"/>
                  </a:lnTo>
                  <a:lnTo>
                    <a:pt x="1125" y="263"/>
                  </a:lnTo>
                  <a:lnTo>
                    <a:pt x="1125" y="264"/>
                  </a:lnTo>
                  <a:lnTo>
                    <a:pt x="1125" y="266"/>
                  </a:lnTo>
                  <a:lnTo>
                    <a:pt x="1125" y="268"/>
                  </a:lnTo>
                  <a:lnTo>
                    <a:pt x="1125" y="269"/>
                  </a:lnTo>
                  <a:lnTo>
                    <a:pt x="1125" y="271"/>
                  </a:lnTo>
                  <a:lnTo>
                    <a:pt x="1126" y="271"/>
                  </a:lnTo>
                  <a:lnTo>
                    <a:pt x="1128" y="273"/>
                  </a:lnTo>
                  <a:lnTo>
                    <a:pt x="1130" y="273"/>
                  </a:lnTo>
                  <a:lnTo>
                    <a:pt x="1130" y="274"/>
                  </a:lnTo>
                  <a:lnTo>
                    <a:pt x="1131" y="274"/>
                  </a:lnTo>
                  <a:lnTo>
                    <a:pt x="1133" y="274"/>
                  </a:lnTo>
                  <a:lnTo>
                    <a:pt x="1134" y="274"/>
                  </a:lnTo>
                  <a:lnTo>
                    <a:pt x="1136" y="274"/>
                  </a:lnTo>
                  <a:lnTo>
                    <a:pt x="1138" y="273"/>
                  </a:lnTo>
                  <a:lnTo>
                    <a:pt x="1139" y="273"/>
                  </a:lnTo>
                  <a:lnTo>
                    <a:pt x="1139" y="271"/>
                  </a:lnTo>
                  <a:lnTo>
                    <a:pt x="1141" y="271"/>
                  </a:lnTo>
                  <a:lnTo>
                    <a:pt x="1143" y="269"/>
                  </a:lnTo>
                  <a:lnTo>
                    <a:pt x="1144" y="269"/>
                  </a:lnTo>
                  <a:lnTo>
                    <a:pt x="1146" y="269"/>
                  </a:lnTo>
                  <a:lnTo>
                    <a:pt x="1146" y="268"/>
                  </a:lnTo>
                  <a:lnTo>
                    <a:pt x="1148" y="268"/>
                  </a:lnTo>
                  <a:lnTo>
                    <a:pt x="1149" y="268"/>
                  </a:lnTo>
                  <a:lnTo>
                    <a:pt x="1151" y="266"/>
                  </a:lnTo>
                  <a:lnTo>
                    <a:pt x="1153" y="266"/>
                  </a:lnTo>
                  <a:lnTo>
                    <a:pt x="1154" y="264"/>
                  </a:lnTo>
                  <a:lnTo>
                    <a:pt x="1154" y="263"/>
                  </a:lnTo>
                  <a:lnTo>
                    <a:pt x="1154" y="261"/>
                  </a:lnTo>
                  <a:lnTo>
                    <a:pt x="1156" y="259"/>
                  </a:lnTo>
                  <a:lnTo>
                    <a:pt x="1156" y="258"/>
                  </a:lnTo>
                  <a:lnTo>
                    <a:pt x="1158" y="256"/>
                  </a:lnTo>
                  <a:lnTo>
                    <a:pt x="1159" y="254"/>
                  </a:lnTo>
                  <a:lnTo>
                    <a:pt x="1161" y="254"/>
                  </a:lnTo>
                  <a:lnTo>
                    <a:pt x="1163" y="254"/>
                  </a:lnTo>
                  <a:lnTo>
                    <a:pt x="1164" y="254"/>
                  </a:lnTo>
                  <a:lnTo>
                    <a:pt x="1166" y="254"/>
                  </a:lnTo>
                  <a:lnTo>
                    <a:pt x="1167" y="254"/>
                  </a:lnTo>
                  <a:lnTo>
                    <a:pt x="1169" y="253"/>
                  </a:lnTo>
                  <a:lnTo>
                    <a:pt x="1171" y="253"/>
                  </a:lnTo>
                  <a:lnTo>
                    <a:pt x="1171" y="251"/>
                  </a:lnTo>
                  <a:lnTo>
                    <a:pt x="1171" y="250"/>
                  </a:lnTo>
                  <a:lnTo>
                    <a:pt x="1171" y="248"/>
                  </a:lnTo>
                  <a:lnTo>
                    <a:pt x="1172" y="248"/>
                  </a:lnTo>
                  <a:lnTo>
                    <a:pt x="1172" y="246"/>
                  </a:lnTo>
                  <a:lnTo>
                    <a:pt x="1174" y="246"/>
                  </a:lnTo>
                  <a:lnTo>
                    <a:pt x="1176" y="246"/>
                  </a:lnTo>
                  <a:lnTo>
                    <a:pt x="1177" y="245"/>
                  </a:lnTo>
                  <a:lnTo>
                    <a:pt x="1179" y="245"/>
                  </a:lnTo>
                  <a:lnTo>
                    <a:pt x="1181" y="243"/>
                  </a:lnTo>
                  <a:lnTo>
                    <a:pt x="1181" y="241"/>
                  </a:lnTo>
                  <a:lnTo>
                    <a:pt x="1182" y="240"/>
                  </a:lnTo>
                  <a:lnTo>
                    <a:pt x="1184" y="240"/>
                  </a:lnTo>
                  <a:lnTo>
                    <a:pt x="1184" y="238"/>
                  </a:lnTo>
                  <a:lnTo>
                    <a:pt x="1186" y="238"/>
                  </a:lnTo>
                  <a:lnTo>
                    <a:pt x="1187" y="238"/>
                  </a:lnTo>
                  <a:lnTo>
                    <a:pt x="1187" y="240"/>
                  </a:lnTo>
                  <a:lnTo>
                    <a:pt x="1189" y="240"/>
                  </a:lnTo>
                  <a:lnTo>
                    <a:pt x="1191" y="240"/>
                  </a:lnTo>
                  <a:lnTo>
                    <a:pt x="1192" y="240"/>
                  </a:lnTo>
                  <a:lnTo>
                    <a:pt x="1192" y="241"/>
                  </a:lnTo>
                  <a:lnTo>
                    <a:pt x="1192" y="243"/>
                  </a:lnTo>
                  <a:lnTo>
                    <a:pt x="1194" y="243"/>
                  </a:lnTo>
                  <a:lnTo>
                    <a:pt x="1194" y="245"/>
                  </a:lnTo>
                  <a:lnTo>
                    <a:pt x="1195" y="245"/>
                  </a:lnTo>
                  <a:lnTo>
                    <a:pt x="1197" y="245"/>
                  </a:lnTo>
                  <a:lnTo>
                    <a:pt x="1199" y="245"/>
                  </a:lnTo>
                  <a:lnTo>
                    <a:pt x="1200" y="245"/>
                  </a:lnTo>
                  <a:lnTo>
                    <a:pt x="1200" y="246"/>
                  </a:lnTo>
                  <a:lnTo>
                    <a:pt x="1202" y="246"/>
                  </a:lnTo>
                  <a:lnTo>
                    <a:pt x="1204" y="246"/>
                  </a:lnTo>
                  <a:lnTo>
                    <a:pt x="1204" y="248"/>
                  </a:lnTo>
                  <a:lnTo>
                    <a:pt x="1205" y="248"/>
                  </a:lnTo>
                  <a:lnTo>
                    <a:pt x="1205" y="250"/>
                  </a:lnTo>
                  <a:lnTo>
                    <a:pt x="1207" y="250"/>
                  </a:lnTo>
                  <a:lnTo>
                    <a:pt x="1207" y="251"/>
                  </a:lnTo>
                  <a:lnTo>
                    <a:pt x="1209" y="251"/>
                  </a:lnTo>
                  <a:lnTo>
                    <a:pt x="1209" y="253"/>
                  </a:lnTo>
                  <a:lnTo>
                    <a:pt x="1210" y="253"/>
                  </a:lnTo>
                  <a:lnTo>
                    <a:pt x="1210" y="254"/>
                  </a:lnTo>
                  <a:lnTo>
                    <a:pt x="1212" y="254"/>
                  </a:lnTo>
                  <a:lnTo>
                    <a:pt x="1214" y="254"/>
                  </a:lnTo>
                  <a:lnTo>
                    <a:pt x="1215" y="254"/>
                  </a:lnTo>
                  <a:lnTo>
                    <a:pt x="1217" y="254"/>
                  </a:lnTo>
                  <a:lnTo>
                    <a:pt x="1219" y="254"/>
                  </a:lnTo>
                  <a:lnTo>
                    <a:pt x="1219" y="253"/>
                  </a:lnTo>
                  <a:lnTo>
                    <a:pt x="1220" y="253"/>
                  </a:lnTo>
                  <a:lnTo>
                    <a:pt x="1222" y="253"/>
                  </a:lnTo>
                  <a:lnTo>
                    <a:pt x="1222" y="254"/>
                  </a:lnTo>
                  <a:lnTo>
                    <a:pt x="1224" y="254"/>
                  </a:lnTo>
                  <a:lnTo>
                    <a:pt x="1225" y="254"/>
                  </a:lnTo>
                  <a:lnTo>
                    <a:pt x="1227" y="254"/>
                  </a:lnTo>
                  <a:lnTo>
                    <a:pt x="1228" y="254"/>
                  </a:lnTo>
                  <a:lnTo>
                    <a:pt x="1228" y="253"/>
                  </a:lnTo>
                  <a:lnTo>
                    <a:pt x="1230" y="253"/>
                  </a:lnTo>
                  <a:lnTo>
                    <a:pt x="1230" y="251"/>
                  </a:lnTo>
                  <a:lnTo>
                    <a:pt x="1232" y="251"/>
                  </a:lnTo>
                  <a:lnTo>
                    <a:pt x="1233" y="251"/>
                  </a:lnTo>
                  <a:lnTo>
                    <a:pt x="1233" y="250"/>
                  </a:lnTo>
                  <a:lnTo>
                    <a:pt x="1235" y="250"/>
                  </a:lnTo>
                  <a:lnTo>
                    <a:pt x="1237" y="250"/>
                  </a:lnTo>
                  <a:lnTo>
                    <a:pt x="1238" y="250"/>
                  </a:lnTo>
                  <a:lnTo>
                    <a:pt x="1238" y="248"/>
                  </a:lnTo>
                  <a:lnTo>
                    <a:pt x="1240" y="248"/>
                  </a:lnTo>
                  <a:lnTo>
                    <a:pt x="1240" y="246"/>
                  </a:lnTo>
                  <a:lnTo>
                    <a:pt x="1240" y="245"/>
                  </a:lnTo>
                  <a:lnTo>
                    <a:pt x="1240" y="243"/>
                  </a:lnTo>
                  <a:lnTo>
                    <a:pt x="1242" y="245"/>
                  </a:lnTo>
                  <a:lnTo>
                    <a:pt x="1243" y="245"/>
                  </a:lnTo>
                  <a:lnTo>
                    <a:pt x="1245" y="246"/>
                  </a:lnTo>
                  <a:lnTo>
                    <a:pt x="1247" y="248"/>
                  </a:lnTo>
                  <a:lnTo>
                    <a:pt x="1250" y="250"/>
                  </a:lnTo>
                  <a:lnTo>
                    <a:pt x="1250" y="251"/>
                  </a:lnTo>
                  <a:lnTo>
                    <a:pt x="1252" y="251"/>
                  </a:lnTo>
                  <a:lnTo>
                    <a:pt x="1253" y="251"/>
                  </a:lnTo>
                  <a:lnTo>
                    <a:pt x="1255" y="251"/>
                  </a:lnTo>
                  <a:lnTo>
                    <a:pt x="1257" y="251"/>
                  </a:lnTo>
                  <a:lnTo>
                    <a:pt x="1257" y="253"/>
                  </a:lnTo>
                  <a:lnTo>
                    <a:pt x="1255" y="253"/>
                  </a:lnTo>
                  <a:lnTo>
                    <a:pt x="1255" y="254"/>
                  </a:lnTo>
                  <a:lnTo>
                    <a:pt x="1255" y="256"/>
                  </a:lnTo>
                  <a:lnTo>
                    <a:pt x="1255" y="258"/>
                  </a:lnTo>
                  <a:lnTo>
                    <a:pt x="1257" y="258"/>
                  </a:lnTo>
                  <a:lnTo>
                    <a:pt x="1258" y="258"/>
                  </a:lnTo>
                  <a:lnTo>
                    <a:pt x="1258" y="259"/>
                  </a:lnTo>
                  <a:lnTo>
                    <a:pt x="1257" y="261"/>
                  </a:lnTo>
                  <a:lnTo>
                    <a:pt x="1255" y="261"/>
                  </a:lnTo>
                  <a:lnTo>
                    <a:pt x="1253" y="263"/>
                  </a:lnTo>
                  <a:lnTo>
                    <a:pt x="1253" y="264"/>
                  </a:lnTo>
                  <a:lnTo>
                    <a:pt x="1255" y="264"/>
                  </a:lnTo>
                  <a:lnTo>
                    <a:pt x="1257" y="264"/>
                  </a:lnTo>
                  <a:lnTo>
                    <a:pt x="1258" y="264"/>
                  </a:lnTo>
                  <a:lnTo>
                    <a:pt x="1258" y="263"/>
                  </a:lnTo>
                  <a:lnTo>
                    <a:pt x="1260" y="263"/>
                  </a:lnTo>
                  <a:lnTo>
                    <a:pt x="1261" y="263"/>
                  </a:lnTo>
                  <a:lnTo>
                    <a:pt x="1261" y="264"/>
                  </a:lnTo>
                  <a:lnTo>
                    <a:pt x="1261" y="266"/>
                  </a:lnTo>
                  <a:lnTo>
                    <a:pt x="1260" y="266"/>
                  </a:lnTo>
                  <a:lnTo>
                    <a:pt x="1260" y="268"/>
                  </a:lnTo>
                  <a:lnTo>
                    <a:pt x="1260" y="266"/>
                  </a:lnTo>
                  <a:lnTo>
                    <a:pt x="1258" y="266"/>
                  </a:lnTo>
                  <a:lnTo>
                    <a:pt x="1258" y="268"/>
                  </a:lnTo>
                  <a:lnTo>
                    <a:pt x="1260" y="268"/>
                  </a:lnTo>
                  <a:lnTo>
                    <a:pt x="1261" y="268"/>
                  </a:lnTo>
                  <a:lnTo>
                    <a:pt x="1261" y="269"/>
                  </a:lnTo>
                  <a:lnTo>
                    <a:pt x="1261" y="268"/>
                  </a:lnTo>
                  <a:lnTo>
                    <a:pt x="1263" y="268"/>
                  </a:lnTo>
                  <a:lnTo>
                    <a:pt x="1265" y="268"/>
                  </a:lnTo>
                  <a:lnTo>
                    <a:pt x="1266" y="268"/>
                  </a:lnTo>
                  <a:lnTo>
                    <a:pt x="1266" y="266"/>
                  </a:lnTo>
                  <a:lnTo>
                    <a:pt x="1266" y="268"/>
                  </a:lnTo>
                  <a:lnTo>
                    <a:pt x="1268" y="266"/>
                  </a:lnTo>
                  <a:lnTo>
                    <a:pt x="1268" y="268"/>
                  </a:lnTo>
                  <a:lnTo>
                    <a:pt x="1268" y="266"/>
                  </a:lnTo>
                  <a:lnTo>
                    <a:pt x="1270" y="266"/>
                  </a:lnTo>
                  <a:lnTo>
                    <a:pt x="1271" y="266"/>
                  </a:lnTo>
                  <a:lnTo>
                    <a:pt x="1271" y="264"/>
                  </a:lnTo>
                  <a:lnTo>
                    <a:pt x="1273" y="264"/>
                  </a:lnTo>
                  <a:lnTo>
                    <a:pt x="1273" y="263"/>
                  </a:lnTo>
                  <a:lnTo>
                    <a:pt x="1273" y="261"/>
                  </a:lnTo>
                  <a:lnTo>
                    <a:pt x="1275" y="261"/>
                  </a:lnTo>
                  <a:lnTo>
                    <a:pt x="1275" y="263"/>
                  </a:lnTo>
                  <a:lnTo>
                    <a:pt x="1276" y="263"/>
                  </a:lnTo>
                  <a:lnTo>
                    <a:pt x="1275" y="263"/>
                  </a:lnTo>
                  <a:lnTo>
                    <a:pt x="1275" y="264"/>
                  </a:lnTo>
                  <a:lnTo>
                    <a:pt x="1275" y="266"/>
                  </a:lnTo>
                  <a:lnTo>
                    <a:pt x="1275" y="268"/>
                  </a:lnTo>
                  <a:lnTo>
                    <a:pt x="1276" y="268"/>
                  </a:lnTo>
                  <a:lnTo>
                    <a:pt x="1276" y="269"/>
                  </a:lnTo>
                  <a:lnTo>
                    <a:pt x="1278" y="269"/>
                  </a:lnTo>
                  <a:lnTo>
                    <a:pt x="1278" y="271"/>
                  </a:lnTo>
                  <a:lnTo>
                    <a:pt x="1280" y="271"/>
                  </a:lnTo>
                  <a:lnTo>
                    <a:pt x="1281" y="271"/>
                  </a:lnTo>
                  <a:lnTo>
                    <a:pt x="1281" y="269"/>
                  </a:lnTo>
                  <a:lnTo>
                    <a:pt x="1281" y="268"/>
                  </a:lnTo>
                  <a:lnTo>
                    <a:pt x="1283" y="268"/>
                  </a:lnTo>
                  <a:lnTo>
                    <a:pt x="1285" y="268"/>
                  </a:lnTo>
                  <a:lnTo>
                    <a:pt x="1285" y="269"/>
                  </a:lnTo>
                  <a:lnTo>
                    <a:pt x="1285" y="271"/>
                  </a:lnTo>
                  <a:lnTo>
                    <a:pt x="1286" y="273"/>
                  </a:lnTo>
                  <a:lnTo>
                    <a:pt x="1286" y="274"/>
                  </a:lnTo>
                  <a:lnTo>
                    <a:pt x="1285" y="276"/>
                  </a:lnTo>
                  <a:lnTo>
                    <a:pt x="1285" y="278"/>
                  </a:lnTo>
                  <a:lnTo>
                    <a:pt x="1285" y="279"/>
                  </a:lnTo>
                  <a:lnTo>
                    <a:pt x="1286" y="279"/>
                  </a:lnTo>
                  <a:lnTo>
                    <a:pt x="1288" y="278"/>
                  </a:lnTo>
                  <a:lnTo>
                    <a:pt x="1290" y="278"/>
                  </a:lnTo>
                  <a:lnTo>
                    <a:pt x="1291" y="279"/>
                  </a:lnTo>
                  <a:lnTo>
                    <a:pt x="1291" y="281"/>
                  </a:lnTo>
                  <a:lnTo>
                    <a:pt x="1291" y="283"/>
                  </a:lnTo>
                  <a:lnTo>
                    <a:pt x="1291" y="284"/>
                  </a:lnTo>
                  <a:lnTo>
                    <a:pt x="1293" y="284"/>
                  </a:lnTo>
                  <a:lnTo>
                    <a:pt x="1294" y="284"/>
                  </a:lnTo>
                  <a:lnTo>
                    <a:pt x="1294" y="283"/>
                  </a:lnTo>
                  <a:lnTo>
                    <a:pt x="1294" y="281"/>
                  </a:lnTo>
                  <a:lnTo>
                    <a:pt x="1296" y="281"/>
                  </a:lnTo>
                  <a:lnTo>
                    <a:pt x="1298" y="281"/>
                  </a:lnTo>
                  <a:lnTo>
                    <a:pt x="1299" y="283"/>
                  </a:lnTo>
                  <a:lnTo>
                    <a:pt x="1301" y="283"/>
                  </a:lnTo>
                  <a:lnTo>
                    <a:pt x="1303" y="283"/>
                  </a:lnTo>
                  <a:lnTo>
                    <a:pt x="1304" y="283"/>
                  </a:lnTo>
                  <a:lnTo>
                    <a:pt x="1306" y="284"/>
                  </a:lnTo>
                  <a:lnTo>
                    <a:pt x="1306" y="286"/>
                  </a:lnTo>
                  <a:lnTo>
                    <a:pt x="1306" y="287"/>
                  </a:lnTo>
                  <a:lnTo>
                    <a:pt x="1306" y="289"/>
                  </a:lnTo>
                  <a:lnTo>
                    <a:pt x="1304" y="291"/>
                  </a:lnTo>
                  <a:lnTo>
                    <a:pt x="1304" y="292"/>
                  </a:lnTo>
                  <a:lnTo>
                    <a:pt x="1304" y="294"/>
                  </a:lnTo>
                  <a:lnTo>
                    <a:pt x="1306" y="292"/>
                  </a:lnTo>
                  <a:lnTo>
                    <a:pt x="1308" y="292"/>
                  </a:lnTo>
                  <a:lnTo>
                    <a:pt x="1309" y="291"/>
                  </a:lnTo>
                  <a:lnTo>
                    <a:pt x="1311" y="291"/>
                  </a:lnTo>
                  <a:lnTo>
                    <a:pt x="1311" y="292"/>
                  </a:lnTo>
                  <a:lnTo>
                    <a:pt x="1309" y="294"/>
                  </a:lnTo>
                  <a:lnTo>
                    <a:pt x="1306" y="294"/>
                  </a:lnTo>
                  <a:lnTo>
                    <a:pt x="1304" y="296"/>
                  </a:lnTo>
                  <a:lnTo>
                    <a:pt x="1306" y="296"/>
                  </a:lnTo>
                  <a:lnTo>
                    <a:pt x="1306" y="297"/>
                  </a:lnTo>
                  <a:lnTo>
                    <a:pt x="1308" y="297"/>
                  </a:lnTo>
                  <a:lnTo>
                    <a:pt x="1309" y="299"/>
                  </a:lnTo>
                  <a:lnTo>
                    <a:pt x="1311" y="299"/>
                  </a:lnTo>
                  <a:lnTo>
                    <a:pt x="1313" y="299"/>
                  </a:lnTo>
                  <a:lnTo>
                    <a:pt x="1313" y="301"/>
                  </a:lnTo>
                  <a:lnTo>
                    <a:pt x="1311" y="301"/>
                  </a:lnTo>
                  <a:lnTo>
                    <a:pt x="1311" y="302"/>
                  </a:lnTo>
                  <a:lnTo>
                    <a:pt x="1311" y="304"/>
                  </a:lnTo>
                  <a:lnTo>
                    <a:pt x="1311" y="306"/>
                  </a:lnTo>
                  <a:lnTo>
                    <a:pt x="1313" y="306"/>
                  </a:lnTo>
                  <a:lnTo>
                    <a:pt x="1314" y="306"/>
                  </a:lnTo>
                  <a:lnTo>
                    <a:pt x="1316" y="307"/>
                  </a:lnTo>
                  <a:lnTo>
                    <a:pt x="1318" y="307"/>
                  </a:lnTo>
                  <a:lnTo>
                    <a:pt x="1319" y="307"/>
                  </a:lnTo>
                  <a:lnTo>
                    <a:pt x="1321" y="307"/>
                  </a:lnTo>
                  <a:lnTo>
                    <a:pt x="1322" y="307"/>
                  </a:lnTo>
                  <a:lnTo>
                    <a:pt x="1322" y="309"/>
                  </a:lnTo>
                  <a:lnTo>
                    <a:pt x="1322" y="311"/>
                  </a:lnTo>
                  <a:lnTo>
                    <a:pt x="1324" y="311"/>
                  </a:lnTo>
                  <a:lnTo>
                    <a:pt x="1326" y="311"/>
                  </a:lnTo>
                  <a:lnTo>
                    <a:pt x="1327" y="312"/>
                  </a:lnTo>
                  <a:lnTo>
                    <a:pt x="1329" y="312"/>
                  </a:lnTo>
                  <a:lnTo>
                    <a:pt x="1331" y="312"/>
                  </a:lnTo>
                  <a:lnTo>
                    <a:pt x="1332" y="312"/>
                  </a:lnTo>
                  <a:lnTo>
                    <a:pt x="1334" y="312"/>
                  </a:lnTo>
                  <a:lnTo>
                    <a:pt x="1336" y="314"/>
                  </a:lnTo>
                  <a:lnTo>
                    <a:pt x="1336" y="316"/>
                  </a:lnTo>
                  <a:lnTo>
                    <a:pt x="1334" y="316"/>
                  </a:lnTo>
                  <a:lnTo>
                    <a:pt x="1334" y="317"/>
                  </a:lnTo>
                  <a:lnTo>
                    <a:pt x="1334" y="319"/>
                  </a:lnTo>
                  <a:lnTo>
                    <a:pt x="1336" y="319"/>
                  </a:lnTo>
                  <a:lnTo>
                    <a:pt x="1337" y="319"/>
                  </a:lnTo>
                  <a:lnTo>
                    <a:pt x="1339" y="317"/>
                  </a:lnTo>
                  <a:lnTo>
                    <a:pt x="1339" y="319"/>
                  </a:lnTo>
                  <a:lnTo>
                    <a:pt x="1339" y="320"/>
                  </a:lnTo>
                  <a:lnTo>
                    <a:pt x="1337" y="320"/>
                  </a:lnTo>
                  <a:lnTo>
                    <a:pt x="1336" y="320"/>
                  </a:lnTo>
                  <a:lnTo>
                    <a:pt x="1334" y="320"/>
                  </a:lnTo>
                  <a:lnTo>
                    <a:pt x="1334" y="322"/>
                  </a:lnTo>
                  <a:lnTo>
                    <a:pt x="1332" y="322"/>
                  </a:lnTo>
                  <a:lnTo>
                    <a:pt x="1332" y="324"/>
                  </a:lnTo>
                  <a:lnTo>
                    <a:pt x="1334" y="325"/>
                  </a:lnTo>
                  <a:lnTo>
                    <a:pt x="1334" y="327"/>
                  </a:lnTo>
                  <a:lnTo>
                    <a:pt x="1336" y="329"/>
                  </a:lnTo>
                  <a:lnTo>
                    <a:pt x="1336" y="327"/>
                  </a:lnTo>
                  <a:lnTo>
                    <a:pt x="1337" y="327"/>
                  </a:lnTo>
                  <a:lnTo>
                    <a:pt x="1339" y="327"/>
                  </a:lnTo>
                  <a:lnTo>
                    <a:pt x="1339" y="329"/>
                  </a:lnTo>
                  <a:lnTo>
                    <a:pt x="1339" y="330"/>
                  </a:lnTo>
                  <a:lnTo>
                    <a:pt x="1341" y="330"/>
                  </a:lnTo>
                  <a:lnTo>
                    <a:pt x="1341" y="332"/>
                  </a:lnTo>
                  <a:lnTo>
                    <a:pt x="1342" y="332"/>
                  </a:lnTo>
                  <a:lnTo>
                    <a:pt x="1344" y="330"/>
                  </a:lnTo>
                  <a:lnTo>
                    <a:pt x="1346" y="332"/>
                  </a:lnTo>
                  <a:lnTo>
                    <a:pt x="1346" y="334"/>
                  </a:lnTo>
                  <a:lnTo>
                    <a:pt x="1346" y="335"/>
                  </a:lnTo>
                  <a:lnTo>
                    <a:pt x="1344" y="335"/>
                  </a:lnTo>
                  <a:lnTo>
                    <a:pt x="1344" y="337"/>
                  </a:lnTo>
                  <a:lnTo>
                    <a:pt x="1342" y="337"/>
                  </a:lnTo>
                  <a:lnTo>
                    <a:pt x="1342" y="339"/>
                  </a:lnTo>
                  <a:lnTo>
                    <a:pt x="1344" y="339"/>
                  </a:lnTo>
                  <a:lnTo>
                    <a:pt x="1346" y="339"/>
                  </a:lnTo>
                  <a:lnTo>
                    <a:pt x="1347" y="340"/>
                  </a:lnTo>
                  <a:lnTo>
                    <a:pt x="1349" y="340"/>
                  </a:lnTo>
                  <a:lnTo>
                    <a:pt x="1349" y="339"/>
                  </a:lnTo>
                  <a:lnTo>
                    <a:pt x="1351" y="339"/>
                  </a:lnTo>
                  <a:lnTo>
                    <a:pt x="1352" y="339"/>
                  </a:lnTo>
                  <a:lnTo>
                    <a:pt x="1352" y="340"/>
                  </a:lnTo>
                  <a:lnTo>
                    <a:pt x="1351" y="340"/>
                  </a:lnTo>
                  <a:lnTo>
                    <a:pt x="1351" y="342"/>
                  </a:lnTo>
                  <a:lnTo>
                    <a:pt x="1349" y="342"/>
                  </a:lnTo>
                  <a:lnTo>
                    <a:pt x="1349" y="344"/>
                  </a:lnTo>
                  <a:lnTo>
                    <a:pt x="1351" y="345"/>
                  </a:lnTo>
                  <a:lnTo>
                    <a:pt x="1351" y="347"/>
                  </a:lnTo>
                  <a:lnTo>
                    <a:pt x="1352" y="347"/>
                  </a:lnTo>
                  <a:lnTo>
                    <a:pt x="1352" y="349"/>
                  </a:lnTo>
                  <a:lnTo>
                    <a:pt x="1354" y="349"/>
                  </a:lnTo>
                  <a:lnTo>
                    <a:pt x="1354" y="347"/>
                  </a:lnTo>
                  <a:lnTo>
                    <a:pt x="1354" y="345"/>
                  </a:lnTo>
                  <a:lnTo>
                    <a:pt x="1352" y="344"/>
                  </a:lnTo>
                  <a:lnTo>
                    <a:pt x="1354" y="344"/>
                  </a:lnTo>
                  <a:lnTo>
                    <a:pt x="1355" y="344"/>
                  </a:lnTo>
                  <a:lnTo>
                    <a:pt x="1357" y="344"/>
                  </a:lnTo>
                  <a:lnTo>
                    <a:pt x="1359" y="344"/>
                  </a:lnTo>
                  <a:lnTo>
                    <a:pt x="1359" y="342"/>
                  </a:lnTo>
                  <a:lnTo>
                    <a:pt x="1360" y="342"/>
                  </a:lnTo>
                  <a:lnTo>
                    <a:pt x="1362" y="342"/>
                  </a:lnTo>
                  <a:lnTo>
                    <a:pt x="1364" y="342"/>
                  </a:lnTo>
                  <a:lnTo>
                    <a:pt x="1365" y="342"/>
                  </a:lnTo>
                  <a:lnTo>
                    <a:pt x="1365" y="344"/>
                  </a:lnTo>
                  <a:lnTo>
                    <a:pt x="1367" y="344"/>
                  </a:lnTo>
                  <a:lnTo>
                    <a:pt x="1369" y="345"/>
                  </a:lnTo>
                  <a:lnTo>
                    <a:pt x="1370" y="345"/>
                  </a:lnTo>
                  <a:lnTo>
                    <a:pt x="1370" y="344"/>
                  </a:lnTo>
                  <a:lnTo>
                    <a:pt x="1370" y="342"/>
                  </a:lnTo>
                  <a:lnTo>
                    <a:pt x="1369" y="342"/>
                  </a:lnTo>
                  <a:lnTo>
                    <a:pt x="1369" y="340"/>
                  </a:lnTo>
                  <a:lnTo>
                    <a:pt x="1370" y="340"/>
                  </a:lnTo>
                  <a:lnTo>
                    <a:pt x="1372" y="340"/>
                  </a:lnTo>
                  <a:lnTo>
                    <a:pt x="1374" y="340"/>
                  </a:lnTo>
                  <a:lnTo>
                    <a:pt x="1375" y="340"/>
                  </a:lnTo>
                  <a:lnTo>
                    <a:pt x="1375" y="342"/>
                  </a:lnTo>
                  <a:lnTo>
                    <a:pt x="1375" y="344"/>
                  </a:lnTo>
                  <a:lnTo>
                    <a:pt x="1377" y="344"/>
                  </a:lnTo>
                  <a:lnTo>
                    <a:pt x="1379" y="344"/>
                  </a:lnTo>
                  <a:lnTo>
                    <a:pt x="1379" y="345"/>
                  </a:lnTo>
                  <a:lnTo>
                    <a:pt x="1379" y="347"/>
                  </a:lnTo>
                  <a:lnTo>
                    <a:pt x="1379" y="349"/>
                  </a:lnTo>
                  <a:lnTo>
                    <a:pt x="1380" y="349"/>
                  </a:lnTo>
                  <a:lnTo>
                    <a:pt x="1380" y="347"/>
                  </a:lnTo>
                  <a:lnTo>
                    <a:pt x="1382" y="347"/>
                  </a:lnTo>
                  <a:lnTo>
                    <a:pt x="1382" y="349"/>
                  </a:lnTo>
                  <a:lnTo>
                    <a:pt x="1382" y="350"/>
                  </a:lnTo>
                  <a:lnTo>
                    <a:pt x="1380" y="352"/>
                  </a:lnTo>
                  <a:lnTo>
                    <a:pt x="1379" y="352"/>
                  </a:lnTo>
                  <a:lnTo>
                    <a:pt x="1377" y="352"/>
                  </a:lnTo>
                  <a:lnTo>
                    <a:pt x="1377" y="353"/>
                  </a:lnTo>
                  <a:lnTo>
                    <a:pt x="1379" y="353"/>
                  </a:lnTo>
                  <a:lnTo>
                    <a:pt x="1380" y="353"/>
                  </a:lnTo>
                  <a:lnTo>
                    <a:pt x="1382" y="353"/>
                  </a:lnTo>
                  <a:lnTo>
                    <a:pt x="1384" y="353"/>
                  </a:lnTo>
                  <a:lnTo>
                    <a:pt x="1384" y="355"/>
                  </a:lnTo>
                  <a:lnTo>
                    <a:pt x="1385" y="357"/>
                  </a:lnTo>
                  <a:lnTo>
                    <a:pt x="1387" y="357"/>
                  </a:lnTo>
                  <a:lnTo>
                    <a:pt x="1387" y="358"/>
                  </a:lnTo>
                  <a:lnTo>
                    <a:pt x="1387" y="360"/>
                  </a:lnTo>
                  <a:lnTo>
                    <a:pt x="1388" y="360"/>
                  </a:lnTo>
                  <a:lnTo>
                    <a:pt x="1390" y="360"/>
                  </a:lnTo>
                  <a:lnTo>
                    <a:pt x="1392" y="360"/>
                  </a:lnTo>
                  <a:lnTo>
                    <a:pt x="1393" y="360"/>
                  </a:lnTo>
                  <a:lnTo>
                    <a:pt x="1392" y="360"/>
                  </a:lnTo>
                  <a:lnTo>
                    <a:pt x="1392" y="362"/>
                  </a:lnTo>
                  <a:lnTo>
                    <a:pt x="1390" y="362"/>
                  </a:lnTo>
                  <a:lnTo>
                    <a:pt x="1388" y="363"/>
                  </a:lnTo>
                  <a:lnTo>
                    <a:pt x="1388" y="365"/>
                  </a:lnTo>
                  <a:lnTo>
                    <a:pt x="1388" y="367"/>
                  </a:lnTo>
                  <a:lnTo>
                    <a:pt x="1388" y="368"/>
                  </a:lnTo>
                  <a:lnTo>
                    <a:pt x="1390" y="368"/>
                  </a:lnTo>
                  <a:lnTo>
                    <a:pt x="1392" y="367"/>
                  </a:lnTo>
                  <a:lnTo>
                    <a:pt x="1393" y="367"/>
                  </a:lnTo>
                  <a:lnTo>
                    <a:pt x="1393" y="368"/>
                  </a:lnTo>
                  <a:lnTo>
                    <a:pt x="1395" y="368"/>
                  </a:lnTo>
                  <a:lnTo>
                    <a:pt x="1395" y="370"/>
                  </a:lnTo>
                  <a:lnTo>
                    <a:pt x="1393" y="372"/>
                  </a:lnTo>
                  <a:lnTo>
                    <a:pt x="1393" y="373"/>
                  </a:lnTo>
                  <a:lnTo>
                    <a:pt x="1395" y="373"/>
                  </a:lnTo>
                  <a:lnTo>
                    <a:pt x="1395" y="375"/>
                  </a:lnTo>
                  <a:lnTo>
                    <a:pt x="1393" y="375"/>
                  </a:lnTo>
                  <a:lnTo>
                    <a:pt x="1393" y="377"/>
                  </a:lnTo>
                  <a:lnTo>
                    <a:pt x="1392" y="377"/>
                  </a:lnTo>
                  <a:lnTo>
                    <a:pt x="1392" y="378"/>
                  </a:lnTo>
                  <a:lnTo>
                    <a:pt x="1390" y="380"/>
                  </a:lnTo>
                  <a:lnTo>
                    <a:pt x="1390" y="382"/>
                  </a:lnTo>
                  <a:lnTo>
                    <a:pt x="1388" y="382"/>
                  </a:lnTo>
                  <a:lnTo>
                    <a:pt x="1388" y="383"/>
                  </a:lnTo>
                  <a:lnTo>
                    <a:pt x="1390" y="383"/>
                  </a:lnTo>
                  <a:lnTo>
                    <a:pt x="1392" y="383"/>
                  </a:lnTo>
                  <a:lnTo>
                    <a:pt x="1393" y="383"/>
                  </a:lnTo>
                  <a:lnTo>
                    <a:pt x="1395" y="383"/>
                  </a:lnTo>
                  <a:lnTo>
                    <a:pt x="1395" y="385"/>
                  </a:lnTo>
                  <a:lnTo>
                    <a:pt x="1395" y="386"/>
                  </a:lnTo>
                  <a:lnTo>
                    <a:pt x="1393" y="386"/>
                  </a:lnTo>
                  <a:lnTo>
                    <a:pt x="1392" y="386"/>
                  </a:lnTo>
                  <a:lnTo>
                    <a:pt x="1392" y="388"/>
                  </a:lnTo>
                  <a:lnTo>
                    <a:pt x="1393" y="388"/>
                  </a:lnTo>
                  <a:lnTo>
                    <a:pt x="1393" y="390"/>
                  </a:lnTo>
                  <a:lnTo>
                    <a:pt x="1393" y="391"/>
                  </a:lnTo>
                  <a:lnTo>
                    <a:pt x="1395" y="391"/>
                  </a:lnTo>
                  <a:lnTo>
                    <a:pt x="1397" y="393"/>
                  </a:lnTo>
                  <a:lnTo>
                    <a:pt x="1398" y="393"/>
                  </a:lnTo>
                  <a:lnTo>
                    <a:pt x="1400" y="393"/>
                  </a:lnTo>
                  <a:lnTo>
                    <a:pt x="1400" y="391"/>
                  </a:lnTo>
                  <a:lnTo>
                    <a:pt x="1402" y="391"/>
                  </a:lnTo>
                  <a:lnTo>
                    <a:pt x="1402" y="390"/>
                  </a:lnTo>
                  <a:lnTo>
                    <a:pt x="1403" y="391"/>
                  </a:lnTo>
                  <a:lnTo>
                    <a:pt x="1403" y="393"/>
                  </a:lnTo>
                  <a:lnTo>
                    <a:pt x="1403" y="395"/>
                  </a:lnTo>
                  <a:lnTo>
                    <a:pt x="1403" y="396"/>
                  </a:lnTo>
                  <a:lnTo>
                    <a:pt x="1402" y="396"/>
                  </a:lnTo>
                  <a:lnTo>
                    <a:pt x="1400" y="395"/>
                  </a:lnTo>
                  <a:lnTo>
                    <a:pt x="1398" y="395"/>
                  </a:lnTo>
                  <a:lnTo>
                    <a:pt x="1397" y="395"/>
                  </a:lnTo>
                  <a:lnTo>
                    <a:pt x="1397" y="396"/>
                  </a:lnTo>
                  <a:lnTo>
                    <a:pt x="1398" y="398"/>
                  </a:lnTo>
                  <a:lnTo>
                    <a:pt x="1400" y="398"/>
                  </a:lnTo>
                  <a:lnTo>
                    <a:pt x="1402" y="400"/>
                  </a:lnTo>
                  <a:lnTo>
                    <a:pt x="1402" y="401"/>
                  </a:lnTo>
                  <a:lnTo>
                    <a:pt x="1402" y="403"/>
                  </a:lnTo>
                  <a:lnTo>
                    <a:pt x="1403" y="403"/>
                  </a:lnTo>
                  <a:lnTo>
                    <a:pt x="1403" y="405"/>
                  </a:lnTo>
                  <a:lnTo>
                    <a:pt x="1405" y="405"/>
                  </a:lnTo>
                  <a:lnTo>
                    <a:pt x="1407" y="403"/>
                  </a:lnTo>
                  <a:lnTo>
                    <a:pt x="1407" y="401"/>
                  </a:lnTo>
                  <a:lnTo>
                    <a:pt x="1408" y="401"/>
                  </a:lnTo>
                  <a:lnTo>
                    <a:pt x="1408" y="403"/>
                  </a:lnTo>
                  <a:lnTo>
                    <a:pt x="1408" y="405"/>
                  </a:lnTo>
                  <a:lnTo>
                    <a:pt x="1408" y="406"/>
                  </a:lnTo>
                  <a:lnTo>
                    <a:pt x="1410" y="406"/>
                  </a:lnTo>
                  <a:lnTo>
                    <a:pt x="1412" y="406"/>
                  </a:lnTo>
                  <a:lnTo>
                    <a:pt x="1413" y="405"/>
                  </a:lnTo>
                  <a:lnTo>
                    <a:pt x="1413" y="406"/>
                  </a:lnTo>
                  <a:lnTo>
                    <a:pt x="1413" y="408"/>
                  </a:lnTo>
                  <a:lnTo>
                    <a:pt x="1413" y="410"/>
                  </a:lnTo>
                  <a:lnTo>
                    <a:pt x="1413" y="411"/>
                  </a:lnTo>
                  <a:lnTo>
                    <a:pt x="1412" y="413"/>
                  </a:lnTo>
                  <a:lnTo>
                    <a:pt x="1410" y="413"/>
                  </a:lnTo>
                  <a:lnTo>
                    <a:pt x="1408" y="413"/>
                  </a:lnTo>
                  <a:lnTo>
                    <a:pt x="1408" y="415"/>
                  </a:lnTo>
                  <a:lnTo>
                    <a:pt x="1410" y="415"/>
                  </a:lnTo>
                  <a:lnTo>
                    <a:pt x="1410" y="416"/>
                  </a:lnTo>
                  <a:lnTo>
                    <a:pt x="1412" y="416"/>
                  </a:lnTo>
                  <a:lnTo>
                    <a:pt x="1412" y="418"/>
                  </a:lnTo>
                  <a:lnTo>
                    <a:pt x="1412" y="419"/>
                  </a:lnTo>
                  <a:lnTo>
                    <a:pt x="1412" y="421"/>
                  </a:lnTo>
                  <a:lnTo>
                    <a:pt x="1413" y="421"/>
                  </a:lnTo>
                  <a:lnTo>
                    <a:pt x="1415" y="423"/>
                  </a:lnTo>
                  <a:lnTo>
                    <a:pt x="1415" y="424"/>
                  </a:lnTo>
                  <a:lnTo>
                    <a:pt x="1415" y="426"/>
                  </a:lnTo>
                  <a:lnTo>
                    <a:pt x="1417" y="428"/>
                  </a:lnTo>
                  <a:lnTo>
                    <a:pt x="1417" y="429"/>
                  </a:lnTo>
                  <a:lnTo>
                    <a:pt x="1417" y="431"/>
                  </a:lnTo>
                  <a:lnTo>
                    <a:pt x="1415" y="431"/>
                  </a:lnTo>
                  <a:lnTo>
                    <a:pt x="1415" y="433"/>
                  </a:lnTo>
                  <a:lnTo>
                    <a:pt x="1413" y="434"/>
                  </a:lnTo>
                  <a:lnTo>
                    <a:pt x="1415" y="434"/>
                  </a:lnTo>
                  <a:lnTo>
                    <a:pt x="1415" y="436"/>
                  </a:lnTo>
                  <a:lnTo>
                    <a:pt x="1417" y="436"/>
                  </a:lnTo>
                  <a:lnTo>
                    <a:pt x="1417" y="438"/>
                  </a:lnTo>
                  <a:lnTo>
                    <a:pt x="1418" y="438"/>
                  </a:lnTo>
                  <a:lnTo>
                    <a:pt x="1418" y="436"/>
                  </a:lnTo>
                  <a:lnTo>
                    <a:pt x="1420" y="436"/>
                  </a:lnTo>
                  <a:lnTo>
                    <a:pt x="1421" y="434"/>
                  </a:lnTo>
                  <a:lnTo>
                    <a:pt x="1421" y="433"/>
                  </a:lnTo>
                  <a:lnTo>
                    <a:pt x="1423" y="433"/>
                  </a:lnTo>
                  <a:lnTo>
                    <a:pt x="1423" y="434"/>
                  </a:lnTo>
                  <a:lnTo>
                    <a:pt x="1423" y="436"/>
                  </a:lnTo>
                  <a:lnTo>
                    <a:pt x="1423" y="438"/>
                  </a:lnTo>
                  <a:lnTo>
                    <a:pt x="1425" y="439"/>
                  </a:lnTo>
                  <a:lnTo>
                    <a:pt x="1423" y="439"/>
                  </a:lnTo>
                  <a:lnTo>
                    <a:pt x="1423" y="441"/>
                  </a:lnTo>
                  <a:lnTo>
                    <a:pt x="1423" y="443"/>
                  </a:lnTo>
                  <a:lnTo>
                    <a:pt x="1423" y="444"/>
                  </a:lnTo>
                  <a:lnTo>
                    <a:pt x="1423" y="446"/>
                  </a:lnTo>
                  <a:lnTo>
                    <a:pt x="1425" y="446"/>
                  </a:lnTo>
                  <a:lnTo>
                    <a:pt x="1423" y="447"/>
                  </a:lnTo>
                  <a:lnTo>
                    <a:pt x="1423" y="449"/>
                  </a:lnTo>
                  <a:lnTo>
                    <a:pt x="1423" y="451"/>
                  </a:lnTo>
                  <a:lnTo>
                    <a:pt x="1423" y="452"/>
                  </a:lnTo>
                  <a:lnTo>
                    <a:pt x="1423" y="454"/>
                  </a:lnTo>
                  <a:lnTo>
                    <a:pt x="1423" y="456"/>
                  </a:lnTo>
                  <a:lnTo>
                    <a:pt x="1421" y="454"/>
                  </a:lnTo>
                  <a:lnTo>
                    <a:pt x="1420" y="452"/>
                  </a:lnTo>
                  <a:lnTo>
                    <a:pt x="1420" y="451"/>
                  </a:lnTo>
                  <a:lnTo>
                    <a:pt x="1420" y="449"/>
                  </a:lnTo>
                  <a:lnTo>
                    <a:pt x="1418" y="449"/>
                  </a:lnTo>
                  <a:lnTo>
                    <a:pt x="1418" y="447"/>
                  </a:lnTo>
                  <a:lnTo>
                    <a:pt x="1417" y="447"/>
                  </a:lnTo>
                  <a:lnTo>
                    <a:pt x="1417" y="449"/>
                  </a:lnTo>
                  <a:lnTo>
                    <a:pt x="1415" y="449"/>
                  </a:lnTo>
                  <a:lnTo>
                    <a:pt x="1413" y="451"/>
                  </a:lnTo>
                  <a:lnTo>
                    <a:pt x="1415" y="451"/>
                  </a:lnTo>
                  <a:lnTo>
                    <a:pt x="1415" y="452"/>
                  </a:lnTo>
                  <a:lnTo>
                    <a:pt x="1417" y="452"/>
                  </a:lnTo>
                  <a:lnTo>
                    <a:pt x="1417" y="454"/>
                  </a:lnTo>
                  <a:lnTo>
                    <a:pt x="1418" y="454"/>
                  </a:lnTo>
                  <a:lnTo>
                    <a:pt x="1420" y="454"/>
                  </a:lnTo>
                  <a:lnTo>
                    <a:pt x="1421" y="456"/>
                  </a:lnTo>
                  <a:lnTo>
                    <a:pt x="1421" y="457"/>
                  </a:lnTo>
                  <a:lnTo>
                    <a:pt x="1423" y="457"/>
                  </a:lnTo>
                  <a:lnTo>
                    <a:pt x="1423" y="459"/>
                  </a:lnTo>
                  <a:lnTo>
                    <a:pt x="1425" y="459"/>
                  </a:lnTo>
                  <a:lnTo>
                    <a:pt x="1425" y="461"/>
                  </a:lnTo>
                  <a:lnTo>
                    <a:pt x="1423" y="461"/>
                  </a:lnTo>
                  <a:lnTo>
                    <a:pt x="1423" y="462"/>
                  </a:lnTo>
                  <a:lnTo>
                    <a:pt x="1421" y="462"/>
                  </a:lnTo>
                  <a:lnTo>
                    <a:pt x="1420" y="464"/>
                  </a:lnTo>
                  <a:lnTo>
                    <a:pt x="1418" y="464"/>
                  </a:lnTo>
                  <a:lnTo>
                    <a:pt x="1417" y="462"/>
                  </a:lnTo>
                  <a:lnTo>
                    <a:pt x="1415" y="462"/>
                  </a:lnTo>
                  <a:lnTo>
                    <a:pt x="1413" y="464"/>
                  </a:lnTo>
                  <a:lnTo>
                    <a:pt x="1413" y="466"/>
                  </a:lnTo>
                  <a:lnTo>
                    <a:pt x="1415" y="466"/>
                  </a:lnTo>
                  <a:lnTo>
                    <a:pt x="1415" y="467"/>
                  </a:lnTo>
                  <a:lnTo>
                    <a:pt x="1417" y="467"/>
                  </a:lnTo>
                  <a:lnTo>
                    <a:pt x="1417" y="469"/>
                  </a:lnTo>
                  <a:lnTo>
                    <a:pt x="1418" y="469"/>
                  </a:lnTo>
                  <a:lnTo>
                    <a:pt x="1417" y="471"/>
                  </a:lnTo>
                  <a:lnTo>
                    <a:pt x="1417" y="469"/>
                  </a:lnTo>
                  <a:lnTo>
                    <a:pt x="1415" y="469"/>
                  </a:lnTo>
                  <a:lnTo>
                    <a:pt x="1415" y="471"/>
                  </a:lnTo>
                  <a:lnTo>
                    <a:pt x="1415" y="472"/>
                  </a:lnTo>
                  <a:lnTo>
                    <a:pt x="1415" y="474"/>
                  </a:lnTo>
                  <a:lnTo>
                    <a:pt x="1417" y="476"/>
                  </a:lnTo>
                  <a:lnTo>
                    <a:pt x="1417" y="477"/>
                  </a:lnTo>
                  <a:lnTo>
                    <a:pt x="1417" y="479"/>
                  </a:lnTo>
                  <a:lnTo>
                    <a:pt x="1418" y="480"/>
                  </a:lnTo>
                  <a:lnTo>
                    <a:pt x="1418" y="482"/>
                  </a:lnTo>
                  <a:lnTo>
                    <a:pt x="1418" y="484"/>
                  </a:lnTo>
                  <a:lnTo>
                    <a:pt x="1418" y="485"/>
                  </a:lnTo>
                  <a:lnTo>
                    <a:pt x="1420" y="485"/>
                  </a:lnTo>
                  <a:lnTo>
                    <a:pt x="1421" y="485"/>
                  </a:lnTo>
                  <a:lnTo>
                    <a:pt x="1421" y="487"/>
                  </a:lnTo>
                  <a:lnTo>
                    <a:pt x="1420" y="487"/>
                  </a:lnTo>
                  <a:lnTo>
                    <a:pt x="1420" y="489"/>
                  </a:lnTo>
                  <a:lnTo>
                    <a:pt x="1418" y="489"/>
                  </a:lnTo>
                  <a:lnTo>
                    <a:pt x="1417" y="489"/>
                  </a:lnTo>
                  <a:lnTo>
                    <a:pt x="1415" y="489"/>
                  </a:lnTo>
                  <a:lnTo>
                    <a:pt x="1413" y="487"/>
                  </a:lnTo>
                  <a:lnTo>
                    <a:pt x="1412" y="487"/>
                  </a:lnTo>
                  <a:lnTo>
                    <a:pt x="1410" y="487"/>
                  </a:lnTo>
                  <a:lnTo>
                    <a:pt x="1410" y="489"/>
                  </a:lnTo>
                  <a:lnTo>
                    <a:pt x="1410" y="490"/>
                  </a:lnTo>
                  <a:lnTo>
                    <a:pt x="1410" y="492"/>
                  </a:lnTo>
                  <a:lnTo>
                    <a:pt x="1408" y="492"/>
                  </a:lnTo>
                  <a:lnTo>
                    <a:pt x="1408" y="490"/>
                  </a:lnTo>
                  <a:lnTo>
                    <a:pt x="1410" y="489"/>
                  </a:lnTo>
                  <a:lnTo>
                    <a:pt x="1408" y="489"/>
                  </a:lnTo>
                  <a:lnTo>
                    <a:pt x="1407" y="489"/>
                  </a:lnTo>
                  <a:lnTo>
                    <a:pt x="1407" y="490"/>
                  </a:lnTo>
                  <a:lnTo>
                    <a:pt x="1407" y="492"/>
                  </a:lnTo>
                  <a:lnTo>
                    <a:pt x="1407" y="494"/>
                  </a:lnTo>
                  <a:lnTo>
                    <a:pt x="1407" y="495"/>
                  </a:lnTo>
                  <a:lnTo>
                    <a:pt x="1405" y="495"/>
                  </a:lnTo>
                  <a:lnTo>
                    <a:pt x="1405" y="497"/>
                  </a:lnTo>
                  <a:lnTo>
                    <a:pt x="1405" y="499"/>
                  </a:lnTo>
                  <a:lnTo>
                    <a:pt x="1407" y="500"/>
                  </a:lnTo>
                  <a:lnTo>
                    <a:pt x="1408" y="500"/>
                  </a:lnTo>
                  <a:lnTo>
                    <a:pt x="1410" y="500"/>
                  </a:lnTo>
                  <a:lnTo>
                    <a:pt x="1408" y="500"/>
                  </a:lnTo>
                  <a:lnTo>
                    <a:pt x="1408" y="502"/>
                  </a:lnTo>
                  <a:lnTo>
                    <a:pt x="1407" y="502"/>
                  </a:lnTo>
                  <a:lnTo>
                    <a:pt x="1407" y="504"/>
                  </a:lnTo>
                  <a:lnTo>
                    <a:pt x="1405" y="504"/>
                  </a:lnTo>
                  <a:lnTo>
                    <a:pt x="1403" y="504"/>
                  </a:lnTo>
                  <a:lnTo>
                    <a:pt x="1403" y="505"/>
                  </a:lnTo>
                  <a:lnTo>
                    <a:pt x="1405" y="507"/>
                  </a:lnTo>
                  <a:lnTo>
                    <a:pt x="1407" y="507"/>
                  </a:lnTo>
                  <a:lnTo>
                    <a:pt x="1408" y="507"/>
                  </a:lnTo>
                  <a:lnTo>
                    <a:pt x="1410" y="505"/>
                  </a:lnTo>
                  <a:lnTo>
                    <a:pt x="1410" y="507"/>
                  </a:lnTo>
                  <a:lnTo>
                    <a:pt x="1412" y="507"/>
                  </a:lnTo>
                  <a:lnTo>
                    <a:pt x="1410" y="509"/>
                  </a:lnTo>
                  <a:lnTo>
                    <a:pt x="1410" y="510"/>
                  </a:lnTo>
                  <a:lnTo>
                    <a:pt x="1408" y="510"/>
                  </a:lnTo>
                  <a:lnTo>
                    <a:pt x="1408" y="512"/>
                  </a:lnTo>
                  <a:lnTo>
                    <a:pt x="1408" y="513"/>
                  </a:lnTo>
                  <a:lnTo>
                    <a:pt x="1410" y="513"/>
                  </a:lnTo>
                  <a:lnTo>
                    <a:pt x="1412" y="513"/>
                  </a:lnTo>
                  <a:lnTo>
                    <a:pt x="1412" y="515"/>
                  </a:lnTo>
                  <a:lnTo>
                    <a:pt x="1413" y="515"/>
                  </a:lnTo>
                  <a:lnTo>
                    <a:pt x="1415" y="515"/>
                  </a:lnTo>
                  <a:lnTo>
                    <a:pt x="1417" y="515"/>
                  </a:lnTo>
                  <a:lnTo>
                    <a:pt x="1418" y="517"/>
                  </a:lnTo>
                  <a:lnTo>
                    <a:pt x="1417" y="518"/>
                  </a:lnTo>
                  <a:lnTo>
                    <a:pt x="1417" y="520"/>
                  </a:lnTo>
                  <a:lnTo>
                    <a:pt x="1415" y="520"/>
                  </a:lnTo>
                  <a:lnTo>
                    <a:pt x="1417" y="520"/>
                  </a:lnTo>
                  <a:lnTo>
                    <a:pt x="1417" y="522"/>
                  </a:lnTo>
                  <a:lnTo>
                    <a:pt x="1418" y="522"/>
                  </a:lnTo>
                  <a:lnTo>
                    <a:pt x="1420" y="523"/>
                  </a:lnTo>
                  <a:lnTo>
                    <a:pt x="1421" y="522"/>
                  </a:lnTo>
                  <a:lnTo>
                    <a:pt x="1423" y="522"/>
                  </a:lnTo>
                  <a:lnTo>
                    <a:pt x="1423" y="523"/>
                  </a:lnTo>
                  <a:lnTo>
                    <a:pt x="1421" y="523"/>
                  </a:lnTo>
                  <a:lnTo>
                    <a:pt x="1421" y="525"/>
                  </a:lnTo>
                  <a:lnTo>
                    <a:pt x="1421" y="527"/>
                  </a:lnTo>
                  <a:lnTo>
                    <a:pt x="1423" y="527"/>
                  </a:lnTo>
                  <a:lnTo>
                    <a:pt x="1423" y="528"/>
                  </a:lnTo>
                  <a:lnTo>
                    <a:pt x="1425" y="528"/>
                  </a:lnTo>
                  <a:lnTo>
                    <a:pt x="1426" y="528"/>
                  </a:lnTo>
                  <a:lnTo>
                    <a:pt x="1425" y="528"/>
                  </a:lnTo>
                  <a:lnTo>
                    <a:pt x="1425" y="530"/>
                  </a:lnTo>
                  <a:lnTo>
                    <a:pt x="1425" y="532"/>
                  </a:lnTo>
                  <a:lnTo>
                    <a:pt x="1426" y="533"/>
                  </a:lnTo>
                  <a:lnTo>
                    <a:pt x="1428" y="533"/>
                  </a:lnTo>
                  <a:lnTo>
                    <a:pt x="1430" y="533"/>
                  </a:lnTo>
                  <a:lnTo>
                    <a:pt x="1431" y="532"/>
                  </a:lnTo>
                  <a:lnTo>
                    <a:pt x="1431" y="533"/>
                  </a:lnTo>
                  <a:lnTo>
                    <a:pt x="1431" y="535"/>
                  </a:lnTo>
                  <a:lnTo>
                    <a:pt x="1431" y="537"/>
                  </a:lnTo>
                  <a:lnTo>
                    <a:pt x="1433" y="537"/>
                  </a:lnTo>
                  <a:lnTo>
                    <a:pt x="1433" y="538"/>
                  </a:lnTo>
                  <a:lnTo>
                    <a:pt x="1435" y="538"/>
                  </a:lnTo>
                  <a:lnTo>
                    <a:pt x="1435" y="540"/>
                  </a:lnTo>
                  <a:lnTo>
                    <a:pt x="1436" y="540"/>
                  </a:lnTo>
                  <a:lnTo>
                    <a:pt x="1436" y="542"/>
                  </a:lnTo>
                  <a:lnTo>
                    <a:pt x="1436" y="543"/>
                  </a:lnTo>
                  <a:lnTo>
                    <a:pt x="1438" y="543"/>
                  </a:lnTo>
                  <a:lnTo>
                    <a:pt x="1440" y="543"/>
                  </a:lnTo>
                  <a:lnTo>
                    <a:pt x="1441" y="543"/>
                  </a:lnTo>
                  <a:lnTo>
                    <a:pt x="1441" y="542"/>
                  </a:lnTo>
                  <a:lnTo>
                    <a:pt x="1445" y="542"/>
                  </a:lnTo>
                  <a:lnTo>
                    <a:pt x="1445" y="543"/>
                  </a:lnTo>
                  <a:lnTo>
                    <a:pt x="1446" y="543"/>
                  </a:lnTo>
                  <a:lnTo>
                    <a:pt x="1446" y="545"/>
                  </a:lnTo>
                  <a:lnTo>
                    <a:pt x="1446" y="546"/>
                  </a:lnTo>
                  <a:lnTo>
                    <a:pt x="1445" y="548"/>
                  </a:lnTo>
                  <a:lnTo>
                    <a:pt x="1445" y="550"/>
                  </a:lnTo>
                  <a:lnTo>
                    <a:pt x="1443" y="551"/>
                  </a:lnTo>
                  <a:lnTo>
                    <a:pt x="1445" y="553"/>
                  </a:lnTo>
                  <a:lnTo>
                    <a:pt x="1445" y="555"/>
                  </a:lnTo>
                  <a:lnTo>
                    <a:pt x="1443" y="555"/>
                  </a:lnTo>
                  <a:lnTo>
                    <a:pt x="1443" y="553"/>
                  </a:lnTo>
                  <a:lnTo>
                    <a:pt x="1441" y="553"/>
                  </a:lnTo>
                  <a:lnTo>
                    <a:pt x="1440" y="555"/>
                  </a:lnTo>
                  <a:lnTo>
                    <a:pt x="1438" y="553"/>
                  </a:lnTo>
                  <a:lnTo>
                    <a:pt x="1436" y="553"/>
                  </a:lnTo>
                  <a:lnTo>
                    <a:pt x="1435" y="553"/>
                  </a:lnTo>
                  <a:lnTo>
                    <a:pt x="1433" y="555"/>
                  </a:lnTo>
                  <a:lnTo>
                    <a:pt x="1433" y="556"/>
                  </a:lnTo>
                  <a:lnTo>
                    <a:pt x="1435" y="556"/>
                  </a:lnTo>
                  <a:lnTo>
                    <a:pt x="1435" y="558"/>
                  </a:lnTo>
                  <a:lnTo>
                    <a:pt x="1436" y="558"/>
                  </a:lnTo>
                  <a:lnTo>
                    <a:pt x="1436" y="560"/>
                  </a:lnTo>
                  <a:lnTo>
                    <a:pt x="1435" y="560"/>
                  </a:lnTo>
                  <a:lnTo>
                    <a:pt x="1435" y="558"/>
                  </a:lnTo>
                  <a:lnTo>
                    <a:pt x="1433" y="558"/>
                  </a:lnTo>
                  <a:lnTo>
                    <a:pt x="1433" y="556"/>
                  </a:lnTo>
                  <a:lnTo>
                    <a:pt x="1431" y="556"/>
                  </a:lnTo>
                  <a:lnTo>
                    <a:pt x="1430" y="556"/>
                  </a:lnTo>
                  <a:lnTo>
                    <a:pt x="1430" y="558"/>
                  </a:lnTo>
                  <a:lnTo>
                    <a:pt x="1428" y="558"/>
                  </a:lnTo>
                  <a:lnTo>
                    <a:pt x="1428" y="560"/>
                  </a:lnTo>
                  <a:lnTo>
                    <a:pt x="1426" y="561"/>
                  </a:lnTo>
                  <a:lnTo>
                    <a:pt x="1428" y="563"/>
                  </a:lnTo>
                  <a:lnTo>
                    <a:pt x="1428" y="565"/>
                  </a:lnTo>
                  <a:lnTo>
                    <a:pt x="1428" y="566"/>
                  </a:lnTo>
                  <a:lnTo>
                    <a:pt x="1430" y="566"/>
                  </a:lnTo>
                  <a:lnTo>
                    <a:pt x="1431" y="566"/>
                  </a:lnTo>
                  <a:lnTo>
                    <a:pt x="1431" y="568"/>
                  </a:lnTo>
                  <a:lnTo>
                    <a:pt x="1433" y="568"/>
                  </a:lnTo>
                  <a:lnTo>
                    <a:pt x="1433" y="570"/>
                  </a:lnTo>
                  <a:lnTo>
                    <a:pt x="1433" y="571"/>
                  </a:lnTo>
                  <a:lnTo>
                    <a:pt x="1433" y="573"/>
                  </a:lnTo>
                  <a:lnTo>
                    <a:pt x="1431" y="573"/>
                  </a:lnTo>
                  <a:lnTo>
                    <a:pt x="1431" y="575"/>
                  </a:lnTo>
                  <a:lnTo>
                    <a:pt x="1433" y="575"/>
                  </a:lnTo>
                  <a:lnTo>
                    <a:pt x="1433" y="576"/>
                  </a:lnTo>
                  <a:lnTo>
                    <a:pt x="1431" y="576"/>
                  </a:lnTo>
                  <a:lnTo>
                    <a:pt x="1430" y="576"/>
                  </a:lnTo>
                  <a:lnTo>
                    <a:pt x="1428" y="575"/>
                  </a:lnTo>
                  <a:lnTo>
                    <a:pt x="1428" y="573"/>
                  </a:lnTo>
                  <a:lnTo>
                    <a:pt x="1426" y="573"/>
                  </a:lnTo>
                  <a:lnTo>
                    <a:pt x="1426" y="575"/>
                  </a:lnTo>
                  <a:lnTo>
                    <a:pt x="1426" y="576"/>
                  </a:lnTo>
                  <a:lnTo>
                    <a:pt x="1425" y="576"/>
                  </a:lnTo>
                  <a:lnTo>
                    <a:pt x="1423" y="578"/>
                  </a:lnTo>
                  <a:lnTo>
                    <a:pt x="1423" y="579"/>
                  </a:lnTo>
                  <a:lnTo>
                    <a:pt x="1421" y="581"/>
                  </a:lnTo>
                  <a:lnTo>
                    <a:pt x="1421" y="579"/>
                  </a:lnTo>
                  <a:lnTo>
                    <a:pt x="1421" y="578"/>
                  </a:lnTo>
                  <a:lnTo>
                    <a:pt x="1423" y="576"/>
                  </a:lnTo>
                  <a:lnTo>
                    <a:pt x="1425" y="575"/>
                  </a:lnTo>
                  <a:lnTo>
                    <a:pt x="1423" y="573"/>
                  </a:lnTo>
                  <a:lnTo>
                    <a:pt x="1421" y="573"/>
                  </a:lnTo>
                  <a:lnTo>
                    <a:pt x="1420" y="575"/>
                  </a:lnTo>
                  <a:lnTo>
                    <a:pt x="1418" y="576"/>
                  </a:lnTo>
                  <a:lnTo>
                    <a:pt x="1417" y="576"/>
                  </a:lnTo>
                  <a:lnTo>
                    <a:pt x="1415" y="576"/>
                  </a:lnTo>
                  <a:lnTo>
                    <a:pt x="1413" y="576"/>
                  </a:lnTo>
                  <a:lnTo>
                    <a:pt x="1412" y="578"/>
                  </a:lnTo>
                  <a:lnTo>
                    <a:pt x="1412" y="579"/>
                  </a:lnTo>
                  <a:lnTo>
                    <a:pt x="1410" y="581"/>
                  </a:lnTo>
                  <a:lnTo>
                    <a:pt x="1410" y="583"/>
                  </a:lnTo>
                  <a:lnTo>
                    <a:pt x="1408" y="583"/>
                  </a:lnTo>
                  <a:lnTo>
                    <a:pt x="1407" y="583"/>
                  </a:lnTo>
                  <a:lnTo>
                    <a:pt x="1407" y="581"/>
                  </a:lnTo>
                  <a:lnTo>
                    <a:pt x="1405" y="581"/>
                  </a:lnTo>
                  <a:lnTo>
                    <a:pt x="1405" y="583"/>
                  </a:lnTo>
                  <a:lnTo>
                    <a:pt x="1403" y="583"/>
                  </a:lnTo>
                  <a:lnTo>
                    <a:pt x="1402" y="584"/>
                  </a:lnTo>
                  <a:lnTo>
                    <a:pt x="1400" y="586"/>
                  </a:lnTo>
                  <a:lnTo>
                    <a:pt x="1402" y="588"/>
                  </a:lnTo>
                  <a:lnTo>
                    <a:pt x="1400" y="589"/>
                  </a:lnTo>
                  <a:lnTo>
                    <a:pt x="1398" y="588"/>
                  </a:lnTo>
                  <a:lnTo>
                    <a:pt x="1398" y="586"/>
                  </a:lnTo>
                  <a:lnTo>
                    <a:pt x="1397" y="586"/>
                  </a:lnTo>
                  <a:lnTo>
                    <a:pt x="1397" y="588"/>
                  </a:lnTo>
                  <a:lnTo>
                    <a:pt x="1397" y="589"/>
                  </a:lnTo>
                  <a:lnTo>
                    <a:pt x="1398" y="589"/>
                  </a:lnTo>
                  <a:lnTo>
                    <a:pt x="1398" y="591"/>
                  </a:lnTo>
                  <a:lnTo>
                    <a:pt x="1398" y="593"/>
                  </a:lnTo>
                  <a:lnTo>
                    <a:pt x="1397" y="594"/>
                  </a:lnTo>
                  <a:lnTo>
                    <a:pt x="1395" y="594"/>
                  </a:lnTo>
                  <a:lnTo>
                    <a:pt x="1395" y="593"/>
                  </a:lnTo>
                  <a:lnTo>
                    <a:pt x="1393" y="593"/>
                  </a:lnTo>
                  <a:lnTo>
                    <a:pt x="1393" y="591"/>
                  </a:lnTo>
                  <a:lnTo>
                    <a:pt x="1392" y="591"/>
                  </a:lnTo>
                  <a:lnTo>
                    <a:pt x="1392" y="593"/>
                  </a:lnTo>
                  <a:lnTo>
                    <a:pt x="1392" y="594"/>
                  </a:lnTo>
                  <a:lnTo>
                    <a:pt x="1392" y="596"/>
                  </a:lnTo>
                  <a:lnTo>
                    <a:pt x="1392" y="598"/>
                  </a:lnTo>
                  <a:lnTo>
                    <a:pt x="1393" y="598"/>
                  </a:lnTo>
                  <a:lnTo>
                    <a:pt x="1395" y="598"/>
                  </a:lnTo>
                  <a:lnTo>
                    <a:pt x="1395" y="599"/>
                  </a:lnTo>
                  <a:lnTo>
                    <a:pt x="1395" y="601"/>
                  </a:lnTo>
                  <a:lnTo>
                    <a:pt x="1395" y="603"/>
                  </a:lnTo>
                  <a:lnTo>
                    <a:pt x="1393" y="604"/>
                  </a:lnTo>
                  <a:lnTo>
                    <a:pt x="1393" y="603"/>
                  </a:lnTo>
                  <a:lnTo>
                    <a:pt x="1393" y="601"/>
                  </a:lnTo>
                  <a:lnTo>
                    <a:pt x="1392" y="599"/>
                  </a:lnTo>
                  <a:lnTo>
                    <a:pt x="1390" y="599"/>
                  </a:lnTo>
                  <a:lnTo>
                    <a:pt x="1387" y="601"/>
                  </a:lnTo>
                  <a:lnTo>
                    <a:pt x="1387" y="603"/>
                  </a:lnTo>
                  <a:lnTo>
                    <a:pt x="1387" y="606"/>
                  </a:lnTo>
                  <a:lnTo>
                    <a:pt x="1388" y="606"/>
                  </a:lnTo>
                  <a:lnTo>
                    <a:pt x="1388" y="608"/>
                  </a:lnTo>
                  <a:lnTo>
                    <a:pt x="1388" y="609"/>
                  </a:lnTo>
                  <a:lnTo>
                    <a:pt x="1387" y="609"/>
                  </a:lnTo>
                  <a:lnTo>
                    <a:pt x="1388" y="611"/>
                  </a:lnTo>
                  <a:lnTo>
                    <a:pt x="1390" y="611"/>
                  </a:lnTo>
                  <a:lnTo>
                    <a:pt x="1392" y="612"/>
                  </a:lnTo>
                  <a:lnTo>
                    <a:pt x="1393" y="614"/>
                  </a:lnTo>
                  <a:lnTo>
                    <a:pt x="1393" y="616"/>
                  </a:lnTo>
                  <a:lnTo>
                    <a:pt x="1392" y="616"/>
                  </a:lnTo>
                  <a:lnTo>
                    <a:pt x="1390" y="617"/>
                  </a:lnTo>
                  <a:lnTo>
                    <a:pt x="1390" y="619"/>
                  </a:lnTo>
                  <a:lnTo>
                    <a:pt x="1388" y="619"/>
                  </a:lnTo>
                  <a:lnTo>
                    <a:pt x="1390" y="619"/>
                  </a:lnTo>
                  <a:lnTo>
                    <a:pt x="1390" y="621"/>
                  </a:lnTo>
                  <a:lnTo>
                    <a:pt x="1392" y="621"/>
                  </a:lnTo>
                  <a:lnTo>
                    <a:pt x="1393" y="622"/>
                  </a:lnTo>
                  <a:lnTo>
                    <a:pt x="1392" y="624"/>
                  </a:lnTo>
                  <a:lnTo>
                    <a:pt x="1392" y="626"/>
                  </a:lnTo>
                  <a:lnTo>
                    <a:pt x="1390" y="626"/>
                  </a:lnTo>
                  <a:lnTo>
                    <a:pt x="1388" y="626"/>
                  </a:lnTo>
                  <a:lnTo>
                    <a:pt x="1387" y="624"/>
                  </a:lnTo>
                  <a:lnTo>
                    <a:pt x="1387" y="622"/>
                  </a:lnTo>
                  <a:lnTo>
                    <a:pt x="1385" y="622"/>
                  </a:lnTo>
                  <a:lnTo>
                    <a:pt x="1385" y="624"/>
                  </a:lnTo>
                  <a:lnTo>
                    <a:pt x="1384" y="624"/>
                  </a:lnTo>
                  <a:lnTo>
                    <a:pt x="1384" y="626"/>
                  </a:lnTo>
                  <a:lnTo>
                    <a:pt x="1385" y="626"/>
                  </a:lnTo>
                  <a:lnTo>
                    <a:pt x="1385" y="627"/>
                  </a:lnTo>
                  <a:lnTo>
                    <a:pt x="1387" y="627"/>
                  </a:lnTo>
                  <a:lnTo>
                    <a:pt x="1387" y="629"/>
                  </a:lnTo>
                  <a:lnTo>
                    <a:pt x="1388" y="629"/>
                  </a:lnTo>
                  <a:lnTo>
                    <a:pt x="1388" y="631"/>
                  </a:lnTo>
                  <a:lnTo>
                    <a:pt x="1390" y="631"/>
                  </a:lnTo>
                  <a:lnTo>
                    <a:pt x="1390" y="632"/>
                  </a:lnTo>
                  <a:lnTo>
                    <a:pt x="1390" y="631"/>
                  </a:lnTo>
                  <a:lnTo>
                    <a:pt x="1392" y="629"/>
                  </a:lnTo>
                  <a:lnTo>
                    <a:pt x="1393" y="629"/>
                  </a:lnTo>
                  <a:lnTo>
                    <a:pt x="1395" y="631"/>
                  </a:lnTo>
                  <a:lnTo>
                    <a:pt x="1395" y="632"/>
                  </a:lnTo>
                  <a:lnTo>
                    <a:pt x="1395" y="634"/>
                  </a:lnTo>
                  <a:lnTo>
                    <a:pt x="1395" y="636"/>
                  </a:lnTo>
                  <a:lnTo>
                    <a:pt x="1395" y="637"/>
                  </a:lnTo>
                  <a:lnTo>
                    <a:pt x="1397" y="637"/>
                  </a:lnTo>
                  <a:lnTo>
                    <a:pt x="1398" y="637"/>
                  </a:lnTo>
                  <a:lnTo>
                    <a:pt x="1398" y="636"/>
                  </a:lnTo>
                  <a:lnTo>
                    <a:pt x="1400" y="636"/>
                  </a:lnTo>
                  <a:lnTo>
                    <a:pt x="1400" y="637"/>
                  </a:lnTo>
                  <a:lnTo>
                    <a:pt x="1398" y="637"/>
                  </a:lnTo>
                  <a:lnTo>
                    <a:pt x="1398" y="639"/>
                  </a:lnTo>
                  <a:lnTo>
                    <a:pt x="1398" y="641"/>
                  </a:lnTo>
                  <a:lnTo>
                    <a:pt x="1400" y="641"/>
                  </a:lnTo>
                  <a:lnTo>
                    <a:pt x="1400" y="642"/>
                  </a:lnTo>
                  <a:lnTo>
                    <a:pt x="1402" y="641"/>
                  </a:lnTo>
                  <a:lnTo>
                    <a:pt x="1403" y="641"/>
                  </a:lnTo>
                  <a:lnTo>
                    <a:pt x="1403" y="642"/>
                  </a:lnTo>
                  <a:lnTo>
                    <a:pt x="1403" y="644"/>
                  </a:lnTo>
                  <a:lnTo>
                    <a:pt x="1402" y="645"/>
                  </a:lnTo>
                  <a:lnTo>
                    <a:pt x="1403" y="647"/>
                  </a:lnTo>
                  <a:lnTo>
                    <a:pt x="1405" y="647"/>
                  </a:lnTo>
                  <a:lnTo>
                    <a:pt x="1405" y="645"/>
                  </a:lnTo>
                  <a:lnTo>
                    <a:pt x="1407" y="645"/>
                  </a:lnTo>
                  <a:lnTo>
                    <a:pt x="1407" y="647"/>
                  </a:lnTo>
                  <a:lnTo>
                    <a:pt x="1407" y="649"/>
                  </a:lnTo>
                  <a:lnTo>
                    <a:pt x="1405" y="650"/>
                  </a:lnTo>
                  <a:lnTo>
                    <a:pt x="1407" y="650"/>
                  </a:lnTo>
                  <a:lnTo>
                    <a:pt x="1407" y="652"/>
                  </a:lnTo>
                  <a:lnTo>
                    <a:pt x="1408" y="652"/>
                  </a:lnTo>
                  <a:lnTo>
                    <a:pt x="1410" y="650"/>
                  </a:lnTo>
                  <a:lnTo>
                    <a:pt x="1408" y="649"/>
                  </a:lnTo>
                  <a:lnTo>
                    <a:pt x="1408" y="647"/>
                  </a:lnTo>
                  <a:lnTo>
                    <a:pt x="1410" y="647"/>
                  </a:lnTo>
                  <a:lnTo>
                    <a:pt x="1412" y="649"/>
                  </a:lnTo>
                  <a:lnTo>
                    <a:pt x="1413" y="649"/>
                  </a:lnTo>
                  <a:lnTo>
                    <a:pt x="1413" y="650"/>
                  </a:lnTo>
                  <a:lnTo>
                    <a:pt x="1415" y="652"/>
                  </a:lnTo>
                  <a:lnTo>
                    <a:pt x="1417" y="652"/>
                  </a:lnTo>
                  <a:lnTo>
                    <a:pt x="1417" y="654"/>
                  </a:lnTo>
                  <a:lnTo>
                    <a:pt x="1418" y="654"/>
                  </a:lnTo>
                  <a:lnTo>
                    <a:pt x="1418" y="652"/>
                  </a:lnTo>
                  <a:lnTo>
                    <a:pt x="1418" y="650"/>
                  </a:lnTo>
                  <a:lnTo>
                    <a:pt x="1420" y="650"/>
                  </a:lnTo>
                  <a:lnTo>
                    <a:pt x="1420" y="649"/>
                  </a:lnTo>
                  <a:lnTo>
                    <a:pt x="1420" y="647"/>
                  </a:lnTo>
                  <a:lnTo>
                    <a:pt x="1421" y="647"/>
                  </a:lnTo>
                  <a:lnTo>
                    <a:pt x="1421" y="645"/>
                  </a:lnTo>
                  <a:lnTo>
                    <a:pt x="1423" y="645"/>
                  </a:lnTo>
                  <a:lnTo>
                    <a:pt x="1423" y="647"/>
                  </a:lnTo>
                  <a:lnTo>
                    <a:pt x="1425" y="649"/>
                  </a:lnTo>
                  <a:lnTo>
                    <a:pt x="1426" y="649"/>
                  </a:lnTo>
                  <a:lnTo>
                    <a:pt x="1426" y="650"/>
                  </a:lnTo>
                  <a:lnTo>
                    <a:pt x="1425" y="652"/>
                  </a:lnTo>
                  <a:lnTo>
                    <a:pt x="1425" y="654"/>
                  </a:lnTo>
                  <a:lnTo>
                    <a:pt x="1425" y="655"/>
                  </a:lnTo>
                  <a:lnTo>
                    <a:pt x="1426" y="657"/>
                  </a:lnTo>
                  <a:lnTo>
                    <a:pt x="1428" y="657"/>
                  </a:lnTo>
                  <a:lnTo>
                    <a:pt x="1428" y="659"/>
                  </a:lnTo>
                  <a:lnTo>
                    <a:pt x="1430" y="659"/>
                  </a:lnTo>
                  <a:lnTo>
                    <a:pt x="1430" y="657"/>
                  </a:lnTo>
                  <a:lnTo>
                    <a:pt x="1430" y="655"/>
                  </a:lnTo>
                  <a:lnTo>
                    <a:pt x="1431" y="655"/>
                  </a:lnTo>
                  <a:lnTo>
                    <a:pt x="1433" y="655"/>
                  </a:lnTo>
                  <a:lnTo>
                    <a:pt x="1435" y="655"/>
                  </a:lnTo>
                  <a:lnTo>
                    <a:pt x="1436" y="655"/>
                  </a:lnTo>
                  <a:lnTo>
                    <a:pt x="1438" y="657"/>
                  </a:lnTo>
                  <a:lnTo>
                    <a:pt x="1436" y="657"/>
                  </a:lnTo>
                  <a:lnTo>
                    <a:pt x="1436" y="659"/>
                  </a:lnTo>
                  <a:lnTo>
                    <a:pt x="1436" y="660"/>
                  </a:lnTo>
                  <a:lnTo>
                    <a:pt x="1438" y="660"/>
                  </a:lnTo>
                  <a:lnTo>
                    <a:pt x="1440" y="659"/>
                  </a:lnTo>
                  <a:lnTo>
                    <a:pt x="1441" y="657"/>
                  </a:lnTo>
                  <a:lnTo>
                    <a:pt x="1441" y="655"/>
                  </a:lnTo>
                  <a:lnTo>
                    <a:pt x="1443" y="655"/>
                  </a:lnTo>
                  <a:lnTo>
                    <a:pt x="1445" y="655"/>
                  </a:lnTo>
                  <a:lnTo>
                    <a:pt x="1446" y="654"/>
                  </a:lnTo>
                  <a:lnTo>
                    <a:pt x="1448" y="655"/>
                  </a:lnTo>
                  <a:lnTo>
                    <a:pt x="1448" y="657"/>
                  </a:lnTo>
                  <a:lnTo>
                    <a:pt x="1448" y="659"/>
                  </a:lnTo>
                  <a:lnTo>
                    <a:pt x="1446" y="659"/>
                  </a:lnTo>
                  <a:lnTo>
                    <a:pt x="1448" y="660"/>
                  </a:lnTo>
                  <a:lnTo>
                    <a:pt x="1448" y="662"/>
                  </a:lnTo>
                  <a:lnTo>
                    <a:pt x="1449" y="662"/>
                  </a:lnTo>
                  <a:lnTo>
                    <a:pt x="1449" y="660"/>
                  </a:lnTo>
                  <a:lnTo>
                    <a:pt x="1451" y="660"/>
                  </a:lnTo>
                  <a:lnTo>
                    <a:pt x="1453" y="662"/>
                  </a:lnTo>
                  <a:lnTo>
                    <a:pt x="1453" y="664"/>
                  </a:lnTo>
                  <a:lnTo>
                    <a:pt x="1453" y="665"/>
                  </a:lnTo>
                  <a:lnTo>
                    <a:pt x="1453" y="667"/>
                  </a:lnTo>
                  <a:lnTo>
                    <a:pt x="1453" y="669"/>
                  </a:lnTo>
                  <a:lnTo>
                    <a:pt x="1453" y="670"/>
                  </a:lnTo>
                  <a:lnTo>
                    <a:pt x="1453" y="672"/>
                  </a:lnTo>
                  <a:lnTo>
                    <a:pt x="1453" y="674"/>
                  </a:lnTo>
                  <a:lnTo>
                    <a:pt x="1453" y="675"/>
                  </a:lnTo>
                  <a:lnTo>
                    <a:pt x="1451" y="677"/>
                  </a:lnTo>
                  <a:lnTo>
                    <a:pt x="1451" y="678"/>
                  </a:lnTo>
                  <a:lnTo>
                    <a:pt x="1451" y="680"/>
                  </a:lnTo>
                  <a:lnTo>
                    <a:pt x="1451" y="682"/>
                  </a:lnTo>
                  <a:lnTo>
                    <a:pt x="1451" y="685"/>
                  </a:lnTo>
                  <a:lnTo>
                    <a:pt x="1453" y="687"/>
                  </a:lnTo>
                  <a:lnTo>
                    <a:pt x="1451" y="688"/>
                  </a:lnTo>
                  <a:lnTo>
                    <a:pt x="1451" y="690"/>
                  </a:lnTo>
                  <a:lnTo>
                    <a:pt x="1449" y="692"/>
                  </a:lnTo>
                  <a:lnTo>
                    <a:pt x="1448" y="693"/>
                  </a:lnTo>
                  <a:lnTo>
                    <a:pt x="1448" y="695"/>
                  </a:lnTo>
                  <a:lnTo>
                    <a:pt x="1446" y="697"/>
                  </a:lnTo>
                  <a:lnTo>
                    <a:pt x="1446" y="698"/>
                  </a:lnTo>
                  <a:lnTo>
                    <a:pt x="1446" y="700"/>
                  </a:lnTo>
                  <a:lnTo>
                    <a:pt x="1446" y="702"/>
                  </a:lnTo>
                  <a:lnTo>
                    <a:pt x="1448" y="703"/>
                  </a:lnTo>
                  <a:lnTo>
                    <a:pt x="1449" y="705"/>
                  </a:lnTo>
                  <a:lnTo>
                    <a:pt x="1451" y="706"/>
                  </a:lnTo>
                  <a:lnTo>
                    <a:pt x="1451" y="708"/>
                  </a:lnTo>
                  <a:lnTo>
                    <a:pt x="1449" y="710"/>
                  </a:lnTo>
                  <a:lnTo>
                    <a:pt x="1449" y="711"/>
                  </a:lnTo>
                  <a:lnTo>
                    <a:pt x="1448" y="711"/>
                  </a:lnTo>
                  <a:lnTo>
                    <a:pt x="1448" y="713"/>
                  </a:lnTo>
                  <a:lnTo>
                    <a:pt x="1446" y="715"/>
                  </a:lnTo>
                  <a:lnTo>
                    <a:pt x="1448" y="718"/>
                  </a:lnTo>
                  <a:lnTo>
                    <a:pt x="1448" y="720"/>
                  </a:lnTo>
                  <a:lnTo>
                    <a:pt x="1448" y="721"/>
                  </a:lnTo>
                  <a:lnTo>
                    <a:pt x="1449" y="721"/>
                  </a:lnTo>
                  <a:lnTo>
                    <a:pt x="1449" y="723"/>
                  </a:lnTo>
                  <a:lnTo>
                    <a:pt x="1449" y="725"/>
                  </a:lnTo>
                  <a:lnTo>
                    <a:pt x="1451" y="726"/>
                  </a:lnTo>
                  <a:lnTo>
                    <a:pt x="1453" y="726"/>
                  </a:lnTo>
                  <a:lnTo>
                    <a:pt x="1454" y="726"/>
                  </a:lnTo>
                  <a:lnTo>
                    <a:pt x="1454" y="728"/>
                  </a:lnTo>
                  <a:lnTo>
                    <a:pt x="1456" y="728"/>
                  </a:lnTo>
                  <a:lnTo>
                    <a:pt x="1456" y="730"/>
                  </a:lnTo>
                  <a:lnTo>
                    <a:pt x="1456" y="731"/>
                  </a:lnTo>
                  <a:lnTo>
                    <a:pt x="1456" y="733"/>
                  </a:lnTo>
                  <a:lnTo>
                    <a:pt x="1458" y="735"/>
                  </a:lnTo>
                  <a:lnTo>
                    <a:pt x="1456" y="736"/>
                  </a:lnTo>
                  <a:lnTo>
                    <a:pt x="1454" y="738"/>
                  </a:lnTo>
                  <a:lnTo>
                    <a:pt x="1453" y="739"/>
                  </a:lnTo>
                  <a:lnTo>
                    <a:pt x="1453" y="741"/>
                  </a:lnTo>
                  <a:lnTo>
                    <a:pt x="1453" y="743"/>
                  </a:lnTo>
                  <a:lnTo>
                    <a:pt x="1453" y="744"/>
                  </a:lnTo>
                  <a:lnTo>
                    <a:pt x="1453" y="746"/>
                  </a:lnTo>
                  <a:lnTo>
                    <a:pt x="1451" y="748"/>
                  </a:lnTo>
                  <a:lnTo>
                    <a:pt x="1449" y="748"/>
                  </a:lnTo>
                  <a:lnTo>
                    <a:pt x="1448" y="748"/>
                  </a:lnTo>
                  <a:lnTo>
                    <a:pt x="1446" y="748"/>
                  </a:lnTo>
                  <a:lnTo>
                    <a:pt x="1445" y="748"/>
                  </a:lnTo>
                  <a:lnTo>
                    <a:pt x="1443" y="749"/>
                  </a:lnTo>
                  <a:lnTo>
                    <a:pt x="1441" y="751"/>
                  </a:lnTo>
                  <a:lnTo>
                    <a:pt x="1440" y="753"/>
                  </a:lnTo>
                  <a:lnTo>
                    <a:pt x="1438" y="754"/>
                  </a:lnTo>
                  <a:lnTo>
                    <a:pt x="1438" y="756"/>
                  </a:lnTo>
                  <a:lnTo>
                    <a:pt x="1436" y="758"/>
                  </a:lnTo>
                  <a:lnTo>
                    <a:pt x="1436" y="759"/>
                  </a:lnTo>
                  <a:lnTo>
                    <a:pt x="1436" y="761"/>
                  </a:lnTo>
                  <a:lnTo>
                    <a:pt x="1436" y="763"/>
                  </a:lnTo>
                  <a:lnTo>
                    <a:pt x="1435" y="764"/>
                  </a:lnTo>
                  <a:lnTo>
                    <a:pt x="1435" y="766"/>
                  </a:lnTo>
                  <a:lnTo>
                    <a:pt x="1435" y="768"/>
                  </a:lnTo>
                  <a:lnTo>
                    <a:pt x="1435" y="769"/>
                  </a:lnTo>
                  <a:lnTo>
                    <a:pt x="1436" y="771"/>
                  </a:lnTo>
                  <a:lnTo>
                    <a:pt x="1436" y="772"/>
                  </a:lnTo>
                  <a:lnTo>
                    <a:pt x="1435" y="774"/>
                  </a:lnTo>
                  <a:lnTo>
                    <a:pt x="1435" y="776"/>
                  </a:lnTo>
                  <a:lnTo>
                    <a:pt x="1433" y="776"/>
                  </a:lnTo>
                  <a:lnTo>
                    <a:pt x="1433" y="777"/>
                  </a:lnTo>
                  <a:lnTo>
                    <a:pt x="1431" y="777"/>
                  </a:lnTo>
                  <a:lnTo>
                    <a:pt x="1431" y="779"/>
                  </a:lnTo>
                  <a:lnTo>
                    <a:pt x="1430" y="781"/>
                  </a:lnTo>
                  <a:lnTo>
                    <a:pt x="1428" y="782"/>
                  </a:lnTo>
                  <a:lnTo>
                    <a:pt x="1426" y="784"/>
                  </a:lnTo>
                  <a:lnTo>
                    <a:pt x="1425" y="786"/>
                  </a:lnTo>
                  <a:lnTo>
                    <a:pt x="1425" y="787"/>
                  </a:lnTo>
                  <a:lnTo>
                    <a:pt x="1423" y="787"/>
                  </a:lnTo>
                  <a:lnTo>
                    <a:pt x="1421" y="787"/>
                  </a:lnTo>
                  <a:lnTo>
                    <a:pt x="1420" y="789"/>
                  </a:lnTo>
                  <a:lnTo>
                    <a:pt x="1420" y="791"/>
                  </a:lnTo>
                  <a:lnTo>
                    <a:pt x="1418" y="791"/>
                  </a:lnTo>
                  <a:lnTo>
                    <a:pt x="1417" y="791"/>
                  </a:lnTo>
                  <a:lnTo>
                    <a:pt x="1415" y="791"/>
                  </a:lnTo>
                  <a:lnTo>
                    <a:pt x="1413" y="791"/>
                  </a:lnTo>
                  <a:lnTo>
                    <a:pt x="1413" y="792"/>
                  </a:lnTo>
                  <a:lnTo>
                    <a:pt x="1412" y="794"/>
                  </a:lnTo>
                  <a:lnTo>
                    <a:pt x="1410" y="796"/>
                  </a:lnTo>
                  <a:lnTo>
                    <a:pt x="1408" y="796"/>
                  </a:lnTo>
                  <a:lnTo>
                    <a:pt x="1407" y="797"/>
                  </a:lnTo>
                  <a:lnTo>
                    <a:pt x="1407" y="799"/>
                  </a:lnTo>
                  <a:lnTo>
                    <a:pt x="1405" y="801"/>
                  </a:lnTo>
                  <a:lnTo>
                    <a:pt x="1405" y="799"/>
                  </a:lnTo>
                  <a:lnTo>
                    <a:pt x="1403" y="799"/>
                  </a:lnTo>
                  <a:lnTo>
                    <a:pt x="1402" y="797"/>
                  </a:lnTo>
                  <a:lnTo>
                    <a:pt x="1400" y="797"/>
                  </a:lnTo>
                  <a:lnTo>
                    <a:pt x="1398" y="797"/>
                  </a:lnTo>
                  <a:lnTo>
                    <a:pt x="1397" y="797"/>
                  </a:lnTo>
                  <a:lnTo>
                    <a:pt x="1395" y="797"/>
                  </a:lnTo>
                  <a:lnTo>
                    <a:pt x="1395" y="799"/>
                  </a:lnTo>
                  <a:lnTo>
                    <a:pt x="1393" y="799"/>
                  </a:lnTo>
                  <a:lnTo>
                    <a:pt x="1393" y="801"/>
                  </a:lnTo>
                  <a:lnTo>
                    <a:pt x="1392" y="801"/>
                  </a:lnTo>
                  <a:lnTo>
                    <a:pt x="1390" y="802"/>
                  </a:lnTo>
                  <a:lnTo>
                    <a:pt x="1390" y="804"/>
                  </a:lnTo>
                  <a:lnTo>
                    <a:pt x="1390" y="805"/>
                  </a:lnTo>
                  <a:lnTo>
                    <a:pt x="1390" y="807"/>
                  </a:lnTo>
                  <a:lnTo>
                    <a:pt x="1388" y="809"/>
                  </a:lnTo>
                  <a:lnTo>
                    <a:pt x="1388" y="810"/>
                  </a:lnTo>
                  <a:lnTo>
                    <a:pt x="1388" y="812"/>
                  </a:lnTo>
                  <a:lnTo>
                    <a:pt x="1390" y="814"/>
                  </a:lnTo>
                  <a:lnTo>
                    <a:pt x="1390" y="815"/>
                  </a:lnTo>
                  <a:lnTo>
                    <a:pt x="1388" y="815"/>
                  </a:lnTo>
                  <a:lnTo>
                    <a:pt x="1388" y="817"/>
                  </a:lnTo>
                  <a:lnTo>
                    <a:pt x="1387" y="817"/>
                  </a:lnTo>
                  <a:lnTo>
                    <a:pt x="1385" y="819"/>
                  </a:lnTo>
                  <a:lnTo>
                    <a:pt x="1385" y="820"/>
                  </a:lnTo>
                  <a:lnTo>
                    <a:pt x="1385" y="822"/>
                  </a:lnTo>
                  <a:lnTo>
                    <a:pt x="1385" y="824"/>
                  </a:lnTo>
                  <a:lnTo>
                    <a:pt x="1385" y="825"/>
                  </a:lnTo>
                  <a:lnTo>
                    <a:pt x="1385" y="827"/>
                  </a:lnTo>
                  <a:lnTo>
                    <a:pt x="1385" y="829"/>
                  </a:lnTo>
                  <a:lnTo>
                    <a:pt x="1385" y="830"/>
                  </a:lnTo>
                  <a:lnTo>
                    <a:pt x="1385" y="832"/>
                  </a:lnTo>
                  <a:lnTo>
                    <a:pt x="1387" y="834"/>
                  </a:lnTo>
                  <a:lnTo>
                    <a:pt x="1387" y="835"/>
                  </a:lnTo>
                  <a:lnTo>
                    <a:pt x="1387" y="837"/>
                  </a:lnTo>
                  <a:lnTo>
                    <a:pt x="1385" y="837"/>
                  </a:lnTo>
                  <a:lnTo>
                    <a:pt x="1387" y="838"/>
                  </a:lnTo>
                  <a:lnTo>
                    <a:pt x="1387" y="840"/>
                  </a:lnTo>
                  <a:lnTo>
                    <a:pt x="1385" y="840"/>
                  </a:lnTo>
                  <a:lnTo>
                    <a:pt x="1385" y="842"/>
                  </a:lnTo>
                  <a:lnTo>
                    <a:pt x="1384" y="843"/>
                  </a:lnTo>
                  <a:lnTo>
                    <a:pt x="1385" y="843"/>
                  </a:lnTo>
                  <a:lnTo>
                    <a:pt x="1384" y="845"/>
                  </a:lnTo>
                  <a:lnTo>
                    <a:pt x="1384" y="847"/>
                  </a:lnTo>
                  <a:lnTo>
                    <a:pt x="1384" y="848"/>
                  </a:lnTo>
                  <a:lnTo>
                    <a:pt x="1382" y="848"/>
                  </a:lnTo>
                  <a:lnTo>
                    <a:pt x="1382" y="850"/>
                  </a:lnTo>
                  <a:lnTo>
                    <a:pt x="1384" y="852"/>
                  </a:lnTo>
                  <a:lnTo>
                    <a:pt x="1384" y="853"/>
                  </a:lnTo>
                  <a:lnTo>
                    <a:pt x="1385" y="855"/>
                  </a:lnTo>
                  <a:lnTo>
                    <a:pt x="1385" y="857"/>
                  </a:lnTo>
                  <a:lnTo>
                    <a:pt x="1385" y="858"/>
                  </a:lnTo>
                  <a:lnTo>
                    <a:pt x="1384" y="860"/>
                  </a:lnTo>
                  <a:lnTo>
                    <a:pt x="1384" y="862"/>
                  </a:lnTo>
                  <a:lnTo>
                    <a:pt x="1385" y="863"/>
                  </a:lnTo>
                  <a:lnTo>
                    <a:pt x="1385" y="865"/>
                  </a:lnTo>
                  <a:lnTo>
                    <a:pt x="1385" y="867"/>
                  </a:lnTo>
                  <a:lnTo>
                    <a:pt x="1387" y="868"/>
                  </a:lnTo>
                  <a:lnTo>
                    <a:pt x="1387" y="870"/>
                  </a:lnTo>
                  <a:lnTo>
                    <a:pt x="1388" y="870"/>
                  </a:lnTo>
                  <a:lnTo>
                    <a:pt x="1388" y="871"/>
                  </a:lnTo>
                  <a:lnTo>
                    <a:pt x="1388" y="873"/>
                  </a:lnTo>
                  <a:lnTo>
                    <a:pt x="1388" y="875"/>
                  </a:lnTo>
                  <a:lnTo>
                    <a:pt x="1390" y="876"/>
                  </a:lnTo>
                  <a:lnTo>
                    <a:pt x="1390" y="878"/>
                  </a:lnTo>
                  <a:lnTo>
                    <a:pt x="1388" y="878"/>
                  </a:lnTo>
                  <a:lnTo>
                    <a:pt x="1388" y="880"/>
                  </a:lnTo>
                  <a:lnTo>
                    <a:pt x="1388" y="881"/>
                  </a:lnTo>
                  <a:lnTo>
                    <a:pt x="1390" y="883"/>
                  </a:lnTo>
                  <a:lnTo>
                    <a:pt x="1390" y="885"/>
                  </a:lnTo>
                  <a:lnTo>
                    <a:pt x="1390" y="886"/>
                  </a:lnTo>
                  <a:lnTo>
                    <a:pt x="1390" y="888"/>
                  </a:lnTo>
                  <a:lnTo>
                    <a:pt x="1388" y="890"/>
                  </a:lnTo>
                  <a:lnTo>
                    <a:pt x="1388" y="891"/>
                  </a:lnTo>
                  <a:lnTo>
                    <a:pt x="1388" y="893"/>
                  </a:lnTo>
                  <a:lnTo>
                    <a:pt x="1388" y="895"/>
                  </a:lnTo>
                  <a:lnTo>
                    <a:pt x="1388" y="896"/>
                  </a:lnTo>
                  <a:lnTo>
                    <a:pt x="1390" y="896"/>
                  </a:lnTo>
                  <a:lnTo>
                    <a:pt x="1390" y="898"/>
                  </a:lnTo>
                  <a:lnTo>
                    <a:pt x="1388" y="898"/>
                  </a:lnTo>
                  <a:lnTo>
                    <a:pt x="1387" y="900"/>
                  </a:lnTo>
                  <a:lnTo>
                    <a:pt x="1387" y="901"/>
                  </a:lnTo>
                  <a:lnTo>
                    <a:pt x="1388" y="903"/>
                  </a:lnTo>
                  <a:lnTo>
                    <a:pt x="1388" y="904"/>
                  </a:lnTo>
                  <a:lnTo>
                    <a:pt x="1388" y="906"/>
                  </a:lnTo>
                  <a:lnTo>
                    <a:pt x="1390" y="906"/>
                  </a:lnTo>
                  <a:lnTo>
                    <a:pt x="1392" y="906"/>
                  </a:lnTo>
                  <a:lnTo>
                    <a:pt x="1393" y="908"/>
                  </a:lnTo>
                  <a:lnTo>
                    <a:pt x="1395" y="908"/>
                  </a:lnTo>
                  <a:lnTo>
                    <a:pt x="1395" y="909"/>
                  </a:lnTo>
                  <a:lnTo>
                    <a:pt x="1395" y="911"/>
                  </a:lnTo>
                  <a:lnTo>
                    <a:pt x="1395" y="913"/>
                  </a:lnTo>
                  <a:lnTo>
                    <a:pt x="1395" y="914"/>
                  </a:lnTo>
                  <a:lnTo>
                    <a:pt x="1395" y="916"/>
                  </a:lnTo>
                  <a:lnTo>
                    <a:pt x="1395" y="918"/>
                  </a:lnTo>
                  <a:lnTo>
                    <a:pt x="1395" y="919"/>
                  </a:lnTo>
                  <a:lnTo>
                    <a:pt x="1395" y="921"/>
                  </a:lnTo>
                  <a:lnTo>
                    <a:pt x="1395" y="923"/>
                  </a:lnTo>
                  <a:lnTo>
                    <a:pt x="1397" y="923"/>
                  </a:lnTo>
                  <a:lnTo>
                    <a:pt x="1397" y="924"/>
                  </a:lnTo>
                  <a:lnTo>
                    <a:pt x="1398" y="924"/>
                  </a:lnTo>
                  <a:lnTo>
                    <a:pt x="1398" y="926"/>
                  </a:lnTo>
                  <a:lnTo>
                    <a:pt x="1398" y="928"/>
                  </a:lnTo>
                  <a:lnTo>
                    <a:pt x="1398" y="929"/>
                  </a:lnTo>
                  <a:lnTo>
                    <a:pt x="1398" y="931"/>
                  </a:lnTo>
                  <a:lnTo>
                    <a:pt x="1398" y="932"/>
                  </a:lnTo>
                  <a:lnTo>
                    <a:pt x="1400" y="934"/>
                  </a:lnTo>
                  <a:lnTo>
                    <a:pt x="1398" y="936"/>
                  </a:lnTo>
                  <a:lnTo>
                    <a:pt x="1398" y="939"/>
                  </a:lnTo>
                  <a:lnTo>
                    <a:pt x="1398" y="941"/>
                  </a:lnTo>
                  <a:lnTo>
                    <a:pt x="1398" y="942"/>
                  </a:lnTo>
                  <a:lnTo>
                    <a:pt x="1398" y="944"/>
                  </a:lnTo>
                  <a:lnTo>
                    <a:pt x="1398" y="946"/>
                  </a:lnTo>
                  <a:lnTo>
                    <a:pt x="1397" y="947"/>
                  </a:lnTo>
                  <a:lnTo>
                    <a:pt x="1395" y="947"/>
                  </a:lnTo>
                  <a:lnTo>
                    <a:pt x="1393" y="949"/>
                  </a:lnTo>
                  <a:lnTo>
                    <a:pt x="1393" y="951"/>
                  </a:lnTo>
                  <a:lnTo>
                    <a:pt x="1393" y="952"/>
                  </a:lnTo>
                  <a:lnTo>
                    <a:pt x="1392" y="956"/>
                  </a:lnTo>
                  <a:lnTo>
                    <a:pt x="1392" y="957"/>
                  </a:lnTo>
                  <a:lnTo>
                    <a:pt x="1392" y="959"/>
                  </a:lnTo>
                  <a:lnTo>
                    <a:pt x="1390" y="959"/>
                  </a:lnTo>
                  <a:lnTo>
                    <a:pt x="1390" y="961"/>
                  </a:lnTo>
                  <a:lnTo>
                    <a:pt x="1387" y="961"/>
                  </a:lnTo>
                  <a:lnTo>
                    <a:pt x="1387" y="962"/>
                  </a:lnTo>
                  <a:lnTo>
                    <a:pt x="1385" y="964"/>
                  </a:lnTo>
                  <a:lnTo>
                    <a:pt x="1387" y="965"/>
                  </a:lnTo>
                  <a:lnTo>
                    <a:pt x="1387" y="967"/>
                  </a:lnTo>
                  <a:lnTo>
                    <a:pt x="1385" y="967"/>
                  </a:lnTo>
                  <a:lnTo>
                    <a:pt x="1385" y="969"/>
                  </a:lnTo>
                  <a:lnTo>
                    <a:pt x="1387" y="970"/>
                  </a:lnTo>
                  <a:lnTo>
                    <a:pt x="1387" y="972"/>
                  </a:lnTo>
                  <a:lnTo>
                    <a:pt x="1388" y="972"/>
                  </a:lnTo>
                  <a:lnTo>
                    <a:pt x="1388" y="974"/>
                  </a:lnTo>
                  <a:lnTo>
                    <a:pt x="1388" y="975"/>
                  </a:lnTo>
                  <a:lnTo>
                    <a:pt x="1388" y="977"/>
                  </a:lnTo>
                  <a:lnTo>
                    <a:pt x="1387" y="979"/>
                  </a:lnTo>
                  <a:lnTo>
                    <a:pt x="1387" y="980"/>
                  </a:lnTo>
                  <a:lnTo>
                    <a:pt x="1387" y="982"/>
                  </a:lnTo>
                  <a:lnTo>
                    <a:pt x="1387" y="984"/>
                  </a:lnTo>
                  <a:lnTo>
                    <a:pt x="1387" y="985"/>
                  </a:lnTo>
                  <a:lnTo>
                    <a:pt x="1388" y="987"/>
                  </a:lnTo>
                  <a:lnTo>
                    <a:pt x="1388" y="989"/>
                  </a:lnTo>
                  <a:lnTo>
                    <a:pt x="1387" y="989"/>
                  </a:lnTo>
                  <a:lnTo>
                    <a:pt x="1385" y="990"/>
                  </a:lnTo>
                  <a:lnTo>
                    <a:pt x="1384" y="990"/>
                  </a:lnTo>
                  <a:lnTo>
                    <a:pt x="1382" y="992"/>
                  </a:lnTo>
                  <a:lnTo>
                    <a:pt x="1382" y="994"/>
                  </a:lnTo>
                  <a:lnTo>
                    <a:pt x="1382" y="995"/>
                  </a:lnTo>
                  <a:lnTo>
                    <a:pt x="1380" y="995"/>
                  </a:lnTo>
                  <a:lnTo>
                    <a:pt x="1379" y="997"/>
                  </a:lnTo>
                  <a:lnTo>
                    <a:pt x="1377" y="998"/>
                  </a:lnTo>
                  <a:lnTo>
                    <a:pt x="1377" y="1000"/>
                  </a:lnTo>
                  <a:lnTo>
                    <a:pt x="1375" y="1002"/>
                  </a:lnTo>
                  <a:lnTo>
                    <a:pt x="1375" y="1003"/>
                  </a:lnTo>
                  <a:lnTo>
                    <a:pt x="1375" y="1005"/>
                  </a:lnTo>
                  <a:lnTo>
                    <a:pt x="1375" y="1007"/>
                  </a:lnTo>
                  <a:lnTo>
                    <a:pt x="1375" y="1008"/>
                  </a:lnTo>
                  <a:lnTo>
                    <a:pt x="1377" y="1008"/>
                  </a:lnTo>
                  <a:lnTo>
                    <a:pt x="1377" y="1010"/>
                  </a:lnTo>
                  <a:lnTo>
                    <a:pt x="1377" y="1012"/>
                  </a:lnTo>
                  <a:lnTo>
                    <a:pt x="1377" y="1013"/>
                  </a:lnTo>
                  <a:lnTo>
                    <a:pt x="1375" y="1013"/>
                  </a:lnTo>
                  <a:lnTo>
                    <a:pt x="1375" y="1015"/>
                  </a:lnTo>
                  <a:lnTo>
                    <a:pt x="1372" y="1015"/>
                  </a:lnTo>
                  <a:lnTo>
                    <a:pt x="1372" y="1018"/>
                  </a:lnTo>
                  <a:lnTo>
                    <a:pt x="1370" y="1020"/>
                  </a:lnTo>
                  <a:lnTo>
                    <a:pt x="1370" y="1022"/>
                  </a:lnTo>
                  <a:lnTo>
                    <a:pt x="1369" y="1023"/>
                  </a:lnTo>
                  <a:lnTo>
                    <a:pt x="1369" y="1025"/>
                  </a:lnTo>
                  <a:lnTo>
                    <a:pt x="1367" y="1027"/>
                  </a:lnTo>
                  <a:lnTo>
                    <a:pt x="1367" y="1028"/>
                  </a:lnTo>
                  <a:lnTo>
                    <a:pt x="1367" y="1030"/>
                  </a:lnTo>
                  <a:lnTo>
                    <a:pt x="1367" y="1031"/>
                  </a:lnTo>
                  <a:lnTo>
                    <a:pt x="1367" y="1033"/>
                  </a:lnTo>
                  <a:lnTo>
                    <a:pt x="1367" y="1035"/>
                  </a:lnTo>
                  <a:lnTo>
                    <a:pt x="1367" y="1036"/>
                  </a:lnTo>
                  <a:lnTo>
                    <a:pt x="1369" y="1038"/>
                  </a:lnTo>
                  <a:lnTo>
                    <a:pt x="1369" y="1040"/>
                  </a:lnTo>
                  <a:lnTo>
                    <a:pt x="1367" y="1041"/>
                  </a:lnTo>
                  <a:lnTo>
                    <a:pt x="1367" y="1043"/>
                  </a:lnTo>
                  <a:lnTo>
                    <a:pt x="1367" y="1045"/>
                  </a:lnTo>
                  <a:lnTo>
                    <a:pt x="1365" y="1046"/>
                  </a:lnTo>
                  <a:lnTo>
                    <a:pt x="1367" y="1048"/>
                  </a:lnTo>
                  <a:lnTo>
                    <a:pt x="1365" y="1050"/>
                  </a:lnTo>
                  <a:lnTo>
                    <a:pt x="1364" y="1051"/>
                  </a:lnTo>
                  <a:lnTo>
                    <a:pt x="1362" y="1051"/>
                  </a:lnTo>
                  <a:lnTo>
                    <a:pt x="1362" y="1053"/>
                  </a:lnTo>
                  <a:lnTo>
                    <a:pt x="1362" y="1055"/>
                  </a:lnTo>
                  <a:lnTo>
                    <a:pt x="1362" y="1056"/>
                  </a:lnTo>
                  <a:lnTo>
                    <a:pt x="1360" y="1058"/>
                  </a:lnTo>
                  <a:lnTo>
                    <a:pt x="1360" y="1060"/>
                  </a:lnTo>
                  <a:lnTo>
                    <a:pt x="1360" y="1061"/>
                  </a:lnTo>
                  <a:lnTo>
                    <a:pt x="1359" y="1061"/>
                  </a:lnTo>
                  <a:lnTo>
                    <a:pt x="1359" y="1063"/>
                  </a:lnTo>
                  <a:lnTo>
                    <a:pt x="1357" y="1064"/>
                  </a:lnTo>
                  <a:lnTo>
                    <a:pt x="1357" y="1066"/>
                  </a:lnTo>
                  <a:lnTo>
                    <a:pt x="1355" y="1068"/>
                  </a:lnTo>
                  <a:lnTo>
                    <a:pt x="1354" y="1069"/>
                  </a:lnTo>
                  <a:lnTo>
                    <a:pt x="1354" y="1071"/>
                  </a:lnTo>
                  <a:lnTo>
                    <a:pt x="1355" y="1073"/>
                  </a:lnTo>
                  <a:lnTo>
                    <a:pt x="1354" y="1073"/>
                  </a:lnTo>
                  <a:lnTo>
                    <a:pt x="1352" y="1073"/>
                  </a:lnTo>
                  <a:lnTo>
                    <a:pt x="1351" y="1074"/>
                  </a:lnTo>
                  <a:lnTo>
                    <a:pt x="1349" y="1074"/>
                  </a:lnTo>
                  <a:lnTo>
                    <a:pt x="1349" y="1076"/>
                  </a:lnTo>
                  <a:lnTo>
                    <a:pt x="1347" y="1076"/>
                  </a:lnTo>
                  <a:lnTo>
                    <a:pt x="1346" y="1074"/>
                  </a:lnTo>
                  <a:lnTo>
                    <a:pt x="1346" y="1076"/>
                  </a:lnTo>
                  <a:lnTo>
                    <a:pt x="1344" y="1076"/>
                  </a:lnTo>
                  <a:lnTo>
                    <a:pt x="1344" y="1078"/>
                  </a:lnTo>
                  <a:lnTo>
                    <a:pt x="1344" y="1079"/>
                  </a:lnTo>
                  <a:lnTo>
                    <a:pt x="1344" y="1081"/>
                  </a:lnTo>
                  <a:lnTo>
                    <a:pt x="1344" y="1083"/>
                  </a:lnTo>
                  <a:lnTo>
                    <a:pt x="1342" y="1084"/>
                  </a:lnTo>
                  <a:lnTo>
                    <a:pt x="1344" y="1086"/>
                  </a:lnTo>
                  <a:lnTo>
                    <a:pt x="1344" y="1088"/>
                  </a:lnTo>
                  <a:lnTo>
                    <a:pt x="1344" y="1089"/>
                  </a:lnTo>
                  <a:lnTo>
                    <a:pt x="1342" y="1089"/>
                  </a:lnTo>
                  <a:lnTo>
                    <a:pt x="1342" y="1091"/>
                  </a:lnTo>
                  <a:lnTo>
                    <a:pt x="1342" y="1093"/>
                  </a:lnTo>
                  <a:lnTo>
                    <a:pt x="1342" y="1094"/>
                  </a:lnTo>
                  <a:lnTo>
                    <a:pt x="1342" y="1096"/>
                  </a:lnTo>
                  <a:lnTo>
                    <a:pt x="1342" y="1097"/>
                  </a:lnTo>
                  <a:lnTo>
                    <a:pt x="1342" y="1099"/>
                  </a:lnTo>
                  <a:lnTo>
                    <a:pt x="1344" y="1101"/>
                  </a:lnTo>
                  <a:lnTo>
                    <a:pt x="1344" y="1102"/>
                  </a:lnTo>
                  <a:lnTo>
                    <a:pt x="1344" y="1104"/>
                  </a:lnTo>
                  <a:lnTo>
                    <a:pt x="1344" y="1106"/>
                  </a:lnTo>
                  <a:lnTo>
                    <a:pt x="1346" y="1107"/>
                  </a:lnTo>
                  <a:lnTo>
                    <a:pt x="1359" y="1154"/>
                  </a:lnTo>
                  <a:lnTo>
                    <a:pt x="1346" y="1147"/>
                  </a:lnTo>
                  <a:lnTo>
                    <a:pt x="1336" y="1155"/>
                  </a:lnTo>
                  <a:lnTo>
                    <a:pt x="1334" y="1178"/>
                  </a:lnTo>
                  <a:lnTo>
                    <a:pt x="1334" y="1191"/>
                  </a:lnTo>
                  <a:lnTo>
                    <a:pt x="1314" y="1223"/>
                  </a:lnTo>
                  <a:lnTo>
                    <a:pt x="1318" y="1239"/>
                  </a:lnTo>
                  <a:lnTo>
                    <a:pt x="1331" y="1262"/>
                  </a:lnTo>
                  <a:lnTo>
                    <a:pt x="1332" y="1282"/>
                  </a:lnTo>
                  <a:lnTo>
                    <a:pt x="1341" y="1304"/>
                  </a:lnTo>
                  <a:lnTo>
                    <a:pt x="1342" y="1335"/>
                  </a:lnTo>
                  <a:lnTo>
                    <a:pt x="1349" y="1376"/>
                  </a:lnTo>
                  <a:lnTo>
                    <a:pt x="1357" y="1411"/>
                  </a:lnTo>
                  <a:lnTo>
                    <a:pt x="1355" y="1427"/>
                  </a:lnTo>
                  <a:lnTo>
                    <a:pt x="1355" y="1444"/>
                  </a:lnTo>
                  <a:lnTo>
                    <a:pt x="1355" y="1457"/>
                  </a:lnTo>
                  <a:lnTo>
                    <a:pt x="1349" y="1462"/>
                  </a:lnTo>
                  <a:lnTo>
                    <a:pt x="1336" y="1465"/>
                  </a:lnTo>
                  <a:lnTo>
                    <a:pt x="1329" y="1474"/>
                  </a:lnTo>
                  <a:lnTo>
                    <a:pt x="1326" y="1479"/>
                  </a:lnTo>
                  <a:lnTo>
                    <a:pt x="1308" y="1485"/>
                  </a:lnTo>
                  <a:lnTo>
                    <a:pt x="1288" y="1523"/>
                  </a:lnTo>
                  <a:lnTo>
                    <a:pt x="1288" y="1535"/>
                  </a:lnTo>
                  <a:lnTo>
                    <a:pt x="1288" y="1549"/>
                  </a:lnTo>
                  <a:lnTo>
                    <a:pt x="1278" y="1569"/>
                  </a:lnTo>
                  <a:lnTo>
                    <a:pt x="1266" y="1599"/>
                  </a:lnTo>
                  <a:lnTo>
                    <a:pt x="1268" y="1607"/>
                  </a:lnTo>
                  <a:lnTo>
                    <a:pt x="1271" y="1617"/>
                  </a:lnTo>
                  <a:lnTo>
                    <a:pt x="1283" y="1644"/>
                  </a:lnTo>
                  <a:lnTo>
                    <a:pt x="1286" y="1655"/>
                  </a:lnTo>
                  <a:lnTo>
                    <a:pt x="1286" y="1673"/>
                  </a:lnTo>
                  <a:lnTo>
                    <a:pt x="1285" y="1706"/>
                  </a:lnTo>
                  <a:lnTo>
                    <a:pt x="1286" y="1716"/>
                  </a:lnTo>
                  <a:lnTo>
                    <a:pt x="1283" y="1733"/>
                  </a:lnTo>
                  <a:lnTo>
                    <a:pt x="1283" y="1744"/>
                  </a:lnTo>
                  <a:lnTo>
                    <a:pt x="1290" y="1754"/>
                  </a:lnTo>
                  <a:lnTo>
                    <a:pt x="1291" y="1766"/>
                  </a:lnTo>
                  <a:lnTo>
                    <a:pt x="1281" y="1785"/>
                  </a:lnTo>
                  <a:lnTo>
                    <a:pt x="1280" y="1794"/>
                  </a:lnTo>
                  <a:lnTo>
                    <a:pt x="1281" y="1799"/>
                  </a:lnTo>
                  <a:lnTo>
                    <a:pt x="1280" y="1818"/>
                  </a:lnTo>
                  <a:lnTo>
                    <a:pt x="1276" y="1827"/>
                  </a:lnTo>
                  <a:lnTo>
                    <a:pt x="1273" y="1841"/>
                  </a:lnTo>
                  <a:lnTo>
                    <a:pt x="1261" y="1855"/>
                  </a:lnTo>
                  <a:lnTo>
                    <a:pt x="1252" y="1883"/>
                  </a:lnTo>
                  <a:lnTo>
                    <a:pt x="1243" y="1901"/>
                  </a:lnTo>
                  <a:lnTo>
                    <a:pt x="1227" y="1914"/>
                  </a:lnTo>
                  <a:lnTo>
                    <a:pt x="1217" y="1927"/>
                  </a:lnTo>
                  <a:lnTo>
                    <a:pt x="1212" y="1937"/>
                  </a:lnTo>
                  <a:lnTo>
                    <a:pt x="1209" y="1950"/>
                  </a:lnTo>
                  <a:lnTo>
                    <a:pt x="1204" y="1959"/>
                  </a:lnTo>
                  <a:lnTo>
                    <a:pt x="1172" y="1970"/>
                  </a:lnTo>
                  <a:lnTo>
                    <a:pt x="1143" y="1980"/>
                  </a:lnTo>
                  <a:lnTo>
                    <a:pt x="1113" y="2000"/>
                  </a:lnTo>
                  <a:lnTo>
                    <a:pt x="1108" y="2008"/>
                  </a:lnTo>
                  <a:lnTo>
                    <a:pt x="1082" y="2015"/>
                  </a:lnTo>
                  <a:lnTo>
                    <a:pt x="1067" y="2010"/>
                  </a:lnTo>
                  <a:lnTo>
                    <a:pt x="1052" y="2003"/>
                  </a:lnTo>
                  <a:lnTo>
                    <a:pt x="1050" y="1985"/>
                  </a:lnTo>
                  <a:lnTo>
                    <a:pt x="1037" y="1978"/>
                  </a:lnTo>
                  <a:lnTo>
                    <a:pt x="1024" y="1978"/>
                  </a:lnTo>
                  <a:lnTo>
                    <a:pt x="1016" y="1983"/>
                  </a:lnTo>
                  <a:lnTo>
                    <a:pt x="1014" y="1985"/>
                  </a:lnTo>
                  <a:lnTo>
                    <a:pt x="1009" y="1993"/>
                  </a:lnTo>
                  <a:lnTo>
                    <a:pt x="1007" y="1993"/>
                  </a:lnTo>
                  <a:lnTo>
                    <a:pt x="991" y="1995"/>
                  </a:lnTo>
                  <a:lnTo>
                    <a:pt x="983" y="1992"/>
                  </a:lnTo>
                  <a:lnTo>
                    <a:pt x="974" y="1993"/>
                  </a:lnTo>
                  <a:lnTo>
                    <a:pt x="970" y="2010"/>
                  </a:lnTo>
                  <a:lnTo>
                    <a:pt x="970" y="2020"/>
                  </a:lnTo>
                  <a:lnTo>
                    <a:pt x="966" y="2020"/>
                  </a:lnTo>
                  <a:lnTo>
                    <a:pt x="963" y="2031"/>
                  </a:lnTo>
                  <a:lnTo>
                    <a:pt x="960" y="2048"/>
                  </a:lnTo>
                  <a:lnTo>
                    <a:pt x="955" y="2056"/>
                  </a:lnTo>
                  <a:lnTo>
                    <a:pt x="955" y="2066"/>
                  </a:lnTo>
                  <a:lnTo>
                    <a:pt x="950" y="2069"/>
                  </a:lnTo>
                  <a:lnTo>
                    <a:pt x="943" y="2081"/>
                  </a:lnTo>
                  <a:lnTo>
                    <a:pt x="937" y="2082"/>
                  </a:lnTo>
                  <a:lnTo>
                    <a:pt x="927" y="2076"/>
                  </a:lnTo>
                  <a:lnTo>
                    <a:pt x="915" y="2082"/>
                  </a:lnTo>
                  <a:lnTo>
                    <a:pt x="900" y="2082"/>
                  </a:lnTo>
                  <a:lnTo>
                    <a:pt x="885" y="2092"/>
                  </a:lnTo>
                  <a:lnTo>
                    <a:pt x="882" y="2091"/>
                  </a:lnTo>
                  <a:lnTo>
                    <a:pt x="859" y="2092"/>
                  </a:lnTo>
                  <a:lnTo>
                    <a:pt x="846" y="2089"/>
                  </a:lnTo>
                  <a:lnTo>
                    <a:pt x="824" y="2074"/>
                  </a:lnTo>
                  <a:lnTo>
                    <a:pt x="823" y="2074"/>
                  </a:lnTo>
                  <a:lnTo>
                    <a:pt x="813" y="2071"/>
                  </a:lnTo>
                  <a:lnTo>
                    <a:pt x="801" y="2069"/>
                  </a:lnTo>
                  <a:lnTo>
                    <a:pt x="793" y="2064"/>
                  </a:lnTo>
                  <a:lnTo>
                    <a:pt x="785" y="2059"/>
                  </a:lnTo>
                  <a:lnTo>
                    <a:pt x="777" y="2054"/>
                  </a:lnTo>
                  <a:lnTo>
                    <a:pt x="777" y="2053"/>
                  </a:lnTo>
                  <a:lnTo>
                    <a:pt x="770" y="2048"/>
                  </a:lnTo>
                  <a:lnTo>
                    <a:pt x="763" y="2041"/>
                  </a:lnTo>
                  <a:lnTo>
                    <a:pt x="755" y="2036"/>
                  </a:lnTo>
                  <a:lnTo>
                    <a:pt x="749" y="2030"/>
                  </a:lnTo>
                  <a:lnTo>
                    <a:pt x="740" y="2025"/>
                  </a:lnTo>
                  <a:lnTo>
                    <a:pt x="729" y="2021"/>
                  </a:lnTo>
                  <a:lnTo>
                    <a:pt x="717" y="2021"/>
                  </a:lnTo>
                  <a:lnTo>
                    <a:pt x="706" y="2025"/>
                  </a:lnTo>
                  <a:lnTo>
                    <a:pt x="697" y="2030"/>
                  </a:lnTo>
                  <a:lnTo>
                    <a:pt x="689" y="2036"/>
                  </a:lnTo>
                  <a:lnTo>
                    <a:pt x="684" y="2043"/>
                  </a:lnTo>
                  <a:lnTo>
                    <a:pt x="681" y="2046"/>
                  </a:lnTo>
                  <a:lnTo>
                    <a:pt x="678" y="2049"/>
                  </a:lnTo>
                  <a:lnTo>
                    <a:pt x="669" y="2054"/>
                  </a:lnTo>
                  <a:lnTo>
                    <a:pt x="661" y="2061"/>
                  </a:lnTo>
                  <a:lnTo>
                    <a:pt x="651" y="2064"/>
                  </a:lnTo>
                  <a:lnTo>
                    <a:pt x="641" y="2067"/>
                  </a:lnTo>
                  <a:lnTo>
                    <a:pt x="631" y="2069"/>
                  </a:lnTo>
                  <a:lnTo>
                    <a:pt x="618" y="2069"/>
                  </a:lnTo>
                  <a:lnTo>
                    <a:pt x="608" y="2066"/>
                  </a:lnTo>
                  <a:lnTo>
                    <a:pt x="598" y="2064"/>
                  </a:lnTo>
                  <a:lnTo>
                    <a:pt x="590" y="2061"/>
                  </a:lnTo>
                  <a:lnTo>
                    <a:pt x="587" y="2059"/>
                  </a:lnTo>
                  <a:lnTo>
                    <a:pt x="580" y="2066"/>
                  </a:lnTo>
                  <a:lnTo>
                    <a:pt x="572" y="2072"/>
                  </a:lnTo>
                  <a:lnTo>
                    <a:pt x="565" y="2077"/>
                  </a:lnTo>
                  <a:lnTo>
                    <a:pt x="557" y="2082"/>
                  </a:lnTo>
                  <a:lnTo>
                    <a:pt x="549" y="2089"/>
                  </a:lnTo>
                  <a:lnTo>
                    <a:pt x="542" y="2096"/>
                  </a:lnTo>
                  <a:lnTo>
                    <a:pt x="536" y="2102"/>
                  </a:lnTo>
                  <a:lnTo>
                    <a:pt x="528" y="2107"/>
                  </a:lnTo>
                  <a:lnTo>
                    <a:pt x="519" y="2112"/>
                  </a:lnTo>
                  <a:lnTo>
                    <a:pt x="506" y="2112"/>
                  </a:lnTo>
                  <a:lnTo>
                    <a:pt x="498" y="2109"/>
                  </a:lnTo>
                  <a:lnTo>
                    <a:pt x="488" y="2105"/>
                  </a:lnTo>
                  <a:lnTo>
                    <a:pt x="480" y="2100"/>
                  </a:lnTo>
                  <a:lnTo>
                    <a:pt x="471" y="2096"/>
                  </a:lnTo>
                  <a:lnTo>
                    <a:pt x="463" y="2091"/>
                  </a:lnTo>
                  <a:lnTo>
                    <a:pt x="457" y="2084"/>
                  </a:lnTo>
                  <a:lnTo>
                    <a:pt x="453" y="2082"/>
                  </a:lnTo>
                  <a:lnTo>
                    <a:pt x="448" y="2079"/>
                  </a:lnTo>
                  <a:lnTo>
                    <a:pt x="437" y="2077"/>
                  </a:lnTo>
                  <a:lnTo>
                    <a:pt x="427" y="2077"/>
                  </a:lnTo>
                  <a:lnTo>
                    <a:pt x="414" y="2077"/>
                  </a:lnTo>
                  <a:lnTo>
                    <a:pt x="401" y="2077"/>
                  </a:lnTo>
                  <a:lnTo>
                    <a:pt x="389" y="2074"/>
                  </a:lnTo>
                  <a:lnTo>
                    <a:pt x="381" y="2071"/>
                  </a:lnTo>
                  <a:lnTo>
                    <a:pt x="372" y="2066"/>
                  </a:lnTo>
                  <a:lnTo>
                    <a:pt x="364" y="2061"/>
                  </a:lnTo>
                  <a:lnTo>
                    <a:pt x="354" y="2058"/>
                  </a:lnTo>
                  <a:lnTo>
                    <a:pt x="346" y="2053"/>
                  </a:lnTo>
                  <a:lnTo>
                    <a:pt x="333" y="2054"/>
                  </a:lnTo>
                  <a:lnTo>
                    <a:pt x="326" y="2059"/>
                  </a:lnTo>
                  <a:lnTo>
                    <a:pt x="318" y="2066"/>
                  </a:lnTo>
                  <a:lnTo>
                    <a:pt x="307" y="2067"/>
                  </a:lnTo>
                  <a:lnTo>
                    <a:pt x="295" y="2067"/>
                  </a:lnTo>
                  <a:lnTo>
                    <a:pt x="285" y="2067"/>
                  </a:lnTo>
                  <a:lnTo>
                    <a:pt x="275" y="2071"/>
                  </a:lnTo>
                  <a:lnTo>
                    <a:pt x="267" y="2077"/>
                  </a:lnTo>
                  <a:lnTo>
                    <a:pt x="262" y="2084"/>
                  </a:lnTo>
                  <a:lnTo>
                    <a:pt x="257" y="2092"/>
                  </a:lnTo>
                  <a:lnTo>
                    <a:pt x="250" y="2099"/>
                  </a:lnTo>
                  <a:lnTo>
                    <a:pt x="241" y="2105"/>
                  </a:lnTo>
                  <a:lnTo>
                    <a:pt x="232" y="2109"/>
                  </a:lnTo>
                  <a:lnTo>
                    <a:pt x="221" y="2112"/>
                  </a:lnTo>
                  <a:lnTo>
                    <a:pt x="208" y="2112"/>
                  </a:lnTo>
                  <a:lnTo>
                    <a:pt x="198" y="2109"/>
                  </a:lnTo>
                  <a:lnTo>
                    <a:pt x="189" y="2104"/>
                  </a:lnTo>
                  <a:lnTo>
                    <a:pt x="183" y="2097"/>
                  </a:lnTo>
                  <a:lnTo>
                    <a:pt x="176" y="2091"/>
                  </a:lnTo>
                  <a:lnTo>
                    <a:pt x="170" y="2084"/>
                  </a:lnTo>
                  <a:lnTo>
                    <a:pt x="165" y="2077"/>
                  </a:lnTo>
                  <a:lnTo>
                    <a:pt x="165" y="2064"/>
                  </a:lnTo>
                  <a:lnTo>
                    <a:pt x="168" y="2054"/>
                  </a:lnTo>
                  <a:lnTo>
                    <a:pt x="168" y="2043"/>
                  </a:lnTo>
                  <a:lnTo>
                    <a:pt x="165" y="2033"/>
                  </a:lnTo>
                  <a:lnTo>
                    <a:pt x="160" y="2025"/>
                  </a:lnTo>
                  <a:lnTo>
                    <a:pt x="155" y="2018"/>
                  </a:lnTo>
                  <a:lnTo>
                    <a:pt x="148" y="2010"/>
                  </a:lnTo>
                  <a:lnTo>
                    <a:pt x="145" y="2000"/>
                  </a:lnTo>
                  <a:lnTo>
                    <a:pt x="140" y="1992"/>
                  </a:lnTo>
                  <a:lnTo>
                    <a:pt x="140" y="1978"/>
                  </a:lnTo>
                  <a:lnTo>
                    <a:pt x="142" y="1965"/>
                  </a:lnTo>
                  <a:lnTo>
                    <a:pt x="148" y="1959"/>
                  </a:lnTo>
                  <a:lnTo>
                    <a:pt x="156" y="1954"/>
                  </a:lnTo>
                  <a:lnTo>
                    <a:pt x="161" y="1947"/>
                  </a:lnTo>
                  <a:lnTo>
                    <a:pt x="168" y="1940"/>
                  </a:lnTo>
                  <a:lnTo>
                    <a:pt x="175" y="1932"/>
                  </a:lnTo>
                  <a:lnTo>
                    <a:pt x="176" y="1921"/>
                  </a:lnTo>
                  <a:lnTo>
                    <a:pt x="178" y="1909"/>
                  </a:lnTo>
                  <a:lnTo>
                    <a:pt x="173" y="1901"/>
                  </a:lnTo>
                  <a:lnTo>
                    <a:pt x="168" y="1893"/>
                  </a:lnTo>
                  <a:lnTo>
                    <a:pt x="161" y="1886"/>
                  </a:lnTo>
                  <a:lnTo>
                    <a:pt x="155" y="1879"/>
                  </a:lnTo>
                  <a:lnTo>
                    <a:pt x="148" y="1873"/>
                  </a:lnTo>
                  <a:lnTo>
                    <a:pt x="142" y="1866"/>
                  </a:lnTo>
                  <a:lnTo>
                    <a:pt x="135" y="1860"/>
                  </a:lnTo>
                  <a:lnTo>
                    <a:pt x="128" y="1853"/>
                  </a:lnTo>
                  <a:lnTo>
                    <a:pt x="123" y="1848"/>
                  </a:lnTo>
                  <a:lnTo>
                    <a:pt x="158" y="1828"/>
                  </a:lnTo>
                  <a:lnTo>
                    <a:pt x="160" y="1827"/>
                  </a:lnTo>
                  <a:lnTo>
                    <a:pt x="161" y="1825"/>
                  </a:lnTo>
                  <a:lnTo>
                    <a:pt x="163" y="1823"/>
                  </a:lnTo>
                  <a:lnTo>
                    <a:pt x="165" y="1820"/>
                  </a:lnTo>
                  <a:lnTo>
                    <a:pt x="165" y="1818"/>
                  </a:lnTo>
                  <a:lnTo>
                    <a:pt x="166" y="1817"/>
                  </a:lnTo>
                  <a:lnTo>
                    <a:pt x="166" y="1815"/>
                  </a:lnTo>
                  <a:lnTo>
                    <a:pt x="166" y="1813"/>
                  </a:lnTo>
                  <a:lnTo>
                    <a:pt x="166" y="1812"/>
                  </a:lnTo>
                  <a:lnTo>
                    <a:pt x="166" y="1810"/>
                  </a:lnTo>
                  <a:lnTo>
                    <a:pt x="168" y="1810"/>
                  </a:lnTo>
                  <a:lnTo>
                    <a:pt x="170" y="1808"/>
                  </a:lnTo>
                  <a:lnTo>
                    <a:pt x="171" y="1807"/>
                  </a:lnTo>
                  <a:lnTo>
                    <a:pt x="171" y="1805"/>
                  </a:lnTo>
                  <a:lnTo>
                    <a:pt x="173" y="1804"/>
                  </a:lnTo>
                  <a:lnTo>
                    <a:pt x="173" y="1802"/>
                  </a:lnTo>
                  <a:lnTo>
                    <a:pt x="173" y="1800"/>
                  </a:lnTo>
                  <a:lnTo>
                    <a:pt x="173" y="1799"/>
                  </a:lnTo>
                  <a:lnTo>
                    <a:pt x="171" y="1799"/>
                  </a:lnTo>
                  <a:lnTo>
                    <a:pt x="171" y="1797"/>
                  </a:lnTo>
                  <a:lnTo>
                    <a:pt x="170" y="1795"/>
                  </a:lnTo>
                  <a:lnTo>
                    <a:pt x="170" y="1794"/>
                  </a:lnTo>
                  <a:lnTo>
                    <a:pt x="168" y="1794"/>
                  </a:lnTo>
                  <a:lnTo>
                    <a:pt x="168" y="1792"/>
                  </a:lnTo>
                  <a:lnTo>
                    <a:pt x="170" y="1789"/>
                  </a:lnTo>
                  <a:lnTo>
                    <a:pt x="171" y="1787"/>
                  </a:lnTo>
                  <a:lnTo>
                    <a:pt x="173" y="1785"/>
                  </a:lnTo>
                  <a:lnTo>
                    <a:pt x="173" y="1784"/>
                  </a:lnTo>
                  <a:lnTo>
                    <a:pt x="175" y="1782"/>
                  </a:lnTo>
                  <a:lnTo>
                    <a:pt x="176" y="1780"/>
                  </a:lnTo>
                  <a:lnTo>
                    <a:pt x="176" y="1779"/>
                  </a:lnTo>
                  <a:lnTo>
                    <a:pt x="176" y="1777"/>
                  </a:lnTo>
                  <a:lnTo>
                    <a:pt x="178" y="1775"/>
                  </a:lnTo>
                  <a:lnTo>
                    <a:pt x="178" y="1774"/>
                  </a:lnTo>
                  <a:lnTo>
                    <a:pt x="178" y="1772"/>
                  </a:lnTo>
                  <a:lnTo>
                    <a:pt x="178" y="1771"/>
                  </a:lnTo>
                  <a:lnTo>
                    <a:pt x="178" y="1767"/>
                  </a:lnTo>
                  <a:lnTo>
                    <a:pt x="178" y="1766"/>
                  </a:lnTo>
                  <a:lnTo>
                    <a:pt x="178" y="1762"/>
                  </a:lnTo>
                  <a:lnTo>
                    <a:pt x="180" y="1762"/>
                  </a:lnTo>
                  <a:lnTo>
                    <a:pt x="180" y="1761"/>
                  </a:lnTo>
                  <a:lnTo>
                    <a:pt x="181" y="1759"/>
                  </a:lnTo>
                  <a:lnTo>
                    <a:pt x="183" y="1757"/>
                  </a:lnTo>
                  <a:lnTo>
                    <a:pt x="184" y="1757"/>
                  </a:lnTo>
                  <a:lnTo>
                    <a:pt x="184" y="1756"/>
                  </a:lnTo>
                  <a:lnTo>
                    <a:pt x="186" y="1756"/>
                  </a:lnTo>
                  <a:lnTo>
                    <a:pt x="186" y="1754"/>
                  </a:lnTo>
                  <a:lnTo>
                    <a:pt x="188" y="1752"/>
                  </a:lnTo>
                  <a:lnTo>
                    <a:pt x="189" y="1752"/>
                  </a:lnTo>
                  <a:lnTo>
                    <a:pt x="189" y="1751"/>
                  </a:lnTo>
                  <a:lnTo>
                    <a:pt x="191" y="1749"/>
                  </a:lnTo>
                  <a:lnTo>
                    <a:pt x="194" y="1749"/>
                  </a:lnTo>
                  <a:lnTo>
                    <a:pt x="194" y="1747"/>
                  </a:lnTo>
                  <a:lnTo>
                    <a:pt x="194" y="1746"/>
                  </a:lnTo>
                  <a:lnTo>
                    <a:pt x="194" y="1742"/>
                  </a:lnTo>
                  <a:lnTo>
                    <a:pt x="196" y="1741"/>
                  </a:lnTo>
                  <a:lnTo>
                    <a:pt x="198" y="1739"/>
                  </a:lnTo>
                  <a:lnTo>
                    <a:pt x="198" y="1738"/>
                  </a:lnTo>
                  <a:lnTo>
                    <a:pt x="199" y="1736"/>
                  </a:lnTo>
                  <a:lnTo>
                    <a:pt x="199" y="1734"/>
                  </a:lnTo>
                  <a:lnTo>
                    <a:pt x="198" y="1733"/>
                  </a:lnTo>
                  <a:lnTo>
                    <a:pt x="198" y="1731"/>
                  </a:lnTo>
                  <a:lnTo>
                    <a:pt x="196" y="1729"/>
                  </a:lnTo>
                  <a:lnTo>
                    <a:pt x="194" y="1726"/>
                  </a:lnTo>
                  <a:lnTo>
                    <a:pt x="193" y="1724"/>
                  </a:lnTo>
                  <a:lnTo>
                    <a:pt x="191" y="1723"/>
                  </a:lnTo>
                  <a:lnTo>
                    <a:pt x="191" y="1721"/>
                  </a:lnTo>
                  <a:lnTo>
                    <a:pt x="191" y="1719"/>
                  </a:lnTo>
                  <a:lnTo>
                    <a:pt x="191" y="1718"/>
                  </a:lnTo>
                  <a:lnTo>
                    <a:pt x="191" y="1716"/>
                  </a:lnTo>
                  <a:lnTo>
                    <a:pt x="193" y="1716"/>
                  </a:lnTo>
                  <a:lnTo>
                    <a:pt x="193" y="1714"/>
                  </a:lnTo>
                  <a:lnTo>
                    <a:pt x="191" y="1713"/>
                  </a:lnTo>
                  <a:lnTo>
                    <a:pt x="189" y="1711"/>
                  </a:lnTo>
                  <a:lnTo>
                    <a:pt x="188" y="1711"/>
                  </a:lnTo>
                  <a:lnTo>
                    <a:pt x="188" y="1709"/>
                  </a:lnTo>
                  <a:lnTo>
                    <a:pt x="188" y="1708"/>
                  </a:lnTo>
                  <a:lnTo>
                    <a:pt x="189" y="1708"/>
                  </a:lnTo>
                  <a:lnTo>
                    <a:pt x="189" y="1706"/>
                  </a:lnTo>
                  <a:lnTo>
                    <a:pt x="189" y="1705"/>
                  </a:lnTo>
                  <a:lnTo>
                    <a:pt x="188" y="1703"/>
                  </a:lnTo>
                  <a:lnTo>
                    <a:pt x="186" y="1701"/>
                  </a:lnTo>
                  <a:lnTo>
                    <a:pt x="186" y="1700"/>
                  </a:lnTo>
                  <a:lnTo>
                    <a:pt x="184" y="1700"/>
                  </a:lnTo>
                  <a:lnTo>
                    <a:pt x="183" y="1695"/>
                  </a:lnTo>
                  <a:lnTo>
                    <a:pt x="181" y="1695"/>
                  </a:lnTo>
                  <a:lnTo>
                    <a:pt x="178" y="1693"/>
                  </a:lnTo>
                  <a:lnTo>
                    <a:pt x="176" y="1691"/>
                  </a:lnTo>
                  <a:lnTo>
                    <a:pt x="176" y="1690"/>
                  </a:lnTo>
                  <a:lnTo>
                    <a:pt x="176" y="1688"/>
                  </a:lnTo>
                  <a:lnTo>
                    <a:pt x="176" y="1686"/>
                  </a:lnTo>
                  <a:lnTo>
                    <a:pt x="176" y="1685"/>
                  </a:lnTo>
                  <a:lnTo>
                    <a:pt x="175" y="1683"/>
                  </a:lnTo>
                  <a:lnTo>
                    <a:pt x="175" y="1681"/>
                  </a:lnTo>
                  <a:lnTo>
                    <a:pt x="175" y="1680"/>
                  </a:lnTo>
                  <a:lnTo>
                    <a:pt x="175" y="1678"/>
                  </a:lnTo>
                  <a:lnTo>
                    <a:pt x="173" y="1678"/>
                  </a:lnTo>
                  <a:lnTo>
                    <a:pt x="173" y="1676"/>
                  </a:lnTo>
                  <a:lnTo>
                    <a:pt x="171" y="1676"/>
                  </a:lnTo>
                  <a:lnTo>
                    <a:pt x="171" y="1675"/>
                  </a:lnTo>
                  <a:lnTo>
                    <a:pt x="171" y="1673"/>
                  </a:lnTo>
                  <a:lnTo>
                    <a:pt x="171" y="1672"/>
                  </a:lnTo>
                  <a:lnTo>
                    <a:pt x="171" y="1670"/>
                  </a:lnTo>
                  <a:lnTo>
                    <a:pt x="171" y="1668"/>
                  </a:lnTo>
                  <a:lnTo>
                    <a:pt x="170" y="1668"/>
                  </a:lnTo>
                  <a:lnTo>
                    <a:pt x="170" y="1667"/>
                  </a:lnTo>
                  <a:lnTo>
                    <a:pt x="168" y="1667"/>
                  </a:lnTo>
                  <a:lnTo>
                    <a:pt x="166" y="1667"/>
                  </a:lnTo>
                  <a:lnTo>
                    <a:pt x="165" y="1667"/>
                  </a:lnTo>
                  <a:lnTo>
                    <a:pt x="163" y="1667"/>
                  </a:lnTo>
                  <a:lnTo>
                    <a:pt x="163" y="1668"/>
                  </a:lnTo>
                  <a:lnTo>
                    <a:pt x="160" y="1668"/>
                  </a:lnTo>
                  <a:lnTo>
                    <a:pt x="160" y="1670"/>
                  </a:lnTo>
                  <a:lnTo>
                    <a:pt x="158" y="1670"/>
                  </a:lnTo>
                  <a:lnTo>
                    <a:pt x="156" y="1670"/>
                  </a:lnTo>
                  <a:lnTo>
                    <a:pt x="155" y="1670"/>
                  </a:lnTo>
                  <a:lnTo>
                    <a:pt x="153" y="1668"/>
                  </a:lnTo>
                  <a:lnTo>
                    <a:pt x="153" y="1667"/>
                  </a:lnTo>
                  <a:lnTo>
                    <a:pt x="151" y="1667"/>
                  </a:lnTo>
                  <a:lnTo>
                    <a:pt x="151" y="1665"/>
                  </a:lnTo>
                  <a:lnTo>
                    <a:pt x="151" y="1663"/>
                  </a:lnTo>
                  <a:lnTo>
                    <a:pt x="150" y="1662"/>
                  </a:lnTo>
                  <a:lnTo>
                    <a:pt x="150" y="1660"/>
                  </a:lnTo>
                  <a:lnTo>
                    <a:pt x="150" y="1658"/>
                  </a:lnTo>
                  <a:lnTo>
                    <a:pt x="150" y="1657"/>
                  </a:lnTo>
                  <a:lnTo>
                    <a:pt x="151" y="1657"/>
                  </a:lnTo>
                  <a:lnTo>
                    <a:pt x="151" y="1655"/>
                  </a:lnTo>
                  <a:lnTo>
                    <a:pt x="153" y="1655"/>
                  </a:lnTo>
                  <a:lnTo>
                    <a:pt x="155" y="1653"/>
                  </a:lnTo>
                  <a:lnTo>
                    <a:pt x="155" y="1652"/>
                  </a:lnTo>
                  <a:lnTo>
                    <a:pt x="155" y="1650"/>
                  </a:lnTo>
                  <a:lnTo>
                    <a:pt x="155" y="1648"/>
                  </a:lnTo>
                  <a:lnTo>
                    <a:pt x="155" y="1647"/>
                  </a:lnTo>
                  <a:lnTo>
                    <a:pt x="155" y="1645"/>
                  </a:lnTo>
                  <a:lnTo>
                    <a:pt x="153" y="1645"/>
                  </a:lnTo>
                  <a:lnTo>
                    <a:pt x="151" y="1645"/>
                  </a:lnTo>
                  <a:lnTo>
                    <a:pt x="150" y="1645"/>
                  </a:lnTo>
                  <a:lnTo>
                    <a:pt x="148" y="1645"/>
                  </a:lnTo>
                  <a:lnTo>
                    <a:pt x="147" y="1644"/>
                  </a:lnTo>
                  <a:lnTo>
                    <a:pt x="147" y="1642"/>
                  </a:lnTo>
                  <a:lnTo>
                    <a:pt x="145" y="1642"/>
                  </a:lnTo>
                  <a:lnTo>
                    <a:pt x="145" y="1640"/>
                  </a:lnTo>
                  <a:lnTo>
                    <a:pt x="145" y="1639"/>
                  </a:lnTo>
                  <a:lnTo>
                    <a:pt x="147" y="1637"/>
                  </a:lnTo>
                  <a:lnTo>
                    <a:pt x="148" y="1635"/>
                  </a:lnTo>
                  <a:lnTo>
                    <a:pt x="150" y="1634"/>
                  </a:lnTo>
                  <a:lnTo>
                    <a:pt x="150" y="1632"/>
                  </a:lnTo>
                  <a:lnTo>
                    <a:pt x="151" y="1632"/>
                  </a:lnTo>
                  <a:lnTo>
                    <a:pt x="151" y="1630"/>
                  </a:lnTo>
                  <a:lnTo>
                    <a:pt x="153" y="1630"/>
                  </a:lnTo>
                  <a:lnTo>
                    <a:pt x="155" y="1629"/>
                  </a:lnTo>
                  <a:lnTo>
                    <a:pt x="156" y="1629"/>
                  </a:lnTo>
                  <a:lnTo>
                    <a:pt x="156" y="1627"/>
                  </a:lnTo>
                  <a:lnTo>
                    <a:pt x="155" y="1627"/>
                  </a:lnTo>
                  <a:lnTo>
                    <a:pt x="153" y="1625"/>
                  </a:lnTo>
                  <a:lnTo>
                    <a:pt x="153" y="1624"/>
                  </a:lnTo>
                  <a:lnTo>
                    <a:pt x="153" y="1622"/>
                  </a:lnTo>
                  <a:lnTo>
                    <a:pt x="153" y="1619"/>
                  </a:lnTo>
                  <a:lnTo>
                    <a:pt x="155" y="1617"/>
                  </a:lnTo>
                  <a:lnTo>
                    <a:pt x="155" y="1615"/>
                  </a:lnTo>
                  <a:lnTo>
                    <a:pt x="156" y="1612"/>
                  </a:lnTo>
                  <a:lnTo>
                    <a:pt x="158" y="1611"/>
                  </a:lnTo>
                  <a:lnTo>
                    <a:pt x="158" y="1609"/>
                  </a:lnTo>
                  <a:lnTo>
                    <a:pt x="156" y="1609"/>
                  </a:lnTo>
                  <a:lnTo>
                    <a:pt x="156" y="1607"/>
                  </a:lnTo>
                  <a:lnTo>
                    <a:pt x="155" y="1607"/>
                  </a:lnTo>
                  <a:lnTo>
                    <a:pt x="155" y="1606"/>
                  </a:lnTo>
                  <a:lnTo>
                    <a:pt x="155" y="1604"/>
                  </a:lnTo>
                  <a:lnTo>
                    <a:pt x="156" y="1602"/>
                  </a:lnTo>
                  <a:lnTo>
                    <a:pt x="156" y="1601"/>
                  </a:lnTo>
                  <a:lnTo>
                    <a:pt x="158" y="1599"/>
                  </a:lnTo>
                  <a:lnTo>
                    <a:pt x="158" y="1597"/>
                  </a:lnTo>
                  <a:lnTo>
                    <a:pt x="156" y="1596"/>
                  </a:lnTo>
                  <a:lnTo>
                    <a:pt x="155" y="1594"/>
                  </a:lnTo>
                  <a:lnTo>
                    <a:pt x="151" y="1594"/>
                  </a:lnTo>
                  <a:lnTo>
                    <a:pt x="148" y="1596"/>
                  </a:lnTo>
                  <a:lnTo>
                    <a:pt x="147" y="1596"/>
                  </a:lnTo>
                  <a:lnTo>
                    <a:pt x="142" y="1596"/>
                  </a:lnTo>
                  <a:lnTo>
                    <a:pt x="140" y="1596"/>
                  </a:lnTo>
                  <a:lnTo>
                    <a:pt x="140" y="1594"/>
                  </a:lnTo>
                  <a:lnTo>
                    <a:pt x="138" y="1594"/>
                  </a:lnTo>
                  <a:lnTo>
                    <a:pt x="138" y="1592"/>
                  </a:lnTo>
                  <a:lnTo>
                    <a:pt x="137" y="1591"/>
                  </a:lnTo>
                  <a:lnTo>
                    <a:pt x="138" y="1589"/>
                  </a:lnTo>
                  <a:lnTo>
                    <a:pt x="142" y="1587"/>
                  </a:lnTo>
                  <a:lnTo>
                    <a:pt x="142" y="1586"/>
                  </a:lnTo>
                  <a:lnTo>
                    <a:pt x="142" y="1584"/>
                  </a:lnTo>
                  <a:lnTo>
                    <a:pt x="142" y="1582"/>
                  </a:lnTo>
                  <a:lnTo>
                    <a:pt x="140" y="1581"/>
                  </a:lnTo>
                  <a:lnTo>
                    <a:pt x="140" y="1579"/>
                  </a:lnTo>
                  <a:lnTo>
                    <a:pt x="140" y="1578"/>
                  </a:lnTo>
                  <a:lnTo>
                    <a:pt x="140" y="1576"/>
                  </a:lnTo>
                  <a:lnTo>
                    <a:pt x="143" y="1574"/>
                  </a:lnTo>
                  <a:lnTo>
                    <a:pt x="143" y="1573"/>
                  </a:lnTo>
                  <a:lnTo>
                    <a:pt x="143" y="1571"/>
                  </a:lnTo>
                  <a:lnTo>
                    <a:pt x="143" y="1569"/>
                  </a:lnTo>
                  <a:lnTo>
                    <a:pt x="145" y="1568"/>
                  </a:lnTo>
                  <a:lnTo>
                    <a:pt x="147" y="1566"/>
                  </a:lnTo>
                  <a:lnTo>
                    <a:pt x="145" y="1564"/>
                  </a:lnTo>
                  <a:lnTo>
                    <a:pt x="145" y="1563"/>
                  </a:lnTo>
                  <a:lnTo>
                    <a:pt x="143" y="1561"/>
                  </a:lnTo>
                  <a:lnTo>
                    <a:pt x="143" y="1559"/>
                  </a:lnTo>
                  <a:lnTo>
                    <a:pt x="142" y="1559"/>
                  </a:lnTo>
                  <a:lnTo>
                    <a:pt x="142" y="1558"/>
                  </a:lnTo>
                  <a:lnTo>
                    <a:pt x="140" y="1558"/>
                  </a:lnTo>
                  <a:lnTo>
                    <a:pt x="138" y="1558"/>
                  </a:lnTo>
                  <a:lnTo>
                    <a:pt x="137" y="1558"/>
                  </a:lnTo>
                  <a:lnTo>
                    <a:pt x="135" y="1556"/>
                  </a:lnTo>
                  <a:lnTo>
                    <a:pt x="133" y="1558"/>
                  </a:lnTo>
                  <a:lnTo>
                    <a:pt x="132" y="1558"/>
                  </a:lnTo>
                  <a:lnTo>
                    <a:pt x="130" y="1559"/>
                  </a:lnTo>
                  <a:lnTo>
                    <a:pt x="130" y="1558"/>
                  </a:lnTo>
                  <a:lnTo>
                    <a:pt x="128" y="1558"/>
                  </a:lnTo>
                  <a:lnTo>
                    <a:pt x="127" y="1558"/>
                  </a:lnTo>
                  <a:lnTo>
                    <a:pt x="125" y="1558"/>
                  </a:lnTo>
                  <a:lnTo>
                    <a:pt x="123" y="1558"/>
                  </a:lnTo>
                  <a:lnTo>
                    <a:pt x="122" y="1558"/>
                  </a:lnTo>
                  <a:lnTo>
                    <a:pt x="122" y="1556"/>
                  </a:lnTo>
                  <a:lnTo>
                    <a:pt x="120" y="1554"/>
                  </a:lnTo>
                  <a:lnTo>
                    <a:pt x="118" y="1553"/>
                  </a:lnTo>
                  <a:lnTo>
                    <a:pt x="117" y="1553"/>
                  </a:lnTo>
                  <a:lnTo>
                    <a:pt x="115" y="1553"/>
                  </a:lnTo>
                  <a:lnTo>
                    <a:pt x="115" y="1554"/>
                  </a:lnTo>
                  <a:lnTo>
                    <a:pt x="114" y="1554"/>
                  </a:lnTo>
                  <a:lnTo>
                    <a:pt x="109" y="1556"/>
                  </a:lnTo>
                  <a:lnTo>
                    <a:pt x="107" y="1556"/>
                  </a:lnTo>
                  <a:lnTo>
                    <a:pt x="105" y="1556"/>
                  </a:lnTo>
                  <a:lnTo>
                    <a:pt x="105" y="1554"/>
                  </a:lnTo>
                  <a:lnTo>
                    <a:pt x="105" y="1553"/>
                  </a:lnTo>
                  <a:lnTo>
                    <a:pt x="105" y="1551"/>
                  </a:lnTo>
                  <a:lnTo>
                    <a:pt x="105" y="1549"/>
                  </a:lnTo>
                  <a:lnTo>
                    <a:pt x="107" y="1549"/>
                  </a:lnTo>
                  <a:lnTo>
                    <a:pt x="107" y="1548"/>
                  </a:lnTo>
                  <a:lnTo>
                    <a:pt x="109" y="1548"/>
                  </a:lnTo>
                  <a:lnTo>
                    <a:pt x="109" y="1546"/>
                  </a:lnTo>
                  <a:lnTo>
                    <a:pt x="109" y="1545"/>
                  </a:lnTo>
                  <a:lnTo>
                    <a:pt x="109" y="1543"/>
                  </a:lnTo>
                  <a:lnTo>
                    <a:pt x="110" y="1541"/>
                  </a:lnTo>
                  <a:lnTo>
                    <a:pt x="112" y="1541"/>
                  </a:lnTo>
                  <a:lnTo>
                    <a:pt x="112" y="1540"/>
                  </a:lnTo>
                  <a:lnTo>
                    <a:pt x="110" y="1538"/>
                  </a:lnTo>
                  <a:lnTo>
                    <a:pt x="110" y="1536"/>
                  </a:lnTo>
                  <a:lnTo>
                    <a:pt x="112" y="1535"/>
                  </a:lnTo>
                  <a:lnTo>
                    <a:pt x="114" y="1535"/>
                  </a:lnTo>
                  <a:lnTo>
                    <a:pt x="114" y="1533"/>
                  </a:lnTo>
                  <a:lnTo>
                    <a:pt x="115" y="1533"/>
                  </a:lnTo>
                  <a:lnTo>
                    <a:pt x="115" y="1531"/>
                  </a:lnTo>
                  <a:lnTo>
                    <a:pt x="115" y="1530"/>
                  </a:lnTo>
                  <a:lnTo>
                    <a:pt x="115" y="1528"/>
                  </a:lnTo>
                  <a:lnTo>
                    <a:pt x="115" y="1526"/>
                  </a:lnTo>
                  <a:lnTo>
                    <a:pt x="114" y="1525"/>
                  </a:lnTo>
                  <a:lnTo>
                    <a:pt x="114" y="1523"/>
                  </a:lnTo>
                  <a:lnTo>
                    <a:pt x="114" y="1521"/>
                  </a:lnTo>
                  <a:lnTo>
                    <a:pt x="114" y="1520"/>
                  </a:lnTo>
                  <a:lnTo>
                    <a:pt x="114" y="1518"/>
                  </a:lnTo>
                  <a:lnTo>
                    <a:pt x="115" y="1516"/>
                  </a:lnTo>
                  <a:lnTo>
                    <a:pt x="117" y="1515"/>
                  </a:lnTo>
                  <a:lnTo>
                    <a:pt x="115" y="1515"/>
                  </a:lnTo>
                  <a:lnTo>
                    <a:pt x="114" y="1516"/>
                  </a:lnTo>
                  <a:lnTo>
                    <a:pt x="112" y="1516"/>
                  </a:lnTo>
                  <a:lnTo>
                    <a:pt x="110" y="1516"/>
                  </a:lnTo>
                  <a:lnTo>
                    <a:pt x="110" y="1515"/>
                  </a:lnTo>
                  <a:lnTo>
                    <a:pt x="110" y="1513"/>
                  </a:lnTo>
                  <a:lnTo>
                    <a:pt x="112" y="1512"/>
                  </a:lnTo>
                  <a:lnTo>
                    <a:pt x="114" y="1510"/>
                  </a:lnTo>
                  <a:lnTo>
                    <a:pt x="114" y="1508"/>
                  </a:lnTo>
                  <a:lnTo>
                    <a:pt x="112" y="1507"/>
                  </a:lnTo>
                  <a:lnTo>
                    <a:pt x="112" y="1505"/>
                  </a:lnTo>
                  <a:lnTo>
                    <a:pt x="110" y="1505"/>
                  </a:lnTo>
                  <a:lnTo>
                    <a:pt x="112" y="1503"/>
                  </a:lnTo>
                  <a:lnTo>
                    <a:pt x="112" y="1502"/>
                  </a:lnTo>
                  <a:lnTo>
                    <a:pt x="112" y="1500"/>
                  </a:lnTo>
                  <a:lnTo>
                    <a:pt x="112" y="1498"/>
                  </a:lnTo>
                  <a:lnTo>
                    <a:pt x="110" y="1495"/>
                  </a:lnTo>
                  <a:lnTo>
                    <a:pt x="109" y="1495"/>
                  </a:lnTo>
                  <a:lnTo>
                    <a:pt x="109" y="1493"/>
                  </a:lnTo>
                  <a:lnTo>
                    <a:pt x="107" y="1492"/>
                  </a:lnTo>
                  <a:lnTo>
                    <a:pt x="105" y="1490"/>
                  </a:lnTo>
                  <a:lnTo>
                    <a:pt x="104" y="1490"/>
                  </a:lnTo>
                  <a:lnTo>
                    <a:pt x="102" y="1492"/>
                  </a:lnTo>
                  <a:lnTo>
                    <a:pt x="100" y="1490"/>
                  </a:lnTo>
                  <a:lnTo>
                    <a:pt x="100" y="1488"/>
                  </a:lnTo>
                  <a:lnTo>
                    <a:pt x="100" y="1487"/>
                  </a:lnTo>
                  <a:lnTo>
                    <a:pt x="99" y="1487"/>
                  </a:lnTo>
                  <a:lnTo>
                    <a:pt x="99" y="1485"/>
                  </a:lnTo>
                  <a:lnTo>
                    <a:pt x="97" y="1485"/>
                  </a:lnTo>
                  <a:lnTo>
                    <a:pt x="94" y="1485"/>
                  </a:lnTo>
                  <a:lnTo>
                    <a:pt x="94" y="1483"/>
                  </a:lnTo>
                  <a:lnTo>
                    <a:pt x="92" y="1482"/>
                  </a:lnTo>
                  <a:lnTo>
                    <a:pt x="90" y="1482"/>
                  </a:lnTo>
                  <a:lnTo>
                    <a:pt x="89" y="1480"/>
                  </a:lnTo>
                  <a:lnTo>
                    <a:pt x="89" y="1479"/>
                  </a:lnTo>
                  <a:lnTo>
                    <a:pt x="89" y="1477"/>
                  </a:lnTo>
                  <a:lnTo>
                    <a:pt x="87" y="1477"/>
                  </a:lnTo>
                  <a:lnTo>
                    <a:pt x="85" y="1477"/>
                  </a:lnTo>
                  <a:lnTo>
                    <a:pt x="84" y="1475"/>
                  </a:lnTo>
                  <a:lnTo>
                    <a:pt x="84" y="1474"/>
                  </a:lnTo>
                  <a:lnTo>
                    <a:pt x="82" y="1474"/>
                  </a:lnTo>
                  <a:lnTo>
                    <a:pt x="84" y="1474"/>
                  </a:lnTo>
                  <a:lnTo>
                    <a:pt x="84" y="1472"/>
                  </a:lnTo>
                  <a:lnTo>
                    <a:pt x="82" y="1470"/>
                  </a:lnTo>
                  <a:lnTo>
                    <a:pt x="82" y="1469"/>
                  </a:lnTo>
                  <a:lnTo>
                    <a:pt x="81" y="1469"/>
                  </a:lnTo>
                  <a:lnTo>
                    <a:pt x="79" y="1469"/>
                  </a:lnTo>
                  <a:lnTo>
                    <a:pt x="77" y="1470"/>
                  </a:lnTo>
                  <a:lnTo>
                    <a:pt x="76" y="1470"/>
                  </a:lnTo>
                  <a:lnTo>
                    <a:pt x="76" y="1469"/>
                  </a:lnTo>
                  <a:lnTo>
                    <a:pt x="74" y="1469"/>
                  </a:lnTo>
                  <a:lnTo>
                    <a:pt x="72" y="1469"/>
                  </a:lnTo>
                  <a:lnTo>
                    <a:pt x="71" y="1470"/>
                  </a:lnTo>
                  <a:lnTo>
                    <a:pt x="69" y="1470"/>
                  </a:lnTo>
                  <a:lnTo>
                    <a:pt x="69" y="1472"/>
                  </a:lnTo>
                  <a:lnTo>
                    <a:pt x="69" y="1474"/>
                  </a:lnTo>
                  <a:lnTo>
                    <a:pt x="66" y="1474"/>
                  </a:lnTo>
                  <a:lnTo>
                    <a:pt x="64" y="1474"/>
                  </a:lnTo>
                  <a:lnTo>
                    <a:pt x="62" y="1472"/>
                  </a:lnTo>
                  <a:lnTo>
                    <a:pt x="61" y="1472"/>
                  </a:lnTo>
                  <a:lnTo>
                    <a:pt x="59" y="1472"/>
                  </a:lnTo>
                  <a:lnTo>
                    <a:pt x="59" y="1470"/>
                  </a:lnTo>
                  <a:lnTo>
                    <a:pt x="57" y="1470"/>
                  </a:lnTo>
                  <a:lnTo>
                    <a:pt x="56" y="1472"/>
                  </a:lnTo>
                  <a:lnTo>
                    <a:pt x="54" y="1472"/>
                  </a:lnTo>
                  <a:lnTo>
                    <a:pt x="53" y="1470"/>
                  </a:lnTo>
                  <a:lnTo>
                    <a:pt x="53" y="1469"/>
                  </a:lnTo>
                  <a:lnTo>
                    <a:pt x="51" y="1467"/>
                  </a:lnTo>
                  <a:lnTo>
                    <a:pt x="49" y="1465"/>
                  </a:lnTo>
                  <a:lnTo>
                    <a:pt x="48" y="1465"/>
                  </a:lnTo>
                  <a:lnTo>
                    <a:pt x="46" y="1464"/>
                  </a:lnTo>
                  <a:lnTo>
                    <a:pt x="46" y="1465"/>
                  </a:lnTo>
                  <a:lnTo>
                    <a:pt x="44" y="1465"/>
                  </a:lnTo>
                  <a:lnTo>
                    <a:pt x="43" y="1465"/>
                  </a:lnTo>
                  <a:lnTo>
                    <a:pt x="41" y="1465"/>
                  </a:lnTo>
                  <a:lnTo>
                    <a:pt x="39" y="1465"/>
                  </a:lnTo>
                  <a:lnTo>
                    <a:pt x="39" y="1464"/>
                  </a:lnTo>
                  <a:lnTo>
                    <a:pt x="38" y="1464"/>
                  </a:lnTo>
                  <a:lnTo>
                    <a:pt x="38" y="1465"/>
                  </a:lnTo>
                  <a:lnTo>
                    <a:pt x="36" y="1465"/>
                  </a:lnTo>
                  <a:lnTo>
                    <a:pt x="34" y="1465"/>
                  </a:lnTo>
                  <a:lnTo>
                    <a:pt x="33" y="1464"/>
                  </a:lnTo>
                  <a:lnTo>
                    <a:pt x="31" y="1464"/>
                  </a:lnTo>
                  <a:lnTo>
                    <a:pt x="29" y="1464"/>
                  </a:lnTo>
                  <a:lnTo>
                    <a:pt x="28" y="1462"/>
                  </a:lnTo>
                  <a:lnTo>
                    <a:pt x="28" y="1460"/>
                  </a:lnTo>
                  <a:lnTo>
                    <a:pt x="26" y="1460"/>
                  </a:lnTo>
                  <a:lnTo>
                    <a:pt x="26" y="1459"/>
                  </a:lnTo>
                  <a:lnTo>
                    <a:pt x="24" y="1459"/>
                  </a:lnTo>
                  <a:lnTo>
                    <a:pt x="23" y="1459"/>
                  </a:lnTo>
                  <a:lnTo>
                    <a:pt x="21" y="1457"/>
                  </a:lnTo>
                  <a:lnTo>
                    <a:pt x="20" y="1455"/>
                  </a:lnTo>
                  <a:lnTo>
                    <a:pt x="18" y="1454"/>
                  </a:lnTo>
                  <a:lnTo>
                    <a:pt x="16" y="1454"/>
                  </a:lnTo>
                  <a:lnTo>
                    <a:pt x="15" y="1454"/>
                  </a:lnTo>
                  <a:lnTo>
                    <a:pt x="13" y="1454"/>
                  </a:lnTo>
                  <a:lnTo>
                    <a:pt x="13" y="1452"/>
                  </a:lnTo>
                  <a:lnTo>
                    <a:pt x="11" y="1452"/>
                  </a:lnTo>
                  <a:lnTo>
                    <a:pt x="10" y="1450"/>
                  </a:lnTo>
                  <a:lnTo>
                    <a:pt x="8" y="1450"/>
                  </a:lnTo>
                  <a:lnTo>
                    <a:pt x="6" y="1450"/>
                  </a:lnTo>
                  <a:lnTo>
                    <a:pt x="3" y="1449"/>
                  </a:lnTo>
                  <a:lnTo>
                    <a:pt x="1" y="1449"/>
                  </a:lnTo>
                  <a:lnTo>
                    <a:pt x="0" y="1449"/>
                  </a:lnTo>
                  <a:lnTo>
                    <a:pt x="1" y="1447"/>
                  </a:lnTo>
                  <a:lnTo>
                    <a:pt x="3" y="1446"/>
                  </a:lnTo>
                  <a:lnTo>
                    <a:pt x="3" y="1444"/>
                  </a:lnTo>
                  <a:lnTo>
                    <a:pt x="5" y="1444"/>
                  </a:lnTo>
                  <a:lnTo>
                    <a:pt x="6" y="1442"/>
                  </a:lnTo>
                  <a:lnTo>
                    <a:pt x="6" y="1441"/>
                  </a:lnTo>
                  <a:lnTo>
                    <a:pt x="8" y="1439"/>
                  </a:lnTo>
                  <a:lnTo>
                    <a:pt x="8" y="1437"/>
                  </a:lnTo>
                  <a:lnTo>
                    <a:pt x="10" y="1437"/>
                  </a:lnTo>
                  <a:lnTo>
                    <a:pt x="10" y="1436"/>
                  </a:lnTo>
                  <a:lnTo>
                    <a:pt x="10" y="1434"/>
                  </a:lnTo>
                  <a:lnTo>
                    <a:pt x="8" y="1434"/>
                  </a:lnTo>
                  <a:lnTo>
                    <a:pt x="6" y="1434"/>
                  </a:lnTo>
                  <a:lnTo>
                    <a:pt x="5" y="1432"/>
                  </a:lnTo>
                  <a:lnTo>
                    <a:pt x="3" y="1431"/>
                  </a:lnTo>
                  <a:lnTo>
                    <a:pt x="1" y="1429"/>
                  </a:lnTo>
                  <a:lnTo>
                    <a:pt x="3" y="1427"/>
                  </a:lnTo>
                  <a:lnTo>
                    <a:pt x="3" y="1426"/>
                  </a:lnTo>
                  <a:lnTo>
                    <a:pt x="3" y="1424"/>
                  </a:lnTo>
                  <a:lnTo>
                    <a:pt x="5" y="1424"/>
                  </a:lnTo>
                  <a:lnTo>
                    <a:pt x="5" y="1422"/>
                  </a:lnTo>
                  <a:lnTo>
                    <a:pt x="6" y="1421"/>
                  </a:lnTo>
                  <a:lnTo>
                    <a:pt x="6" y="1419"/>
                  </a:lnTo>
                  <a:lnTo>
                    <a:pt x="6" y="1417"/>
                  </a:lnTo>
                  <a:lnTo>
                    <a:pt x="8" y="1417"/>
                  </a:lnTo>
                  <a:lnTo>
                    <a:pt x="10" y="1417"/>
                  </a:lnTo>
                  <a:lnTo>
                    <a:pt x="10" y="1416"/>
                  </a:lnTo>
                  <a:lnTo>
                    <a:pt x="11" y="1414"/>
                  </a:lnTo>
                  <a:lnTo>
                    <a:pt x="11" y="1413"/>
                  </a:lnTo>
                  <a:lnTo>
                    <a:pt x="13" y="1414"/>
                  </a:lnTo>
                  <a:lnTo>
                    <a:pt x="15" y="1414"/>
                  </a:lnTo>
                  <a:lnTo>
                    <a:pt x="15" y="1413"/>
                  </a:lnTo>
                  <a:lnTo>
                    <a:pt x="15" y="1411"/>
                  </a:lnTo>
                  <a:lnTo>
                    <a:pt x="16" y="1411"/>
                  </a:lnTo>
                  <a:lnTo>
                    <a:pt x="16" y="1409"/>
                  </a:lnTo>
                  <a:lnTo>
                    <a:pt x="16" y="1408"/>
                  </a:lnTo>
                  <a:lnTo>
                    <a:pt x="15" y="1406"/>
                  </a:lnTo>
                  <a:lnTo>
                    <a:pt x="15" y="1404"/>
                  </a:lnTo>
                  <a:lnTo>
                    <a:pt x="15" y="1403"/>
                  </a:lnTo>
                  <a:lnTo>
                    <a:pt x="16" y="1403"/>
                  </a:lnTo>
                  <a:lnTo>
                    <a:pt x="18" y="1403"/>
                  </a:lnTo>
                  <a:lnTo>
                    <a:pt x="18" y="1401"/>
                  </a:lnTo>
                  <a:lnTo>
                    <a:pt x="18" y="1399"/>
                  </a:lnTo>
                  <a:lnTo>
                    <a:pt x="18" y="1398"/>
                  </a:lnTo>
                  <a:lnTo>
                    <a:pt x="20" y="1398"/>
                  </a:lnTo>
                  <a:lnTo>
                    <a:pt x="20" y="1396"/>
                  </a:lnTo>
                  <a:lnTo>
                    <a:pt x="21" y="1394"/>
                  </a:lnTo>
                  <a:lnTo>
                    <a:pt x="21" y="1393"/>
                  </a:lnTo>
                  <a:lnTo>
                    <a:pt x="23" y="1391"/>
                  </a:lnTo>
                  <a:lnTo>
                    <a:pt x="23" y="1389"/>
                  </a:lnTo>
                  <a:lnTo>
                    <a:pt x="23" y="1388"/>
                  </a:lnTo>
                  <a:lnTo>
                    <a:pt x="24" y="1388"/>
                  </a:lnTo>
                  <a:lnTo>
                    <a:pt x="24" y="1386"/>
                  </a:lnTo>
                  <a:lnTo>
                    <a:pt x="24" y="1385"/>
                  </a:lnTo>
                  <a:lnTo>
                    <a:pt x="26" y="1385"/>
                  </a:lnTo>
                  <a:lnTo>
                    <a:pt x="28" y="1385"/>
                  </a:lnTo>
                  <a:lnTo>
                    <a:pt x="28" y="1383"/>
                  </a:lnTo>
                  <a:lnTo>
                    <a:pt x="29" y="1383"/>
                  </a:lnTo>
                  <a:lnTo>
                    <a:pt x="29" y="1381"/>
                  </a:lnTo>
                  <a:lnTo>
                    <a:pt x="29" y="1380"/>
                  </a:lnTo>
                  <a:lnTo>
                    <a:pt x="29" y="1378"/>
                  </a:lnTo>
                  <a:lnTo>
                    <a:pt x="29" y="1375"/>
                  </a:lnTo>
                  <a:lnTo>
                    <a:pt x="29" y="1373"/>
                  </a:lnTo>
                  <a:lnTo>
                    <a:pt x="29" y="1371"/>
                  </a:lnTo>
                  <a:lnTo>
                    <a:pt x="31" y="1371"/>
                  </a:lnTo>
                  <a:lnTo>
                    <a:pt x="38" y="1371"/>
                  </a:lnTo>
                  <a:lnTo>
                    <a:pt x="39" y="1371"/>
                  </a:lnTo>
                  <a:lnTo>
                    <a:pt x="41" y="1371"/>
                  </a:lnTo>
                  <a:lnTo>
                    <a:pt x="43" y="1370"/>
                  </a:lnTo>
                  <a:lnTo>
                    <a:pt x="44" y="1370"/>
                  </a:lnTo>
                  <a:lnTo>
                    <a:pt x="46" y="1368"/>
                  </a:lnTo>
                  <a:lnTo>
                    <a:pt x="48" y="1368"/>
                  </a:lnTo>
                  <a:lnTo>
                    <a:pt x="49" y="1368"/>
                  </a:lnTo>
                  <a:lnTo>
                    <a:pt x="51" y="1368"/>
                  </a:lnTo>
                  <a:lnTo>
                    <a:pt x="53" y="1368"/>
                  </a:lnTo>
                  <a:lnTo>
                    <a:pt x="54" y="1368"/>
                  </a:lnTo>
                  <a:lnTo>
                    <a:pt x="56" y="1368"/>
                  </a:lnTo>
                  <a:lnTo>
                    <a:pt x="57" y="1368"/>
                  </a:lnTo>
                  <a:lnTo>
                    <a:pt x="59" y="1368"/>
                  </a:lnTo>
                  <a:lnTo>
                    <a:pt x="61" y="1368"/>
                  </a:lnTo>
                  <a:lnTo>
                    <a:pt x="62" y="1368"/>
                  </a:lnTo>
                  <a:lnTo>
                    <a:pt x="66" y="1368"/>
                  </a:lnTo>
                  <a:lnTo>
                    <a:pt x="67" y="1368"/>
                  </a:lnTo>
                  <a:lnTo>
                    <a:pt x="69" y="1366"/>
                  </a:lnTo>
                  <a:lnTo>
                    <a:pt x="69" y="1365"/>
                  </a:lnTo>
                  <a:lnTo>
                    <a:pt x="71" y="1363"/>
                  </a:lnTo>
                  <a:lnTo>
                    <a:pt x="72" y="1361"/>
                  </a:lnTo>
                  <a:lnTo>
                    <a:pt x="72" y="1360"/>
                  </a:lnTo>
                  <a:lnTo>
                    <a:pt x="72" y="1358"/>
                  </a:lnTo>
                  <a:lnTo>
                    <a:pt x="74" y="1356"/>
                  </a:lnTo>
                  <a:lnTo>
                    <a:pt x="76" y="1356"/>
                  </a:lnTo>
                  <a:lnTo>
                    <a:pt x="77" y="1356"/>
                  </a:lnTo>
                  <a:lnTo>
                    <a:pt x="79" y="1355"/>
                  </a:lnTo>
                  <a:lnTo>
                    <a:pt x="81" y="1356"/>
                  </a:lnTo>
                  <a:lnTo>
                    <a:pt x="82" y="1356"/>
                  </a:lnTo>
                  <a:lnTo>
                    <a:pt x="84" y="1358"/>
                  </a:lnTo>
                  <a:lnTo>
                    <a:pt x="85" y="1358"/>
                  </a:lnTo>
                  <a:lnTo>
                    <a:pt x="85" y="1360"/>
                  </a:lnTo>
                  <a:lnTo>
                    <a:pt x="87" y="1360"/>
                  </a:lnTo>
                  <a:lnTo>
                    <a:pt x="89" y="1360"/>
                  </a:lnTo>
                  <a:lnTo>
                    <a:pt x="89" y="1358"/>
                  </a:lnTo>
                  <a:lnTo>
                    <a:pt x="90" y="1358"/>
                  </a:lnTo>
                  <a:lnTo>
                    <a:pt x="92" y="1358"/>
                  </a:lnTo>
                  <a:lnTo>
                    <a:pt x="94" y="1356"/>
                  </a:lnTo>
                  <a:lnTo>
                    <a:pt x="94" y="1355"/>
                  </a:lnTo>
                  <a:lnTo>
                    <a:pt x="95" y="1355"/>
                  </a:lnTo>
                  <a:lnTo>
                    <a:pt x="95" y="1353"/>
                  </a:lnTo>
                  <a:lnTo>
                    <a:pt x="97" y="1353"/>
                  </a:lnTo>
                  <a:lnTo>
                    <a:pt x="99" y="1352"/>
                  </a:lnTo>
                  <a:lnTo>
                    <a:pt x="100" y="1352"/>
                  </a:lnTo>
                  <a:lnTo>
                    <a:pt x="102" y="1352"/>
                  </a:lnTo>
                  <a:lnTo>
                    <a:pt x="105" y="1352"/>
                  </a:lnTo>
                  <a:lnTo>
                    <a:pt x="107" y="1352"/>
                  </a:lnTo>
                  <a:lnTo>
                    <a:pt x="109" y="1352"/>
                  </a:lnTo>
                  <a:lnTo>
                    <a:pt x="110" y="1353"/>
                  </a:lnTo>
                  <a:lnTo>
                    <a:pt x="112" y="1353"/>
                  </a:lnTo>
                  <a:lnTo>
                    <a:pt x="114" y="1353"/>
                  </a:lnTo>
                  <a:lnTo>
                    <a:pt x="115" y="1352"/>
                  </a:lnTo>
                  <a:lnTo>
                    <a:pt x="115" y="1350"/>
                  </a:lnTo>
                  <a:lnTo>
                    <a:pt x="117" y="1350"/>
                  </a:lnTo>
                  <a:lnTo>
                    <a:pt x="117" y="1348"/>
                  </a:lnTo>
                  <a:lnTo>
                    <a:pt x="117" y="1345"/>
                  </a:lnTo>
                  <a:lnTo>
                    <a:pt x="117" y="1343"/>
                  </a:lnTo>
                  <a:lnTo>
                    <a:pt x="117" y="1342"/>
                  </a:lnTo>
                  <a:lnTo>
                    <a:pt x="117" y="1340"/>
                  </a:lnTo>
                  <a:lnTo>
                    <a:pt x="117" y="1338"/>
                  </a:lnTo>
                  <a:lnTo>
                    <a:pt x="118" y="1337"/>
                  </a:lnTo>
                  <a:lnTo>
                    <a:pt x="118" y="1335"/>
                  </a:lnTo>
                  <a:lnTo>
                    <a:pt x="120" y="1333"/>
                  </a:lnTo>
                  <a:lnTo>
                    <a:pt x="120" y="1332"/>
                  </a:lnTo>
                  <a:lnTo>
                    <a:pt x="122" y="1330"/>
                  </a:lnTo>
                  <a:lnTo>
                    <a:pt x="122" y="1328"/>
                  </a:lnTo>
                  <a:lnTo>
                    <a:pt x="123" y="1325"/>
                  </a:lnTo>
                  <a:lnTo>
                    <a:pt x="125" y="1322"/>
                  </a:lnTo>
                  <a:lnTo>
                    <a:pt x="123" y="1320"/>
                  </a:lnTo>
                  <a:lnTo>
                    <a:pt x="123" y="1319"/>
                  </a:lnTo>
                  <a:lnTo>
                    <a:pt x="122" y="1319"/>
                  </a:lnTo>
                  <a:lnTo>
                    <a:pt x="120" y="1317"/>
                  </a:lnTo>
                  <a:lnTo>
                    <a:pt x="120" y="1315"/>
                  </a:lnTo>
                  <a:lnTo>
                    <a:pt x="120" y="1314"/>
                  </a:lnTo>
                  <a:lnTo>
                    <a:pt x="122" y="1314"/>
                  </a:lnTo>
                  <a:lnTo>
                    <a:pt x="123" y="1312"/>
                  </a:lnTo>
                  <a:lnTo>
                    <a:pt x="123" y="1310"/>
                  </a:lnTo>
                  <a:lnTo>
                    <a:pt x="123" y="1309"/>
                  </a:lnTo>
                  <a:lnTo>
                    <a:pt x="122" y="1309"/>
                  </a:lnTo>
                  <a:lnTo>
                    <a:pt x="120" y="1309"/>
                  </a:lnTo>
                  <a:lnTo>
                    <a:pt x="120" y="1307"/>
                  </a:lnTo>
                  <a:lnTo>
                    <a:pt x="120" y="1305"/>
                  </a:lnTo>
                  <a:lnTo>
                    <a:pt x="120" y="1304"/>
                  </a:lnTo>
                  <a:lnTo>
                    <a:pt x="120" y="1302"/>
                  </a:lnTo>
                  <a:lnTo>
                    <a:pt x="118" y="1302"/>
                  </a:lnTo>
                  <a:lnTo>
                    <a:pt x="118" y="1300"/>
                  </a:lnTo>
                  <a:lnTo>
                    <a:pt x="117" y="1300"/>
                  </a:lnTo>
                  <a:lnTo>
                    <a:pt x="117" y="1302"/>
                  </a:lnTo>
                  <a:lnTo>
                    <a:pt x="115" y="1302"/>
                  </a:lnTo>
                  <a:lnTo>
                    <a:pt x="114" y="1302"/>
                  </a:lnTo>
                  <a:lnTo>
                    <a:pt x="112" y="1302"/>
                  </a:lnTo>
                  <a:lnTo>
                    <a:pt x="112" y="1300"/>
                  </a:lnTo>
                  <a:lnTo>
                    <a:pt x="112" y="1299"/>
                  </a:lnTo>
                  <a:lnTo>
                    <a:pt x="110" y="1299"/>
                  </a:lnTo>
                  <a:lnTo>
                    <a:pt x="110" y="1297"/>
                  </a:lnTo>
                  <a:lnTo>
                    <a:pt x="110" y="1295"/>
                  </a:lnTo>
                  <a:lnTo>
                    <a:pt x="110" y="1294"/>
                  </a:lnTo>
                  <a:lnTo>
                    <a:pt x="109" y="1294"/>
                  </a:lnTo>
                  <a:lnTo>
                    <a:pt x="109" y="1292"/>
                  </a:lnTo>
                  <a:lnTo>
                    <a:pt x="107" y="1292"/>
                  </a:lnTo>
                  <a:lnTo>
                    <a:pt x="105" y="1290"/>
                  </a:lnTo>
                  <a:lnTo>
                    <a:pt x="104" y="1290"/>
                  </a:lnTo>
                  <a:lnTo>
                    <a:pt x="104" y="1289"/>
                  </a:lnTo>
                  <a:lnTo>
                    <a:pt x="104" y="1287"/>
                  </a:lnTo>
                  <a:lnTo>
                    <a:pt x="105" y="1286"/>
                  </a:lnTo>
                  <a:lnTo>
                    <a:pt x="105" y="1284"/>
                  </a:lnTo>
                  <a:lnTo>
                    <a:pt x="107" y="1284"/>
                  </a:lnTo>
                  <a:lnTo>
                    <a:pt x="107" y="1282"/>
                  </a:lnTo>
                  <a:lnTo>
                    <a:pt x="107" y="1281"/>
                  </a:lnTo>
                  <a:lnTo>
                    <a:pt x="107" y="1279"/>
                  </a:lnTo>
                  <a:lnTo>
                    <a:pt x="110" y="1276"/>
                  </a:lnTo>
                  <a:lnTo>
                    <a:pt x="110" y="1274"/>
                  </a:lnTo>
                  <a:lnTo>
                    <a:pt x="110" y="1272"/>
                  </a:lnTo>
                  <a:lnTo>
                    <a:pt x="110" y="1269"/>
                  </a:lnTo>
                  <a:lnTo>
                    <a:pt x="112" y="1267"/>
                  </a:lnTo>
                  <a:lnTo>
                    <a:pt x="114" y="1267"/>
                  </a:lnTo>
                  <a:lnTo>
                    <a:pt x="115" y="1266"/>
                  </a:lnTo>
                  <a:lnTo>
                    <a:pt x="115" y="1267"/>
                  </a:lnTo>
                  <a:lnTo>
                    <a:pt x="117" y="1267"/>
                  </a:lnTo>
                  <a:lnTo>
                    <a:pt x="118" y="1269"/>
                  </a:lnTo>
                  <a:lnTo>
                    <a:pt x="122" y="1269"/>
                  </a:lnTo>
                  <a:lnTo>
                    <a:pt x="122" y="1267"/>
                  </a:lnTo>
                  <a:lnTo>
                    <a:pt x="123" y="1264"/>
                  </a:lnTo>
                  <a:lnTo>
                    <a:pt x="125" y="1262"/>
                  </a:lnTo>
                  <a:lnTo>
                    <a:pt x="127" y="1261"/>
                  </a:lnTo>
                  <a:lnTo>
                    <a:pt x="127" y="1259"/>
                  </a:lnTo>
                  <a:lnTo>
                    <a:pt x="127" y="1257"/>
                  </a:lnTo>
                  <a:lnTo>
                    <a:pt x="127" y="1256"/>
                  </a:lnTo>
                  <a:lnTo>
                    <a:pt x="127" y="1254"/>
                  </a:lnTo>
                  <a:lnTo>
                    <a:pt x="127" y="1253"/>
                  </a:lnTo>
                  <a:lnTo>
                    <a:pt x="127" y="1251"/>
                  </a:lnTo>
                  <a:lnTo>
                    <a:pt x="130" y="1251"/>
                  </a:lnTo>
                  <a:lnTo>
                    <a:pt x="132" y="1249"/>
                  </a:lnTo>
                  <a:lnTo>
                    <a:pt x="133" y="1249"/>
                  </a:lnTo>
                  <a:lnTo>
                    <a:pt x="135" y="1249"/>
                  </a:lnTo>
                  <a:lnTo>
                    <a:pt x="137" y="1248"/>
                  </a:lnTo>
                  <a:lnTo>
                    <a:pt x="137" y="1246"/>
                  </a:lnTo>
                  <a:lnTo>
                    <a:pt x="137" y="1244"/>
                  </a:lnTo>
                  <a:lnTo>
                    <a:pt x="138" y="1244"/>
                  </a:lnTo>
                  <a:lnTo>
                    <a:pt x="138" y="1243"/>
                  </a:lnTo>
                  <a:lnTo>
                    <a:pt x="138" y="1241"/>
                  </a:lnTo>
                  <a:lnTo>
                    <a:pt x="140" y="1241"/>
                  </a:lnTo>
                  <a:lnTo>
                    <a:pt x="140" y="1239"/>
                  </a:lnTo>
                  <a:lnTo>
                    <a:pt x="140" y="1236"/>
                  </a:lnTo>
                  <a:lnTo>
                    <a:pt x="140" y="1234"/>
                  </a:lnTo>
                  <a:lnTo>
                    <a:pt x="142" y="1233"/>
                  </a:lnTo>
                  <a:lnTo>
                    <a:pt x="142" y="1231"/>
                  </a:lnTo>
                  <a:lnTo>
                    <a:pt x="143" y="1229"/>
                  </a:lnTo>
                  <a:lnTo>
                    <a:pt x="145" y="1228"/>
                  </a:lnTo>
                  <a:lnTo>
                    <a:pt x="147" y="1226"/>
                  </a:lnTo>
                  <a:lnTo>
                    <a:pt x="148" y="1226"/>
                  </a:lnTo>
                  <a:lnTo>
                    <a:pt x="151" y="1223"/>
                  </a:lnTo>
                  <a:lnTo>
                    <a:pt x="151" y="1221"/>
                  </a:lnTo>
                  <a:lnTo>
                    <a:pt x="151" y="1220"/>
                  </a:lnTo>
                  <a:lnTo>
                    <a:pt x="150" y="1218"/>
                  </a:lnTo>
                  <a:lnTo>
                    <a:pt x="150" y="1216"/>
                  </a:lnTo>
                  <a:lnTo>
                    <a:pt x="151" y="1216"/>
                  </a:lnTo>
                  <a:lnTo>
                    <a:pt x="151" y="1215"/>
                  </a:lnTo>
                  <a:lnTo>
                    <a:pt x="153" y="1215"/>
                  </a:lnTo>
                  <a:lnTo>
                    <a:pt x="153" y="1213"/>
                  </a:lnTo>
                  <a:lnTo>
                    <a:pt x="153" y="1211"/>
                  </a:lnTo>
                  <a:lnTo>
                    <a:pt x="153" y="1210"/>
                  </a:lnTo>
                  <a:lnTo>
                    <a:pt x="151" y="1210"/>
                  </a:lnTo>
                  <a:lnTo>
                    <a:pt x="151" y="1208"/>
                  </a:lnTo>
                  <a:lnTo>
                    <a:pt x="151" y="1206"/>
                  </a:lnTo>
                  <a:lnTo>
                    <a:pt x="150" y="1206"/>
                  </a:lnTo>
                  <a:lnTo>
                    <a:pt x="148" y="1206"/>
                  </a:lnTo>
                  <a:lnTo>
                    <a:pt x="148" y="1205"/>
                  </a:lnTo>
                  <a:lnTo>
                    <a:pt x="147" y="1205"/>
                  </a:lnTo>
                  <a:lnTo>
                    <a:pt x="145" y="1203"/>
                  </a:lnTo>
                  <a:lnTo>
                    <a:pt x="143" y="1201"/>
                  </a:lnTo>
                  <a:lnTo>
                    <a:pt x="143" y="1200"/>
                  </a:lnTo>
                  <a:lnTo>
                    <a:pt x="142" y="1200"/>
                  </a:lnTo>
                  <a:lnTo>
                    <a:pt x="142" y="1198"/>
                  </a:lnTo>
                  <a:lnTo>
                    <a:pt x="140" y="1198"/>
                  </a:lnTo>
                  <a:lnTo>
                    <a:pt x="140" y="1196"/>
                  </a:lnTo>
                  <a:lnTo>
                    <a:pt x="140" y="1195"/>
                  </a:lnTo>
                  <a:lnTo>
                    <a:pt x="140" y="1193"/>
                  </a:lnTo>
                  <a:lnTo>
                    <a:pt x="140" y="1191"/>
                  </a:lnTo>
                  <a:lnTo>
                    <a:pt x="140" y="1190"/>
                  </a:lnTo>
                  <a:lnTo>
                    <a:pt x="138" y="1188"/>
                  </a:lnTo>
                  <a:lnTo>
                    <a:pt x="135" y="1190"/>
                  </a:lnTo>
                  <a:lnTo>
                    <a:pt x="135" y="1188"/>
                  </a:lnTo>
                  <a:lnTo>
                    <a:pt x="133" y="1188"/>
                  </a:lnTo>
                  <a:lnTo>
                    <a:pt x="132" y="1187"/>
                  </a:lnTo>
                  <a:lnTo>
                    <a:pt x="130" y="1185"/>
                  </a:lnTo>
                  <a:lnTo>
                    <a:pt x="128" y="1183"/>
                  </a:lnTo>
                  <a:lnTo>
                    <a:pt x="127" y="1182"/>
                  </a:lnTo>
                  <a:lnTo>
                    <a:pt x="127" y="1180"/>
                  </a:lnTo>
                  <a:lnTo>
                    <a:pt x="122" y="1175"/>
                  </a:lnTo>
                  <a:lnTo>
                    <a:pt x="120" y="1173"/>
                  </a:lnTo>
                  <a:lnTo>
                    <a:pt x="120" y="1172"/>
                  </a:lnTo>
                  <a:lnTo>
                    <a:pt x="120" y="1170"/>
                  </a:lnTo>
                  <a:lnTo>
                    <a:pt x="120" y="1168"/>
                  </a:lnTo>
                  <a:lnTo>
                    <a:pt x="120" y="1167"/>
                  </a:lnTo>
                  <a:lnTo>
                    <a:pt x="122" y="1165"/>
                  </a:lnTo>
                  <a:lnTo>
                    <a:pt x="123" y="1163"/>
                  </a:lnTo>
                  <a:lnTo>
                    <a:pt x="122" y="1162"/>
                  </a:lnTo>
                  <a:lnTo>
                    <a:pt x="120" y="1160"/>
                  </a:lnTo>
                  <a:lnTo>
                    <a:pt x="118" y="1159"/>
                  </a:lnTo>
                  <a:lnTo>
                    <a:pt x="118" y="1157"/>
                  </a:lnTo>
                  <a:lnTo>
                    <a:pt x="118" y="1155"/>
                  </a:lnTo>
                  <a:lnTo>
                    <a:pt x="118" y="1154"/>
                  </a:lnTo>
                  <a:lnTo>
                    <a:pt x="118" y="1152"/>
                  </a:lnTo>
                  <a:lnTo>
                    <a:pt x="117" y="1150"/>
                  </a:lnTo>
                  <a:lnTo>
                    <a:pt x="117" y="1149"/>
                  </a:lnTo>
                  <a:lnTo>
                    <a:pt x="117" y="1147"/>
                  </a:lnTo>
                  <a:lnTo>
                    <a:pt x="117" y="1145"/>
                  </a:lnTo>
                  <a:lnTo>
                    <a:pt x="115" y="1145"/>
                  </a:lnTo>
                  <a:lnTo>
                    <a:pt x="115" y="1144"/>
                  </a:lnTo>
                  <a:lnTo>
                    <a:pt x="114" y="1144"/>
                  </a:lnTo>
                  <a:lnTo>
                    <a:pt x="112" y="1142"/>
                  </a:lnTo>
                  <a:lnTo>
                    <a:pt x="110" y="1142"/>
                  </a:lnTo>
                  <a:lnTo>
                    <a:pt x="109" y="1140"/>
                  </a:lnTo>
                  <a:lnTo>
                    <a:pt x="109" y="1139"/>
                  </a:lnTo>
                  <a:lnTo>
                    <a:pt x="107" y="1139"/>
                  </a:lnTo>
                  <a:lnTo>
                    <a:pt x="107" y="1137"/>
                  </a:lnTo>
                  <a:lnTo>
                    <a:pt x="109" y="1135"/>
                  </a:lnTo>
                  <a:lnTo>
                    <a:pt x="110" y="1134"/>
                  </a:lnTo>
                  <a:lnTo>
                    <a:pt x="114" y="1130"/>
                  </a:lnTo>
                  <a:lnTo>
                    <a:pt x="115" y="1129"/>
                  </a:lnTo>
                  <a:lnTo>
                    <a:pt x="117" y="1129"/>
                  </a:lnTo>
                  <a:lnTo>
                    <a:pt x="118" y="1129"/>
                  </a:lnTo>
                  <a:lnTo>
                    <a:pt x="118" y="1127"/>
                  </a:lnTo>
                  <a:lnTo>
                    <a:pt x="120" y="1127"/>
                  </a:lnTo>
                  <a:lnTo>
                    <a:pt x="122" y="1127"/>
                  </a:lnTo>
                  <a:lnTo>
                    <a:pt x="123" y="1126"/>
                  </a:lnTo>
                  <a:lnTo>
                    <a:pt x="123" y="1124"/>
                  </a:lnTo>
                  <a:lnTo>
                    <a:pt x="125" y="1122"/>
                  </a:lnTo>
                  <a:lnTo>
                    <a:pt x="123" y="1122"/>
                  </a:lnTo>
                  <a:lnTo>
                    <a:pt x="123" y="1121"/>
                  </a:lnTo>
                  <a:lnTo>
                    <a:pt x="125" y="1121"/>
                  </a:lnTo>
                  <a:lnTo>
                    <a:pt x="125" y="1119"/>
                  </a:lnTo>
                  <a:lnTo>
                    <a:pt x="127" y="1117"/>
                  </a:lnTo>
                  <a:lnTo>
                    <a:pt x="128" y="1117"/>
                  </a:lnTo>
                  <a:lnTo>
                    <a:pt x="128" y="1116"/>
                  </a:lnTo>
                  <a:lnTo>
                    <a:pt x="128" y="1114"/>
                  </a:lnTo>
                  <a:lnTo>
                    <a:pt x="130" y="1112"/>
                  </a:lnTo>
                  <a:lnTo>
                    <a:pt x="130" y="1111"/>
                  </a:lnTo>
                  <a:lnTo>
                    <a:pt x="130" y="1109"/>
                  </a:lnTo>
                  <a:lnTo>
                    <a:pt x="132" y="1109"/>
                  </a:lnTo>
                  <a:lnTo>
                    <a:pt x="132" y="1107"/>
                  </a:lnTo>
                  <a:lnTo>
                    <a:pt x="133" y="1106"/>
                  </a:lnTo>
                  <a:lnTo>
                    <a:pt x="135" y="1104"/>
                  </a:lnTo>
                  <a:lnTo>
                    <a:pt x="137" y="1104"/>
                  </a:lnTo>
                  <a:lnTo>
                    <a:pt x="137" y="1102"/>
                  </a:lnTo>
                  <a:lnTo>
                    <a:pt x="138" y="1101"/>
                  </a:lnTo>
                  <a:lnTo>
                    <a:pt x="138" y="1099"/>
                  </a:lnTo>
                  <a:lnTo>
                    <a:pt x="140" y="1099"/>
                  </a:lnTo>
                  <a:lnTo>
                    <a:pt x="140" y="1097"/>
                  </a:lnTo>
                  <a:lnTo>
                    <a:pt x="140" y="1096"/>
                  </a:lnTo>
                  <a:lnTo>
                    <a:pt x="142" y="1096"/>
                  </a:lnTo>
                  <a:lnTo>
                    <a:pt x="143" y="1094"/>
                  </a:lnTo>
                  <a:lnTo>
                    <a:pt x="145" y="1094"/>
                  </a:lnTo>
                  <a:lnTo>
                    <a:pt x="147" y="1094"/>
                  </a:lnTo>
                  <a:lnTo>
                    <a:pt x="147" y="1093"/>
                  </a:lnTo>
                  <a:lnTo>
                    <a:pt x="148" y="1093"/>
                  </a:lnTo>
                  <a:lnTo>
                    <a:pt x="148" y="1091"/>
                  </a:lnTo>
                  <a:lnTo>
                    <a:pt x="150" y="1089"/>
                  </a:lnTo>
                  <a:lnTo>
                    <a:pt x="151" y="1089"/>
                  </a:lnTo>
                  <a:lnTo>
                    <a:pt x="153" y="1089"/>
                  </a:lnTo>
                  <a:lnTo>
                    <a:pt x="153" y="1088"/>
                  </a:lnTo>
                  <a:lnTo>
                    <a:pt x="153" y="1086"/>
                  </a:lnTo>
                  <a:lnTo>
                    <a:pt x="153" y="1084"/>
                  </a:lnTo>
                  <a:lnTo>
                    <a:pt x="153" y="1083"/>
                  </a:lnTo>
                  <a:lnTo>
                    <a:pt x="155" y="1084"/>
                  </a:lnTo>
                  <a:lnTo>
                    <a:pt x="156" y="1084"/>
                  </a:lnTo>
                  <a:lnTo>
                    <a:pt x="158" y="1083"/>
                  </a:lnTo>
                  <a:lnTo>
                    <a:pt x="160" y="1081"/>
                  </a:lnTo>
                  <a:lnTo>
                    <a:pt x="166" y="1083"/>
                  </a:lnTo>
                  <a:lnTo>
                    <a:pt x="170" y="1084"/>
                  </a:lnTo>
                  <a:lnTo>
                    <a:pt x="176" y="1084"/>
                  </a:lnTo>
                  <a:lnTo>
                    <a:pt x="180" y="1084"/>
                  </a:lnTo>
                  <a:lnTo>
                    <a:pt x="181" y="1084"/>
                  </a:lnTo>
                  <a:lnTo>
                    <a:pt x="184" y="1084"/>
                  </a:lnTo>
                  <a:lnTo>
                    <a:pt x="188" y="1084"/>
                  </a:lnTo>
                  <a:lnTo>
                    <a:pt x="189" y="1084"/>
                  </a:lnTo>
                  <a:lnTo>
                    <a:pt x="191" y="1084"/>
                  </a:lnTo>
                  <a:lnTo>
                    <a:pt x="194" y="1084"/>
                  </a:lnTo>
                  <a:lnTo>
                    <a:pt x="198" y="1081"/>
                  </a:lnTo>
                  <a:lnTo>
                    <a:pt x="199" y="1079"/>
                  </a:lnTo>
                  <a:lnTo>
                    <a:pt x="201" y="1081"/>
                  </a:lnTo>
                  <a:lnTo>
                    <a:pt x="204" y="1084"/>
                  </a:lnTo>
                  <a:lnTo>
                    <a:pt x="206" y="1084"/>
                  </a:lnTo>
                  <a:lnTo>
                    <a:pt x="208" y="1081"/>
                  </a:lnTo>
                  <a:lnTo>
                    <a:pt x="209" y="1079"/>
                  </a:lnTo>
                  <a:lnTo>
                    <a:pt x="212" y="1078"/>
                  </a:lnTo>
                  <a:lnTo>
                    <a:pt x="216" y="1078"/>
                  </a:lnTo>
                  <a:lnTo>
                    <a:pt x="219" y="1078"/>
                  </a:lnTo>
                  <a:lnTo>
                    <a:pt x="222" y="1078"/>
                  </a:lnTo>
                  <a:lnTo>
                    <a:pt x="224" y="1079"/>
                  </a:lnTo>
                  <a:lnTo>
                    <a:pt x="226" y="1079"/>
                  </a:lnTo>
                  <a:lnTo>
                    <a:pt x="226" y="1083"/>
                  </a:lnTo>
                  <a:lnTo>
                    <a:pt x="227" y="1084"/>
                  </a:lnTo>
                  <a:lnTo>
                    <a:pt x="229" y="1086"/>
                  </a:lnTo>
                  <a:lnTo>
                    <a:pt x="229" y="1089"/>
                  </a:lnTo>
                  <a:lnTo>
                    <a:pt x="231" y="1091"/>
                  </a:lnTo>
                  <a:lnTo>
                    <a:pt x="231" y="1093"/>
                  </a:lnTo>
                  <a:lnTo>
                    <a:pt x="227" y="1096"/>
                  </a:lnTo>
                  <a:lnTo>
                    <a:pt x="231" y="1094"/>
                  </a:lnTo>
                  <a:lnTo>
                    <a:pt x="232" y="1094"/>
                  </a:lnTo>
                  <a:lnTo>
                    <a:pt x="234" y="1094"/>
                  </a:lnTo>
                  <a:lnTo>
                    <a:pt x="237" y="1093"/>
                  </a:lnTo>
                  <a:lnTo>
                    <a:pt x="239" y="1091"/>
                  </a:lnTo>
                  <a:lnTo>
                    <a:pt x="239" y="1089"/>
                  </a:lnTo>
                  <a:lnTo>
                    <a:pt x="237" y="1088"/>
                  </a:lnTo>
                  <a:lnTo>
                    <a:pt x="239" y="1088"/>
                  </a:lnTo>
                  <a:lnTo>
                    <a:pt x="239" y="1086"/>
                  </a:lnTo>
                  <a:lnTo>
                    <a:pt x="241" y="1086"/>
                  </a:lnTo>
                  <a:lnTo>
                    <a:pt x="241" y="1084"/>
                  </a:lnTo>
                  <a:lnTo>
                    <a:pt x="241" y="1083"/>
                  </a:lnTo>
                  <a:lnTo>
                    <a:pt x="244" y="1083"/>
                  </a:lnTo>
                  <a:lnTo>
                    <a:pt x="244" y="1081"/>
                  </a:lnTo>
                  <a:lnTo>
                    <a:pt x="247" y="1081"/>
                  </a:lnTo>
                  <a:lnTo>
                    <a:pt x="247" y="1079"/>
                  </a:lnTo>
                  <a:lnTo>
                    <a:pt x="247" y="1078"/>
                  </a:lnTo>
                  <a:lnTo>
                    <a:pt x="249" y="1078"/>
                  </a:lnTo>
                  <a:lnTo>
                    <a:pt x="249" y="1076"/>
                  </a:lnTo>
                  <a:lnTo>
                    <a:pt x="250" y="1074"/>
                  </a:lnTo>
                  <a:lnTo>
                    <a:pt x="250" y="1073"/>
                  </a:lnTo>
                  <a:lnTo>
                    <a:pt x="254" y="1071"/>
                  </a:lnTo>
                  <a:lnTo>
                    <a:pt x="254" y="1069"/>
                  </a:lnTo>
                  <a:lnTo>
                    <a:pt x="254" y="1068"/>
                  </a:lnTo>
                  <a:lnTo>
                    <a:pt x="255" y="1068"/>
                  </a:lnTo>
                  <a:lnTo>
                    <a:pt x="255" y="1066"/>
                  </a:lnTo>
                  <a:lnTo>
                    <a:pt x="257" y="1066"/>
                  </a:lnTo>
                  <a:lnTo>
                    <a:pt x="259" y="1064"/>
                  </a:lnTo>
                  <a:lnTo>
                    <a:pt x="259" y="1063"/>
                  </a:lnTo>
                  <a:lnTo>
                    <a:pt x="259" y="1061"/>
                  </a:lnTo>
                  <a:lnTo>
                    <a:pt x="260" y="1061"/>
                  </a:lnTo>
                  <a:lnTo>
                    <a:pt x="262" y="1061"/>
                  </a:lnTo>
                  <a:lnTo>
                    <a:pt x="262" y="1060"/>
                  </a:lnTo>
                  <a:lnTo>
                    <a:pt x="260" y="1060"/>
                  </a:lnTo>
                  <a:lnTo>
                    <a:pt x="260" y="1058"/>
                  </a:lnTo>
                  <a:lnTo>
                    <a:pt x="262" y="1058"/>
                  </a:lnTo>
                  <a:lnTo>
                    <a:pt x="262" y="1056"/>
                  </a:lnTo>
                  <a:lnTo>
                    <a:pt x="264" y="1056"/>
                  </a:lnTo>
                  <a:lnTo>
                    <a:pt x="265" y="1055"/>
                  </a:lnTo>
                  <a:lnTo>
                    <a:pt x="265" y="1053"/>
                  </a:lnTo>
                  <a:lnTo>
                    <a:pt x="267" y="1053"/>
                  </a:lnTo>
                  <a:lnTo>
                    <a:pt x="269" y="1051"/>
                  </a:lnTo>
                  <a:lnTo>
                    <a:pt x="270" y="1051"/>
                  </a:lnTo>
                  <a:lnTo>
                    <a:pt x="272" y="1051"/>
                  </a:lnTo>
                  <a:lnTo>
                    <a:pt x="272" y="1053"/>
                  </a:lnTo>
                  <a:lnTo>
                    <a:pt x="274" y="1055"/>
                  </a:lnTo>
                  <a:lnTo>
                    <a:pt x="277" y="1056"/>
                  </a:lnTo>
                  <a:lnTo>
                    <a:pt x="278" y="1055"/>
                  </a:lnTo>
                  <a:lnTo>
                    <a:pt x="280" y="1055"/>
                  </a:lnTo>
                  <a:lnTo>
                    <a:pt x="280" y="1053"/>
                  </a:lnTo>
                  <a:lnTo>
                    <a:pt x="282" y="1053"/>
                  </a:lnTo>
                  <a:lnTo>
                    <a:pt x="283" y="1051"/>
                  </a:lnTo>
                  <a:lnTo>
                    <a:pt x="285" y="1050"/>
                  </a:lnTo>
                  <a:lnTo>
                    <a:pt x="287" y="1048"/>
                  </a:lnTo>
                  <a:lnTo>
                    <a:pt x="290" y="1048"/>
                  </a:lnTo>
                  <a:lnTo>
                    <a:pt x="290" y="1050"/>
                  </a:lnTo>
                  <a:lnTo>
                    <a:pt x="290" y="1048"/>
                  </a:lnTo>
                  <a:lnTo>
                    <a:pt x="292" y="1048"/>
                  </a:lnTo>
                  <a:lnTo>
                    <a:pt x="292" y="1046"/>
                  </a:lnTo>
                  <a:lnTo>
                    <a:pt x="293" y="1046"/>
                  </a:lnTo>
                  <a:lnTo>
                    <a:pt x="295" y="1046"/>
                  </a:lnTo>
                  <a:lnTo>
                    <a:pt x="297" y="1045"/>
                  </a:lnTo>
                  <a:lnTo>
                    <a:pt x="297" y="1043"/>
                  </a:lnTo>
                  <a:lnTo>
                    <a:pt x="298" y="1041"/>
                  </a:lnTo>
                  <a:lnTo>
                    <a:pt x="298" y="1040"/>
                  </a:lnTo>
                  <a:lnTo>
                    <a:pt x="300" y="1040"/>
                  </a:lnTo>
                  <a:lnTo>
                    <a:pt x="300" y="1038"/>
                  </a:lnTo>
                  <a:lnTo>
                    <a:pt x="300" y="1036"/>
                  </a:lnTo>
                  <a:lnTo>
                    <a:pt x="300" y="1035"/>
                  </a:lnTo>
                  <a:lnTo>
                    <a:pt x="302" y="1035"/>
                  </a:lnTo>
                  <a:lnTo>
                    <a:pt x="303" y="1035"/>
                  </a:lnTo>
                  <a:lnTo>
                    <a:pt x="305" y="1036"/>
                  </a:lnTo>
                  <a:lnTo>
                    <a:pt x="308" y="1035"/>
                  </a:lnTo>
                  <a:lnTo>
                    <a:pt x="310" y="1036"/>
                  </a:lnTo>
                  <a:lnTo>
                    <a:pt x="311" y="1036"/>
                  </a:lnTo>
                  <a:lnTo>
                    <a:pt x="313" y="1038"/>
                  </a:lnTo>
                  <a:lnTo>
                    <a:pt x="315" y="1040"/>
                  </a:lnTo>
                  <a:lnTo>
                    <a:pt x="313" y="1040"/>
                  </a:lnTo>
                  <a:lnTo>
                    <a:pt x="313" y="1041"/>
                  </a:lnTo>
                  <a:lnTo>
                    <a:pt x="315" y="1040"/>
                  </a:lnTo>
                  <a:lnTo>
                    <a:pt x="316" y="1041"/>
                  </a:lnTo>
                  <a:lnTo>
                    <a:pt x="318" y="1043"/>
                  </a:lnTo>
                  <a:lnTo>
                    <a:pt x="320" y="1043"/>
                  </a:lnTo>
                  <a:lnTo>
                    <a:pt x="321" y="1045"/>
                  </a:lnTo>
                  <a:lnTo>
                    <a:pt x="323" y="1045"/>
                  </a:lnTo>
                  <a:lnTo>
                    <a:pt x="325" y="1046"/>
                  </a:lnTo>
                  <a:lnTo>
                    <a:pt x="325" y="1048"/>
                  </a:lnTo>
                  <a:lnTo>
                    <a:pt x="326" y="1048"/>
                  </a:lnTo>
                  <a:lnTo>
                    <a:pt x="328" y="1048"/>
                  </a:lnTo>
                  <a:lnTo>
                    <a:pt x="330" y="1048"/>
                  </a:lnTo>
                  <a:lnTo>
                    <a:pt x="331" y="1048"/>
                  </a:lnTo>
                  <a:lnTo>
                    <a:pt x="333" y="1048"/>
                  </a:lnTo>
                  <a:lnTo>
                    <a:pt x="335" y="1048"/>
                  </a:lnTo>
                  <a:lnTo>
                    <a:pt x="336" y="1048"/>
                  </a:lnTo>
                  <a:lnTo>
                    <a:pt x="338" y="1048"/>
                  </a:lnTo>
                  <a:lnTo>
                    <a:pt x="338" y="1050"/>
                  </a:lnTo>
                  <a:lnTo>
                    <a:pt x="339" y="1051"/>
                  </a:lnTo>
                  <a:lnTo>
                    <a:pt x="341" y="1051"/>
                  </a:lnTo>
                  <a:lnTo>
                    <a:pt x="343" y="1051"/>
                  </a:lnTo>
                  <a:lnTo>
                    <a:pt x="344" y="1050"/>
                  </a:lnTo>
                  <a:lnTo>
                    <a:pt x="346" y="1048"/>
                  </a:lnTo>
                  <a:lnTo>
                    <a:pt x="348" y="1046"/>
                  </a:lnTo>
                  <a:lnTo>
                    <a:pt x="349" y="1046"/>
                  </a:lnTo>
                  <a:lnTo>
                    <a:pt x="351" y="1046"/>
                  </a:lnTo>
                  <a:lnTo>
                    <a:pt x="353" y="1046"/>
                  </a:lnTo>
                  <a:lnTo>
                    <a:pt x="354" y="1048"/>
                  </a:lnTo>
                  <a:lnTo>
                    <a:pt x="356" y="1046"/>
                  </a:lnTo>
                  <a:lnTo>
                    <a:pt x="356" y="1045"/>
                  </a:lnTo>
                  <a:lnTo>
                    <a:pt x="354" y="1045"/>
                  </a:lnTo>
                  <a:lnTo>
                    <a:pt x="354" y="1043"/>
                  </a:lnTo>
                  <a:lnTo>
                    <a:pt x="353" y="1043"/>
                  </a:lnTo>
                  <a:lnTo>
                    <a:pt x="354" y="1043"/>
                  </a:lnTo>
                  <a:lnTo>
                    <a:pt x="354" y="1041"/>
                  </a:lnTo>
                  <a:lnTo>
                    <a:pt x="356" y="1041"/>
                  </a:lnTo>
                  <a:lnTo>
                    <a:pt x="358" y="1041"/>
                  </a:lnTo>
                  <a:lnTo>
                    <a:pt x="359" y="1041"/>
                  </a:lnTo>
                  <a:lnTo>
                    <a:pt x="361" y="1041"/>
                  </a:lnTo>
                  <a:lnTo>
                    <a:pt x="363" y="1041"/>
                  </a:lnTo>
                  <a:lnTo>
                    <a:pt x="363" y="1040"/>
                  </a:lnTo>
                  <a:lnTo>
                    <a:pt x="364" y="1040"/>
                  </a:lnTo>
                  <a:lnTo>
                    <a:pt x="364" y="1038"/>
                  </a:lnTo>
                  <a:lnTo>
                    <a:pt x="366" y="1038"/>
                  </a:lnTo>
                  <a:lnTo>
                    <a:pt x="368" y="1038"/>
                  </a:lnTo>
                  <a:lnTo>
                    <a:pt x="369" y="1036"/>
                  </a:lnTo>
                  <a:lnTo>
                    <a:pt x="371" y="1036"/>
                  </a:lnTo>
                  <a:lnTo>
                    <a:pt x="372" y="1036"/>
                  </a:lnTo>
                  <a:lnTo>
                    <a:pt x="374" y="1035"/>
                  </a:lnTo>
                  <a:lnTo>
                    <a:pt x="376" y="1036"/>
                  </a:lnTo>
                  <a:lnTo>
                    <a:pt x="377" y="1038"/>
                  </a:lnTo>
                  <a:lnTo>
                    <a:pt x="377" y="1040"/>
                  </a:lnTo>
                  <a:lnTo>
                    <a:pt x="377" y="1041"/>
                  </a:lnTo>
                  <a:lnTo>
                    <a:pt x="379" y="1043"/>
                  </a:lnTo>
                  <a:lnTo>
                    <a:pt x="381" y="1043"/>
                  </a:lnTo>
                  <a:lnTo>
                    <a:pt x="382" y="1043"/>
                  </a:lnTo>
                  <a:lnTo>
                    <a:pt x="384" y="1043"/>
                  </a:lnTo>
                  <a:lnTo>
                    <a:pt x="386" y="1043"/>
                  </a:lnTo>
                  <a:lnTo>
                    <a:pt x="389" y="1043"/>
                  </a:lnTo>
                  <a:lnTo>
                    <a:pt x="391" y="1043"/>
                  </a:lnTo>
                  <a:lnTo>
                    <a:pt x="392" y="1043"/>
                  </a:lnTo>
                  <a:lnTo>
                    <a:pt x="394" y="1045"/>
                  </a:lnTo>
                  <a:lnTo>
                    <a:pt x="394" y="1046"/>
                  </a:lnTo>
                  <a:lnTo>
                    <a:pt x="396" y="1046"/>
                  </a:lnTo>
                  <a:lnTo>
                    <a:pt x="396" y="1045"/>
                  </a:lnTo>
                  <a:lnTo>
                    <a:pt x="397" y="1043"/>
                  </a:lnTo>
                  <a:lnTo>
                    <a:pt x="397" y="1041"/>
                  </a:lnTo>
                  <a:lnTo>
                    <a:pt x="399" y="1041"/>
                  </a:lnTo>
                  <a:lnTo>
                    <a:pt x="401" y="1041"/>
                  </a:lnTo>
                  <a:lnTo>
                    <a:pt x="401" y="1043"/>
                  </a:lnTo>
                  <a:lnTo>
                    <a:pt x="401" y="1041"/>
                  </a:lnTo>
                  <a:lnTo>
                    <a:pt x="401" y="1040"/>
                  </a:lnTo>
                  <a:lnTo>
                    <a:pt x="402" y="1038"/>
                  </a:lnTo>
                  <a:lnTo>
                    <a:pt x="404" y="1036"/>
                  </a:lnTo>
                  <a:lnTo>
                    <a:pt x="404" y="1035"/>
                  </a:lnTo>
                  <a:lnTo>
                    <a:pt x="402" y="1035"/>
                  </a:lnTo>
                  <a:lnTo>
                    <a:pt x="402" y="1033"/>
                  </a:lnTo>
                  <a:lnTo>
                    <a:pt x="402" y="1031"/>
                  </a:lnTo>
                  <a:lnTo>
                    <a:pt x="402" y="1030"/>
                  </a:lnTo>
                  <a:lnTo>
                    <a:pt x="404" y="1028"/>
                  </a:lnTo>
                  <a:lnTo>
                    <a:pt x="404" y="1027"/>
                  </a:lnTo>
                  <a:lnTo>
                    <a:pt x="405" y="1025"/>
                  </a:lnTo>
                  <a:lnTo>
                    <a:pt x="405" y="1022"/>
                  </a:lnTo>
                  <a:lnTo>
                    <a:pt x="405" y="1020"/>
                  </a:lnTo>
                  <a:lnTo>
                    <a:pt x="407" y="1020"/>
                  </a:lnTo>
                  <a:lnTo>
                    <a:pt x="409" y="1020"/>
                  </a:lnTo>
                  <a:lnTo>
                    <a:pt x="410" y="1020"/>
                  </a:lnTo>
                  <a:lnTo>
                    <a:pt x="410" y="1017"/>
                  </a:lnTo>
                  <a:lnTo>
                    <a:pt x="412" y="1015"/>
                  </a:lnTo>
                  <a:lnTo>
                    <a:pt x="414" y="1015"/>
                  </a:lnTo>
                  <a:lnTo>
                    <a:pt x="415" y="1013"/>
                  </a:lnTo>
                  <a:lnTo>
                    <a:pt x="417" y="1015"/>
                  </a:lnTo>
                  <a:lnTo>
                    <a:pt x="419" y="1013"/>
                  </a:lnTo>
                  <a:lnTo>
                    <a:pt x="420" y="1012"/>
                  </a:lnTo>
                  <a:lnTo>
                    <a:pt x="420" y="1010"/>
                  </a:lnTo>
                  <a:lnTo>
                    <a:pt x="422" y="1008"/>
                  </a:lnTo>
                  <a:lnTo>
                    <a:pt x="424" y="1007"/>
                  </a:lnTo>
                  <a:lnTo>
                    <a:pt x="425" y="1007"/>
                  </a:lnTo>
                  <a:lnTo>
                    <a:pt x="425" y="1005"/>
                  </a:lnTo>
                  <a:lnTo>
                    <a:pt x="425" y="1003"/>
                  </a:lnTo>
                  <a:lnTo>
                    <a:pt x="427" y="1005"/>
                  </a:lnTo>
                  <a:lnTo>
                    <a:pt x="429" y="1003"/>
                  </a:lnTo>
                  <a:lnTo>
                    <a:pt x="432" y="1002"/>
                  </a:lnTo>
                  <a:lnTo>
                    <a:pt x="434" y="1002"/>
                  </a:lnTo>
                  <a:lnTo>
                    <a:pt x="434" y="1000"/>
                  </a:lnTo>
                  <a:lnTo>
                    <a:pt x="435" y="998"/>
                  </a:lnTo>
                  <a:lnTo>
                    <a:pt x="437" y="998"/>
                  </a:lnTo>
                  <a:lnTo>
                    <a:pt x="435" y="998"/>
                  </a:lnTo>
                  <a:lnTo>
                    <a:pt x="435" y="997"/>
                  </a:lnTo>
                  <a:lnTo>
                    <a:pt x="437" y="995"/>
                  </a:lnTo>
                  <a:lnTo>
                    <a:pt x="438" y="994"/>
                  </a:lnTo>
                  <a:lnTo>
                    <a:pt x="438" y="992"/>
                  </a:lnTo>
                  <a:lnTo>
                    <a:pt x="440" y="990"/>
                  </a:lnTo>
                  <a:lnTo>
                    <a:pt x="440" y="989"/>
                  </a:lnTo>
                  <a:lnTo>
                    <a:pt x="440" y="987"/>
                  </a:lnTo>
                  <a:lnTo>
                    <a:pt x="440" y="985"/>
                  </a:lnTo>
                  <a:lnTo>
                    <a:pt x="442" y="985"/>
                  </a:lnTo>
                  <a:lnTo>
                    <a:pt x="442" y="984"/>
                  </a:lnTo>
                  <a:lnTo>
                    <a:pt x="443" y="982"/>
                  </a:lnTo>
                  <a:lnTo>
                    <a:pt x="445" y="982"/>
                  </a:lnTo>
                  <a:lnTo>
                    <a:pt x="445" y="984"/>
                  </a:lnTo>
                  <a:lnTo>
                    <a:pt x="447" y="982"/>
                  </a:lnTo>
                  <a:lnTo>
                    <a:pt x="448" y="982"/>
                  </a:lnTo>
                  <a:lnTo>
                    <a:pt x="450" y="984"/>
                  </a:lnTo>
                  <a:lnTo>
                    <a:pt x="450" y="985"/>
                  </a:lnTo>
                  <a:lnTo>
                    <a:pt x="450" y="987"/>
                  </a:lnTo>
                  <a:lnTo>
                    <a:pt x="452" y="987"/>
                  </a:lnTo>
                  <a:lnTo>
                    <a:pt x="453" y="987"/>
                  </a:lnTo>
                  <a:lnTo>
                    <a:pt x="453" y="985"/>
                  </a:lnTo>
                  <a:lnTo>
                    <a:pt x="453" y="984"/>
                  </a:lnTo>
                  <a:lnTo>
                    <a:pt x="455" y="984"/>
                  </a:lnTo>
                  <a:lnTo>
                    <a:pt x="455" y="982"/>
                  </a:lnTo>
                  <a:lnTo>
                    <a:pt x="457" y="980"/>
                  </a:lnTo>
                  <a:lnTo>
                    <a:pt x="458" y="980"/>
                  </a:lnTo>
                  <a:lnTo>
                    <a:pt x="460" y="980"/>
                  </a:lnTo>
                  <a:lnTo>
                    <a:pt x="462" y="980"/>
                  </a:lnTo>
                  <a:lnTo>
                    <a:pt x="463" y="980"/>
                  </a:lnTo>
                  <a:lnTo>
                    <a:pt x="465" y="979"/>
                  </a:lnTo>
                  <a:lnTo>
                    <a:pt x="466" y="979"/>
                  </a:lnTo>
                  <a:lnTo>
                    <a:pt x="465" y="977"/>
                  </a:lnTo>
                  <a:lnTo>
                    <a:pt x="466" y="977"/>
                  </a:lnTo>
                  <a:lnTo>
                    <a:pt x="466" y="975"/>
                  </a:lnTo>
                  <a:lnTo>
                    <a:pt x="468" y="975"/>
                  </a:lnTo>
                  <a:lnTo>
                    <a:pt x="470" y="975"/>
                  </a:lnTo>
                  <a:lnTo>
                    <a:pt x="471" y="974"/>
                  </a:lnTo>
                  <a:lnTo>
                    <a:pt x="471" y="972"/>
                  </a:lnTo>
                  <a:lnTo>
                    <a:pt x="473" y="974"/>
                  </a:lnTo>
                  <a:lnTo>
                    <a:pt x="475" y="974"/>
                  </a:lnTo>
                  <a:lnTo>
                    <a:pt x="476" y="975"/>
                  </a:lnTo>
                  <a:lnTo>
                    <a:pt x="478" y="974"/>
                  </a:lnTo>
                  <a:lnTo>
                    <a:pt x="480" y="974"/>
                  </a:lnTo>
                  <a:lnTo>
                    <a:pt x="480" y="975"/>
                  </a:lnTo>
                  <a:lnTo>
                    <a:pt x="481" y="975"/>
                  </a:lnTo>
                  <a:lnTo>
                    <a:pt x="483" y="975"/>
                  </a:lnTo>
                  <a:lnTo>
                    <a:pt x="483" y="974"/>
                  </a:lnTo>
                  <a:lnTo>
                    <a:pt x="483" y="972"/>
                  </a:lnTo>
                  <a:lnTo>
                    <a:pt x="483" y="970"/>
                  </a:lnTo>
                  <a:lnTo>
                    <a:pt x="483" y="969"/>
                  </a:lnTo>
                  <a:lnTo>
                    <a:pt x="483" y="967"/>
                  </a:lnTo>
                  <a:lnTo>
                    <a:pt x="485" y="964"/>
                  </a:lnTo>
                  <a:lnTo>
                    <a:pt x="486" y="964"/>
                  </a:lnTo>
                  <a:lnTo>
                    <a:pt x="486" y="965"/>
                  </a:lnTo>
                  <a:lnTo>
                    <a:pt x="486" y="967"/>
                  </a:lnTo>
                  <a:lnTo>
                    <a:pt x="486" y="969"/>
                  </a:lnTo>
                  <a:lnTo>
                    <a:pt x="488" y="969"/>
                  </a:lnTo>
                  <a:lnTo>
                    <a:pt x="490" y="970"/>
                  </a:lnTo>
                  <a:lnTo>
                    <a:pt x="491" y="970"/>
                  </a:lnTo>
                  <a:lnTo>
                    <a:pt x="491" y="969"/>
                  </a:lnTo>
                  <a:lnTo>
                    <a:pt x="491" y="967"/>
                  </a:lnTo>
                  <a:lnTo>
                    <a:pt x="490" y="964"/>
                  </a:lnTo>
                  <a:lnTo>
                    <a:pt x="488" y="962"/>
                  </a:lnTo>
                  <a:lnTo>
                    <a:pt x="488" y="961"/>
                  </a:lnTo>
                  <a:lnTo>
                    <a:pt x="490" y="961"/>
                  </a:lnTo>
                  <a:lnTo>
                    <a:pt x="490" y="959"/>
                  </a:lnTo>
                  <a:lnTo>
                    <a:pt x="490" y="957"/>
                  </a:lnTo>
                  <a:lnTo>
                    <a:pt x="491" y="957"/>
                  </a:lnTo>
                  <a:lnTo>
                    <a:pt x="493" y="957"/>
                  </a:lnTo>
                  <a:lnTo>
                    <a:pt x="495" y="956"/>
                  </a:lnTo>
                  <a:lnTo>
                    <a:pt x="496" y="957"/>
                  </a:lnTo>
                  <a:lnTo>
                    <a:pt x="496" y="959"/>
                  </a:lnTo>
                  <a:lnTo>
                    <a:pt x="498" y="959"/>
                  </a:lnTo>
                  <a:lnTo>
                    <a:pt x="498" y="957"/>
                  </a:lnTo>
                  <a:lnTo>
                    <a:pt x="499" y="957"/>
                  </a:lnTo>
                  <a:lnTo>
                    <a:pt x="499" y="956"/>
                  </a:lnTo>
                  <a:lnTo>
                    <a:pt x="499" y="954"/>
                  </a:lnTo>
                  <a:lnTo>
                    <a:pt x="501" y="954"/>
                  </a:lnTo>
                  <a:lnTo>
                    <a:pt x="501" y="952"/>
                  </a:lnTo>
                  <a:lnTo>
                    <a:pt x="503" y="954"/>
                  </a:lnTo>
                  <a:lnTo>
                    <a:pt x="504" y="954"/>
                  </a:lnTo>
                  <a:lnTo>
                    <a:pt x="506" y="954"/>
                  </a:lnTo>
                  <a:lnTo>
                    <a:pt x="506" y="952"/>
                  </a:lnTo>
                  <a:lnTo>
                    <a:pt x="504" y="952"/>
                  </a:lnTo>
                  <a:lnTo>
                    <a:pt x="504" y="951"/>
                  </a:lnTo>
                  <a:lnTo>
                    <a:pt x="506" y="951"/>
                  </a:lnTo>
                  <a:lnTo>
                    <a:pt x="508" y="951"/>
                  </a:lnTo>
                  <a:lnTo>
                    <a:pt x="509" y="951"/>
                  </a:lnTo>
                  <a:lnTo>
                    <a:pt x="509" y="949"/>
                  </a:lnTo>
                  <a:lnTo>
                    <a:pt x="509" y="947"/>
                  </a:lnTo>
                  <a:lnTo>
                    <a:pt x="509" y="949"/>
                  </a:lnTo>
                  <a:lnTo>
                    <a:pt x="511" y="949"/>
                  </a:lnTo>
                  <a:lnTo>
                    <a:pt x="513" y="949"/>
                  </a:lnTo>
                  <a:lnTo>
                    <a:pt x="513" y="947"/>
                  </a:lnTo>
                  <a:lnTo>
                    <a:pt x="511" y="947"/>
                  </a:lnTo>
                  <a:lnTo>
                    <a:pt x="513" y="946"/>
                  </a:lnTo>
                  <a:lnTo>
                    <a:pt x="514" y="946"/>
                  </a:lnTo>
                  <a:lnTo>
                    <a:pt x="514" y="944"/>
                  </a:lnTo>
                  <a:lnTo>
                    <a:pt x="514" y="942"/>
                  </a:lnTo>
                  <a:lnTo>
                    <a:pt x="516" y="942"/>
                  </a:lnTo>
                  <a:lnTo>
                    <a:pt x="516" y="941"/>
                  </a:lnTo>
                  <a:lnTo>
                    <a:pt x="518" y="941"/>
                  </a:lnTo>
                  <a:lnTo>
                    <a:pt x="519" y="939"/>
                  </a:lnTo>
                  <a:lnTo>
                    <a:pt x="521" y="937"/>
                  </a:lnTo>
                  <a:lnTo>
                    <a:pt x="523" y="936"/>
                  </a:lnTo>
                  <a:lnTo>
                    <a:pt x="523" y="934"/>
                  </a:lnTo>
                  <a:lnTo>
                    <a:pt x="524" y="934"/>
                  </a:lnTo>
                  <a:lnTo>
                    <a:pt x="526" y="934"/>
                  </a:lnTo>
                  <a:lnTo>
                    <a:pt x="528" y="934"/>
                  </a:lnTo>
                  <a:lnTo>
                    <a:pt x="529" y="932"/>
                  </a:lnTo>
                  <a:lnTo>
                    <a:pt x="529" y="931"/>
                  </a:lnTo>
                  <a:lnTo>
                    <a:pt x="531" y="931"/>
                  </a:lnTo>
                  <a:lnTo>
                    <a:pt x="531" y="929"/>
                  </a:lnTo>
                  <a:lnTo>
                    <a:pt x="532" y="928"/>
                  </a:lnTo>
                  <a:lnTo>
                    <a:pt x="534" y="926"/>
                  </a:lnTo>
                  <a:lnTo>
                    <a:pt x="536" y="926"/>
                  </a:lnTo>
                  <a:lnTo>
                    <a:pt x="536" y="928"/>
                  </a:lnTo>
                  <a:lnTo>
                    <a:pt x="536" y="929"/>
                  </a:lnTo>
                  <a:lnTo>
                    <a:pt x="537" y="928"/>
                  </a:lnTo>
                  <a:lnTo>
                    <a:pt x="537" y="926"/>
                  </a:lnTo>
                  <a:lnTo>
                    <a:pt x="539" y="924"/>
                  </a:lnTo>
                  <a:lnTo>
                    <a:pt x="539" y="926"/>
                  </a:lnTo>
                  <a:lnTo>
                    <a:pt x="541" y="928"/>
                  </a:lnTo>
                  <a:lnTo>
                    <a:pt x="542" y="928"/>
                  </a:lnTo>
                  <a:lnTo>
                    <a:pt x="544" y="928"/>
                  </a:lnTo>
                  <a:lnTo>
                    <a:pt x="546" y="928"/>
                  </a:lnTo>
                  <a:lnTo>
                    <a:pt x="547" y="926"/>
                  </a:lnTo>
                  <a:lnTo>
                    <a:pt x="546" y="926"/>
                  </a:lnTo>
                  <a:lnTo>
                    <a:pt x="544" y="926"/>
                  </a:lnTo>
                  <a:lnTo>
                    <a:pt x="542" y="924"/>
                  </a:lnTo>
                  <a:lnTo>
                    <a:pt x="542" y="923"/>
                  </a:lnTo>
                  <a:lnTo>
                    <a:pt x="541" y="923"/>
                  </a:lnTo>
                  <a:lnTo>
                    <a:pt x="541" y="921"/>
                  </a:lnTo>
                  <a:lnTo>
                    <a:pt x="541" y="919"/>
                  </a:lnTo>
                  <a:lnTo>
                    <a:pt x="542" y="919"/>
                  </a:lnTo>
                  <a:lnTo>
                    <a:pt x="544" y="919"/>
                  </a:lnTo>
                  <a:lnTo>
                    <a:pt x="542" y="921"/>
                  </a:lnTo>
                  <a:lnTo>
                    <a:pt x="544" y="923"/>
                  </a:lnTo>
                  <a:lnTo>
                    <a:pt x="546" y="923"/>
                  </a:lnTo>
                  <a:lnTo>
                    <a:pt x="547" y="921"/>
                  </a:lnTo>
                  <a:lnTo>
                    <a:pt x="549" y="919"/>
                  </a:lnTo>
                  <a:lnTo>
                    <a:pt x="549" y="918"/>
                  </a:lnTo>
                  <a:lnTo>
                    <a:pt x="547" y="918"/>
                  </a:lnTo>
                  <a:lnTo>
                    <a:pt x="547" y="916"/>
                  </a:lnTo>
                  <a:lnTo>
                    <a:pt x="546" y="916"/>
                  </a:lnTo>
                  <a:lnTo>
                    <a:pt x="546" y="914"/>
                  </a:lnTo>
                  <a:lnTo>
                    <a:pt x="546" y="913"/>
                  </a:lnTo>
                  <a:lnTo>
                    <a:pt x="547" y="913"/>
                  </a:lnTo>
                  <a:lnTo>
                    <a:pt x="547" y="911"/>
                  </a:lnTo>
                  <a:lnTo>
                    <a:pt x="549" y="913"/>
                  </a:lnTo>
                  <a:lnTo>
                    <a:pt x="551" y="913"/>
                  </a:lnTo>
                  <a:lnTo>
                    <a:pt x="551" y="911"/>
                  </a:lnTo>
                  <a:lnTo>
                    <a:pt x="551" y="909"/>
                  </a:lnTo>
                  <a:lnTo>
                    <a:pt x="552" y="909"/>
                  </a:lnTo>
                  <a:lnTo>
                    <a:pt x="552" y="908"/>
                  </a:lnTo>
                  <a:lnTo>
                    <a:pt x="552" y="906"/>
                  </a:lnTo>
                  <a:lnTo>
                    <a:pt x="552" y="904"/>
                  </a:lnTo>
                  <a:lnTo>
                    <a:pt x="554" y="904"/>
                  </a:lnTo>
                  <a:lnTo>
                    <a:pt x="556" y="906"/>
                  </a:lnTo>
                  <a:lnTo>
                    <a:pt x="557" y="906"/>
                  </a:lnTo>
                  <a:lnTo>
                    <a:pt x="557" y="904"/>
                  </a:lnTo>
                  <a:lnTo>
                    <a:pt x="559" y="904"/>
                  </a:lnTo>
                  <a:lnTo>
                    <a:pt x="561" y="904"/>
                  </a:lnTo>
                  <a:lnTo>
                    <a:pt x="562" y="904"/>
                  </a:lnTo>
                  <a:lnTo>
                    <a:pt x="564" y="904"/>
                  </a:lnTo>
                  <a:lnTo>
                    <a:pt x="565" y="904"/>
                  </a:lnTo>
                  <a:lnTo>
                    <a:pt x="567" y="906"/>
                  </a:lnTo>
                  <a:lnTo>
                    <a:pt x="567" y="908"/>
                  </a:lnTo>
                  <a:lnTo>
                    <a:pt x="567" y="909"/>
                  </a:lnTo>
                  <a:lnTo>
                    <a:pt x="569" y="911"/>
                  </a:lnTo>
                  <a:lnTo>
                    <a:pt x="570" y="913"/>
                  </a:lnTo>
                  <a:lnTo>
                    <a:pt x="569" y="913"/>
                  </a:lnTo>
                  <a:lnTo>
                    <a:pt x="570" y="914"/>
                  </a:lnTo>
                  <a:lnTo>
                    <a:pt x="570" y="916"/>
                  </a:lnTo>
                  <a:lnTo>
                    <a:pt x="574" y="916"/>
                  </a:lnTo>
                  <a:lnTo>
                    <a:pt x="575" y="916"/>
                  </a:lnTo>
                  <a:lnTo>
                    <a:pt x="577" y="916"/>
                  </a:lnTo>
                  <a:lnTo>
                    <a:pt x="577" y="914"/>
                  </a:lnTo>
                  <a:lnTo>
                    <a:pt x="579" y="914"/>
                  </a:lnTo>
                  <a:lnTo>
                    <a:pt x="580" y="914"/>
                  </a:lnTo>
                  <a:lnTo>
                    <a:pt x="582" y="913"/>
                  </a:lnTo>
                  <a:lnTo>
                    <a:pt x="584" y="913"/>
                  </a:lnTo>
                  <a:lnTo>
                    <a:pt x="585" y="913"/>
                  </a:lnTo>
                  <a:lnTo>
                    <a:pt x="589" y="911"/>
                  </a:lnTo>
                  <a:lnTo>
                    <a:pt x="590" y="911"/>
                  </a:lnTo>
                  <a:lnTo>
                    <a:pt x="592" y="913"/>
                  </a:lnTo>
                  <a:lnTo>
                    <a:pt x="593" y="911"/>
                  </a:lnTo>
                  <a:lnTo>
                    <a:pt x="595" y="911"/>
                  </a:lnTo>
                  <a:lnTo>
                    <a:pt x="595" y="909"/>
                  </a:lnTo>
                  <a:lnTo>
                    <a:pt x="597" y="909"/>
                  </a:lnTo>
                  <a:lnTo>
                    <a:pt x="597" y="908"/>
                  </a:lnTo>
                  <a:lnTo>
                    <a:pt x="598" y="908"/>
                  </a:lnTo>
                  <a:lnTo>
                    <a:pt x="598" y="904"/>
                  </a:lnTo>
                  <a:lnTo>
                    <a:pt x="600" y="904"/>
                  </a:lnTo>
                  <a:lnTo>
                    <a:pt x="600" y="903"/>
                  </a:lnTo>
                  <a:lnTo>
                    <a:pt x="602" y="901"/>
                  </a:lnTo>
                  <a:lnTo>
                    <a:pt x="602" y="900"/>
                  </a:lnTo>
                  <a:lnTo>
                    <a:pt x="603" y="900"/>
                  </a:lnTo>
                  <a:lnTo>
                    <a:pt x="603" y="901"/>
                  </a:lnTo>
                  <a:lnTo>
                    <a:pt x="605" y="903"/>
                  </a:lnTo>
                  <a:lnTo>
                    <a:pt x="607" y="901"/>
                  </a:lnTo>
                  <a:lnTo>
                    <a:pt x="608" y="900"/>
                  </a:lnTo>
                  <a:lnTo>
                    <a:pt x="608" y="901"/>
                  </a:lnTo>
                  <a:lnTo>
                    <a:pt x="610" y="903"/>
                  </a:lnTo>
                  <a:lnTo>
                    <a:pt x="612" y="903"/>
                  </a:lnTo>
                  <a:lnTo>
                    <a:pt x="612" y="904"/>
                  </a:lnTo>
                  <a:lnTo>
                    <a:pt x="613" y="904"/>
                  </a:lnTo>
                  <a:lnTo>
                    <a:pt x="613" y="906"/>
                  </a:lnTo>
                  <a:lnTo>
                    <a:pt x="617" y="908"/>
                  </a:lnTo>
                  <a:lnTo>
                    <a:pt x="618" y="908"/>
                  </a:lnTo>
                  <a:lnTo>
                    <a:pt x="618" y="906"/>
                  </a:lnTo>
                  <a:lnTo>
                    <a:pt x="620" y="904"/>
                  </a:lnTo>
                  <a:lnTo>
                    <a:pt x="622" y="904"/>
                  </a:lnTo>
                  <a:lnTo>
                    <a:pt x="620" y="903"/>
                  </a:lnTo>
                  <a:lnTo>
                    <a:pt x="618" y="901"/>
                  </a:lnTo>
                  <a:lnTo>
                    <a:pt x="618" y="900"/>
                  </a:lnTo>
                  <a:lnTo>
                    <a:pt x="618" y="898"/>
                  </a:lnTo>
                  <a:lnTo>
                    <a:pt x="618" y="896"/>
                  </a:lnTo>
                  <a:lnTo>
                    <a:pt x="620" y="896"/>
                  </a:lnTo>
                  <a:lnTo>
                    <a:pt x="620" y="895"/>
                  </a:lnTo>
                  <a:lnTo>
                    <a:pt x="620" y="893"/>
                  </a:lnTo>
                  <a:lnTo>
                    <a:pt x="622" y="893"/>
                  </a:lnTo>
                  <a:lnTo>
                    <a:pt x="623" y="893"/>
                  </a:lnTo>
                  <a:lnTo>
                    <a:pt x="625" y="895"/>
                  </a:lnTo>
                  <a:lnTo>
                    <a:pt x="626" y="895"/>
                  </a:lnTo>
                  <a:lnTo>
                    <a:pt x="628" y="895"/>
                  </a:lnTo>
                  <a:lnTo>
                    <a:pt x="626" y="893"/>
                  </a:lnTo>
                  <a:lnTo>
                    <a:pt x="626" y="891"/>
                  </a:lnTo>
                  <a:lnTo>
                    <a:pt x="626" y="890"/>
                  </a:lnTo>
                  <a:lnTo>
                    <a:pt x="628" y="890"/>
                  </a:lnTo>
                  <a:lnTo>
                    <a:pt x="630" y="888"/>
                  </a:lnTo>
                  <a:lnTo>
                    <a:pt x="633" y="888"/>
                  </a:lnTo>
                  <a:lnTo>
                    <a:pt x="633" y="886"/>
                  </a:lnTo>
                  <a:lnTo>
                    <a:pt x="635" y="886"/>
                  </a:lnTo>
                  <a:lnTo>
                    <a:pt x="635" y="885"/>
                  </a:lnTo>
                  <a:lnTo>
                    <a:pt x="636" y="885"/>
                  </a:lnTo>
                  <a:lnTo>
                    <a:pt x="636" y="883"/>
                  </a:lnTo>
                  <a:lnTo>
                    <a:pt x="638" y="883"/>
                  </a:lnTo>
                  <a:lnTo>
                    <a:pt x="640" y="883"/>
                  </a:lnTo>
                  <a:lnTo>
                    <a:pt x="641" y="885"/>
                  </a:lnTo>
                  <a:lnTo>
                    <a:pt x="641" y="886"/>
                  </a:lnTo>
                  <a:lnTo>
                    <a:pt x="643" y="886"/>
                  </a:lnTo>
                  <a:lnTo>
                    <a:pt x="645" y="886"/>
                  </a:lnTo>
                  <a:lnTo>
                    <a:pt x="646" y="886"/>
                  </a:lnTo>
                  <a:lnTo>
                    <a:pt x="648" y="886"/>
                  </a:lnTo>
                  <a:lnTo>
                    <a:pt x="650" y="888"/>
                  </a:lnTo>
                  <a:lnTo>
                    <a:pt x="651" y="888"/>
                  </a:lnTo>
                  <a:lnTo>
                    <a:pt x="653" y="888"/>
                  </a:lnTo>
                  <a:lnTo>
                    <a:pt x="655" y="885"/>
                  </a:lnTo>
                  <a:lnTo>
                    <a:pt x="656" y="885"/>
                  </a:lnTo>
                  <a:lnTo>
                    <a:pt x="658" y="883"/>
                  </a:lnTo>
                  <a:lnTo>
                    <a:pt x="658" y="881"/>
                  </a:lnTo>
                  <a:lnTo>
                    <a:pt x="656" y="880"/>
                  </a:lnTo>
                  <a:lnTo>
                    <a:pt x="658" y="878"/>
                  </a:lnTo>
                  <a:lnTo>
                    <a:pt x="656" y="878"/>
                  </a:lnTo>
                  <a:lnTo>
                    <a:pt x="656" y="876"/>
                  </a:lnTo>
                  <a:lnTo>
                    <a:pt x="658" y="875"/>
                  </a:lnTo>
                  <a:lnTo>
                    <a:pt x="658" y="873"/>
                  </a:lnTo>
                  <a:lnTo>
                    <a:pt x="659" y="873"/>
                  </a:lnTo>
                  <a:lnTo>
                    <a:pt x="661" y="873"/>
                  </a:lnTo>
                  <a:lnTo>
                    <a:pt x="659" y="871"/>
                  </a:lnTo>
                  <a:lnTo>
                    <a:pt x="659" y="870"/>
                  </a:lnTo>
                  <a:lnTo>
                    <a:pt x="661" y="870"/>
                  </a:lnTo>
                  <a:lnTo>
                    <a:pt x="663" y="870"/>
                  </a:lnTo>
                  <a:lnTo>
                    <a:pt x="663" y="868"/>
                  </a:lnTo>
                  <a:lnTo>
                    <a:pt x="663" y="867"/>
                  </a:lnTo>
                  <a:lnTo>
                    <a:pt x="663" y="865"/>
                  </a:lnTo>
                  <a:lnTo>
                    <a:pt x="664" y="863"/>
                  </a:lnTo>
                  <a:lnTo>
                    <a:pt x="664" y="862"/>
                  </a:lnTo>
                  <a:lnTo>
                    <a:pt x="663" y="860"/>
                  </a:lnTo>
                  <a:lnTo>
                    <a:pt x="664" y="860"/>
                  </a:lnTo>
                  <a:lnTo>
                    <a:pt x="664" y="858"/>
                  </a:lnTo>
                  <a:lnTo>
                    <a:pt x="664" y="857"/>
                  </a:lnTo>
                  <a:lnTo>
                    <a:pt x="663" y="857"/>
                  </a:lnTo>
                  <a:lnTo>
                    <a:pt x="664" y="855"/>
                  </a:lnTo>
                  <a:lnTo>
                    <a:pt x="664" y="853"/>
                  </a:lnTo>
                  <a:lnTo>
                    <a:pt x="664" y="852"/>
                  </a:lnTo>
                  <a:lnTo>
                    <a:pt x="663" y="852"/>
                  </a:lnTo>
                  <a:lnTo>
                    <a:pt x="663" y="850"/>
                  </a:lnTo>
                  <a:lnTo>
                    <a:pt x="661" y="850"/>
                  </a:lnTo>
                  <a:lnTo>
                    <a:pt x="659" y="850"/>
                  </a:lnTo>
                  <a:lnTo>
                    <a:pt x="658" y="848"/>
                  </a:lnTo>
                  <a:lnTo>
                    <a:pt x="656" y="848"/>
                  </a:lnTo>
                  <a:lnTo>
                    <a:pt x="656" y="845"/>
                  </a:lnTo>
                  <a:lnTo>
                    <a:pt x="656" y="843"/>
                  </a:lnTo>
                  <a:lnTo>
                    <a:pt x="655" y="843"/>
                  </a:lnTo>
                  <a:lnTo>
                    <a:pt x="655" y="842"/>
                  </a:lnTo>
                  <a:lnTo>
                    <a:pt x="655" y="840"/>
                  </a:lnTo>
                  <a:lnTo>
                    <a:pt x="655" y="838"/>
                  </a:lnTo>
                  <a:lnTo>
                    <a:pt x="655" y="837"/>
                  </a:lnTo>
                  <a:lnTo>
                    <a:pt x="655" y="835"/>
                  </a:lnTo>
                  <a:lnTo>
                    <a:pt x="656" y="834"/>
                  </a:lnTo>
                  <a:lnTo>
                    <a:pt x="656" y="832"/>
                  </a:lnTo>
                  <a:lnTo>
                    <a:pt x="658" y="830"/>
                  </a:lnTo>
                  <a:lnTo>
                    <a:pt x="658" y="829"/>
                  </a:lnTo>
                  <a:lnTo>
                    <a:pt x="658" y="827"/>
                  </a:lnTo>
                  <a:lnTo>
                    <a:pt x="658" y="825"/>
                  </a:lnTo>
                  <a:lnTo>
                    <a:pt x="656" y="825"/>
                  </a:lnTo>
                  <a:lnTo>
                    <a:pt x="655" y="825"/>
                  </a:lnTo>
                  <a:lnTo>
                    <a:pt x="655" y="824"/>
                  </a:lnTo>
                  <a:lnTo>
                    <a:pt x="655" y="822"/>
                  </a:lnTo>
                  <a:lnTo>
                    <a:pt x="655" y="820"/>
                  </a:lnTo>
                  <a:lnTo>
                    <a:pt x="655" y="819"/>
                  </a:lnTo>
                  <a:lnTo>
                    <a:pt x="653" y="819"/>
                  </a:lnTo>
                  <a:lnTo>
                    <a:pt x="653" y="820"/>
                  </a:lnTo>
                  <a:lnTo>
                    <a:pt x="651" y="820"/>
                  </a:lnTo>
                  <a:lnTo>
                    <a:pt x="651" y="822"/>
                  </a:lnTo>
                  <a:lnTo>
                    <a:pt x="650" y="820"/>
                  </a:lnTo>
                  <a:lnTo>
                    <a:pt x="648" y="820"/>
                  </a:lnTo>
                  <a:lnTo>
                    <a:pt x="646" y="820"/>
                  </a:lnTo>
                  <a:lnTo>
                    <a:pt x="645" y="819"/>
                  </a:lnTo>
                  <a:lnTo>
                    <a:pt x="645" y="817"/>
                  </a:lnTo>
                  <a:lnTo>
                    <a:pt x="645" y="815"/>
                  </a:lnTo>
                  <a:lnTo>
                    <a:pt x="645" y="814"/>
                  </a:lnTo>
                  <a:lnTo>
                    <a:pt x="645" y="812"/>
                  </a:lnTo>
                  <a:lnTo>
                    <a:pt x="645" y="810"/>
                  </a:lnTo>
                  <a:lnTo>
                    <a:pt x="643" y="810"/>
                  </a:lnTo>
                  <a:lnTo>
                    <a:pt x="641" y="810"/>
                  </a:lnTo>
                  <a:lnTo>
                    <a:pt x="640" y="812"/>
                  </a:lnTo>
                  <a:lnTo>
                    <a:pt x="638" y="810"/>
                  </a:lnTo>
                  <a:lnTo>
                    <a:pt x="636" y="810"/>
                  </a:lnTo>
                  <a:lnTo>
                    <a:pt x="635" y="809"/>
                  </a:lnTo>
                  <a:lnTo>
                    <a:pt x="636" y="809"/>
                  </a:lnTo>
                  <a:lnTo>
                    <a:pt x="636" y="807"/>
                  </a:lnTo>
                  <a:lnTo>
                    <a:pt x="636" y="805"/>
                  </a:lnTo>
                  <a:lnTo>
                    <a:pt x="638" y="805"/>
                  </a:lnTo>
                  <a:lnTo>
                    <a:pt x="638" y="804"/>
                  </a:lnTo>
                  <a:lnTo>
                    <a:pt x="636" y="804"/>
                  </a:lnTo>
                  <a:lnTo>
                    <a:pt x="638" y="802"/>
                  </a:lnTo>
                  <a:lnTo>
                    <a:pt x="640" y="802"/>
                  </a:lnTo>
                  <a:lnTo>
                    <a:pt x="641" y="802"/>
                  </a:lnTo>
                  <a:lnTo>
                    <a:pt x="641" y="801"/>
                  </a:lnTo>
                  <a:lnTo>
                    <a:pt x="643" y="801"/>
                  </a:lnTo>
                  <a:lnTo>
                    <a:pt x="645" y="799"/>
                  </a:lnTo>
                  <a:lnTo>
                    <a:pt x="645" y="797"/>
                  </a:lnTo>
                  <a:lnTo>
                    <a:pt x="643" y="797"/>
                  </a:lnTo>
                  <a:lnTo>
                    <a:pt x="643" y="796"/>
                  </a:lnTo>
                  <a:lnTo>
                    <a:pt x="643" y="794"/>
                  </a:lnTo>
                  <a:lnTo>
                    <a:pt x="643" y="792"/>
                  </a:lnTo>
                  <a:lnTo>
                    <a:pt x="641" y="791"/>
                  </a:lnTo>
                  <a:lnTo>
                    <a:pt x="641" y="789"/>
                  </a:lnTo>
                  <a:lnTo>
                    <a:pt x="643" y="787"/>
                  </a:lnTo>
                  <a:lnTo>
                    <a:pt x="643" y="786"/>
                  </a:lnTo>
                  <a:lnTo>
                    <a:pt x="643" y="784"/>
                  </a:lnTo>
                  <a:lnTo>
                    <a:pt x="645" y="784"/>
                  </a:lnTo>
                  <a:lnTo>
                    <a:pt x="645" y="782"/>
                  </a:lnTo>
                  <a:lnTo>
                    <a:pt x="646" y="781"/>
                  </a:lnTo>
                  <a:lnTo>
                    <a:pt x="648" y="781"/>
                  </a:lnTo>
                  <a:lnTo>
                    <a:pt x="650" y="779"/>
                  </a:lnTo>
                  <a:lnTo>
                    <a:pt x="650" y="777"/>
                  </a:lnTo>
                  <a:lnTo>
                    <a:pt x="651" y="777"/>
                  </a:lnTo>
                  <a:lnTo>
                    <a:pt x="651" y="776"/>
                  </a:lnTo>
                  <a:lnTo>
                    <a:pt x="653" y="774"/>
                  </a:lnTo>
                  <a:lnTo>
                    <a:pt x="655" y="774"/>
                  </a:lnTo>
                  <a:lnTo>
                    <a:pt x="656" y="774"/>
                  </a:lnTo>
                  <a:lnTo>
                    <a:pt x="656" y="772"/>
                  </a:lnTo>
                  <a:lnTo>
                    <a:pt x="658" y="771"/>
                  </a:lnTo>
                  <a:lnTo>
                    <a:pt x="658" y="769"/>
                  </a:lnTo>
                  <a:lnTo>
                    <a:pt x="659" y="769"/>
                  </a:lnTo>
                  <a:lnTo>
                    <a:pt x="661" y="769"/>
                  </a:lnTo>
                  <a:lnTo>
                    <a:pt x="661" y="768"/>
                  </a:lnTo>
                  <a:lnTo>
                    <a:pt x="661" y="766"/>
                  </a:lnTo>
                  <a:lnTo>
                    <a:pt x="661" y="764"/>
                  </a:lnTo>
                  <a:lnTo>
                    <a:pt x="659" y="764"/>
                  </a:lnTo>
                  <a:lnTo>
                    <a:pt x="658" y="763"/>
                  </a:lnTo>
                  <a:lnTo>
                    <a:pt x="659" y="761"/>
                  </a:lnTo>
                  <a:lnTo>
                    <a:pt x="661" y="761"/>
                  </a:lnTo>
                  <a:lnTo>
                    <a:pt x="663" y="761"/>
                  </a:lnTo>
                  <a:lnTo>
                    <a:pt x="661" y="759"/>
                  </a:lnTo>
                  <a:lnTo>
                    <a:pt x="661" y="758"/>
                  </a:lnTo>
                  <a:lnTo>
                    <a:pt x="663" y="756"/>
                  </a:lnTo>
                  <a:lnTo>
                    <a:pt x="664" y="756"/>
                  </a:lnTo>
                  <a:lnTo>
                    <a:pt x="664" y="754"/>
                  </a:lnTo>
                  <a:lnTo>
                    <a:pt x="666" y="754"/>
                  </a:lnTo>
                  <a:lnTo>
                    <a:pt x="666" y="753"/>
                  </a:lnTo>
                  <a:lnTo>
                    <a:pt x="666" y="751"/>
                  </a:lnTo>
                  <a:lnTo>
                    <a:pt x="666" y="749"/>
                  </a:lnTo>
                  <a:lnTo>
                    <a:pt x="666" y="748"/>
                  </a:lnTo>
                  <a:lnTo>
                    <a:pt x="668" y="748"/>
                  </a:lnTo>
                  <a:lnTo>
                    <a:pt x="668" y="746"/>
                  </a:lnTo>
                  <a:lnTo>
                    <a:pt x="669" y="744"/>
                  </a:lnTo>
                  <a:lnTo>
                    <a:pt x="671" y="744"/>
                  </a:lnTo>
                  <a:lnTo>
                    <a:pt x="671" y="743"/>
                  </a:lnTo>
                  <a:lnTo>
                    <a:pt x="673" y="743"/>
                  </a:lnTo>
                  <a:lnTo>
                    <a:pt x="674" y="743"/>
                  </a:lnTo>
                  <a:lnTo>
                    <a:pt x="676" y="743"/>
                  </a:lnTo>
                  <a:lnTo>
                    <a:pt x="678" y="743"/>
                  </a:lnTo>
                  <a:lnTo>
                    <a:pt x="678" y="741"/>
                  </a:lnTo>
                  <a:lnTo>
                    <a:pt x="678" y="739"/>
                  </a:lnTo>
                  <a:lnTo>
                    <a:pt x="679" y="739"/>
                  </a:lnTo>
                  <a:lnTo>
                    <a:pt x="681" y="739"/>
                  </a:lnTo>
                  <a:lnTo>
                    <a:pt x="683" y="739"/>
                  </a:lnTo>
                  <a:lnTo>
                    <a:pt x="684" y="738"/>
                  </a:lnTo>
                  <a:lnTo>
                    <a:pt x="683" y="738"/>
                  </a:lnTo>
                  <a:lnTo>
                    <a:pt x="683" y="736"/>
                  </a:lnTo>
                  <a:lnTo>
                    <a:pt x="681" y="735"/>
                  </a:lnTo>
                  <a:lnTo>
                    <a:pt x="681" y="733"/>
                  </a:lnTo>
                  <a:lnTo>
                    <a:pt x="681" y="731"/>
                  </a:lnTo>
                  <a:lnTo>
                    <a:pt x="679" y="731"/>
                  </a:lnTo>
                  <a:lnTo>
                    <a:pt x="678" y="733"/>
                  </a:lnTo>
                  <a:lnTo>
                    <a:pt x="676" y="733"/>
                  </a:lnTo>
                  <a:lnTo>
                    <a:pt x="674" y="731"/>
                  </a:lnTo>
                  <a:lnTo>
                    <a:pt x="674" y="730"/>
                  </a:lnTo>
                  <a:lnTo>
                    <a:pt x="674" y="728"/>
                  </a:lnTo>
                  <a:lnTo>
                    <a:pt x="673" y="728"/>
                  </a:lnTo>
                  <a:lnTo>
                    <a:pt x="673" y="726"/>
                  </a:lnTo>
                  <a:lnTo>
                    <a:pt x="671" y="726"/>
                  </a:lnTo>
                  <a:lnTo>
                    <a:pt x="671" y="725"/>
                  </a:lnTo>
                  <a:lnTo>
                    <a:pt x="671" y="723"/>
                  </a:lnTo>
                  <a:lnTo>
                    <a:pt x="669" y="721"/>
                  </a:lnTo>
                  <a:lnTo>
                    <a:pt x="671" y="721"/>
                  </a:lnTo>
                  <a:lnTo>
                    <a:pt x="671" y="720"/>
                  </a:lnTo>
                  <a:lnTo>
                    <a:pt x="673" y="720"/>
                  </a:lnTo>
                  <a:lnTo>
                    <a:pt x="673" y="718"/>
                  </a:lnTo>
                  <a:lnTo>
                    <a:pt x="673" y="720"/>
                  </a:lnTo>
                  <a:lnTo>
                    <a:pt x="674" y="720"/>
                  </a:lnTo>
                  <a:lnTo>
                    <a:pt x="674" y="721"/>
                  </a:lnTo>
                  <a:lnTo>
                    <a:pt x="674" y="723"/>
                  </a:lnTo>
                  <a:lnTo>
                    <a:pt x="674" y="725"/>
                  </a:lnTo>
                  <a:lnTo>
                    <a:pt x="674" y="726"/>
                  </a:lnTo>
                  <a:lnTo>
                    <a:pt x="676" y="726"/>
                  </a:lnTo>
                  <a:lnTo>
                    <a:pt x="678" y="726"/>
                  </a:lnTo>
                  <a:lnTo>
                    <a:pt x="679" y="726"/>
                  </a:lnTo>
                  <a:lnTo>
                    <a:pt x="679" y="725"/>
                  </a:lnTo>
                  <a:lnTo>
                    <a:pt x="679" y="723"/>
                  </a:lnTo>
                  <a:lnTo>
                    <a:pt x="679" y="721"/>
                  </a:lnTo>
                  <a:lnTo>
                    <a:pt x="679" y="720"/>
                  </a:lnTo>
                  <a:lnTo>
                    <a:pt x="679" y="718"/>
                  </a:lnTo>
                  <a:lnTo>
                    <a:pt x="681" y="716"/>
                  </a:lnTo>
                  <a:lnTo>
                    <a:pt x="679" y="715"/>
                  </a:lnTo>
                  <a:lnTo>
                    <a:pt x="678" y="715"/>
                  </a:lnTo>
                  <a:lnTo>
                    <a:pt x="678" y="713"/>
                  </a:lnTo>
                  <a:lnTo>
                    <a:pt x="678" y="711"/>
                  </a:lnTo>
                  <a:lnTo>
                    <a:pt x="678" y="710"/>
                  </a:lnTo>
                  <a:lnTo>
                    <a:pt x="676" y="708"/>
                  </a:lnTo>
                  <a:lnTo>
                    <a:pt x="678" y="708"/>
                  </a:lnTo>
                  <a:lnTo>
                    <a:pt x="678" y="710"/>
                  </a:lnTo>
                  <a:lnTo>
                    <a:pt x="679" y="710"/>
                  </a:lnTo>
                  <a:lnTo>
                    <a:pt x="679" y="711"/>
                  </a:lnTo>
                  <a:lnTo>
                    <a:pt x="681" y="711"/>
                  </a:lnTo>
                  <a:lnTo>
                    <a:pt x="681" y="710"/>
                  </a:lnTo>
                  <a:lnTo>
                    <a:pt x="683" y="708"/>
                  </a:lnTo>
                  <a:lnTo>
                    <a:pt x="683" y="706"/>
                  </a:lnTo>
                  <a:lnTo>
                    <a:pt x="683" y="705"/>
                  </a:lnTo>
                  <a:lnTo>
                    <a:pt x="683" y="703"/>
                  </a:lnTo>
                  <a:lnTo>
                    <a:pt x="684" y="703"/>
                  </a:lnTo>
                  <a:lnTo>
                    <a:pt x="686" y="703"/>
                  </a:lnTo>
                  <a:lnTo>
                    <a:pt x="688" y="703"/>
                  </a:lnTo>
                  <a:lnTo>
                    <a:pt x="689" y="703"/>
                  </a:lnTo>
                  <a:lnTo>
                    <a:pt x="689" y="702"/>
                  </a:lnTo>
                  <a:lnTo>
                    <a:pt x="691" y="700"/>
                  </a:lnTo>
                  <a:lnTo>
                    <a:pt x="689" y="698"/>
                  </a:lnTo>
                  <a:lnTo>
                    <a:pt x="688" y="698"/>
                  </a:lnTo>
                  <a:lnTo>
                    <a:pt x="686" y="698"/>
                  </a:lnTo>
                  <a:lnTo>
                    <a:pt x="684" y="698"/>
                  </a:lnTo>
                  <a:lnTo>
                    <a:pt x="684" y="697"/>
                  </a:lnTo>
                  <a:lnTo>
                    <a:pt x="684" y="695"/>
                  </a:lnTo>
                  <a:lnTo>
                    <a:pt x="683" y="695"/>
                  </a:lnTo>
                  <a:lnTo>
                    <a:pt x="683" y="693"/>
                  </a:lnTo>
                  <a:lnTo>
                    <a:pt x="684" y="693"/>
                  </a:lnTo>
                  <a:lnTo>
                    <a:pt x="686" y="692"/>
                  </a:lnTo>
                  <a:lnTo>
                    <a:pt x="686" y="690"/>
                  </a:lnTo>
                  <a:lnTo>
                    <a:pt x="688" y="690"/>
                  </a:lnTo>
                  <a:lnTo>
                    <a:pt x="688" y="692"/>
                  </a:lnTo>
                  <a:lnTo>
                    <a:pt x="689" y="693"/>
                  </a:lnTo>
                  <a:lnTo>
                    <a:pt x="689" y="692"/>
                  </a:lnTo>
                  <a:lnTo>
                    <a:pt x="691" y="692"/>
                  </a:lnTo>
                  <a:lnTo>
                    <a:pt x="691" y="690"/>
                  </a:lnTo>
                  <a:lnTo>
                    <a:pt x="692" y="688"/>
                  </a:lnTo>
                  <a:lnTo>
                    <a:pt x="694" y="685"/>
                  </a:lnTo>
                  <a:lnTo>
                    <a:pt x="694" y="683"/>
                  </a:lnTo>
                  <a:lnTo>
                    <a:pt x="696" y="683"/>
                  </a:lnTo>
                  <a:lnTo>
                    <a:pt x="697" y="685"/>
                  </a:lnTo>
                  <a:lnTo>
                    <a:pt x="697" y="683"/>
                  </a:lnTo>
                  <a:lnTo>
                    <a:pt x="699" y="683"/>
                  </a:lnTo>
                  <a:lnTo>
                    <a:pt x="699" y="682"/>
                  </a:lnTo>
                  <a:lnTo>
                    <a:pt x="701" y="680"/>
                  </a:lnTo>
                  <a:lnTo>
                    <a:pt x="702" y="682"/>
                  </a:lnTo>
                  <a:lnTo>
                    <a:pt x="704" y="683"/>
                  </a:lnTo>
                  <a:lnTo>
                    <a:pt x="704" y="682"/>
                  </a:lnTo>
                  <a:lnTo>
                    <a:pt x="702" y="680"/>
                  </a:lnTo>
                  <a:lnTo>
                    <a:pt x="702" y="678"/>
                  </a:lnTo>
                  <a:lnTo>
                    <a:pt x="701" y="677"/>
                  </a:lnTo>
                  <a:lnTo>
                    <a:pt x="701" y="675"/>
                  </a:lnTo>
                  <a:lnTo>
                    <a:pt x="702" y="674"/>
                  </a:lnTo>
                  <a:lnTo>
                    <a:pt x="702" y="672"/>
                  </a:lnTo>
                  <a:lnTo>
                    <a:pt x="704" y="672"/>
                  </a:lnTo>
                  <a:lnTo>
                    <a:pt x="706" y="672"/>
                  </a:lnTo>
                  <a:lnTo>
                    <a:pt x="707" y="672"/>
                  </a:lnTo>
                  <a:lnTo>
                    <a:pt x="709" y="672"/>
                  </a:lnTo>
                  <a:lnTo>
                    <a:pt x="709" y="674"/>
                  </a:lnTo>
                  <a:lnTo>
                    <a:pt x="711" y="674"/>
                  </a:lnTo>
                  <a:lnTo>
                    <a:pt x="711" y="672"/>
                  </a:lnTo>
                  <a:lnTo>
                    <a:pt x="711" y="670"/>
                  </a:lnTo>
                  <a:lnTo>
                    <a:pt x="711" y="669"/>
                  </a:lnTo>
                  <a:lnTo>
                    <a:pt x="711" y="667"/>
                  </a:lnTo>
                  <a:lnTo>
                    <a:pt x="712" y="667"/>
                  </a:lnTo>
                  <a:lnTo>
                    <a:pt x="711" y="665"/>
                  </a:lnTo>
                  <a:lnTo>
                    <a:pt x="709" y="664"/>
                  </a:lnTo>
                  <a:lnTo>
                    <a:pt x="709" y="662"/>
                  </a:lnTo>
                  <a:lnTo>
                    <a:pt x="707" y="660"/>
                  </a:lnTo>
                  <a:lnTo>
                    <a:pt x="707" y="659"/>
                  </a:lnTo>
                  <a:lnTo>
                    <a:pt x="707" y="657"/>
                  </a:lnTo>
                  <a:lnTo>
                    <a:pt x="709" y="657"/>
                  </a:lnTo>
                  <a:lnTo>
                    <a:pt x="709" y="655"/>
                  </a:lnTo>
                  <a:lnTo>
                    <a:pt x="711" y="654"/>
                  </a:lnTo>
                  <a:lnTo>
                    <a:pt x="712" y="654"/>
                  </a:lnTo>
                  <a:lnTo>
                    <a:pt x="714" y="654"/>
                  </a:lnTo>
                  <a:lnTo>
                    <a:pt x="714" y="652"/>
                  </a:lnTo>
                  <a:lnTo>
                    <a:pt x="714" y="650"/>
                  </a:lnTo>
                  <a:lnTo>
                    <a:pt x="716" y="650"/>
                  </a:lnTo>
                  <a:lnTo>
                    <a:pt x="717" y="650"/>
                  </a:lnTo>
                  <a:lnTo>
                    <a:pt x="717" y="649"/>
                  </a:lnTo>
                  <a:lnTo>
                    <a:pt x="716" y="649"/>
                  </a:lnTo>
                  <a:lnTo>
                    <a:pt x="714" y="649"/>
                  </a:lnTo>
                  <a:lnTo>
                    <a:pt x="712" y="647"/>
                  </a:lnTo>
                  <a:lnTo>
                    <a:pt x="712" y="645"/>
                  </a:lnTo>
                  <a:lnTo>
                    <a:pt x="712" y="644"/>
                  </a:lnTo>
                  <a:lnTo>
                    <a:pt x="711" y="644"/>
                  </a:lnTo>
                  <a:lnTo>
                    <a:pt x="711" y="642"/>
                  </a:lnTo>
                  <a:lnTo>
                    <a:pt x="709" y="641"/>
                  </a:lnTo>
                  <a:lnTo>
                    <a:pt x="709" y="639"/>
                  </a:lnTo>
                  <a:lnTo>
                    <a:pt x="711" y="639"/>
                  </a:lnTo>
                  <a:lnTo>
                    <a:pt x="711" y="637"/>
                  </a:lnTo>
                  <a:lnTo>
                    <a:pt x="712" y="637"/>
                  </a:lnTo>
                  <a:lnTo>
                    <a:pt x="711" y="636"/>
                  </a:lnTo>
                  <a:lnTo>
                    <a:pt x="711" y="634"/>
                  </a:lnTo>
                  <a:lnTo>
                    <a:pt x="712" y="632"/>
                  </a:lnTo>
                  <a:lnTo>
                    <a:pt x="714" y="632"/>
                  </a:lnTo>
                  <a:lnTo>
                    <a:pt x="714" y="634"/>
                  </a:lnTo>
                  <a:lnTo>
                    <a:pt x="716" y="634"/>
                  </a:lnTo>
                  <a:lnTo>
                    <a:pt x="717" y="634"/>
                  </a:lnTo>
                  <a:lnTo>
                    <a:pt x="717" y="632"/>
                  </a:lnTo>
                  <a:lnTo>
                    <a:pt x="716" y="629"/>
                  </a:lnTo>
                  <a:lnTo>
                    <a:pt x="716" y="627"/>
                  </a:lnTo>
                  <a:lnTo>
                    <a:pt x="714" y="626"/>
                  </a:lnTo>
                  <a:lnTo>
                    <a:pt x="716" y="624"/>
                  </a:lnTo>
                  <a:lnTo>
                    <a:pt x="716" y="622"/>
                  </a:lnTo>
                  <a:lnTo>
                    <a:pt x="717" y="622"/>
                  </a:lnTo>
                  <a:lnTo>
                    <a:pt x="717" y="621"/>
                  </a:lnTo>
                  <a:lnTo>
                    <a:pt x="717" y="619"/>
                  </a:lnTo>
                  <a:lnTo>
                    <a:pt x="719" y="617"/>
                  </a:lnTo>
                  <a:lnTo>
                    <a:pt x="720" y="617"/>
                  </a:lnTo>
                  <a:lnTo>
                    <a:pt x="722" y="616"/>
                  </a:lnTo>
                  <a:lnTo>
                    <a:pt x="720" y="616"/>
                  </a:lnTo>
                  <a:lnTo>
                    <a:pt x="720" y="614"/>
                  </a:lnTo>
                  <a:lnTo>
                    <a:pt x="720" y="612"/>
                  </a:lnTo>
                  <a:lnTo>
                    <a:pt x="720" y="611"/>
                  </a:lnTo>
                  <a:lnTo>
                    <a:pt x="719" y="609"/>
                  </a:lnTo>
                  <a:lnTo>
                    <a:pt x="717" y="608"/>
                  </a:lnTo>
                  <a:lnTo>
                    <a:pt x="716" y="608"/>
                  </a:lnTo>
                  <a:lnTo>
                    <a:pt x="716" y="606"/>
                  </a:lnTo>
                  <a:lnTo>
                    <a:pt x="717" y="604"/>
                  </a:lnTo>
                  <a:lnTo>
                    <a:pt x="717" y="603"/>
                  </a:lnTo>
                  <a:lnTo>
                    <a:pt x="717" y="601"/>
                  </a:lnTo>
                  <a:lnTo>
                    <a:pt x="716" y="603"/>
                  </a:lnTo>
                  <a:lnTo>
                    <a:pt x="714" y="603"/>
                  </a:lnTo>
                  <a:lnTo>
                    <a:pt x="712" y="601"/>
                  </a:lnTo>
                  <a:lnTo>
                    <a:pt x="714" y="601"/>
                  </a:lnTo>
                  <a:lnTo>
                    <a:pt x="714" y="599"/>
                  </a:lnTo>
                  <a:lnTo>
                    <a:pt x="712" y="598"/>
                  </a:lnTo>
                  <a:lnTo>
                    <a:pt x="712" y="596"/>
                  </a:lnTo>
                  <a:lnTo>
                    <a:pt x="712" y="594"/>
                  </a:lnTo>
                  <a:lnTo>
                    <a:pt x="711" y="594"/>
                  </a:lnTo>
                  <a:lnTo>
                    <a:pt x="709" y="594"/>
                  </a:lnTo>
                  <a:lnTo>
                    <a:pt x="707" y="593"/>
                  </a:lnTo>
                  <a:lnTo>
                    <a:pt x="707" y="594"/>
                  </a:lnTo>
                  <a:lnTo>
                    <a:pt x="706" y="594"/>
                  </a:lnTo>
                  <a:lnTo>
                    <a:pt x="706" y="593"/>
                  </a:lnTo>
                  <a:lnTo>
                    <a:pt x="706" y="589"/>
                  </a:lnTo>
                  <a:lnTo>
                    <a:pt x="706" y="588"/>
                  </a:lnTo>
                  <a:lnTo>
                    <a:pt x="707" y="586"/>
                  </a:lnTo>
                  <a:lnTo>
                    <a:pt x="709" y="586"/>
                  </a:lnTo>
                  <a:lnTo>
                    <a:pt x="709" y="584"/>
                  </a:lnTo>
                  <a:lnTo>
                    <a:pt x="709" y="583"/>
                  </a:lnTo>
                  <a:lnTo>
                    <a:pt x="709" y="581"/>
                  </a:lnTo>
                  <a:lnTo>
                    <a:pt x="707" y="581"/>
                  </a:lnTo>
                  <a:lnTo>
                    <a:pt x="707" y="579"/>
                  </a:lnTo>
                  <a:lnTo>
                    <a:pt x="707" y="578"/>
                  </a:lnTo>
                  <a:lnTo>
                    <a:pt x="706" y="578"/>
                  </a:lnTo>
                  <a:lnTo>
                    <a:pt x="706" y="576"/>
                  </a:lnTo>
                  <a:lnTo>
                    <a:pt x="706" y="575"/>
                  </a:lnTo>
                  <a:lnTo>
                    <a:pt x="707" y="575"/>
                  </a:lnTo>
                  <a:lnTo>
                    <a:pt x="707" y="573"/>
                  </a:lnTo>
                  <a:lnTo>
                    <a:pt x="709" y="571"/>
                  </a:lnTo>
                  <a:lnTo>
                    <a:pt x="706" y="566"/>
                  </a:lnTo>
                  <a:lnTo>
                    <a:pt x="706" y="565"/>
                  </a:lnTo>
                  <a:lnTo>
                    <a:pt x="704" y="565"/>
                  </a:lnTo>
                  <a:lnTo>
                    <a:pt x="702" y="565"/>
                  </a:lnTo>
                  <a:lnTo>
                    <a:pt x="701" y="563"/>
                  </a:lnTo>
                  <a:lnTo>
                    <a:pt x="701" y="561"/>
                  </a:lnTo>
                  <a:lnTo>
                    <a:pt x="701" y="560"/>
                  </a:lnTo>
                  <a:lnTo>
                    <a:pt x="702" y="560"/>
                  </a:lnTo>
                  <a:lnTo>
                    <a:pt x="704" y="560"/>
                  </a:lnTo>
                  <a:lnTo>
                    <a:pt x="704" y="558"/>
                  </a:lnTo>
                  <a:lnTo>
                    <a:pt x="706" y="558"/>
                  </a:lnTo>
                  <a:lnTo>
                    <a:pt x="706" y="556"/>
                  </a:lnTo>
                  <a:lnTo>
                    <a:pt x="706" y="555"/>
                  </a:lnTo>
                  <a:lnTo>
                    <a:pt x="707" y="555"/>
                  </a:lnTo>
                  <a:lnTo>
                    <a:pt x="709" y="555"/>
                  </a:lnTo>
                  <a:lnTo>
                    <a:pt x="711" y="555"/>
                  </a:lnTo>
                  <a:lnTo>
                    <a:pt x="711" y="553"/>
                  </a:lnTo>
                  <a:lnTo>
                    <a:pt x="711" y="551"/>
                  </a:lnTo>
                  <a:lnTo>
                    <a:pt x="709" y="550"/>
                  </a:lnTo>
                  <a:lnTo>
                    <a:pt x="707" y="550"/>
                  </a:lnTo>
                  <a:lnTo>
                    <a:pt x="707" y="548"/>
                  </a:lnTo>
                  <a:lnTo>
                    <a:pt x="706" y="546"/>
                  </a:lnTo>
                  <a:lnTo>
                    <a:pt x="706" y="545"/>
                  </a:lnTo>
                  <a:lnTo>
                    <a:pt x="706" y="543"/>
                  </a:lnTo>
                  <a:lnTo>
                    <a:pt x="706" y="542"/>
                  </a:lnTo>
                  <a:lnTo>
                    <a:pt x="704" y="540"/>
                  </a:lnTo>
                  <a:lnTo>
                    <a:pt x="704" y="538"/>
                  </a:lnTo>
                  <a:lnTo>
                    <a:pt x="704" y="537"/>
                  </a:lnTo>
                  <a:lnTo>
                    <a:pt x="702" y="537"/>
                  </a:lnTo>
                  <a:lnTo>
                    <a:pt x="701" y="535"/>
                  </a:lnTo>
                  <a:lnTo>
                    <a:pt x="701" y="533"/>
                  </a:lnTo>
                  <a:lnTo>
                    <a:pt x="702" y="533"/>
                  </a:lnTo>
                  <a:lnTo>
                    <a:pt x="704" y="533"/>
                  </a:lnTo>
                  <a:lnTo>
                    <a:pt x="704" y="532"/>
                  </a:lnTo>
                  <a:lnTo>
                    <a:pt x="704" y="530"/>
                  </a:lnTo>
                  <a:lnTo>
                    <a:pt x="706" y="528"/>
                  </a:lnTo>
                  <a:lnTo>
                    <a:pt x="706" y="527"/>
                  </a:lnTo>
                  <a:lnTo>
                    <a:pt x="706" y="525"/>
                  </a:lnTo>
                  <a:lnTo>
                    <a:pt x="706" y="523"/>
                  </a:lnTo>
                  <a:lnTo>
                    <a:pt x="707" y="522"/>
                  </a:lnTo>
                  <a:lnTo>
                    <a:pt x="707" y="520"/>
                  </a:lnTo>
                  <a:lnTo>
                    <a:pt x="709" y="518"/>
                  </a:lnTo>
                  <a:lnTo>
                    <a:pt x="711" y="517"/>
                  </a:lnTo>
                  <a:lnTo>
                    <a:pt x="712" y="518"/>
                  </a:lnTo>
                  <a:lnTo>
                    <a:pt x="712" y="517"/>
                  </a:lnTo>
                  <a:lnTo>
                    <a:pt x="712" y="518"/>
                  </a:lnTo>
                  <a:lnTo>
                    <a:pt x="712" y="517"/>
                  </a:lnTo>
                  <a:lnTo>
                    <a:pt x="714" y="517"/>
                  </a:lnTo>
                  <a:lnTo>
                    <a:pt x="714" y="515"/>
                  </a:lnTo>
                  <a:lnTo>
                    <a:pt x="714" y="513"/>
                  </a:lnTo>
                  <a:lnTo>
                    <a:pt x="716" y="513"/>
                  </a:lnTo>
                  <a:lnTo>
                    <a:pt x="717" y="513"/>
                  </a:lnTo>
                  <a:lnTo>
                    <a:pt x="717" y="512"/>
                  </a:lnTo>
                  <a:lnTo>
                    <a:pt x="717" y="510"/>
                  </a:lnTo>
                  <a:lnTo>
                    <a:pt x="717" y="509"/>
                  </a:lnTo>
                  <a:lnTo>
                    <a:pt x="717" y="507"/>
                  </a:lnTo>
                  <a:lnTo>
                    <a:pt x="716" y="507"/>
                  </a:lnTo>
                  <a:lnTo>
                    <a:pt x="714" y="507"/>
                  </a:lnTo>
                  <a:lnTo>
                    <a:pt x="714" y="505"/>
                  </a:lnTo>
                  <a:lnTo>
                    <a:pt x="714" y="504"/>
                  </a:lnTo>
                  <a:lnTo>
                    <a:pt x="714" y="502"/>
                  </a:lnTo>
                  <a:lnTo>
                    <a:pt x="712" y="502"/>
                  </a:lnTo>
                  <a:lnTo>
                    <a:pt x="712" y="500"/>
                  </a:lnTo>
                  <a:lnTo>
                    <a:pt x="712" y="499"/>
                  </a:lnTo>
                  <a:lnTo>
                    <a:pt x="711" y="499"/>
                  </a:lnTo>
                  <a:lnTo>
                    <a:pt x="711" y="497"/>
                  </a:lnTo>
                  <a:lnTo>
                    <a:pt x="709" y="497"/>
                  </a:lnTo>
                  <a:lnTo>
                    <a:pt x="707" y="495"/>
                  </a:lnTo>
                  <a:lnTo>
                    <a:pt x="706" y="495"/>
                  </a:lnTo>
                  <a:lnTo>
                    <a:pt x="704" y="495"/>
                  </a:lnTo>
                  <a:lnTo>
                    <a:pt x="702" y="495"/>
                  </a:lnTo>
                  <a:lnTo>
                    <a:pt x="702" y="494"/>
                  </a:lnTo>
                  <a:lnTo>
                    <a:pt x="701" y="494"/>
                  </a:lnTo>
                  <a:lnTo>
                    <a:pt x="701" y="492"/>
                  </a:lnTo>
                  <a:lnTo>
                    <a:pt x="699" y="492"/>
                  </a:lnTo>
                  <a:lnTo>
                    <a:pt x="697" y="490"/>
                  </a:lnTo>
                  <a:lnTo>
                    <a:pt x="696" y="490"/>
                  </a:lnTo>
                  <a:lnTo>
                    <a:pt x="696" y="489"/>
                  </a:lnTo>
                  <a:lnTo>
                    <a:pt x="696" y="487"/>
                  </a:lnTo>
                  <a:lnTo>
                    <a:pt x="694" y="487"/>
                  </a:lnTo>
                  <a:lnTo>
                    <a:pt x="694" y="485"/>
                  </a:lnTo>
                  <a:lnTo>
                    <a:pt x="692" y="484"/>
                  </a:lnTo>
                  <a:lnTo>
                    <a:pt x="691" y="484"/>
                  </a:lnTo>
                  <a:lnTo>
                    <a:pt x="691" y="482"/>
                  </a:lnTo>
                  <a:lnTo>
                    <a:pt x="689" y="480"/>
                  </a:lnTo>
                  <a:lnTo>
                    <a:pt x="689" y="479"/>
                  </a:lnTo>
                  <a:lnTo>
                    <a:pt x="689" y="477"/>
                  </a:lnTo>
                  <a:lnTo>
                    <a:pt x="689" y="476"/>
                  </a:lnTo>
                  <a:lnTo>
                    <a:pt x="691" y="474"/>
                  </a:lnTo>
                  <a:lnTo>
                    <a:pt x="691" y="472"/>
                  </a:lnTo>
                  <a:lnTo>
                    <a:pt x="691" y="471"/>
                  </a:lnTo>
                  <a:lnTo>
                    <a:pt x="692" y="471"/>
                  </a:lnTo>
                  <a:lnTo>
                    <a:pt x="694" y="469"/>
                  </a:lnTo>
                  <a:lnTo>
                    <a:pt x="696" y="467"/>
                  </a:lnTo>
                  <a:lnTo>
                    <a:pt x="697" y="469"/>
                  </a:lnTo>
                  <a:lnTo>
                    <a:pt x="699" y="469"/>
                  </a:lnTo>
                  <a:lnTo>
                    <a:pt x="701" y="469"/>
                  </a:lnTo>
                  <a:lnTo>
                    <a:pt x="701" y="471"/>
                  </a:lnTo>
                  <a:lnTo>
                    <a:pt x="702" y="471"/>
                  </a:lnTo>
                  <a:lnTo>
                    <a:pt x="704" y="471"/>
                  </a:lnTo>
                  <a:lnTo>
                    <a:pt x="706" y="471"/>
                  </a:lnTo>
                  <a:lnTo>
                    <a:pt x="707" y="471"/>
                  </a:lnTo>
                  <a:lnTo>
                    <a:pt x="707" y="472"/>
                  </a:lnTo>
                  <a:lnTo>
                    <a:pt x="709" y="472"/>
                  </a:lnTo>
                  <a:lnTo>
                    <a:pt x="711" y="472"/>
                  </a:lnTo>
                  <a:lnTo>
                    <a:pt x="712" y="472"/>
                  </a:lnTo>
                  <a:lnTo>
                    <a:pt x="712" y="474"/>
                  </a:lnTo>
                  <a:lnTo>
                    <a:pt x="714" y="474"/>
                  </a:lnTo>
                  <a:lnTo>
                    <a:pt x="716" y="474"/>
                  </a:lnTo>
                  <a:lnTo>
                    <a:pt x="717" y="474"/>
                  </a:lnTo>
                  <a:lnTo>
                    <a:pt x="719" y="476"/>
                  </a:lnTo>
                  <a:lnTo>
                    <a:pt x="720" y="476"/>
                  </a:lnTo>
                  <a:lnTo>
                    <a:pt x="720" y="477"/>
                  </a:lnTo>
                  <a:lnTo>
                    <a:pt x="722" y="476"/>
                  </a:lnTo>
                  <a:lnTo>
                    <a:pt x="724" y="476"/>
                  </a:lnTo>
                  <a:lnTo>
                    <a:pt x="725" y="476"/>
                  </a:lnTo>
                  <a:lnTo>
                    <a:pt x="727" y="476"/>
                  </a:lnTo>
                  <a:lnTo>
                    <a:pt x="727" y="477"/>
                  </a:lnTo>
                  <a:lnTo>
                    <a:pt x="729" y="477"/>
                  </a:lnTo>
                  <a:lnTo>
                    <a:pt x="729" y="479"/>
                  </a:lnTo>
                  <a:lnTo>
                    <a:pt x="730" y="479"/>
                  </a:lnTo>
                  <a:lnTo>
                    <a:pt x="732" y="479"/>
                  </a:lnTo>
                  <a:lnTo>
                    <a:pt x="734" y="479"/>
                  </a:lnTo>
                  <a:lnTo>
                    <a:pt x="735" y="477"/>
                  </a:lnTo>
                  <a:lnTo>
                    <a:pt x="735" y="476"/>
                  </a:lnTo>
                  <a:lnTo>
                    <a:pt x="737" y="476"/>
                  </a:lnTo>
                  <a:lnTo>
                    <a:pt x="739" y="476"/>
                  </a:lnTo>
                  <a:lnTo>
                    <a:pt x="740" y="476"/>
                  </a:lnTo>
                  <a:lnTo>
                    <a:pt x="742" y="476"/>
                  </a:lnTo>
                  <a:lnTo>
                    <a:pt x="744" y="474"/>
                  </a:lnTo>
                  <a:lnTo>
                    <a:pt x="744" y="472"/>
                  </a:lnTo>
                  <a:lnTo>
                    <a:pt x="745" y="472"/>
                  </a:lnTo>
                  <a:lnTo>
                    <a:pt x="747" y="472"/>
                  </a:lnTo>
                  <a:lnTo>
                    <a:pt x="750" y="474"/>
                  </a:lnTo>
                  <a:lnTo>
                    <a:pt x="752" y="474"/>
                  </a:lnTo>
                  <a:lnTo>
                    <a:pt x="752" y="472"/>
                  </a:lnTo>
                  <a:lnTo>
                    <a:pt x="753" y="472"/>
                  </a:lnTo>
                  <a:lnTo>
                    <a:pt x="753" y="471"/>
                  </a:lnTo>
                  <a:lnTo>
                    <a:pt x="753" y="469"/>
                  </a:lnTo>
                  <a:lnTo>
                    <a:pt x="755" y="469"/>
                  </a:lnTo>
                  <a:lnTo>
                    <a:pt x="757" y="469"/>
                  </a:lnTo>
                  <a:lnTo>
                    <a:pt x="757" y="471"/>
                  </a:lnTo>
                  <a:lnTo>
                    <a:pt x="758" y="471"/>
                  </a:lnTo>
                  <a:lnTo>
                    <a:pt x="760" y="469"/>
                  </a:lnTo>
                  <a:lnTo>
                    <a:pt x="762" y="469"/>
                  </a:lnTo>
                  <a:lnTo>
                    <a:pt x="762" y="467"/>
                  </a:lnTo>
                  <a:lnTo>
                    <a:pt x="763" y="467"/>
                  </a:lnTo>
                  <a:lnTo>
                    <a:pt x="765" y="466"/>
                  </a:lnTo>
                  <a:lnTo>
                    <a:pt x="767" y="466"/>
                  </a:lnTo>
                  <a:lnTo>
                    <a:pt x="768" y="466"/>
                  </a:lnTo>
                  <a:lnTo>
                    <a:pt x="770" y="467"/>
                  </a:lnTo>
                  <a:lnTo>
                    <a:pt x="772" y="466"/>
                  </a:lnTo>
                  <a:lnTo>
                    <a:pt x="773" y="466"/>
                  </a:lnTo>
                  <a:lnTo>
                    <a:pt x="775" y="464"/>
                  </a:lnTo>
                  <a:lnTo>
                    <a:pt x="775" y="462"/>
                  </a:lnTo>
                  <a:lnTo>
                    <a:pt x="777" y="461"/>
                  </a:lnTo>
                  <a:lnTo>
                    <a:pt x="777" y="459"/>
                  </a:lnTo>
                  <a:lnTo>
                    <a:pt x="777" y="457"/>
                  </a:lnTo>
                  <a:lnTo>
                    <a:pt x="778" y="457"/>
                  </a:lnTo>
                  <a:lnTo>
                    <a:pt x="778" y="456"/>
                  </a:lnTo>
                  <a:lnTo>
                    <a:pt x="778" y="454"/>
                  </a:lnTo>
                  <a:lnTo>
                    <a:pt x="780" y="452"/>
                  </a:lnTo>
                  <a:lnTo>
                    <a:pt x="782" y="452"/>
                  </a:lnTo>
                  <a:lnTo>
                    <a:pt x="782" y="451"/>
                  </a:lnTo>
                  <a:lnTo>
                    <a:pt x="783" y="449"/>
                  </a:lnTo>
                  <a:lnTo>
                    <a:pt x="785" y="447"/>
                  </a:lnTo>
                  <a:lnTo>
                    <a:pt x="786" y="447"/>
                  </a:lnTo>
                  <a:lnTo>
                    <a:pt x="786" y="446"/>
                  </a:lnTo>
                  <a:lnTo>
                    <a:pt x="788" y="444"/>
                  </a:lnTo>
                  <a:lnTo>
                    <a:pt x="790" y="443"/>
                  </a:lnTo>
                  <a:lnTo>
                    <a:pt x="790" y="441"/>
                  </a:lnTo>
                  <a:lnTo>
                    <a:pt x="790" y="439"/>
                  </a:lnTo>
                  <a:lnTo>
                    <a:pt x="788" y="439"/>
                  </a:lnTo>
                  <a:lnTo>
                    <a:pt x="788" y="438"/>
                  </a:lnTo>
                  <a:lnTo>
                    <a:pt x="790" y="436"/>
                  </a:lnTo>
                  <a:lnTo>
                    <a:pt x="790" y="434"/>
                  </a:lnTo>
                  <a:lnTo>
                    <a:pt x="790" y="433"/>
                  </a:lnTo>
                  <a:lnTo>
                    <a:pt x="788" y="431"/>
                  </a:lnTo>
                  <a:lnTo>
                    <a:pt x="788" y="429"/>
                  </a:lnTo>
                  <a:lnTo>
                    <a:pt x="788" y="428"/>
                  </a:lnTo>
                  <a:lnTo>
                    <a:pt x="786" y="426"/>
                  </a:lnTo>
                  <a:lnTo>
                    <a:pt x="785" y="424"/>
                  </a:lnTo>
                  <a:lnTo>
                    <a:pt x="785" y="423"/>
                  </a:lnTo>
                  <a:lnTo>
                    <a:pt x="785" y="421"/>
                  </a:lnTo>
                  <a:lnTo>
                    <a:pt x="783" y="419"/>
                  </a:lnTo>
                  <a:lnTo>
                    <a:pt x="782" y="419"/>
                  </a:lnTo>
                  <a:lnTo>
                    <a:pt x="780" y="419"/>
                  </a:lnTo>
                  <a:lnTo>
                    <a:pt x="780" y="418"/>
                  </a:lnTo>
                  <a:lnTo>
                    <a:pt x="778" y="418"/>
                  </a:lnTo>
                  <a:lnTo>
                    <a:pt x="778" y="416"/>
                  </a:lnTo>
                  <a:lnTo>
                    <a:pt x="777" y="416"/>
                  </a:lnTo>
                  <a:lnTo>
                    <a:pt x="775" y="416"/>
                  </a:lnTo>
                  <a:lnTo>
                    <a:pt x="772" y="416"/>
                  </a:lnTo>
                  <a:lnTo>
                    <a:pt x="772" y="415"/>
                  </a:lnTo>
                  <a:lnTo>
                    <a:pt x="770" y="415"/>
                  </a:lnTo>
                  <a:lnTo>
                    <a:pt x="770" y="413"/>
                  </a:lnTo>
                  <a:lnTo>
                    <a:pt x="768" y="413"/>
                  </a:lnTo>
                  <a:lnTo>
                    <a:pt x="768" y="411"/>
                  </a:lnTo>
                  <a:lnTo>
                    <a:pt x="767" y="411"/>
                  </a:lnTo>
                  <a:lnTo>
                    <a:pt x="765" y="410"/>
                  </a:lnTo>
                  <a:lnTo>
                    <a:pt x="765" y="408"/>
                  </a:lnTo>
                  <a:lnTo>
                    <a:pt x="765" y="406"/>
                  </a:lnTo>
                  <a:lnTo>
                    <a:pt x="765" y="405"/>
                  </a:lnTo>
                  <a:lnTo>
                    <a:pt x="765" y="403"/>
                  </a:lnTo>
                  <a:lnTo>
                    <a:pt x="765" y="401"/>
                  </a:lnTo>
                  <a:lnTo>
                    <a:pt x="765" y="400"/>
                  </a:lnTo>
                  <a:lnTo>
                    <a:pt x="767" y="400"/>
                  </a:lnTo>
                  <a:lnTo>
                    <a:pt x="767" y="398"/>
                  </a:lnTo>
                  <a:lnTo>
                    <a:pt x="767" y="396"/>
                  </a:lnTo>
                  <a:lnTo>
                    <a:pt x="768" y="395"/>
                  </a:lnTo>
                  <a:lnTo>
                    <a:pt x="770" y="393"/>
                  </a:lnTo>
                  <a:lnTo>
                    <a:pt x="772" y="393"/>
                  </a:lnTo>
                  <a:lnTo>
                    <a:pt x="770" y="391"/>
                  </a:lnTo>
                  <a:lnTo>
                    <a:pt x="770" y="390"/>
                  </a:lnTo>
                  <a:lnTo>
                    <a:pt x="768" y="390"/>
                  </a:lnTo>
                  <a:lnTo>
                    <a:pt x="770" y="388"/>
                  </a:lnTo>
                  <a:lnTo>
                    <a:pt x="768" y="386"/>
                  </a:lnTo>
                  <a:lnTo>
                    <a:pt x="767" y="385"/>
                  </a:lnTo>
                  <a:lnTo>
                    <a:pt x="767" y="383"/>
                  </a:lnTo>
                  <a:lnTo>
                    <a:pt x="767" y="382"/>
                  </a:lnTo>
                  <a:lnTo>
                    <a:pt x="767" y="380"/>
                  </a:lnTo>
                  <a:lnTo>
                    <a:pt x="767" y="378"/>
                  </a:lnTo>
                  <a:lnTo>
                    <a:pt x="768" y="377"/>
                  </a:lnTo>
                  <a:lnTo>
                    <a:pt x="770" y="377"/>
                  </a:lnTo>
                  <a:lnTo>
                    <a:pt x="770" y="375"/>
                  </a:lnTo>
                  <a:lnTo>
                    <a:pt x="770" y="373"/>
                  </a:lnTo>
                  <a:lnTo>
                    <a:pt x="770" y="372"/>
                  </a:lnTo>
                  <a:lnTo>
                    <a:pt x="768" y="372"/>
                  </a:lnTo>
                  <a:lnTo>
                    <a:pt x="765" y="372"/>
                  </a:lnTo>
                  <a:lnTo>
                    <a:pt x="765" y="370"/>
                  </a:lnTo>
                  <a:lnTo>
                    <a:pt x="765" y="368"/>
                  </a:lnTo>
                  <a:lnTo>
                    <a:pt x="765" y="367"/>
                  </a:lnTo>
                  <a:lnTo>
                    <a:pt x="765" y="365"/>
                  </a:lnTo>
                  <a:lnTo>
                    <a:pt x="767" y="363"/>
                  </a:lnTo>
                  <a:lnTo>
                    <a:pt x="768" y="362"/>
                  </a:lnTo>
                  <a:lnTo>
                    <a:pt x="770" y="360"/>
                  </a:lnTo>
                  <a:lnTo>
                    <a:pt x="772" y="358"/>
                  </a:lnTo>
                  <a:lnTo>
                    <a:pt x="773" y="358"/>
                  </a:lnTo>
                  <a:lnTo>
                    <a:pt x="773" y="357"/>
                  </a:lnTo>
                  <a:lnTo>
                    <a:pt x="775" y="355"/>
                  </a:lnTo>
                  <a:lnTo>
                    <a:pt x="777" y="355"/>
                  </a:lnTo>
                  <a:lnTo>
                    <a:pt x="778" y="355"/>
                  </a:lnTo>
                  <a:lnTo>
                    <a:pt x="780" y="355"/>
                  </a:lnTo>
                  <a:lnTo>
                    <a:pt x="782" y="355"/>
                  </a:lnTo>
                  <a:lnTo>
                    <a:pt x="782" y="353"/>
                  </a:lnTo>
                  <a:lnTo>
                    <a:pt x="783" y="353"/>
                  </a:lnTo>
                  <a:lnTo>
                    <a:pt x="785" y="352"/>
                  </a:lnTo>
                  <a:lnTo>
                    <a:pt x="786" y="350"/>
                  </a:lnTo>
                  <a:lnTo>
                    <a:pt x="786" y="349"/>
                  </a:lnTo>
                  <a:lnTo>
                    <a:pt x="786" y="347"/>
                  </a:lnTo>
                  <a:lnTo>
                    <a:pt x="785" y="345"/>
                  </a:lnTo>
                  <a:lnTo>
                    <a:pt x="783" y="344"/>
                  </a:lnTo>
                  <a:lnTo>
                    <a:pt x="783" y="342"/>
                  </a:lnTo>
                  <a:lnTo>
                    <a:pt x="783" y="340"/>
                  </a:lnTo>
                  <a:lnTo>
                    <a:pt x="783" y="339"/>
                  </a:lnTo>
                  <a:lnTo>
                    <a:pt x="783" y="337"/>
                  </a:lnTo>
                  <a:lnTo>
                    <a:pt x="783" y="335"/>
                  </a:lnTo>
                  <a:lnTo>
                    <a:pt x="782" y="334"/>
                  </a:lnTo>
                  <a:lnTo>
                    <a:pt x="782" y="332"/>
                  </a:lnTo>
                  <a:lnTo>
                    <a:pt x="782" y="330"/>
                  </a:lnTo>
                  <a:lnTo>
                    <a:pt x="783" y="330"/>
                  </a:lnTo>
                  <a:lnTo>
                    <a:pt x="785" y="330"/>
                  </a:lnTo>
                  <a:lnTo>
                    <a:pt x="786" y="330"/>
                  </a:lnTo>
                  <a:lnTo>
                    <a:pt x="788" y="329"/>
                  </a:lnTo>
                  <a:lnTo>
                    <a:pt x="788" y="327"/>
                  </a:lnTo>
                  <a:lnTo>
                    <a:pt x="790" y="325"/>
                  </a:lnTo>
                  <a:lnTo>
                    <a:pt x="790" y="322"/>
                  </a:lnTo>
                  <a:lnTo>
                    <a:pt x="791" y="320"/>
                  </a:lnTo>
                  <a:lnTo>
                    <a:pt x="791" y="319"/>
                  </a:lnTo>
                  <a:lnTo>
                    <a:pt x="790" y="317"/>
                  </a:lnTo>
                  <a:lnTo>
                    <a:pt x="788" y="317"/>
                  </a:lnTo>
                  <a:lnTo>
                    <a:pt x="788" y="316"/>
                  </a:lnTo>
                  <a:lnTo>
                    <a:pt x="788" y="314"/>
                  </a:lnTo>
                  <a:lnTo>
                    <a:pt x="786" y="312"/>
                  </a:lnTo>
                  <a:lnTo>
                    <a:pt x="785" y="311"/>
                  </a:lnTo>
                  <a:lnTo>
                    <a:pt x="785" y="309"/>
                  </a:lnTo>
                  <a:lnTo>
                    <a:pt x="785" y="307"/>
                  </a:lnTo>
                  <a:lnTo>
                    <a:pt x="785" y="306"/>
                  </a:lnTo>
                  <a:lnTo>
                    <a:pt x="785" y="304"/>
                  </a:lnTo>
                  <a:lnTo>
                    <a:pt x="785" y="302"/>
                  </a:lnTo>
                  <a:lnTo>
                    <a:pt x="783" y="302"/>
                  </a:lnTo>
                  <a:lnTo>
                    <a:pt x="783" y="301"/>
                  </a:lnTo>
                  <a:lnTo>
                    <a:pt x="783" y="299"/>
                  </a:lnTo>
                  <a:lnTo>
                    <a:pt x="782" y="299"/>
                  </a:lnTo>
                  <a:lnTo>
                    <a:pt x="782" y="297"/>
                  </a:lnTo>
                  <a:lnTo>
                    <a:pt x="782" y="296"/>
                  </a:lnTo>
                  <a:lnTo>
                    <a:pt x="780" y="296"/>
                  </a:lnTo>
                  <a:lnTo>
                    <a:pt x="780" y="294"/>
                  </a:lnTo>
                  <a:lnTo>
                    <a:pt x="782" y="292"/>
                  </a:lnTo>
                  <a:lnTo>
                    <a:pt x="782" y="291"/>
                  </a:lnTo>
                  <a:lnTo>
                    <a:pt x="783" y="291"/>
                  </a:lnTo>
                  <a:lnTo>
                    <a:pt x="783" y="289"/>
                  </a:lnTo>
                  <a:lnTo>
                    <a:pt x="785" y="289"/>
                  </a:lnTo>
                  <a:lnTo>
                    <a:pt x="783" y="289"/>
                  </a:lnTo>
                  <a:lnTo>
                    <a:pt x="783" y="287"/>
                  </a:lnTo>
                  <a:lnTo>
                    <a:pt x="783" y="286"/>
                  </a:lnTo>
                  <a:lnTo>
                    <a:pt x="783" y="284"/>
                  </a:lnTo>
                  <a:lnTo>
                    <a:pt x="785" y="283"/>
                  </a:lnTo>
                  <a:lnTo>
                    <a:pt x="785" y="281"/>
                  </a:lnTo>
                  <a:lnTo>
                    <a:pt x="783" y="279"/>
                  </a:lnTo>
                  <a:lnTo>
                    <a:pt x="783" y="278"/>
                  </a:lnTo>
                  <a:lnTo>
                    <a:pt x="782" y="278"/>
                  </a:lnTo>
                  <a:lnTo>
                    <a:pt x="782" y="276"/>
                  </a:lnTo>
                  <a:lnTo>
                    <a:pt x="782" y="274"/>
                  </a:lnTo>
                  <a:lnTo>
                    <a:pt x="780" y="273"/>
                  </a:lnTo>
                  <a:lnTo>
                    <a:pt x="778" y="271"/>
                  </a:lnTo>
                  <a:lnTo>
                    <a:pt x="777" y="268"/>
                  </a:lnTo>
                  <a:lnTo>
                    <a:pt x="778" y="266"/>
                  </a:lnTo>
                  <a:lnTo>
                    <a:pt x="778" y="264"/>
                  </a:lnTo>
                  <a:lnTo>
                    <a:pt x="777" y="263"/>
                  </a:lnTo>
                  <a:lnTo>
                    <a:pt x="775" y="263"/>
                  </a:lnTo>
                  <a:lnTo>
                    <a:pt x="775" y="261"/>
                  </a:lnTo>
                  <a:lnTo>
                    <a:pt x="775" y="259"/>
                  </a:lnTo>
                  <a:lnTo>
                    <a:pt x="775" y="258"/>
                  </a:lnTo>
                  <a:lnTo>
                    <a:pt x="773" y="258"/>
                  </a:lnTo>
                  <a:lnTo>
                    <a:pt x="773" y="256"/>
                  </a:lnTo>
                  <a:lnTo>
                    <a:pt x="773" y="254"/>
                  </a:lnTo>
                  <a:lnTo>
                    <a:pt x="772" y="254"/>
                  </a:lnTo>
                  <a:lnTo>
                    <a:pt x="770" y="254"/>
                  </a:lnTo>
                  <a:lnTo>
                    <a:pt x="770" y="253"/>
                  </a:lnTo>
                  <a:lnTo>
                    <a:pt x="770" y="251"/>
                  </a:lnTo>
                  <a:lnTo>
                    <a:pt x="772" y="250"/>
                  </a:lnTo>
                  <a:lnTo>
                    <a:pt x="772" y="248"/>
                  </a:lnTo>
                  <a:lnTo>
                    <a:pt x="770" y="248"/>
                  </a:lnTo>
                  <a:lnTo>
                    <a:pt x="770" y="246"/>
                  </a:lnTo>
                  <a:lnTo>
                    <a:pt x="772" y="245"/>
                  </a:lnTo>
                  <a:lnTo>
                    <a:pt x="772" y="243"/>
                  </a:lnTo>
                  <a:lnTo>
                    <a:pt x="770" y="241"/>
                  </a:lnTo>
                  <a:lnTo>
                    <a:pt x="768" y="241"/>
                  </a:lnTo>
                  <a:lnTo>
                    <a:pt x="770" y="240"/>
                  </a:lnTo>
                  <a:lnTo>
                    <a:pt x="770" y="238"/>
                  </a:lnTo>
                  <a:lnTo>
                    <a:pt x="772" y="238"/>
                  </a:lnTo>
                  <a:lnTo>
                    <a:pt x="772" y="236"/>
                  </a:lnTo>
                  <a:lnTo>
                    <a:pt x="770" y="236"/>
                  </a:lnTo>
                  <a:lnTo>
                    <a:pt x="770" y="235"/>
                  </a:lnTo>
                  <a:lnTo>
                    <a:pt x="772" y="235"/>
                  </a:lnTo>
                  <a:lnTo>
                    <a:pt x="773" y="235"/>
                  </a:lnTo>
                  <a:lnTo>
                    <a:pt x="773" y="233"/>
                  </a:lnTo>
                  <a:lnTo>
                    <a:pt x="773" y="231"/>
                  </a:lnTo>
                  <a:lnTo>
                    <a:pt x="773" y="228"/>
                  </a:lnTo>
                  <a:lnTo>
                    <a:pt x="772" y="228"/>
                  </a:lnTo>
                  <a:lnTo>
                    <a:pt x="772" y="226"/>
                  </a:lnTo>
                  <a:lnTo>
                    <a:pt x="772" y="225"/>
                  </a:lnTo>
                  <a:lnTo>
                    <a:pt x="770" y="225"/>
                  </a:lnTo>
                  <a:lnTo>
                    <a:pt x="772" y="223"/>
                  </a:lnTo>
                  <a:lnTo>
                    <a:pt x="772" y="221"/>
                  </a:lnTo>
                  <a:lnTo>
                    <a:pt x="770" y="220"/>
                  </a:lnTo>
                  <a:lnTo>
                    <a:pt x="770" y="218"/>
                  </a:lnTo>
                  <a:lnTo>
                    <a:pt x="772" y="220"/>
                  </a:lnTo>
                  <a:lnTo>
                    <a:pt x="772" y="218"/>
                  </a:lnTo>
                  <a:lnTo>
                    <a:pt x="773" y="218"/>
                  </a:lnTo>
                  <a:lnTo>
                    <a:pt x="773" y="217"/>
                  </a:lnTo>
                  <a:lnTo>
                    <a:pt x="772" y="217"/>
                  </a:lnTo>
                  <a:lnTo>
                    <a:pt x="772" y="215"/>
                  </a:lnTo>
                  <a:lnTo>
                    <a:pt x="773" y="215"/>
                  </a:lnTo>
                  <a:lnTo>
                    <a:pt x="773" y="213"/>
                  </a:lnTo>
                  <a:lnTo>
                    <a:pt x="773" y="212"/>
                  </a:lnTo>
                  <a:lnTo>
                    <a:pt x="775" y="212"/>
                  </a:lnTo>
                  <a:lnTo>
                    <a:pt x="775" y="210"/>
                  </a:lnTo>
                  <a:lnTo>
                    <a:pt x="773" y="210"/>
                  </a:lnTo>
                  <a:lnTo>
                    <a:pt x="773" y="208"/>
                  </a:lnTo>
                  <a:lnTo>
                    <a:pt x="775" y="208"/>
                  </a:lnTo>
                  <a:lnTo>
                    <a:pt x="775" y="207"/>
                  </a:lnTo>
                  <a:lnTo>
                    <a:pt x="773" y="205"/>
                  </a:lnTo>
                  <a:lnTo>
                    <a:pt x="775" y="203"/>
                  </a:lnTo>
                  <a:lnTo>
                    <a:pt x="775" y="202"/>
                  </a:lnTo>
                  <a:lnTo>
                    <a:pt x="775" y="200"/>
                  </a:lnTo>
                  <a:lnTo>
                    <a:pt x="775" y="198"/>
                  </a:lnTo>
                  <a:lnTo>
                    <a:pt x="775" y="197"/>
                  </a:lnTo>
                  <a:lnTo>
                    <a:pt x="773" y="197"/>
                  </a:lnTo>
                  <a:lnTo>
                    <a:pt x="772" y="197"/>
                  </a:lnTo>
                  <a:lnTo>
                    <a:pt x="772" y="195"/>
                  </a:lnTo>
                  <a:lnTo>
                    <a:pt x="772" y="193"/>
                  </a:lnTo>
                  <a:lnTo>
                    <a:pt x="773" y="193"/>
                  </a:lnTo>
                  <a:lnTo>
                    <a:pt x="775" y="192"/>
                  </a:lnTo>
                  <a:lnTo>
                    <a:pt x="777" y="190"/>
                  </a:lnTo>
                  <a:lnTo>
                    <a:pt x="777" y="187"/>
                  </a:lnTo>
                  <a:lnTo>
                    <a:pt x="778" y="187"/>
                  </a:lnTo>
                  <a:lnTo>
                    <a:pt x="778" y="185"/>
                  </a:lnTo>
                  <a:lnTo>
                    <a:pt x="780" y="185"/>
                  </a:lnTo>
                  <a:lnTo>
                    <a:pt x="780" y="184"/>
                  </a:lnTo>
                  <a:lnTo>
                    <a:pt x="782" y="184"/>
                  </a:lnTo>
                  <a:lnTo>
                    <a:pt x="782" y="182"/>
                  </a:lnTo>
                  <a:lnTo>
                    <a:pt x="782" y="180"/>
                  </a:lnTo>
                  <a:lnTo>
                    <a:pt x="783" y="180"/>
                  </a:lnTo>
                  <a:lnTo>
                    <a:pt x="785" y="179"/>
                  </a:lnTo>
                  <a:lnTo>
                    <a:pt x="786" y="179"/>
                  </a:lnTo>
                  <a:lnTo>
                    <a:pt x="786" y="177"/>
                  </a:lnTo>
                  <a:lnTo>
                    <a:pt x="785" y="175"/>
                  </a:lnTo>
                  <a:lnTo>
                    <a:pt x="785" y="174"/>
                  </a:lnTo>
                  <a:lnTo>
                    <a:pt x="785" y="172"/>
                  </a:lnTo>
                  <a:lnTo>
                    <a:pt x="785" y="170"/>
                  </a:lnTo>
                  <a:lnTo>
                    <a:pt x="785" y="169"/>
                  </a:lnTo>
                  <a:lnTo>
                    <a:pt x="783" y="169"/>
                  </a:lnTo>
                  <a:lnTo>
                    <a:pt x="783" y="167"/>
                  </a:lnTo>
                  <a:lnTo>
                    <a:pt x="782" y="169"/>
                  </a:lnTo>
                  <a:lnTo>
                    <a:pt x="780" y="169"/>
                  </a:lnTo>
                  <a:lnTo>
                    <a:pt x="780" y="167"/>
                  </a:lnTo>
                  <a:lnTo>
                    <a:pt x="780" y="165"/>
                  </a:lnTo>
                  <a:lnTo>
                    <a:pt x="780" y="164"/>
                  </a:lnTo>
                  <a:lnTo>
                    <a:pt x="780" y="162"/>
                  </a:lnTo>
                  <a:lnTo>
                    <a:pt x="780" y="160"/>
                  </a:lnTo>
                  <a:lnTo>
                    <a:pt x="780" y="159"/>
                  </a:lnTo>
                  <a:lnTo>
                    <a:pt x="780" y="157"/>
                  </a:lnTo>
                  <a:lnTo>
                    <a:pt x="780" y="154"/>
                  </a:lnTo>
                  <a:lnTo>
                    <a:pt x="780" y="152"/>
                  </a:lnTo>
                  <a:lnTo>
                    <a:pt x="782" y="152"/>
                  </a:lnTo>
                  <a:lnTo>
                    <a:pt x="783" y="152"/>
                  </a:lnTo>
                  <a:lnTo>
                    <a:pt x="785" y="151"/>
                  </a:lnTo>
                  <a:lnTo>
                    <a:pt x="785" y="149"/>
                  </a:lnTo>
                  <a:lnTo>
                    <a:pt x="786" y="147"/>
                  </a:lnTo>
                  <a:lnTo>
                    <a:pt x="786" y="146"/>
                  </a:lnTo>
                  <a:lnTo>
                    <a:pt x="786" y="144"/>
                  </a:lnTo>
                  <a:lnTo>
                    <a:pt x="786" y="142"/>
                  </a:lnTo>
                  <a:lnTo>
                    <a:pt x="786" y="141"/>
                  </a:lnTo>
                  <a:lnTo>
                    <a:pt x="785" y="141"/>
                  </a:lnTo>
                  <a:lnTo>
                    <a:pt x="783" y="141"/>
                  </a:lnTo>
                  <a:lnTo>
                    <a:pt x="785" y="141"/>
                  </a:lnTo>
                  <a:lnTo>
                    <a:pt x="785" y="139"/>
                  </a:lnTo>
                  <a:lnTo>
                    <a:pt x="783" y="137"/>
                  </a:lnTo>
                  <a:lnTo>
                    <a:pt x="782" y="137"/>
                  </a:lnTo>
                  <a:lnTo>
                    <a:pt x="782" y="136"/>
                  </a:lnTo>
                  <a:lnTo>
                    <a:pt x="782" y="134"/>
                  </a:lnTo>
                  <a:lnTo>
                    <a:pt x="782" y="132"/>
                  </a:lnTo>
                  <a:lnTo>
                    <a:pt x="780" y="132"/>
                  </a:lnTo>
                  <a:lnTo>
                    <a:pt x="780" y="131"/>
                  </a:lnTo>
                  <a:lnTo>
                    <a:pt x="780" y="129"/>
                  </a:lnTo>
                  <a:lnTo>
                    <a:pt x="782" y="129"/>
                  </a:lnTo>
                  <a:lnTo>
                    <a:pt x="780" y="127"/>
                  </a:lnTo>
                  <a:lnTo>
                    <a:pt x="780" y="126"/>
                  </a:lnTo>
                  <a:lnTo>
                    <a:pt x="782" y="124"/>
                  </a:lnTo>
                  <a:lnTo>
                    <a:pt x="783" y="124"/>
                  </a:lnTo>
                  <a:lnTo>
                    <a:pt x="783" y="123"/>
                  </a:lnTo>
                  <a:lnTo>
                    <a:pt x="780" y="123"/>
                  </a:lnTo>
                  <a:lnTo>
                    <a:pt x="780" y="121"/>
                  </a:lnTo>
                  <a:lnTo>
                    <a:pt x="783" y="121"/>
                  </a:lnTo>
                  <a:lnTo>
                    <a:pt x="783" y="119"/>
                  </a:lnTo>
                  <a:lnTo>
                    <a:pt x="782" y="119"/>
                  </a:lnTo>
                  <a:lnTo>
                    <a:pt x="782" y="118"/>
                  </a:lnTo>
                  <a:lnTo>
                    <a:pt x="780" y="118"/>
                  </a:lnTo>
                  <a:lnTo>
                    <a:pt x="782" y="116"/>
                  </a:lnTo>
                  <a:lnTo>
                    <a:pt x="782" y="114"/>
                  </a:lnTo>
                  <a:lnTo>
                    <a:pt x="780" y="113"/>
                  </a:lnTo>
                  <a:lnTo>
                    <a:pt x="782" y="113"/>
                  </a:lnTo>
                  <a:lnTo>
                    <a:pt x="782" y="111"/>
                  </a:lnTo>
                  <a:lnTo>
                    <a:pt x="783" y="113"/>
                  </a:lnTo>
                  <a:lnTo>
                    <a:pt x="785" y="113"/>
                  </a:lnTo>
                  <a:lnTo>
                    <a:pt x="786" y="111"/>
                  </a:lnTo>
                  <a:lnTo>
                    <a:pt x="788" y="109"/>
                  </a:lnTo>
                  <a:lnTo>
                    <a:pt x="788" y="108"/>
                  </a:lnTo>
                  <a:lnTo>
                    <a:pt x="788" y="106"/>
                  </a:lnTo>
                  <a:lnTo>
                    <a:pt x="788" y="104"/>
                  </a:lnTo>
                  <a:lnTo>
                    <a:pt x="786" y="103"/>
                  </a:lnTo>
                  <a:lnTo>
                    <a:pt x="785" y="103"/>
                  </a:lnTo>
                  <a:lnTo>
                    <a:pt x="785" y="101"/>
                  </a:lnTo>
                  <a:lnTo>
                    <a:pt x="786" y="101"/>
                  </a:lnTo>
                  <a:lnTo>
                    <a:pt x="786" y="99"/>
                  </a:lnTo>
                  <a:lnTo>
                    <a:pt x="786" y="98"/>
                  </a:lnTo>
                  <a:lnTo>
                    <a:pt x="788" y="96"/>
                  </a:lnTo>
                  <a:lnTo>
                    <a:pt x="788" y="94"/>
                  </a:lnTo>
                  <a:lnTo>
                    <a:pt x="786" y="94"/>
                  </a:lnTo>
                  <a:lnTo>
                    <a:pt x="785" y="94"/>
                  </a:lnTo>
                  <a:lnTo>
                    <a:pt x="783" y="93"/>
                  </a:lnTo>
                  <a:lnTo>
                    <a:pt x="783" y="91"/>
                  </a:lnTo>
                  <a:lnTo>
                    <a:pt x="783" y="90"/>
                  </a:lnTo>
                  <a:lnTo>
                    <a:pt x="785" y="88"/>
                  </a:lnTo>
                  <a:lnTo>
                    <a:pt x="785" y="86"/>
                  </a:lnTo>
                  <a:lnTo>
                    <a:pt x="783" y="85"/>
                  </a:lnTo>
                  <a:lnTo>
                    <a:pt x="785" y="83"/>
                  </a:lnTo>
                  <a:lnTo>
                    <a:pt x="785" y="81"/>
                  </a:lnTo>
                  <a:lnTo>
                    <a:pt x="783" y="81"/>
                  </a:lnTo>
                  <a:lnTo>
                    <a:pt x="782" y="81"/>
                  </a:lnTo>
                  <a:lnTo>
                    <a:pt x="782" y="80"/>
                  </a:lnTo>
                  <a:lnTo>
                    <a:pt x="780" y="80"/>
                  </a:lnTo>
                  <a:lnTo>
                    <a:pt x="780" y="78"/>
                  </a:lnTo>
                  <a:lnTo>
                    <a:pt x="780" y="76"/>
                  </a:lnTo>
                  <a:lnTo>
                    <a:pt x="778" y="75"/>
                  </a:lnTo>
                  <a:lnTo>
                    <a:pt x="778" y="73"/>
                  </a:lnTo>
                  <a:lnTo>
                    <a:pt x="777" y="71"/>
                  </a:lnTo>
                  <a:lnTo>
                    <a:pt x="777" y="70"/>
                  </a:lnTo>
                  <a:lnTo>
                    <a:pt x="775" y="68"/>
                  </a:lnTo>
                  <a:lnTo>
                    <a:pt x="777" y="66"/>
                  </a:lnTo>
                  <a:lnTo>
                    <a:pt x="777" y="65"/>
                  </a:lnTo>
                  <a:lnTo>
                    <a:pt x="775" y="65"/>
                  </a:lnTo>
                  <a:lnTo>
                    <a:pt x="775" y="63"/>
                  </a:lnTo>
                  <a:lnTo>
                    <a:pt x="775" y="61"/>
                  </a:lnTo>
                  <a:lnTo>
                    <a:pt x="777" y="61"/>
                  </a:lnTo>
                  <a:lnTo>
                    <a:pt x="777" y="60"/>
                  </a:lnTo>
                  <a:lnTo>
                    <a:pt x="775" y="60"/>
                  </a:lnTo>
                  <a:lnTo>
                    <a:pt x="773" y="58"/>
                  </a:lnTo>
                  <a:lnTo>
                    <a:pt x="772" y="57"/>
                  </a:lnTo>
                  <a:lnTo>
                    <a:pt x="770" y="55"/>
                  </a:lnTo>
                  <a:lnTo>
                    <a:pt x="770" y="52"/>
                  </a:lnTo>
                  <a:lnTo>
                    <a:pt x="768" y="50"/>
                  </a:lnTo>
                  <a:lnTo>
                    <a:pt x="768" y="48"/>
                  </a:lnTo>
                  <a:lnTo>
                    <a:pt x="768" y="47"/>
                  </a:lnTo>
                  <a:lnTo>
                    <a:pt x="767" y="45"/>
                  </a:lnTo>
                  <a:lnTo>
                    <a:pt x="767" y="43"/>
                  </a:lnTo>
                  <a:lnTo>
                    <a:pt x="768" y="42"/>
                  </a:lnTo>
                  <a:lnTo>
                    <a:pt x="768" y="40"/>
                  </a:lnTo>
                  <a:lnTo>
                    <a:pt x="768" y="38"/>
                  </a:lnTo>
                  <a:lnTo>
                    <a:pt x="767" y="38"/>
                  </a:lnTo>
                  <a:lnTo>
                    <a:pt x="767" y="37"/>
                  </a:lnTo>
                  <a:lnTo>
                    <a:pt x="768" y="35"/>
                  </a:lnTo>
                  <a:lnTo>
                    <a:pt x="770" y="33"/>
                  </a:lnTo>
                  <a:lnTo>
                    <a:pt x="768" y="32"/>
                  </a:lnTo>
                  <a:lnTo>
                    <a:pt x="767" y="32"/>
                  </a:lnTo>
                  <a:lnTo>
                    <a:pt x="767" y="30"/>
                  </a:lnTo>
                  <a:lnTo>
                    <a:pt x="768" y="28"/>
                  </a:lnTo>
                  <a:lnTo>
                    <a:pt x="770" y="27"/>
                  </a:lnTo>
                  <a:lnTo>
                    <a:pt x="772" y="24"/>
                  </a:lnTo>
                  <a:lnTo>
                    <a:pt x="772" y="22"/>
                  </a:lnTo>
                  <a:lnTo>
                    <a:pt x="770" y="20"/>
                  </a:lnTo>
                  <a:lnTo>
                    <a:pt x="768" y="20"/>
                  </a:lnTo>
                  <a:lnTo>
                    <a:pt x="767" y="19"/>
                  </a:lnTo>
                  <a:lnTo>
                    <a:pt x="765" y="19"/>
                  </a:lnTo>
                  <a:lnTo>
                    <a:pt x="763" y="17"/>
                  </a:lnTo>
                  <a:lnTo>
                    <a:pt x="762" y="17"/>
                  </a:lnTo>
                  <a:lnTo>
                    <a:pt x="762" y="15"/>
                  </a:lnTo>
                  <a:lnTo>
                    <a:pt x="762" y="14"/>
                  </a:lnTo>
                  <a:lnTo>
                    <a:pt x="762" y="12"/>
                  </a:lnTo>
                  <a:lnTo>
                    <a:pt x="760" y="10"/>
                  </a:lnTo>
                  <a:lnTo>
                    <a:pt x="758" y="9"/>
                  </a:lnTo>
                  <a:lnTo>
                    <a:pt x="758" y="7"/>
                  </a:lnTo>
                  <a:lnTo>
                    <a:pt x="758" y="5"/>
                  </a:lnTo>
                  <a:lnTo>
                    <a:pt x="763" y="5"/>
                  </a:lnTo>
                  <a:lnTo>
                    <a:pt x="765" y="4"/>
                  </a:lnTo>
                  <a:lnTo>
                    <a:pt x="768" y="4"/>
                  </a:lnTo>
                  <a:lnTo>
                    <a:pt x="770" y="4"/>
                  </a:lnTo>
                  <a:lnTo>
                    <a:pt x="772" y="2"/>
                  </a:lnTo>
                  <a:lnTo>
                    <a:pt x="775" y="0"/>
                  </a:lnTo>
                  <a:lnTo>
                    <a:pt x="777" y="0"/>
                  </a:lnTo>
                  <a:lnTo>
                    <a:pt x="778" y="0"/>
                  </a:lnTo>
                  <a:close/>
                </a:path>
              </a:pathLst>
            </a:custGeom>
            <a:solidFill>
              <a:schemeClr val="tx2">
                <a:lumMod val="20000"/>
                <a:lumOff val="80000"/>
              </a:schemeClr>
            </a:solidFill>
            <a:ln w="9525">
              <a:solidFill>
                <a:schemeClr val="bg1"/>
              </a:solidFill>
              <a:round/>
              <a:headEnd/>
              <a:tailEnd/>
            </a:ln>
          </p:spPr>
          <p:txBody>
            <a:bodyPr/>
            <a:lstStyle/>
            <a:p>
              <a:pPr eaLnBrk="1" fontAlgn="auto" hangingPunct="1">
                <a:spcBef>
                  <a:spcPts val="0"/>
                </a:spcBef>
                <a:spcAft>
                  <a:spcPts val="0"/>
                </a:spcAft>
                <a:defRPr/>
              </a:pPr>
              <a:endParaRPr lang="en-US">
                <a:latin typeface="+mn-lt"/>
              </a:endParaRPr>
            </a:p>
          </p:txBody>
        </p:sp>
        <p:sp>
          <p:nvSpPr>
            <p:cNvPr id="26644" name="Freeform 19"/>
            <p:cNvSpPr>
              <a:spLocks/>
            </p:cNvSpPr>
            <p:nvPr/>
          </p:nvSpPr>
          <p:spPr bwMode="auto">
            <a:xfrm>
              <a:off x="1705" y="2756"/>
              <a:ext cx="684" cy="756"/>
            </a:xfrm>
            <a:custGeom>
              <a:avLst/>
              <a:gdLst>
                <a:gd name="T0" fmla="*/ 53 w 684"/>
                <a:gd name="T1" fmla="*/ 751 h 756"/>
                <a:gd name="T2" fmla="*/ 29 w 684"/>
                <a:gd name="T3" fmla="*/ 746 h 756"/>
                <a:gd name="T4" fmla="*/ 6 w 684"/>
                <a:gd name="T5" fmla="*/ 732 h 756"/>
                <a:gd name="T6" fmla="*/ 5 w 684"/>
                <a:gd name="T7" fmla="*/ 714 h 756"/>
                <a:gd name="T8" fmla="*/ 15 w 684"/>
                <a:gd name="T9" fmla="*/ 696 h 756"/>
                <a:gd name="T10" fmla="*/ 21 w 684"/>
                <a:gd name="T11" fmla="*/ 675 h 756"/>
                <a:gd name="T12" fmla="*/ 31 w 684"/>
                <a:gd name="T13" fmla="*/ 653 h 756"/>
                <a:gd name="T14" fmla="*/ 66 w 684"/>
                <a:gd name="T15" fmla="*/ 650 h 756"/>
                <a:gd name="T16" fmla="*/ 87 w 684"/>
                <a:gd name="T17" fmla="*/ 642 h 756"/>
                <a:gd name="T18" fmla="*/ 112 w 684"/>
                <a:gd name="T19" fmla="*/ 635 h 756"/>
                <a:gd name="T20" fmla="*/ 123 w 684"/>
                <a:gd name="T21" fmla="*/ 607 h 756"/>
                <a:gd name="T22" fmla="*/ 120 w 684"/>
                <a:gd name="T23" fmla="*/ 584 h 756"/>
                <a:gd name="T24" fmla="*/ 105 w 684"/>
                <a:gd name="T25" fmla="*/ 572 h 756"/>
                <a:gd name="T26" fmla="*/ 115 w 684"/>
                <a:gd name="T27" fmla="*/ 549 h 756"/>
                <a:gd name="T28" fmla="*/ 135 w 684"/>
                <a:gd name="T29" fmla="*/ 531 h 756"/>
                <a:gd name="T30" fmla="*/ 151 w 684"/>
                <a:gd name="T31" fmla="*/ 505 h 756"/>
                <a:gd name="T32" fmla="*/ 147 w 684"/>
                <a:gd name="T33" fmla="*/ 487 h 756"/>
                <a:gd name="T34" fmla="*/ 130 w 684"/>
                <a:gd name="T35" fmla="*/ 467 h 756"/>
                <a:gd name="T36" fmla="*/ 118 w 684"/>
                <a:gd name="T37" fmla="*/ 436 h 756"/>
                <a:gd name="T38" fmla="*/ 114 w 684"/>
                <a:gd name="T39" fmla="*/ 412 h 756"/>
                <a:gd name="T40" fmla="*/ 128 w 684"/>
                <a:gd name="T41" fmla="*/ 396 h 756"/>
                <a:gd name="T42" fmla="*/ 145 w 684"/>
                <a:gd name="T43" fmla="*/ 376 h 756"/>
                <a:gd name="T44" fmla="*/ 170 w 684"/>
                <a:gd name="T45" fmla="*/ 366 h 756"/>
                <a:gd name="T46" fmla="*/ 216 w 684"/>
                <a:gd name="T47" fmla="*/ 360 h 756"/>
                <a:gd name="T48" fmla="*/ 239 w 684"/>
                <a:gd name="T49" fmla="*/ 371 h 756"/>
                <a:gd name="T50" fmla="*/ 254 w 684"/>
                <a:gd name="T51" fmla="*/ 351 h 756"/>
                <a:gd name="T52" fmla="*/ 265 w 684"/>
                <a:gd name="T53" fmla="*/ 335 h 756"/>
                <a:gd name="T54" fmla="*/ 290 w 684"/>
                <a:gd name="T55" fmla="*/ 330 h 756"/>
                <a:gd name="T56" fmla="*/ 310 w 684"/>
                <a:gd name="T57" fmla="*/ 318 h 756"/>
                <a:gd name="T58" fmla="*/ 331 w 684"/>
                <a:gd name="T59" fmla="*/ 330 h 756"/>
                <a:gd name="T60" fmla="*/ 356 w 684"/>
                <a:gd name="T61" fmla="*/ 327 h 756"/>
                <a:gd name="T62" fmla="*/ 371 w 684"/>
                <a:gd name="T63" fmla="*/ 318 h 756"/>
                <a:gd name="T64" fmla="*/ 396 w 684"/>
                <a:gd name="T65" fmla="*/ 328 h 756"/>
                <a:gd name="T66" fmla="*/ 404 w 684"/>
                <a:gd name="T67" fmla="*/ 309 h 756"/>
                <a:gd name="T68" fmla="*/ 425 w 684"/>
                <a:gd name="T69" fmla="*/ 289 h 756"/>
                <a:gd name="T70" fmla="*/ 440 w 684"/>
                <a:gd name="T71" fmla="*/ 269 h 756"/>
                <a:gd name="T72" fmla="*/ 455 w 684"/>
                <a:gd name="T73" fmla="*/ 264 h 756"/>
                <a:gd name="T74" fmla="*/ 476 w 684"/>
                <a:gd name="T75" fmla="*/ 257 h 756"/>
                <a:gd name="T76" fmla="*/ 490 w 684"/>
                <a:gd name="T77" fmla="*/ 252 h 756"/>
                <a:gd name="T78" fmla="*/ 499 w 684"/>
                <a:gd name="T79" fmla="*/ 239 h 756"/>
                <a:gd name="T80" fmla="*/ 511 w 684"/>
                <a:gd name="T81" fmla="*/ 231 h 756"/>
                <a:gd name="T82" fmla="*/ 528 w 684"/>
                <a:gd name="T83" fmla="*/ 216 h 756"/>
                <a:gd name="T84" fmla="*/ 546 w 684"/>
                <a:gd name="T85" fmla="*/ 210 h 756"/>
                <a:gd name="T86" fmla="*/ 547 w 684"/>
                <a:gd name="T87" fmla="*/ 200 h 756"/>
                <a:gd name="T88" fmla="*/ 557 w 684"/>
                <a:gd name="T89" fmla="*/ 188 h 756"/>
                <a:gd name="T90" fmla="*/ 577 w 684"/>
                <a:gd name="T91" fmla="*/ 198 h 756"/>
                <a:gd name="T92" fmla="*/ 600 w 684"/>
                <a:gd name="T93" fmla="*/ 186 h 756"/>
                <a:gd name="T94" fmla="*/ 618 w 684"/>
                <a:gd name="T95" fmla="*/ 188 h 756"/>
                <a:gd name="T96" fmla="*/ 626 w 684"/>
                <a:gd name="T97" fmla="*/ 173 h 756"/>
                <a:gd name="T98" fmla="*/ 648 w 684"/>
                <a:gd name="T99" fmla="*/ 168 h 756"/>
                <a:gd name="T100" fmla="*/ 659 w 684"/>
                <a:gd name="T101" fmla="*/ 152 h 756"/>
                <a:gd name="T102" fmla="*/ 663 w 684"/>
                <a:gd name="T103" fmla="*/ 132 h 756"/>
                <a:gd name="T104" fmla="*/ 658 w 684"/>
                <a:gd name="T105" fmla="*/ 109 h 756"/>
                <a:gd name="T106" fmla="*/ 645 w 684"/>
                <a:gd name="T107" fmla="*/ 97 h 756"/>
                <a:gd name="T108" fmla="*/ 640 w 684"/>
                <a:gd name="T109" fmla="*/ 84 h 756"/>
                <a:gd name="T110" fmla="*/ 646 w 684"/>
                <a:gd name="T111" fmla="*/ 63 h 756"/>
                <a:gd name="T112" fmla="*/ 659 w 684"/>
                <a:gd name="T113" fmla="*/ 46 h 756"/>
                <a:gd name="T114" fmla="*/ 669 w 684"/>
                <a:gd name="T115" fmla="*/ 26 h 756"/>
                <a:gd name="T116" fmla="*/ 681 w 684"/>
                <a:gd name="T117" fmla="*/ 13 h 756"/>
                <a:gd name="T118" fmla="*/ 673 w 684"/>
                <a:gd name="T119" fmla="*/ 2 h 7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4" h="756">
                  <a:moveTo>
                    <a:pt x="74" y="751"/>
                  </a:moveTo>
                  <a:lnTo>
                    <a:pt x="72" y="751"/>
                  </a:lnTo>
                  <a:lnTo>
                    <a:pt x="71" y="752"/>
                  </a:lnTo>
                  <a:lnTo>
                    <a:pt x="69" y="752"/>
                  </a:lnTo>
                  <a:lnTo>
                    <a:pt x="69" y="754"/>
                  </a:lnTo>
                  <a:lnTo>
                    <a:pt x="69" y="756"/>
                  </a:lnTo>
                  <a:lnTo>
                    <a:pt x="66" y="756"/>
                  </a:lnTo>
                  <a:lnTo>
                    <a:pt x="64" y="756"/>
                  </a:lnTo>
                  <a:lnTo>
                    <a:pt x="62" y="754"/>
                  </a:lnTo>
                  <a:lnTo>
                    <a:pt x="61" y="754"/>
                  </a:lnTo>
                  <a:lnTo>
                    <a:pt x="59" y="754"/>
                  </a:lnTo>
                  <a:lnTo>
                    <a:pt x="59" y="752"/>
                  </a:lnTo>
                  <a:lnTo>
                    <a:pt x="57" y="752"/>
                  </a:lnTo>
                  <a:lnTo>
                    <a:pt x="56" y="754"/>
                  </a:lnTo>
                  <a:lnTo>
                    <a:pt x="54" y="754"/>
                  </a:lnTo>
                  <a:lnTo>
                    <a:pt x="53" y="752"/>
                  </a:lnTo>
                  <a:lnTo>
                    <a:pt x="53" y="751"/>
                  </a:lnTo>
                  <a:lnTo>
                    <a:pt x="51" y="749"/>
                  </a:lnTo>
                  <a:lnTo>
                    <a:pt x="49" y="747"/>
                  </a:lnTo>
                  <a:lnTo>
                    <a:pt x="48" y="747"/>
                  </a:lnTo>
                  <a:lnTo>
                    <a:pt x="46" y="746"/>
                  </a:lnTo>
                  <a:lnTo>
                    <a:pt x="46" y="747"/>
                  </a:lnTo>
                  <a:lnTo>
                    <a:pt x="44" y="747"/>
                  </a:lnTo>
                  <a:lnTo>
                    <a:pt x="43" y="747"/>
                  </a:lnTo>
                  <a:lnTo>
                    <a:pt x="41" y="747"/>
                  </a:lnTo>
                  <a:lnTo>
                    <a:pt x="39" y="747"/>
                  </a:lnTo>
                  <a:lnTo>
                    <a:pt x="39" y="746"/>
                  </a:lnTo>
                  <a:lnTo>
                    <a:pt x="38" y="746"/>
                  </a:lnTo>
                  <a:lnTo>
                    <a:pt x="38" y="747"/>
                  </a:lnTo>
                  <a:lnTo>
                    <a:pt x="36" y="747"/>
                  </a:lnTo>
                  <a:lnTo>
                    <a:pt x="34" y="747"/>
                  </a:lnTo>
                  <a:lnTo>
                    <a:pt x="33" y="746"/>
                  </a:lnTo>
                  <a:lnTo>
                    <a:pt x="31" y="746"/>
                  </a:lnTo>
                  <a:lnTo>
                    <a:pt x="29" y="746"/>
                  </a:lnTo>
                  <a:lnTo>
                    <a:pt x="28" y="744"/>
                  </a:lnTo>
                  <a:lnTo>
                    <a:pt x="28" y="742"/>
                  </a:lnTo>
                  <a:lnTo>
                    <a:pt x="26" y="742"/>
                  </a:lnTo>
                  <a:lnTo>
                    <a:pt x="26" y="741"/>
                  </a:lnTo>
                  <a:lnTo>
                    <a:pt x="24" y="741"/>
                  </a:lnTo>
                  <a:lnTo>
                    <a:pt x="23" y="741"/>
                  </a:lnTo>
                  <a:lnTo>
                    <a:pt x="21" y="739"/>
                  </a:lnTo>
                  <a:lnTo>
                    <a:pt x="20" y="737"/>
                  </a:lnTo>
                  <a:lnTo>
                    <a:pt x="18" y="736"/>
                  </a:lnTo>
                  <a:lnTo>
                    <a:pt x="16" y="736"/>
                  </a:lnTo>
                  <a:lnTo>
                    <a:pt x="15" y="736"/>
                  </a:lnTo>
                  <a:lnTo>
                    <a:pt x="13" y="736"/>
                  </a:lnTo>
                  <a:lnTo>
                    <a:pt x="13" y="734"/>
                  </a:lnTo>
                  <a:lnTo>
                    <a:pt x="11" y="734"/>
                  </a:lnTo>
                  <a:lnTo>
                    <a:pt x="10" y="732"/>
                  </a:lnTo>
                  <a:lnTo>
                    <a:pt x="8" y="732"/>
                  </a:lnTo>
                  <a:lnTo>
                    <a:pt x="6" y="732"/>
                  </a:lnTo>
                  <a:lnTo>
                    <a:pt x="3" y="731"/>
                  </a:lnTo>
                  <a:lnTo>
                    <a:pt x="1" y="731"/>
                  </a:lnTo>
                  <a:lnTo>
                    <a:pt x="0" y="731"/>
                  </a:lnTo>
                  <a:lnTo>
                    <a:pt x="1" y="729"/>
                  </a:lnTo>
                  <a:lnTo>
                    <a:pt x="3" y="728"/>
                  </a:lnTo>
                  <a:lnTo>
                    <a:pt x="3" y="726"/>
                  </a:lnTo>
                  <a:lnTo>
                    <a:pt x="5" y="726"/>
                  </a:lnTo>
                  <a:lnTo>
                    <a:pt x="6" y="724"/>
                  </a:lnTo>
                  <a:lnTo>
                    <a:pt x="6" y="723"/>
                  </a:lnTo>
                  <a:lnTo>
                    <a:pt x="8" y="721"/>
                  </a:lnTo>
                  <a:lnTo>
                    <a:pt x="8" y="719"/>
                  </a:lnTo>
                  <a:lnTo>
                    <a:pt x="10" y="719"/>
                  </a:lnTo>
                  <a:lnTo>
                    <a:pt x="10" y="718"/>
                  </a:lnTo>
                  <a:lnTo>
                    <a:pt x="10" y="716"/>
                  </a:lnTo>
                  <a:lnTo>
                    <a:pt x="8" y="716"/>
                  </a:lnTo>
                  <a:lnTo>
                    <a:pt x="6" y="716"/>
                  </a:lnTo>
                  <a:lnTo>
                    <a:pt x="5" y="714"/>
                  </a:lnTo>
                  <a:lnTo>
                    <a:pt x="3" y="713"/>
                  </a:lnTo>
                  <a:lnTo>
                    <a:pt x="1" y="711"/>
                  </a:lnTo>
                  <a:lnTo>
                    <a:pt x="3" y="709"/>
                  </a:lnTo>
                  <a:lnTo>
                    <a:pt x="3" y="708"/>
                  </a:lnTo>
                  <a:lnTo>
                    <a:pt x="3" y="706"/>
                  </a:lnTo>
                  <a:lnTo>
                    <a:pt x="5" y="706"/>
                  </a:lnTo>
                  <a:lnTo>
                    <a:pt x="5" y="704"/>
                  </a:lnTo>
                  <a:lnTo>
                    <a:pt x="6" y="703"/>
                  </a:lnTo>
                  <a:lnTo>
                    <a:pt x="6" y="701"/>
                  </a:lnTo>
                  <a:lnTo>
                    <a:pt x="6" y="699"/>
                  </a:lnTo>
                  <a:lnTo>
                    <a:pt x="8" y="699"/>
                  </a:lnTo>
                  <a:lnTo>
                    <a:pt x="10" y="699"/>
                  </a:lnTo>
                  <a:lnTo>
                    <a:pt x="10" y="698"/>
                  </a:lnTo>
                  <a:lnTo>
                    <a:pt x="11" y="696"/>
                  </a:lnTo>
                  <a:lnTo>
                    <a:pt x="11" y="695"/>
                  </a:lnTo>
                  <a:lnTo>
                    <a:pt x="13" y="696"/>
                  </a:lnTo>
                  <a:lnTo>
                    <a:pt x="15" y="696"/>
                  </a:lnTo>
                  <a:lnTo>
                    <a:pt x="15" y="695"/>
                  </a:lnTo>
                  <a:lnTo>
                    <a:pt x="15" y="693"/>
                  </a:lnTo>
                  <a:lnTo>
                    <a:pt x="16" y="693"/>
                  </a:lnTo>
                  <a:lnTo>
                    <a:pt x="16" y="691"/>
                  </a:lnTo>
                  <a:lnTo>
                    <a:pt x="16" y="690"/>
                  </a:lnTo>
                  <a:lnTo>
                    <a:pt x="15" y="688"/>
                  </a:lnTo>
                  <a:lnTo>
                    <a:pt x="15" y="686"/>
                  </a:lnTo>
                  <a:lnTo>
                    <a:pt x="15" y="685"/>
                  </a:lnTo>
                  <a:lnTo>
                    <a:pt x="16" y="685"/>
                  </a:lnTo>
                  <a:lnTo>
                    <a:pt x="18" y="685"/>
                  </a:lnTo>
                  <a:lnTo>
                    <a:pt x="18" y="683"/>
                  </a:lnTo>
                  <a:lnTo>
                    <a:pt x="18" y="681"/>
                  </a:lnTo>
                  <a:lnTo>
                    <a:pt x="18" y="680"/>
                  </a:lnTo>
                  <a:lnTo>
                    <a:pt x="20" y="680"/>
                  </a:lnTo>
                  <a:lnTo>
                    <a:pt x="20" y="678"/>
                  </a:lnTo>
                  <a:lnTo>
                    <a:pt x="21" y="676"/>
                  </a:lnTo>
                  <a:lnTo>
                    <a:pt x="21" y="675"/>
                  </a:lnTo>
                  <a:lnTo>
                    <a:pt x="23" y="673"/>
                  </a:lnTo>
                  <a:lnTo>
                    <a:pt x="23" y="671"/>
                  </a:lnTo>
                  <a:lnTo>
                    <a:pt x="23" y="670"/>
                  </a:lnTo>
                  <a:lnTo>
                    <a:pt x="24" y="670"/>
                  </a:lnTo>
                  <a:lnTo>
                    <a:pt x="24" y="668"/>
                  </a:lnTo>
                  <a:lnTo>
                    <a:pt x="24" y="667"/>
                  </a:lnTo>
                  <a:lnTo>
                    <a:pt x="26" y="667"/>
                  </a:lnTo>
                  <a:lnTo>
                    <a:pt x="28" y="667"/>
                  </a:lnTo>
                  <a:lnTo>
                    <a:pt x="28" y="665"/>
                  </a:lnTo>
                  <a:lnTo>
                    <a:pt x="29" y="665"/>
                  </a:lnTo>
                  <a:lnTo>
                    <a:pt x="29" y="663"/>
                  </a:lnTo>
                  <a:lnTo>
                    <a:pt x="29" y="662"/>
                  </a:lnTo>
                  <a:lnTo>
                    <a:pt x="29" y="660"/>
                  </a:lnTo>
                  <a:lnTo>
                    <a:pt x="29" y="657"/>
                  </a:lnTo>
                  <a:lnTo>
                    <a:pt x="29" y="655"/>
                  </a:lnTo>
                  <a:lnTo>
                    <a:pt x="29" y="653"/>
                  </a:lnTo>
                  <a:lnTo>
                    <a:pt x="31" y="653"/>
                  </a:lnTo>
                  <a:lnTo>
                    <a:pt x="38" y="653"/>
                  </a:lnTo>
                  <a:lnTo>
                    <a:pt x="39" y="653"/>
                  </a:lnTo>
                  <a:lnTo>
                    <a:pt x="41" y="653"/>
                  </a:lnTo>
                  <a:lnTo>
                    <a:pt x="43" y="652"/>
                  </a:lnTo>
                  <a:lnTo>
                    <a:pt x="44" y="652"/>
                  </a:lnTo>
                  <a:lnTo>
                    <a:pt x="46" y="650"/>
                  </a:lnTo>
                  <a:lnTo>
                    <a:pt x="48" y="650"/>
                  </a:lnTo>
                  <a:lnTo>
                    <a:pt x="49" y="650"/>
                  </a:lnTo>
                  <a:lnTo>
                    <a:pt x="51" y="650"/>
                  </a:lnTo>
                  <a:lnTo>
                    <a:pt x="53" y="650"/>
                  </a:lnTo>
                  <a:lnTo>
                    <a:pt x="54" y="650"/>
                  </a:lnTo>
                  <a:lnTo>
                    <a:pt x="56" y="650"/>
                  </a:lnTo>
                  <a:lnTo>
                    <a:pt x="57" y="650"/>
                  </a:lnTo>
                  <a:lnTo>
                    <a:pt x="59" y="650"/>
                  </a:lnTo>
                  <a:lnTo>
                    <a:pt x="61" y="650"/>
                  </a:lnTo>
                  <a:lnTo>
                    <a:pt x="62" y="650"/>
                  </a:lnTo>
                  <a:lnTo>
                    <a:pt x="66" y="650"/>
                  </a:lnTo>
                  <a:lnTo>
                    <a:pt x="67" y="650"/>
                  </a:lnTo>
                  <a:lnTo>
                    <a:pt x="69" y="648"/>
                  </a:lnTo>
                  <a:lnTo>
                    <a:pt x="69" y="647"/>
                  </a:lnTo>
                  <a:lnTo>
                    <a:pt x="71" y="645"/>
                  </a:lnTo>
                  <a:lnTo>
                    <a:pt x="72" y="643"/>
                  </a:lnTo>
                  <a:lnTo>
                    <a:pt x="72" y="642"/>
                  </a:lnTo>
                  <a:lnTo>
                    <a:pt x="72" y="640"/>
                  </a:lnTo>
                  <a:lnTo>
                    <a:pt x="74" y="638"/>
                  </a:lnTo>
                  <a:lnTo>
                    <a:pt x="76" y="638"/>
                  </a:lnTo>
                  <a:lnTo>
                    <a:pt x="77" y="638"/>
                  </a:lnTo>
                  <a:lnTo>
                    <a:pt x="79" y="637"/>
                  </a:lnTo>
                  <a:lnTo>
                    <a:pt x="81" y="638"/>
                  </a:lnTo>
                  <a:lnTo>
                    <a:pt x="82" y="638"/>
                  </a:lnTo>
                  <a:lnTo>
                    <a:pt x="84" y="640"/>
                  </a:lnTo>
                  <a:lnTo>
                    <a:pt x="85" y="640"/>
                  </a:lnTo>
                  <a:lnTo>
                    <a:pt x="85" y="642"/>
                  </a:lnTo>
                  <a:lnTo>
                    <a:pt x="87" y="642"/>
                  </a:lnTo>
                  <a:lnTo>
                    <a:pt x="89" y="642"/>
                  </a:lnTo>
                  <a:lnTo>
                    <a:pt x="89" y="640"/>
                  </a:lnTo>
                  <a:lnTo>
                    <a:pt x="90" y="640"/>
                  </a:lnTo>
                  <a:lnTo>
                    <a:pt x="92" y="640"/>
                  </a:lnTo>
                  <a:lnTo>
                    <a:pt x="94" y="638"/>
                  </a:lnTo>
                  <a:lnTo>
                    <a:pt x="94" y="637"/>
                  </a:lnTo>
                  <a:lnTo>
                    <a:pt x="95" y="637"/>
                  </a:lnTo>
                  <a:lnTo>
                    <a:pt x="95" y="635"/>
                  </a:lnTo>
                  <a:lnTo>
                    <a:pt x="97" y="635"/>
                  </a:lnTo>
                  <a:lnTo>
                    <a:pt x="99" y="634"/>
                  </a:lnTo>
                  <a:lnTo>
                    <a:pt x="100" y="634"/>
                  </a:lnTo>
                  <a:lnTo>
                    <a:pt x="102" y="634"/>
                  </a:lnTo>
                  <a:lnTo>
                    <a:pt x="105" y="634"/>
                  </a:lnTo>
                  <a:lnTo>
                    <a:pt x="107" y="634"/>
                  </a:lnTo>
                  <a:lnTo>
                    <a:pt x="109" y="634"/>
                  </a:lnTo>
                  <a:lnTo>
                    <a:pt x="110" y="635"/>
                  </a:lnTo>
                  <a:lnTo>
                    <a:pt x="112" y="635"/>
                  </a:lnTo>
                  <a:lnTo>
                    <a:pt x="114" y="635"/>
                  </a:lnTo>
                  <a:lnTo>
                    <a:pt x="115" y="634"/>
                  </a:lnTo>
                  <a:lnTo>
                    <a:pt x="115" y="632"/>
                  </a:lnTo>
                  <a:lnTo>
                    <a:pt x="117" y="632"/>
                  </a:lnTo>
                  <a:lnTo>
                    <a:pt x="117" y="630"/>
                  </a:lnTo>
                  <a:lnTo>
                    <a:pt x="117" y="627"/>
                  </a:lnTo>
                  <a:lnTo>
                    <a:pt x="117" y="625"/>
                  </a:lnTo>
                  <a:lnTo>
                    <a:pt x="117" y="624"/>
                  </a:lnTo>
                  <a:lnTo>
                    <a:pt x="117" y="622"/>
                  </a:lnTo>
                  <a:lnTo>
                    <a:pt x="117" y="620"/>
                  </a:lnTo>
                  <a:lnTo>
                    <a:pt x="118" y="619"/>
                  </a:lnTo>
                  <a:lnTo>
                    <a:pt x="118" y="617"/>
                  </a:lnTo>
                  <a:lnTo>
                    <a:pt x="120" y="615"/>
                  </a:lnTo>
                  <a:lnTo>
                    <a:pt x="120" y="614"/>
                  </a:lnTo>
                  <a:lnTo>
                    <a:pt x="122" y="612"/>
                  </a:lnTo>
                  <a:lnTo>
                    <a:pt x="122" y="610"/>
                  </a:lnTo>
                  <a:lnTo>
                    <a:pt x="123" y="607"/>
                  </a:lnTo>
                  <a:lnTo>
                    <a:pt x="125" y="604"/>
                  </a:lnTo>
                  <a:lnTo>
                    <a:pt x="123" y="602"/>
                  </a:lnTo>
                  <a:lnTo>
                    <a:pt x="123" y="601"/>
                  </a:lnTo>
                  <a:lnTo>
                    <a:pt x="122" y="601"/>
                  </a:lnTo>
                  <a:lnTo>
                    <a:pt x="120" y="599"/>
                  </a:lnTo>
                  <a:lnTo>
                    <a:pt x="120" y="597"/>
                  </a:lnTo>
                  <a:lnTo>
                    <a:pt x="120" y="596"/>
                  </a:lnTo>
                  <a:lnTo>
                    <a:pt x="122" y="596"/>
                  </a:lnTo>
                  <a:lnTo>
                    <a:pt x="123" y="594"/>
                  </a:lnTo>
                  <a:lnTo>
                    <a:pt x="123" y="592"/>
                  </a:lnTo>
                  <a:lnTo>
                    <a:pt x="123" y="591"/>
                  </a:lnTo>
                  <a:lnTo>
                    <a:pt x="122" y="591"/>
                  </a:lnTo>
                  <a:lnTo>
                    <a:pt x="120" y="591"/>
                  </a:lnTo>
                  <a:lnTo>
                    <a:pt x="120" y="589"/>
                  </a:lnTo>
                  <a:lnTo>
                    <a:pt x="120" y="587"/>
                  </a:lnTo>
                  <a:lnTo>
                    <a:pt x="120" y="586"/>
                  </a:lnTo>
                  <a:lnTo>
                    <a:pt x="120" y="584"/>
                  </a:lnTo>
                  <a:lnTo>
                    <a:pt x="118" y="584"/>
                  </a:lnTo>
                  <a:lnTo>
                    <a:pt x="118" y="582"/>
                  </a:lnTo>
                  <a:lnTo>
                    <a:pt x="117" y="582"/>
                  </a:lnTo>
                  <a:lnTo>
                    <a:pt x="117" y="584"/>
                  </a:lnTo>
                  <a:lnTo>
                    <a:pt x="115" y="584"/>
                  </a:lnTo>
                  <a:lnTo>
                    <a:pt x="114" y="584"/>
                  </a:lnTo>
                  <a:lnTo>
                    <a:pt x="112" y="584"/>
                  </a:lnTo>
                  <a:lnTo>
                    <a:pt x="112" y="582"/>
                  </a:lnTo>
                  <a:lnTo>
                    <a:pt x="112" y="581"/>
                  </a:lnTo>
                  <a:lnTo>
                    <a:pt x="110" y="581"/>
                  </a:lnTo>
                  <a:lnTo>
                    <a:pt x="110" y="579"/>
                  </a:lnTo>
                  <a:lnTo>
                    <a:pt x="110" y="577"/>
                  </a:lnTo>
                  <a:lnTo>
                    <a:pt x="110" y="576"/>
                  </a:lnTo>
                  <a:lnTo>
                    <a:pt x="109" y="576"/>
                  </a:lnTo>
                  <a:lnTo>
                    <a:pt x="109" y="574"/>
                  </a:lnTo>
                  <a:lnTo>
                    <a:pt x="107" y="574"/>
                  </a:lnTo>
                  <a:lnTo>
                    <a:pt x="105" y="572"/>
                  </a:lnTo>
                  <a:lnTo>
                    <a:pt x="104" y="572"/>
                  </a:lnTo>
                  <a:lnTo>
                    <a:pt x="104" y="571"/>
                  </a:lnTo>
                  <a:lnTo>
                    <a:pt x="104" y="569"/>
                  </a:lnTo>
                  <a:lnTo>
                    <a:pt x="105" y="568"/>
                  </a:lnTo>
                  <a:lnTo>
                    <a:pt x="105" y="566"/>
                  </a:lnTo>
                  <a:lnTo>
                    <a:pt x="107" y="566"/>
                  </a:lnTo>
                  <a:lnTo>
                    <a:pt x="107" y="564"/>
                  </a:lnTo>
                  <a:lnTo>
                    <a:pt x="107" y="563"/>
                  </a:lnTo>
                  <a:lnTo>
                    <a:pt x="107" y="561"/>
                  </a:lnTo>
                  <a:lnTo>
                    <a:pt x="110" y="558"/>
                  </a:lnTo>
                  <a:lnTo>
                    <a:pt x="110" y="556"/>
                  </a:lnTo>
                  <a:lnTo>
                    <a:pt x="110" y="554"/>
                  </a:lnTo>
                  <a:lnTo>
                    <a:pt x="110" y="551"/>
                  </a:lnTo>
                  <a:lnTo>
                    <a:pt x="112" y="549"/>
                  </a:lnTo>
                  <a:lnTo>
                    <a:pt x="114" y="549"/>
                  </a:lnTo>
                  <a:lnTo>
                    <a:pt x="115" y="548"/>
                  </a:lnTo>
                  <a:lnTo>
                    <a:pt x="115" y="549"/>
                  </a:lnTo>
                  <a:lnTo>
                    <a:pt x="117" y="549"/>
                  </a:lnTo>
                  <a:lnTo>
                    <a:pt x="118" y="551"/>
                  </a:lnTo>
                  <a:lnTo>
                    <a:pt x="122" y="551"/>
                  </a:lnTo>
                  <a:lnTo>
                    <a:pt x="122" y="549"/>
                  </a:lnTo>
                  <a:lnTo>
                    <a:pt x="123" y="546"/>
                  </a:lnTo>
                  <a:lnTo>
                    <a:pt x="125" y="544"/>
                  </a:lnTo>
                  <a:lnTo>
                    <a:pt x="127" y="543"/>
                  </a:lnTo>
                  <a:lnTo>
                    <a:pt x="127" y="541"/>
                  </a:lnTo>
                  <a:lnTo>
                    <a:pt x="127" y="539"/>
                  </a:lnTo>
                  <a:lnTo>
                    <a:pt x="127" y="538"/>
                  </a:lnTo>
                  <a:lnTo>
                    <a:pt x="127" y="536"/>
                  </a:lnTo>
                  <a:lnTo>
                    <a:pt x="127" y="535"/>
                  </a:lnTo>
                  <a:lnTo>
                    <a:pt x="127" y="533"/>
                  </a:lnTo>
                  <a:lnTo>
                    <a:pt x="130" y="533"/>
                  </a:lnTo>
                  <a:lnTo>
                    <a:pt x="132" y="531"/>
                  </a:lnTo>
                  <a:lnTo>
                    <a:pt x="133" y="531"/>
                  </a:lnTo>
                  <a:lnTo>
                    <a:pt x="135" y="531"/>
                  </a:lnTo>
                  <a:lnTo>
                    <a:pt x="137" y="530"/>
                  </a:lnTo>
                  <a:lnTo>
                    <a:pt x="137" y="528"/>
                  </a:lnTo>
                  <a:lnTo>
                    <a:pt x="137" y="526"/>
                  </a:lnTo>
                  <a:lnTo>
                    <a:pt x="138" y="526"/>
                  </a:lnTo>
                  <a:lnTo>
                    <a:pt x="138" y="525"/>
                  </a:lnTo>
                  <a:lnTo>
                    <a:pt x="138" y="523"/>
                  </a:lnTo>
                  <a:lnTo>
                    <a:pt x="140" y="523"/>
                  </a:lnTo>
                  <a:lnTo>
                    <a:pt x="140" y="521"/>
                  </a:lnTo>
                  <a:lnTo>
                    <a:pt x="140" y="518"/>
                  </a:lnTo>
                  <a:lnTo>
                    <a:pt x="140" y="516"/>
                  </a:lnTo>
                  <a:lnTo>
                    <a:pt x="142" y="515"/>
                  </a:lnTo>
                  <a:lnTo>
                    <a:pt x="142" y="513"/>
                  </a:lnTo>
                  <a:lnTo>
                    <a:pt x="143" y="511"/>
                  </a:lnTo>
                  <a:lnTo>
                    <a:pt x="145" y="510"/>
                  </a:lnTo>
                  <a:lnTo>
                    <a:pt x="147" y="508"/>
                  </a:lnTo>
                  <a:lnTo>
                    <a:pt x="148" y="508"/>
                  </a:lnTo>
                  <a:lnTo>
                    <a:pt x="151" y="505"/>
                  </a:lnTo>
                  <a:lnTo>
                    <a:pt x="151" y="503"/>
                  </a:lnTo>
                  <a:lnTo>
                    <a:pt x="151" y="502"/>
                  </a:lnTo>
                  <a:lnTo>
                    <a:pt x="150" y="500"/>
                  </a:lnTo>
                  <a:lnTo>
                    <a:pt x="150" y="498"/>
                  </a:lnTo>
                  <a:lnTo>
                    <a:pt x="151" y="498"/>
                  </a:lnTo>
                  <a:lnTo>
                    <a:pt x="151" y="497"/>
                  </a:lnTo>
                  <a:lnTo>
                    <a:pt x="153" y="497"/>
                  </a:lnTo>
                  <a:lnTo>
                    <a:pt x="153" y="495"/>
                  </a:lnTo>
                  <a:lnTo>
                    <a:pt x="153" y="493"/>
                  </a:lnTo>
                  <a:lnTo>
                    <a:pt x="153" y="492"/>
                  </a:lnTo>
                  <a:lnTo>
                    <a:pt x="151" y="492"/>
                  </a:lnTo>
                  <a:lnTo>
                    <a:pt x="151" y="490"/>
                  </a:lnTo>
                  <a:lnTo>
                    <a:pt x="151" y="488"/>
                  </a:lnTo>
                  <a:lnTo>
                    <a:pt x="150" y="488"/>
                  </a:lnTo>
                  <a:lnTo>
                    <a:pt x="148" y="488"/>
                  </a:lnTo>
                  <a:lnTo>
                    <a:pt x="148" y="487"/>
                  </a:lnTo>
                  <a:lnTo>
                    <a:pt x="147" y="487"/>
                  </a:lnTo>
                  <a:lnTo>
                    <a:pt x="145" y="485"/>
                  </a:lnTo>
                  <a:lnTo>
                    <a:pt x="143" y="483"/>
                  </a:lnTo>
                  <a:lnTo>
                    <a:pt x="143" y="482"/>
                  </a:lnTo>
                  <a:lnTo>
                    <a:pt x="142" y="482"/>
                  </a:lnTo>
                  <a:lnTo>
                    <a:pt x="142" y="480"/>
                  </a:lnTo>
                  <a:lnTo>
                    <a:pt x="140" y="480"/>
                  </a:lnTo>
                  <a:lnTo>
                    <a:pt x="140" y="478"/>
                  </a:lnTo>
                  <a:lnTo>
                    <a:pt x="140" y="477"/>
                  </a:lnTo>
                  <a:lnTo>
                    <a:pt x="140" y="475"/>
                  </a:lnTo>
                  <a:lnTo>
                    <a:pt x="140" y="473"/>
                  </a:lnTo>
                  <a:lnTo>
                    <a:pt x="140" y="472"/>
                  </a:lnTo>
                  <a:lnTo>
                    <a:pt x="138" y="470"/>
                  </a:lnTo>
                  <a:lnTo>
                    <a:pt x="135" y="472"/>
                  </a:lnTo>
                  <a:lnTo>
                    <a:pt x="135" y="470"/>
                  </a:lnTo>
                  <a:lnTo>
                    <a:pt x="133" y="470"/>
                  </a:lnTo>
                  <a:lnTo>
                    <a:pt x="132" y="469"/>
                  </a:lnTo>
                  <a:lnTo>
                    <a:pt x="130" y="467"/>
                  </a:lnTo>
                  <a:lnTo>
                    <a:pt x="128" y="465"/>
                  </a:lnTo>
                  <a:lnTo>
                    <a:pt x="127" y="464"/>
                  </a:lnTo>
                  <a:lnTo>
                    <a:pt x="127" y="462"/>
                  </a:lnTo>
                  <a:lnTo>
                    <a:pt x="122" y="457"/>
                  </a:lnTo>
                  <a:lnTo>
                    <a:pt x="120" y="455"/>
                  </a:lnTo>
                  <a:lnTo>
                    <a:pt x="120" y="454"/>
                  </a:lnTo>
                  <a:lnTo>
                    <a:pt x="120" y="452"/>
                  </a:lnTo>
                  <a:lnTo>
                    <a:pt x="120" y="450"/>
                  </a:lnTo>
                  <a:lnTo>
                    <a:pt x="120" y="449"/>
                  </a:lnTo>
                  <a:lnTo>
                    <a:pt x="122" y="447"/>
                  </a:lnTo>
                  <a:lnTo>
                    <a:pt x="123" y="445"/>
                  </a:lnTo>
                  <a:lnTo>
                    <a:pt x="122" y="444"/>
                  </a:lnTo>
                  <a:lnTo>
                    <a:pt x="120" y="442"/>
                  </a:lnTo>
                  <a:lnTo>
                    <a:pt x="118" y="441"/>
                  </a:lnTo>
                  <a:lnTo>
                    <a:pt x="118" y="439"/>
                  </a:lnTo>
                  <a:lnTo>
                    <a:pt x="118" y="437"/>
                  </a:lnTo>
                  <a:lnTo>
                    <a:pt x="118" y="436"/>
                  </a:lnTo>
                  <a:lnTo>
                    <a:pt x="118" y="434"/>
                  </a:lnTo>
                  <a:lnTo>
                    <a:pt x="117" y="432"/>
                  </a:lnTo>
                  <a:lnTo>
                    <a:pt x="117" y="431"/>
                  </a:lnTo>
                  <a:lnTo>
                    <a:pt x="117" y="429"/>
                  </a:lnTo>
                  <a:lnTo>
                    <a:pt x="117" y="427"/>
                  </a:lnTo>
                  <a:lnTo>
                    <a:pt x="115" y="427"/>
                  </a:lnTo>
                  <a:lnTo>
                    <a:pt x="115" y="426"/>
                  </a:lnTo>
                  <a:lnTo>
                    <a:pt x="114" y="426"/>
                  </a:lnTo>
                  <a:lnTo>
                    <a:pt x="112" y="424"/>
                  </a:lnTo>
                  <a:lnTo>
                    <a:pt x="110" y="424"/>
                  </a:lnTo>
                  <a:lnTo>
                    <a:pt x="109" y="422"/>
                  </a:lnTo>
                  <a:lnTo>
                    <a:pt x="109" y="421"/>
                  </a:lnTo>
                  <a:lnTo>
                    <a:pt x="107" y="421"/>
                  </a:lnTo>
                  <a:lnTo>
                    <a:pt x="107" y="419"/>
                  </a:lnTo>
                  <a:lnTo>
                    <a:pt x="109" y="417"/>
                  </a:lnTo>
                  <a:lnTo>
                    <a:pt x="110" y="416"/>
                  </a:lnTo>
                  <a:lnTo>
                    <a:pt x="114" y="412"/>
                  </a:lnTo>
                  <a:lnTo>
                    <a:pt x="115" y="411"/>
                  </a:lnTo>
                  <a:lnTo>
                    <a:pt x="117" y="411"/>
                  </a:lnTo>
                  <a:lnTo>
                    <a:pt x="118" y="411"/>
                  </a:lnTo>
                  <a:lnTo>
                    <a:pt x="118" y="409"/>
                  </a:lnTo>
                  <a:lnTo>
                    <a:pt x="120" y="409"/>
                  </a:lnTo>
                  <a:lnTo>
                    <a:pt x="122" y="409"/>
                  </a:lnTo>
                  <a:lnTo>
                    <a:pt x="123" y="408"/>
                  </a:lnTo>
                  <a:lnTo>
                    <a:pt x="123" y="406"/>
                  </a:lnTo>
                  <a:lnTo>
                    <a:pt x="125" y="404"/>
                  </a:lnTo>
                  <a:lnTo>
                    <a:pt x="123" y="404"/>
                  </a:lnTo>
                  <a:lnTo>
                    <a:pt x="123" y="403"/>
                  </a:lnTo>
                  <a:lnTo>
                    <a:pt x="125" y="403"/>
                  </a:lnTo>
                  <a:lnTo>
                    <a:pt x="125" y="401"/>
                  </a:lnTo>
                  <a:lnTo>
                    <a:pt x="127" y="399"/>
                  </a:lnTo>
                  <a:lnTo>
                    <a:pt x="128" y="399"/>
                  </a:lnTo>
                  <a:lnTo>
                    <a:pt x="128" y="398"/>
                  </a:lnTo>
                  <a:lnTo>
                    <a:pt x="128" y="396"/>
                  </a:lnTo>
                  <a:lnTo>
                    <a:pt x="130" y="394"/>
                  </a:lnTo>
                  <a:lnTo>
                    <a:pt x="130" y="393"/>
                  </a:lnTo>
                  <a:lnTo>
                    <a:pt x="130" y="391"/>
                  </a:lnTo>
                  <a:lnTo>
                    <a:pt x="132" y="391"/>
                  </a:lnTo>
                  <a:lnTo>
                    <a:pt x="132" y="389"/>
                  </a:lnTo>
                  <a:lnTo>
                    <a:pt x="133" y="388"/>
                  </a:lnTo>
                  <a:lnTo>
                    <a:pt x="135" y="386"/>
                  </a:lnTo>
                  <a:lnTo>
                    <a:pt x="137" y="386"/>
                  </a:lnTo>
                  <a:lnTo>
                    <a:pt x="137" y="384"/>
                  </a:lnTo>
                  <a:lnTo>
                    <a:pt x="138" y="383"/>
                  </a:lnTo>
                  <a:lnTo>
                    <a:pt x="138" y="381"/>
                  </a:lnTo>
                  <a:lnTo>
                    <a:pt x="140" y="381"/>
                  </a:lnTo>
                  <a:lnTo>
                    <a:pt x="140" y="379"/>
                  </a:lnTo>
                  <a:lnTo>
                    <a:pt x="140" y="378"/>
                  </a:lnTo>
                  <a:lnTo>
                    <a:pt x="142" y="378"/>
                  </a:lnTo>
                  <a:lnTo>
                    <a:pt x="143" y="376"/>
                  </a:lnTo>
                  <a:lnTo>
                    <a:pt x="145" y="376"/>
                  </a:lnTo>
                  <a:lnTo>
                    <a:pt x="147" y="376"/>
                  </a:lnTo>
                  <a:lnTo>
                    <a:pt x="147" y="375"/>
                  </a:lnTo>
                  <a:lnTo>
                    <a:pt x="148" y="375"/>
                  </a:lnTo>
                  <a:lnTo>
                    <a:pt x="148" y="373"/>
                  </a:lnTo>
                  <a:lnTo>
                    <a:pt x="150" y="371"/>
                  </a:lnTo>
                  <a:lnTo>
                    <a:pt x="151" y="371"/>
                  </a:lnTo>
                  <a:lnTo>
                    <a:pt x="153" y="371"/>
                  </a:lnTo>
                  <a:lnTo>
                    <a:pt x="153" y="370"/>
                  </a:lnTo>
                  <a:lnTo>
                    <a:pt x="153" y="368"/>
                  </a:lnTo>
                  <a:lnTo>
                    <a:pt x="153" y="366"/>
                  </a:lnTo>
                  <a:lnTo>
                    <a:pt x="153" y="365"/>
                  </a:lnTo>
                  <a:lnTo>
                    <a:pt x="155" y="366"/>
                  </a:lnTo>
                  <a:lnTo>
                    <a:pt x="156" y="366"/>
                  </a:lnTo>
                  <a:lnTo>
                    <a:pt x="158" y="365"/>
                  </a:lnTo>
                  <a:lnTo>
                    <a:pt x="160" y="363"/>
                  </a:lnTo>
                  <a:lnTo>
                    <a:pt x="166" y="365"/>
                  </a:lnTo>
                  <a:lnTo>
                    <a:pt x="170" y="366"/>
                  </a:lnTo>
                  <a:lnTo>
                    <a:pt x="176" y="366"/>
                  </a:lnTo>
                  <a:lnTo>
                    <a:pt x="180" y="366"/>
                  </a:lnTo>
                  <a:lnTo>
                    <a:pt x="181" y="366"/>
                  </a:lnTo>
                  <a:lnTo>
                    <a:pt x="184" y="366"/>
                  </a:lnTo>
                  <a:lnTo>
                    <a:pt x="188" y="366"/>
                  </a:lnTo>
                  <a:lnTo>
                    <a:pt x="189" y="366"/>
                  </a:lnTo>
                  <a:lnTo>
                    <a:pt x="191" y="366"/>
                  </a:lnTo>
                  <a:lnTo>
                    <a:pt x="194" y="366"/>
                  </a:lnTo>
                  <a:lnTo>
                    <a:pt x="198" y="363"/>
                  </a:lnTo>
                  <a:lnTo>
                    <a:pt x="199" y="361"/>
                  </a:lnTo>
                  <a:lnTo>
                    <a:pt x="201" y="363"/>
                  </a:lnTo>
                  <a:lnTo>
                    <a:pt x="204" y="366"/>
                  </a:lnTo>
                  <a:lnTo>
                    <a:pt x="206" y="366"/>
                  </a:lnTo>
                  <a:lnTo>
                    <a:pt x="208" y="363"/>
                  </a:lnTo>
                  <a:lnTo>
                    <a:pt x="209" y="361"/>
                  </a:lnTo>
                  <a:lnTo>
                    <a:pt x="212" y="360"/>
                  </a:lnTo>
                  <a:lnTo>
                    <a:pt x="216" y="360"/>
                  </a:lnTo>
                  <a:lnTo>
                    <a:pt x="219" y="360"/>
                  </a:lnTo>
                  <a:lnTo>
                    <a:pt x="222" y="360"/>
                  </a:lnTo>
                  <a:lnTo>
                    <a:pt x="224" y="361"/>
                  </a:lnTo>
                  <a:lnTo>
                    <a:pt x="226" y="361"/>
                  </a:lnTo>
                  <a:lnTo>
                    <a:pt x="226" y="365"/>
                  </a:lnTo>
                  <a:lnTo>
                    <a:pt x="227" y="366"/>
                  </a:lnTo>
                  <a:lnTo>
                    <a:pt x="229" y="368"/>
                  </a:lnTo>
                  <a:lnTo>
                    <a:pt x="229" y="371"/>
                  </a:lnTo>
                  <a:lnTo>
                    <a:pt x="231" y="373"/>
                  </a:lnTo>
                  <a:lnTo>
                    <a:pt x="231" y="375"/>
                  </a:lnTo>
                  <a:lnTo>
                    <a:pt x="227" y="378"/>
                  </a:lnTo>
                  <a:lnTo>
                    <a:pt x="231" y="376"/>
                  </a:lnTo>
                  <a:lnTo>
                    <a:pt x="232" y="376"/>
                  </a:lnTo>
                  <a:lnTo>
                    <a:pt x="234" y="376"/>
                  </a:lnTo>
                  <a:lnTo>
                    <a:pt x="237" y="375"/>
                  </a:lnTo>
                  <a:lnTo>
                    <a:pt x="239" y="373"/>
                  </a:lnTo>
                  <a:lnTo>
                    <a:pt x="239" y="371"/>
                  </a:lnTo>
                  <a:lnTo>
                    <a:pt x="237" y="370"/>
                  </a:lnTo>
                  <a:lnTo>
                    <a:pt x="239" y="370"/>
                  </a:lnTo>
                  <a:lnTo>
                    <a:pt x="239" y="368"/>
                  </a:lnTo>
                  <a:lnTo>
                    <a:pt x="241" y="368"/>
                  </a:lnTo>
                  <a:lnTo>
                    <a:pt x="241" y="366"/>
                  </a:lnTo>
                  <a:lnTo>
                    <a:pt x="241" y="365"/>
                  </a:lnTo>
                  <a:lnTo>
                    <a:pt x="244" y="365"/>
                  </a:lnTo>
                  <a:lnTo>
                    <a:pt x="244" y="363"/>
                  </a:lnTo>
                  <a:lnTo>
                    <a:pt x="247" y="363"/>
                  </a:lnTo>
                  <a:lnTo>
                    <a:pt x="247" y="361"/>
                  </a:lnTo>
                  <a:lnTo>
                    <a:pt x="247" y="360"/>
                  </a:lnTo>
                  <a:lnTo>
                    <a:pt x="249" y="360"/>
                  </a:lnTo>
                  <a:lnTo>
                    <a:pt x="249" y="358"/>
                  </a:lnTo>
                  <a:lnTo>
                    <a:pt x="250" y="356"/>
                  </a:lnTo>
                  <a:lnTo>
                    <a:pt x="250" y="355"/>
                  </a:lnTo>
                  <a:lnTo>
                    <a:pt x="254" y="353"/>
                  </a:lnTo>
                  <a:lnTo>
                    <a:pt x="254" y="351"/>
                  </a:lnTo>
                  <a:lnTo>
                    <a:pt x="254" y="350"/>
                  </a:lnTo>
                  <a:lnTo>
                    <a:pt x="255" y="350"/>
                  </a:lnTo>
                  <a:lnTo>
                    <a:pt x="255" y="348"/>
                  </a:lnTo>
                  <a:lnTo>
                    <a:pt x="257" y="348"/>
                  </a:lnTo>
                  <a:lnTo>
                    <a:pt x="259" y="346"/>
                  </a:lnTo>
                  <a:lnTo>
                    <a:pt x="259" y="345"/>
                  </a:lnTo>
                  <a:lnTo>
                    <a:pt x="259" y="343"/>
                  </a:lnTo>
                  <a:lnTo>
                    <a:pt x="260" y="343"/>
                  </a:lnTo>
                  <a:lnTo>
                    <a:pt x="262" y="343"/>
                  </a:lnTo>
                  <a:lnTo>
                    <a:pt x="262" y="342"/>
                  </a:lnTo>
                  <a:lnTo>
                    <a:pt x="260" y="342"/>
                  </a:lnTo>
                  <a:lnTo>
                    <a:pt x="260" y="340"/>
                  </a:lnTo>
                  <a:lnTo>
                    <a:pt x="262" y="340"/>
                  </a:lnTo>
                  <a:lnTo>
                    <a:pt x="262" y="338"/>
                  </a:lnTo>
                  <a:lnTo>
                    <a:pt x="264" y="338"/>
                  </a:lnTo>
                  <a:lnTo>
                    <a:pt x="265" y="337"/>
                  </a:lnTo>
                  <a:lnTo>
                    <a:pt x="265" y="335"/>
                  </a:lnTo>
                  <a:lnTo>
                    <a:pt x="267" y="335"/>
                  </a:lnTo>
                  <a:lnTo>
                    <a:pt x="269" y="333"/>
                  </a:lnTo>
                  <a:lnTo>
                    <a:pt x="270" y="333"/>
                  </a:lnTo>
                  <a:lnTo>
                    <a:pt x="272" y="333"/>
                  </a:lnTo>
                  <a:lnTo>
                    <a:pt x="272" y="335"/>
                  </a:lnTo>
                  <a:lnTo>
                    <a:pt x="274" y="337"/>
                  </a:lnTo>
                  <a:lnTo>
                    <a:pt x="277" y="338"/>
                  </a:lnTo>
                  <a:lnTo>
                    <a:pt x="278" y="337"/>
                  </a:lnTo>
                  <a:lnTo>
                    <a:pt x="280" y="337"/>
                  </a:lnTo>
                  <a:lnTo>
                    <a:pt x="280" y="335"/>
                  </a:lnTo>
                  <a:lnTo>
                    <a:pt x="282" y="335"/>
                  </a:lnTo>
                  <a:lnTo>
                    <a:pt x="283" y="333"/>
                  </a:lnTo>
                  <a:lnTo>
                    <a:pt x="285" y="332"/>
                  </a:lnTo>
                  <a:lnTo>
                    <a:pt x="287" y="330"/>
                  </a:lnTo>
                  <a:lnTo>
                    <a:pt x="290" y="330"/>
                  </a:lnTo>
                  <a:lnTo>
                    <a:pt x="290" y="332"/>
                  </a:lnTo>
                  <a:lnTo>
                    <a:pt x="290" y="330"/>
                  </a:lnTo>
                  <a:lnTo>
                    <a:pt x="292" y="330"/>
                  </a:lnTo>
                  <a:lnTo>
                    <a:pt x="292" y="328"/>
                  </a:lnTo>
                  <a:lnTo>
                    <a:pt x="293" y="328"/>
                  </a:lnTo>
                  <a:lnTo>
                    <a:pt x="295" y="328"/>
                  </a:lnTo>
                  <a:lnTo>
                    <a:pt x="297" y="327"/>
                  </a:lnTo>
                  <a:lnTo>
                    <a:pt x="297" y="325"/>
                  </a:lnTo>
                  <a:lnTo>
                    <a:pt x="298" y="323"/>
                  </a:lnTo>
                  <a:lnTo>
                    <a:pt x="298" y="322"/>
                  </a:lnTo>
                  <a:lnTo>
                    <a:pt x="300" y="322"/>
                  </a:lnTo>
                  <a:lnTo>
                    <a:pt x="300" y="320"/>
                  </a:lnTo>
                  <a:lnTo>
                    <a:pt x="300" y="318"/>
                  </a:lnTo>
                  <a:lnTo>
                    <a:pt x="300" y="317"/>
                  </a:lnTo>
                  <a:lnTo>
                    <a:pt x="302" y="317"/>
                  </a:lnTo>
                  <a:lnTo>
                    <a:pt x="303" y="317"/>
                  </a:lnTo>
                  <a:lnTo>
                    <a:pt x="305" y="318"/>
                  </a:lnTo>
                  <a:lnTo>
                    <a:pt x="308" y="317"/>
                  </a:lnTo>
                  <a:lnTo>
                    <a:pt x="310" y="318"/>
                  </a:lnTo>
                  <a:lnTo>
                    <a:pt x="311" y="318"/>
                  </a:lnTo>
                  <a:lnTo>
                    <a:pt x="313" y="320"/>
                  </a:lnTo>
                  <a:lnTo>
                    <a:pt x="315" y="322"/>
                  </a:lnTo>
                  <a:lnTo>
                    <a:pt x="313" y="322"/>
                  </a:lnTo>
                  <a:lnTo>
                    <a:pt x="313" y="323"/>
                  </a:lnTo>
                  <a:lnTo>
                    <a:pt x="315" y="322"/>
                  </a:lnTo>
                  <a:lnTo>
                    <a:pt x="316" y="323"/>
                  </a:lnTo>
                  <a:lnTo>
                    <a:pt x="318" y="325"/>
                  </a:lnTo>
                  <a:lnTo>
                    <a:pt x="320" y="325"/>
                  </a:lnTo>
                  <a:lnTo>
                    <a:pt x="321" y="327"/>
                  </a:lnTo>
                  <a:lnTo>
                    <a:pt x="323" y="327"/>
                  </a:lnTo>
                  <a:lnTo>
                    <a:pt x="325" y="328"/>
                  </a:lnTo>
                  <a:lnTo>
                    <a:pt x="325" y="330"/>
                  </a:lnTo>
                  <a:lnTo>
                    <a:pt x="326" y="330"/>
                  </a:lnTo>
                  <a:lnTo>
                    <a:pt x="328" y="330"/>
                  </a:lnTo>
                  <a:lnTo>
                    <a:pt x="330" y="330"/>
                  </a:lnTo>
                  <a:lnTo>
                    <a:pt x="331" y="330"/>
                  </a:lnTo>
                  <a:lnTo>
                    <a:pt x="333" y="330"/>
                  </a:lnTo>
                  <a:lnTo>
                    <a:pt x="335" y="330"/>
                  </a:lnTo>
                  <a:lnTo>
                    <a:pt x="336" y="330"/>
                  </a:lnTo>
                  <a:lnTo>
                    <a:pt x="338" y="330"/>
                  </a:lnTo>
                  <a:lnTo>
                    <a:pt x="338" y="332"/>
                  </a:lnTo>
                  <a:lnTo>
                    <a:pt x="339" y="333"/>
                  </a:lnTo>
                  <a:lnTo>
                    <a:pt x="341" y="333"/>
                  </a:lnTo>
                  <a:lnTo>
                    <a:pt x="343" y="333"/>
                  </a:lnTo>
                  <a:lnTo>
                    <a:pt x="344" y="332"/>
                  </a:lnTo>
                  <a:lnTo>
                    <a:pt x="346" y="330"/>
                  </a:lnTo>
                  <a:lnTo>
                    <a:pt x="348" y="328"/>
                  </a:lnTo>
                  <a:lnTo>
                    <a:pt x="349" y="328"/>
                  </a:lnTo>
                  <a:lnTo>
                    <a:pt x="351" y="328"/>
                  </a:lnTo>
                  <a:lnTo>
                    <a:pt x="353" y="328"/>
                  </a:lnTo>
                  <a:lnTo>
                    <a:pt x="354" y="330"/>
                  </a:lnTo>
                  <a:lnTo>
                    <a:pt x="356" y="328"/>
                  </a:lnTo>
                  <a:lnTo>
                    <a:pt x="356" y="327"/>
                  </a:lnTo>
                  <a:lnTo>
                    <a:pt x="354" y="327"/>
                  </a:lnTo>
                  <a:lnTo>
                    <a:pt x="354" y="325"/>
                  </a:lnTo>
                  <a:lnTo>
                    <a:pt x="353" y="325"/>
                  </a:lnTo>
                  <a:lnTo>
                    <a:pt x="354" y="325"/>
                  </a:lnTo>
                  <a:lnTo>
                    <a:pt x="354" y="323"/>
                  </a:lnTo>
                  <a:lnTo>
                    <a:pt x="356" y="323"/>
                  </a:lnTo>
                  <a:lnTo>
                    <a:pt x="358" y="323"/>
                  </a:lnTo>
                  <a:lnTo>
                    <a:pt x="359" y="323"/>
                  </a:lnTo>
                  <a:lnTo>
                    <a:pt x="361" y="323"/>
                  </a:lnTo>
                  <a:lnTo>
                    <a:pt x="363" y="323"/>
                  </a:lnTo>
                  <a:lnTo>
                    <a:pt x="363" y="322"/>
                  </a:lnTo>
                  <a:lnTo>
                    <a:pt x="364" y="322"/>
                  </a:lnTo>
                  <a:lnTo>
                    <a:pt x="364" y="320"/>
                  </a:lnTo>
                  <a:lnTo>
                    <a:pt x="366" y="320"/>
                  </a:lnTo>
                  <a:lnTo>
                    <a:pt x="368" y="320"/>
                  </a:lnTo>
                  <a:lnTo>
                    <a:pt x="369" y="318"/>
                  </a:lnTo>
                  <a:lnTo>
                    <a:pt x="371" y="318"/>
                  </a:lnTo>
                  <a:lnTo>
                    <a:pt x="372" y="318"/>
                  </a:lnTo>
                  <a:lnTo>
                    <a:pt x="374" y="317"/>
                  </a:lnTo>
                  <a:lnTo>
                    <a:pt x="376" y="318"/>
                  </a:lnTo>
                  <a:lnTo>
                    <a:pt x="377" y="320"/>
                  </a:lnTo>
                  <a:lnTo>
                    <a:pt x="377" y="322"/>
                  </a:lnTo>
                  <a:lnTo>
                    <a:pt x="377" y="323"/>
                  </a:lnTo>
                  <a:lnTo>
                    <a:pt x="379" y="325"/>
                  </a:lnTo>
                  <a:lnTo>
                    <a:pt x="381" y="325"/>
                  </a:lnTo>
                  <a:lnTo>
                    <a:pt x="382" y="325"/>
                  </a:lnTo>
                  <a:lnTo>
                    <a:pt x="384" y="325"/>
                  </a:lnTo>
                  <a:lnTo>
                    <a:pt x="386" y="325"/>
                  </a:lnTo>
                  <a:lnTo>
                    <a:pt x="389" y="325"/>
                  </a:lnTo>
                  <a:lnTo>
                    <a:pt x="391" y="325"/>
                  </a:lnTo>
                  <a:lnTo>
                    <a:pt x="392" y="325"/>
                  </a:lnTo>
                  <a:lnTo>
                    <a:pt x="394" y="327"/>
                  </a:lnTo>
                  <a:lnTo>
                    <a:pt x="394" y="328"/>
                  </a:lnTo>
                  <a:lnTo>
                    <a:pt x="396" y="328"/>
                  </a:lnTo>
                  <a:lnTo>
                    <a:pt x="396" y="327"/>
                  </a:lnTo>
                  <a:lnTo>
                    <a:pt x="397" y="325"/>
                  </a:lnTo>
                  <a:lnTo>
                    <a:pt x="397" y="323"/>
                  </a:lnTo>
                  <a:lnTo>
                    <a:pt x="399" y="323"/>
                  </a:lnTo>
                  <a:lnTo>
                    <a:pt x="401" y="323"/>
                  </a:lnTo>
                  <a:lnTo>
                    <a:pt x="401" y="325"/>
                  </a:lnTo>
                  <a:lnTo>
                    <a:pt x="401" y="323"/>
                  </a:lnTo>
                  <a:lnTo>
                    <a:pt x="401" y="322"/>
                  </a:lnTo>
                  <a:lnTo>
                    <a:pt x="402" y="320"/>
                  </a:lnTo>
                  <a:lnTo>
                    <a:pt x="404" y="318"/>
                  </a:lnTo>
                  <a:lnTo>
                    <a:pt x="404" y="317"/>
                  </a:lnTo>
                  <a:lnTo>
                    <a:pt x="402" y="317"/>
                  </a:lnTo>
                  <a:lnTo>
                    <a:pt x="402" y="315"/>
                  </a:lnTo>
                  <a:lnTo>
                    <a:pt x="402" y="313"/>
                  </a:lnTo>
                  <a:lnTo>
                    <a:pt x="402" y="312"/>
                  </a:lnTo>
                  <a:lnTo>
                    <a:pt x="404" y="310"/>
                  </a:lnTo>
                  <a:lnTo>
                    <a:pt x="404" y="309"/>
                  </a:lnTo>
                  <a:lnTo>
                    <a:pt x="405" y="307"/>
                  </a:lnTo>
                  <a:lnTo>
                    <a:pt x="405" y="304"/>
                  </a:lnTo>
                  <a:lnTo>
                    <a:pt x="405" y="302"/>
                  </a:lnTo>
                  <a:lnTo>
                    <a:pt x="407" y="302"/>
                  </a:lnTo>
                  <a:lnTo>
                    <a:pt x="409" y="302"/>
                  </a:lnTo>
                  <a:lnTo>
                    <a:pt x="410" y="302"/>
                  </a:lnTo>
                  <a:lnTo>
                    <a:pt x="410" y="299"/>
                  </a:lnTo>
                  <a:lnTo>
                    <a:pt x="412" y="297"/>
                  </a:lnTo>
                  <a:lnTo>
                    <a:pt x="414" y="297"/>
                  </a:lnTo>
                  <a:lnTo>
                    <a:pt x="415" y="295"/>
                  </a:lnTo>
                  <a:lnTo>
                    <a:pt x="417" y="297"/>
                  </a:lnTo>
                  <a:lnTo>
                    <a:pt x="419" y="295"/>
                  </a:lnTo>
                  <a:lnTo>
                    <a:pt x="420" y="294"/>
                  </a:lnTo>
                  <a:lnTo>
                    <a:pt x="420" y="292"/>
                  </a:lnTo>
                  <a:lnTo>
                    <a:pt x="422" y="290"/>
                  </a:lnTo>
                  <a:lnTo>
                    <a:pt x="424" y="289"/>
                  </a:lnTo>
                  <a:lnTo>
                    <a:pt x="425" y="289"/>
                  </a:lnTo>
                  <a:lnTo>
                    <a:pt x="425" y="287"/>
                  </a:lnTo>
                  <a:lnTo>
                    <a:pt x="425" y="285"/>
                  </a:lnTo>
                  <a:lnTo>
                    <a:pt x="427" y="287"/>
                  </a:lnTo>
                  <a:lnTo>
                    <a:pt x="429" y="285"/>
                  </a:lnTo>
                  <a:lnTo>
                    <a:pt x="432" y="284"/>
                  </a:lnTo>
                  <a:lnTo>
                    <a:pt x="434" y="284"/>
                  </a:lnTo>
                  <a:lnTo>
                    <a:pt x="434" y="282"/>
                  </a:lnTo>
                  <a:lnTo>
                    <a:pt x="435" y="280"/>
                  </a:lnTo>
                  <a:lnTo>
                    <a:pt x="437" y="280"/>
                  </a:lnTo>
                  <a:lnTo>
                    <a:pt x="435" y="280"/>
                  </a:lnTo>
                  <a:lnTo>
                    <a:pt x="435" y="279"/>
                  </a:lnTo>
                  <a:lnTo>
                    <a:pt x="437" y="277"/>
                  </a:lnTo>
                  <a:lnTo>
                    <a:pt x="438" y="276"/>
                  </a:lnTo>
                  <a:lnTo>
                    <a:pt x="438" y="274"/>
                  </a:lnTo>
                  <a:lnTo>
                    <a:pt x="440" y="272"/>
                  </a:lnTo>
                  <a:lnTo>
                    <a:pt x="440" y="271"/>
                  </a:lnTo>
                  <a:lnTo>
                    <a:pt x="440" y="269"/>
                  </a:lnTo>
                  <a:lnTo>
                    <a:pt x="440" y="267"/>
                  </a:lnTo>
                  <a:lnTo>
                    <a:pt x="442" y="267"/>
                  </a:lnTo>
                  <a:lnTo>
                    <a:pt x="442" y="266"/>
                  </a:lnTo>
                  <a:lnTo>
                    <a:pt x="443" y="264"/>
                  </a:lnTo>
                  <a:lnTo>
                    <a:pt x="445" y="264"/>
                  </a:lnTo>
                  <a:lnTo>
                    <a:pt x="445" y="266"/>
                  </a:lnTo>
                  <a:lnTo>
                    <a:pt x="447" y="264"/>
                  </a:lnTo>
                  <a:lnTo>
                    <a:pt x="448" y="264"/>
                  </a:lnTo>
                  <a:lnTo>
                    <a:pt x="450" y="266"/>
                  </a:lnTo>
                  <a:lnTo>
                    <a:pt x="450" y="267"/>
                  </a:lnTo>
                  <a:lnTo>
                    <a:pt x="450" y="269"/>
                  </a:lnTo>
                  <a:lnTo>
                    <a:pt x="452" y="269"/>
                  </a:lnTo>
                  <a:lnTo>
                    <a:pt x="453" y="269"/>
                  </a:lnTo>
                  <a:lnTo>
                    <a:pt x="453" y="267"/>
                  </a:lnTo>
                  <a:lnTo>
                    <a:pt x="453" y="266"/>
                  </a:lnTo>
                  <a:lnTo>
                    <a:pt x="455" y="266"/>
                  </a:lnTo>
                  <a:lnTo>
                    <a:pt x="455" y="264"/>
                  </a:lnTo>
                  <a:lnTo>
                    <a:pt x="457" y="262"/>
                  </a:lnTo>
                  <a:lnTo>
                    <a:pt x="458" y="262"/>
                  </a:lnTo>
                  <a:lnTo>
                    <a:pt x="460" y="262"/>
                  </a:lnTo>
                  <a:lnTo>
                    <a:pt x="462" y="262"/>
                  </a:lnTo>
                  <a:lnTo>
                    <a:pt x="463" y="262"/>
                  </a:lnTo>
                  <a:lnTo>
                    <a:pt x="465" y="261"/>
                  </a:lnTo>
                  <a:lnTo>
                    <a:pt x="466" y="261"/>
                  </a:lnTo>
                  <a:lnTo>
                    <a:pt x="465" y="259"/>
                  </a:lnTo>
                  <a:lnTo>
                    <a:pt x="466" y="259"/>
                  </a:lnTo>
                  <a:lnTo>
                    <a:pt x="466" y="257"/>
                  </a:lnTo>
                  <a:lnTo>
                    <a:pt x="468" y="257"/>
                  </a:lnTo>
                  <a:lnTo>
                    <a:pt x="470" y="257"/>
                  </a:lnTo>
                  <a:lnTo>
                    <a:pt x="471" y="256"/>
                  </a:lnTo>
                  <a:lnTo>
                    <a:pt x="471" y="254"/>
                  </a:lnTo>
                  <a:lnTo>
                    <a:pt x="473" y="256"/>
                  </a:lnTo>
                  <a:lnTo>
                    <a:pt x="475" y="256"/>
                  </a:lnTo>
                  <a:lnTo>
                    <a:pt x="476" y="257"/>
                  </a:lnTo>
                  <a:lnTo>
                    <a:pt x="478" y="256"/>
                  </a:lnTo>
                  <a:lnTo>
                    <a:pt x="480" y="256"/>
                  </a:lnTo>
                  <a:lnTo>
                    <a:pt x="480" y="257"/>
                  </a:lnTo>
                  <a:lnTo>
                    <a:pt x="481" y="257"/>
                  </a:lnTo>
                  <a:lnTo>
                    <a:pt x="483" y="257"/>
                  </a:lnTo>
                  <a:lnTo>
                    <a:pt x="483" y="256"/>
                  </a:lnTo>
                  <a:lnTo>
                    <a:pt x="483" y="254"/>
                  </a:lnTo>
                  <a:lnTo>
                    <a:pt x="483" y="252"/>
                  </a:lnTo>
                  <a:lnTo>
                    <a:pt x="483" y="251"/>
                  </a:lnTo>
                  <a:lnTo>
                    <a:pt x="483" y="249"/>
                  </a:lnTo>
                  <a:lnTo>
                    <a:pt x="485" y="246"/>
                  </a:lnTo>
                  <a:lnTo>
                    <a:pt x="486" y="246"/>
                  </a:lnTo>
                  <a:lnTo>
                    <a:pt x="486" y="247"/>
                  </a:lnTo>
                  <a:lnTo>
                    <a:pt x="486" y="249"/>
                  </a:lnTo>
                  <a:lnTo>
                    <a:pt x="486" y="251"/>
                  </a:lnTo>
                  <a:lnTo>
                    <a:pt x="488" y="251"/>
                  </a:lnTo>
                  <a:lnTo>
                    <a:pt x="490" y="252"/>
                  </a:lnTo>
                  <a:lnTo>
                    <a:pt x="491" y="252"/>
                  </a:lnTo>
                  <a:lnTo>
                    <a:pt x="491" y="251"/>
                  </a:lnTo>
                  <a:lnTo>
                    <a:pt x="491" y="249"/>
                  </a:lnTo>
                  <a:lnTo>
                    <a:pt x="490" y="246"/>
                  </a:lnTo>
                  <a:lnTo>
                    <a:pt x="488" y="244"/>
                  </a:lnTo>
                  <a:lnTo>
                    <a:pt x="488" y="243"/>
                  </a:lnTo>
                  <a:lnTo>
                    <a:pt x="490" y="243"/>
                  </a:lnTo>
                  <a:lnTo>
                    <a:pt x="490" y="241"/>
                  </a:lnTo>
                  <a:lnTo>
                    <a:pt x="490" y="239"/>
                  </a:lnTo>
                  <a:lnTo>
                    <a:pt x="491" y="239"/>
                  </a:lnTo>
                  <a:lnTo>
                    <a:pt x="493" y="239"/>
                  </a:lnTo>
                  <a:lnTo>
                    <a:pt x="495" y="238"/>
                  </a:lnTo>
                  <a:lnTo>
                    <a:pt x="496" y="239"/>
                  </a:lnTo>
                  <a:lnTo>
                    <a:pt x="496" y="241"/>
                  </a:lnTo>
                  <a:lnTo>
                    <a:pt x="498" y="241"/>
                  </a:lnTo>
                  <a:lnTo>
                    <a:pt x="498" y="239"/>
                  </a:lnTo>
                  <a:lnTo>
                    <a:pt x="499" y="239"/>
                  </a:lnTo>
                  <a:lnTo>
                    <a:pt x="499" y="238"/>
                  </a:lnTo>
                  <a:lnTo>
                    <a:pt x="499" y="236"/>
                  </a:lnTo>
                  <a:lnTo>
                    <a:pt x="501" y="236"/>
                  </a:lnTo>
                  <a:lnTo>
                    <a:pt x="501" y="234"/>
                  </a:lnTo>
                  <a:lnTo>
                    <a:pt x="503" y="236"/>
                  </a:lnTo>
                  <a:lnTo>
                    <a:pt x="504" y="236"/>
                  </a:lnTo>
                  <a:lnTo>
                    <a:pt x="506" y="236"/>
                  </a:lnTo>
                  <a:lnTo>
                    <a:pt x="506" y="234"/>
                  </a:lnTo>
                  <a:lnTo>
                    <a:pt x="504" y="234"/>
                  </a:lnTo>
                  <a:lnTo>
                    <a:pt x="504" y="233"/>
                  </a:lnTo>
                  <a:lnTo>
                    <a:pt x="506" y="233"/>
                  </a:lnTo>
                  <a:lnTo>
                    <a:pt x="508" y="233"/>
                  </a:lnTo>
                  <a:lnTo>
                    <a:pt x="509" y="233"/>
                  </a:lnTo>
                  <a:lnTo>
                    <a:pt x="509" y="231"/>
                  </a:lnTo>
                  <a:lnTo>
                    <a:pt x="509" y="229"/>
                  </a:lnTo>
                  <a:lnTo>
                    <a:pt x="509" y="231"/>
                  </a:lnTo>
                  <a:lnTo>
                    <a:pt x="511" y="231"/>
                  </a:lnTo>
                  <a:lnTo>
                    <a:pt x="513" y="231"/>
                  </a:lnTo>
                  <a:lnTo>
                    <a:pt x="513" y="229"/>
                  </a:lnTo>
                  <a:lnTo>
                    <a:pt x="511" y="229"/>
                  </a:lnTo>
                  <a:lnTo>
                    <a:pt x="513" y="228"/>
                  </a:lnTo>
                  <a:lnTo>
                    <a:pt x="514" y="228"/>
                  </a:lnTo>
                  <a:lnTo>
                    <a:pt x="514" y="226"/>
                  </a:lnTo>
                  <a:lnTo>
                    <a:pt x="514" y="224"/>
                  </a:lnTo>
                  <a:lnTo>
                    <a:pt x="516" y="224"/>
                  </a:lnTo>
                  <a:lnTo>
                    <a:pt x="516" y="223"/>
                  </a:lnTo>
                  <a:lnTo>
                    <a:pt x="518" y="223"/>
                  </a:lnTo>
                  <a:lnTo>
                    <a:pt x="519" y="221"/>
                  </a:lnTo>
                  <a:lnTo>
                    <a:pt x="521" y="219"/>
                  </a:lnTo>
                  <a:lnTo>
                    <a:pt x="523" y="218"/>
                  </a:lnTo>
                  <a:lnTo>
                    <a:pt x="523" y="216"/>
                  </a:lnTo>
                  <a:lnTo>
                    <a:pt x="524" y="216"/>
                  </a:lnTo>
                  <a:lnTo>
                    <a:pt x="526" y="216"/>
                  </a:lnTo>
                  <a:lnTo>
                    <a:pt x="528" y="216"/>
                  </a:lnTo>
                  <a:lnTo>
                    <a:pt x="529" y="214"/>
                  </a:lnTo>
                  <a:lnTo>
                    <a:pt x="529" y="213"/>
                  </a:lnTo>
                  <a:lnTo>
                    <a:pt x="531" y="213"/>
                  </a:lnTo>
                  <a:lnTo>
                    <a:pt x="531" y="211"/>
                  </a:lnTo>
                  <a:lnTo>
                    <a:pt x="532" y="210"/>
                  </a:lnTo>
                  <a:lnTo>
                    <a:pt x="534" y="208"/>
                  </a:lnTo>
                  <a:lnTo>
                    <a:pt x="536" y="208"/>
                  </a:lnTo>
                  <a:lnTo>
                    <a:pt x="536" y="210"/>
                  </a:lnTo>
                  <a:lnTo>
                    <a:pt x="536" y="211"/>
                  </a:lnTo>
                  <a:lnTo>
                    <a:pt x="537" y="210"/>
                  </a:lnTo>
                  <a:lnTo>
                    <a:pt x="537" y="208"/>
                  </a:lnTo>
                  <a:lnTo>
                    <a:pt x="539" y="206"/>
                  </a:lnTo>
                  <a:lnTo>
                    <a:pt x="539" y="208"/>
                  </a:lnTo>
                  <a:lnTo>
                    <a:pt x="541" y="210"/>
                  </a:lnTo>
                  <a:lnTo>
                    <a:pt x="542" y="210"/>
                  </a:lnTo>
                  <a:lnTo>
                    <a:pt x="544" y="210"/>
                  </a:lnTo>
                  <a:lnTo>
                    <a:pt x="546" y="210"/>
                  </a:lnTo>
                  <a:lnTo>
                    <a:pt x="547" y="208"/>
                  </a:lnTo>
                  <a:lnTo>
                    <a:pt x="546" y="208"/>
                  </a:lnTo>
                  <a:lnTo>
                    <a:pt x="544" y="208"/>
                  </a:lnTo>
                  <a:lnTo>
                    <a:pt x="542" y="206"/>
                  </a:lnTo>
                  <a:lnTo>
                    <a:pt x="542" y="205"/>
                  </a:lnTo>
                  <a:lnTo>
                    <a:pt x="541" y="205"/>
                  </a:lnTo>
                  <a:lnTo>
                    <a:pt x="541" y="203"/>
                  </a:lnTo>
                  <a:lnTo>
                    <a:pt x="541" y="201"/>
                  </a:lnTo>
                  <a:lnTo>
                    <a:pt x="542" y="201"/>
                  </a:lnTo>
                  <a:lnTo>
                    <a:pt x="544" y="201"/>
                  </a:lnTo>
                  <a:lnTo>
                    <a:pt x="542" y="203"/>
                  </a:lnTo>
                  <a:lnTo>
                    <a:pt x="544" y="205"/>
                  </a:lnTo>
                  <a:lnTo>
                    <a:pt x="546" y="205"/>
                  </a:lnTo>
                  <a:lnTo>
                    <a:pt x="547" y="203"/>
                  </a:lnTo>
                  <a:lnTo>
                    <a:pt x="549" y="201"/>
                  </a:lnTo>
                  <a:lnTo>
                    <a:pt x="549" y="200"/>
                  </a:lnTo>
                  <a:lnTo>
                    <a:pt x="547" y="200"/>
                  </a:lnTo>
                  <a:lnTo>
                    <a:pt x="547" y="198"/>
                  </a:lnTo>
                  <a:lnTo>
                    <a:pt x="546" y="198"/>
                  </a:lnTo>
                  <a:lnTo>
                    <a:pt x="546" y="196"/>
                  </a:lnTo>
                  <a:lnTo>
                    <a:pt x="546" y="195"/>
                  </a:lnTo>
                  <a:lnTo>
                    <a:pt x="547" y="195"/>
                  </a:lnTo>
                  <a:lnTo>
                    <a:pt x="547" y="193"/>
                  </a:lnTo>
                  <a:lnTo>
                    <a:pt x="549" y="195"/>
                  </a:lnTo>
                  <a:lnTo>
                    <a:pt x="551" y="195"/>
                  </a:lnTo>
                  <a:lnTo>
                    <a:pt x="551" y="193"/>
                  </a:lnTo>
                  <a:lnTo>
                    <a:pt x="551" y="191"/>
                  </a:lnTo>
                  <a:lnTo>
                    <a:pt x="552" y="191"/>
                  </a:lnTo>
                  <a:lnTo>
                    <a:pt x="552" y="190"/>
                  </a:lnTo>
                  <a:lnTo>
                    <a:pt x="552" y="188"/>
                  </a:lnTo>
                  <a:lnTo>
                    <a:pt x="552" y="186"/>
                  </a:lnTo>
                  <a:lnTo>
                    <a:pt x="554" y="186"/>
                  </a:lnTo>
                  <a:lnTo>
                    <a:pt x="556" y="188"/>
                  </a:lnTo>
                  <a:lnTo>
                    <a:pt x="557" y="188"/>
                  </a:lnTo>
                  <a:lnTo>
                    <a:pt x="557" y="186"/>
                  </a:lnTo>
                  <a:lnTo>
                    <a:pt x="559" y="186"/>
                  </a:lnTo>
                  <a:lnTo>
                    <a:pt x="561" y="186"/>
                  </a:lnTo>
                  <a:lnTo>
                    <a:pt x="562" y="186"/>
                  </a:lnTo>
                  <a:lnTo>
                    <a:pt x="564" y="186"/>
                  </a:lnTo>
                  <a:lnTo>
                    <a:pt x="565" y="186"/>
                  </a:lnTo>
                  <a:lnTo>
                    <a:pt x="567" y="188"/>
                  </a:lnTo>
                  <a:lnTo>
                    <a:pt x="567" y="190"/>
                  </a:lnTo>
                  <a:lnTo>
                    <a:pt x="567" y="191"/>
                  </a:lnTo>
                  <a:lnTo>
                    <a:pt x="569" y="193"/>
                  </a:lnTo>
                  <a:lnTo>
                    <a:pt x="570" y="195"/>
                  </a:lnTo>
                  <a:lnTo>
                    <a:pt x="569" y="195"/>
                  </a:lnTo>
                  <a:lnTo>
                    <a:pt x="570" y="196"/>
                  </a:lnTo>
                  <a:lnTo>
                    <a:pt x="570" y="198"/>
                  </a:lnTo>
                  <a:lnTo>
                    <a:pt x="574" y="198"/>
                  </a:lnTo>
                  <a:lnTo>
                    <a:pt x="575" y="198"/>
                  </a:lnTo>
                  <a:lnTo>
                    <a:pt x="577" y="198"/>
                  </a:lnTo>
                  <a:lnTo>
                    <a:pt x="577" y="196"/>
                  </a:lnTo>
                  <a:lnTo>
                    <a:pt x="579" y="196"/>
                  </a:lnTo>
                  <a:lnTo>
                    <a:pt x="580" y="196"/>
                  </a:lnTo>
                  <a:lnTo>
                    <a:pt x="582" y="195"/>
                  </a:lnTo>
                  <a:lnTo>
                    <a:pt x="584" y="195"/>
                  </a:lnTo>
                  <a:lnTo>
                    <a:pt x="585" y="195"/>
                  </a:lnTo>
                  <a:lnTo>
                    <a:pt x="589" y="193"/>
                  </a:lnTo>
                  <a:lnTo>
                    <a:pt x="590" y="193"/>
                  </a:lnTo>
                  <a:lnTo>
                    <a:pt x="592" y="195"/>
                  </a:lnTo>
                  <a:lnTo>
                    <a:pt x="593" y="193"/>
                  </a:lnTo>
                  <a:lnTo>
                    <a:pt x="595" y="193"/>
                  </a:lnTo>
                  <a:lnTo>
                    <a:pt x="595" y="191"/>
                  </a:lnTo>
                  <a:lnTo>
                    <a:pt x="597" y="191"/>
                  </a:lnTo>
                  <a:lnTo>
                    <a:pt x="597" y="190"/>
                  </a:lnTo>
                  <a:lnTo>
                    <a:pt x="598" y="190"/>
                  </a:lnTo>
                  <a:lnTo>
                    <a:pt x="598" y="186"/>
                  </a:lnTo>
                  <a:lnTo>
                    <a:pt x="600" y="186"/>
                  </a:lnTo>
                  <a:lnTo>
                    <a:pt x="600" y="185"/>
                  </a:lnTo>
                  <a:lnTo>
                    <a:pt x="602" y="183"/>
                  </a:lnTo>
                  <a:lnTo>
                    <a:pt x="602" y="182"/>
                  </a:lnTo>
                  <a:lnTo>
                    <a:pt x="603" y="182"/>
                  </a:lnTo>
                  <a:lnTo>
                    <a:pt x="603" y="183"/>
                  </a:lnTo>
                  <a:lnTo>
                    <a:pt x="605" y="185"/>
                  </a:lnTo>
                  <a:lnTo>
                    <a:pt x="607" y="183"/>
                  </a:lnTo>
                  <a:lnTo>
                    <a:pt x="608" y="182"/>
                  </a:lnTo>
                  <a:lnTo>
                    <a:pt x="608" y="183"/>
                  </a:lnTo>
                  <a:lnTo>
                    <a:pt x="610" y="185"/>
                  </a:lnTo>
                  <a:lnTo>
                    <a:pt x="612" y="185"/>
                  </a:lnTo>
                  <a:lnTo>
                    <a:pt x="612" y="186"/>
                  </a:lnTo>
                  <a:lnTo>
                    <a:pt x="613" y="186"/>
                  </a:lnTo>
                  <a:lnTo>
                    <a:pt x="613" y="188"/>
                  </a:lnTo>
                  <a:lnTo>
                    <a:pt x="617" y="190"/>
                  </a:lnTo>
                  <a:lnTo>
                    <a:pt x="618" y="190"/>
                  </a:lnTo>
                  <a:lnTo>
                    <a:pt x="618" y="188"/>
                  </a:lnTo>
                  <a:lnTo>
                    <a:pt x="620" y="186"/>
                  </a:lnTo>
                  <a:lnTo>
                    <a:pt x="622" y="186"/>
                  </a:lnTo>
                  <a:lnTo>
                    <a:pt x="620" y="185"/>
                  </a:lnTo>
                  <a:lnTo>
                    <a:pt x="618" y="183"/>
                  </a:lnTo>
                  <a:lnTo>
                    <a:pt x="618" y="182"/>
                  </a:lnTo>
                  <a:lnTo>
                    <a:pt x="618" y="180"/>
                  </a:lnTo>
                  <a:lnTo>
                    <a:pt x="618" y="178"/>
                  </a:lnTo>
                  <a:lnTo>
                    <a:pt x="620" y="178"/>
                  </a:lnTo>
                  <a:lnTo>
                    <a:pt x="620" y="177"/>
                  </a:lnTo>
                  <a:lnTo>
                    <a:pt x="620" y="175"/>
                  </a:lnTo>
                  <a:lnTo>
                    <a:pt x="622" y="175"/>
                  </a:lnTo>
                  <a:lnTo>
                    <a:pt x="623" y="175"/>
                  </a:lnTo>
                  <a:lnTo>
                    <a:pt x="625" y="177"/>
                  </a:lnTo>
                  <a:lnTo>
                    <a:pt x="626" y="177"/>
                  </a:lnTo>
                  <a:lnTo>
                    <a:pt x="628" y="177"/>
                  </a:lnTo>
                  <a:lnTo>
                    <a:pt x="626" y="175"/>
                  </a:lnTo>
                  <a:lnTo>
                    <a:pt x="626" y="173"/>
                  </a:lnTo>
                  <a:lnTo>
                    <a:pt x="626" y="172"/>
                  </a:lnTo>
                  <a:lnTo>
                    <a:pt x="628" y="172"/>
                  </a:lnTo>
                  <a:lnTo>
                    <a:pt x="630" y="170"/>
                  </a:lnTo>
                  <a:lnTo>
                    <a:pt x="633" y="170"/>
                  </a:lnTo>
                  <a:lnTo>
                    <a:pt x="633" y="168"/>
                  </a:lnTo>
                  <a:lnTo>
                    <a:pt x="635" y="168"/>
                  </a:lnTo>
                  <a:lnTo>
                    <a:pt x="635" y="167"/>
                  </a:lnTo>
                  <a:lnTo>
                    <a:pt x="636" y="167"/>
                  </a:lnTo>
                  <a:lnTo>
                    <a:pt x="636" y="165"/>
                  </a:lnTo>
                  <a:lnTo>
                    <a:pt x="638" y="165"/>
                  </a:lnTo>
                  <a:lnTo>
                    <a:pt x="640" y="165"/>
                  </a:lnTo>
                  <a:lnTo>
                    <a:pt x="641" y="167"/>
                  </a:lnTo>
                  <a:lnTo>
                    <a:pt x="641" y="168"/>
                  </a:lnTo>
                  <a:lnTo>
                    <a:pt x="643" y="168"/>
                  </a:lnTo>
                  <a:lnTo>
                    <a:pt x="645" y="168"/>
                  </a:lnTo>
                  <a:lnTo>
                    <a:pt x="646" y="168"/>
                  </a:lnTo>
                  <a:lnTo>
                    <a:pt x="648" y="168"/>
                  </a:lnTo>
                  <a:lnTo>
                    <a:pt x="650" y="170"/>
                  </a:lnTo>
                  <a:lnTo>
                    <a:pt x="651" y="170"/>
                  </a:lnTo>
                  <a:lnTo>
                    <a:pt x="653" y="170"/>
                  </a:lnTo>
                  <a:lnTo>
                    <a:pt x="655" y="167"/>
                  </a:lnTo>
                  <a:lnTo>
                    <a:pt x="656" y="167"/>
                  </a:lnTo>
                  <a:lnTo>
                    <a:pt x="658" y="165"/>
                  </a:lnTo>
                  <a:lnTo>
                    <a:pt x="658" y="163"/>
                  </a:lnTo>
                  <a:lnTo>
                    <a:pt x="656" y="162"/>
                  </a:lnTo>
                  <a:lnTo>
                    <a:pt x="658" y="160"/>
                  </a:lnTo>
                  <a:lnTo>
                    <a:pt x="656" y="160"/>
                  </a:lnTo>
                  <a:lnTo>
                    <a:pt x="656" y="158"/>
                  </a:lnTo>
                  <a:lnTo>
                    <a:pt x="658" y="157"/>
                  </a:lnTo>
                  <a:lnTo>
                    <a:pt x="658" y="155"/>
                  </a:lnTo>
                  <a:lnTo>
                    <a:pt x="659" y="155"/>
                  </a:lnTo>
                  <a:lnTo>
                    <a:pt x="661" y="155"/>
                  </a:lnTo>
                  <a:lnTo>
                    <a:pt x="659" y="153"/>
                  </a:lnTo>
                  <a:lnTo>
                    <a:pt x="659" y="152"/>
                  </a:lnTo>
                  <a:lnTo>
                    <a:pt x="661" y="152"/>
                  </a:lnTo>
                  <a:lnTo>
                    <a:pt x="663" y="152"/>
                  </a:lnTo>
                  <a:lnTo>
                    <a:pt x="663" y="150"/>
                  </a:lnTo>
                  <a:lnTo>
                    <a:pt x="663" y="149"/>
                  </a:lnTo>
                  <a:lnTo>
                    <a:pt x="663" y="147"/>
                  </a:lnTo>
                  <a:lnTo>
                    <a:pt x="664" y="145"/>
                  </a:lnTo>
                  <a:lnTo>
                    <a:pt x="664" y="144"/>
                  </a:lnTo>
                  <a:lnTo>
                    <a:pt x="663" y="142"/>
                  </a:lnTo>
                  <a:lnTo>
                    <a:pt x="664" y="142"/>
                  </a:lnTo>
                  <a:lnTo>
                    <a:pt x="664" y="140"/>
                  </a:lnTo>
                  <a:lnTo>
                    <a:pt x="664" y="139"/>
                  </a:lnTo>
                  <a:lnTo>
                    <a:pt x="663" y="139"/>
                  </a:lnTo>
                  <a:lnTo>
                    <a:pt x="664" y="137"/>
                  </a:lnTo>
                  <a:lnTo>
                    <a:pt x="664" y="135"/>
                  </a:lnTo>
                  <a:lnTo>
                    <a:pt x="664" y="134"/>
                  </a:lnTo>
                  <a:lnTo>
                    <a:pt x="663" y="134"/>
                  </a:lnTo>
                  <a:lnTo>
                    <a:pt x="663" y="132"/>
                  </a:lnTo>
                  <a:lnTo>
                    <a:pt x="661" y="132"/>
                  </a:lnTo>
                  <a:lnTo>
                    <a:pt x="659" y="132"/>
                  </a:lnTo>
                  <a:lnTo>
                    <a:pt x="658" y="130"/>
                  </a:lnTo>
                  <a:lnTo>
                    <a:pt x="656" y="130"/>
                  </a:lnTo>
                  <a:lnTo>
                    <a:pt x="656" y="127"/>
                  </a:lnTo>
                  <a:lnTo>
                    <a:pt x="656" y="125"/>
                  </a:lnTo>
                  <a:lnTo>
                    <a:pt x="655" y="125"/>
                  </a:lnTo>
                  <a:lnTo>
                    <a:pt x="655" y="124"/>
                  </a:lnTo>
                  <a:lnTo>
                    <a:pt x="655" y="122"/>
                  </a:lnTo>
                  <a:lnTo>
                    <a:pt x="655" y="120"/>
                  </a:lnTo>
                  <a:lnTo>
                    <a:pt x="655" y="119"/>
                  </a:lnTo>
                  <a:lnTo>
                    <a:pt x="655" y="117"/>
                  </a:lnTo>
                  <a:lnTo>
                    <a:pt x="656" y="116"/>
                  </a:lnTo>
                  <a:lnTo>
                    <a:pt x="656" y="114"/>
                  </a:lnTo>
                  <a:lnTo>
                    <a:pt x="658" y="112"/>
                  </a:lnTo>
                  <a:lnTo>
                    <a:pt x="658" y="111"/>
                  </a:lnTo>
                  <a:lnTo>
                    <a:pt x="658" y="109"/>
                  </a:lnTo>
                  <a:lnTo>
                    <a:pt x="658" y="107"/>
                  </a:lnTo>
                  <a:lnTo>
                    <a:pt x="656" y="107"/>
                  </a:lnTo>
                  <a:lnTo>
                    <a:pt x="655" y="107"/>
                  </a:lnTo>
                  <a:lnTo>
                    <a:pt x="655" y="106"/>
                  </a:lnTo>
                  <a:lnTo>
                    <a:pt x="655" y="104"/>
                  </a:lnTo>
                  <a:lnTo>
                    <a:pt x="655" y="102"/>
                  </a:lnTo>
                  <a:lnTo>
                    <a:pt x="655" y="101"/>
                  </a:lnTo>
                  <a:lnTo>
                    <a:pt x="653" y="101"/>
                  </a:lnTo>
                  <a:lnTo>
                    <a:pt x="653" y="102"/>
                  </a:lnTo>
                  <a:lnTo>
                    <a:pt x="651" y="102"/>
                  </a:lnTo>
                  <a:lnTo>
                    <a:pt x="651" y="104"/>
                  </a:lnTo>
                  <a:lnTo>
                    <a:pt x="650" y="102"/>
                  </a:lnTo>
                  <a:lnTo>
                    <a:pt x="648" y="102"/>
                  </a:lnTo>
                  <a:lnTo>
                    <a:pt x="646" y="102"/>
                  </a:lnTo>
                  <a:lnTo>
                    <a:pt x="645" y="101"/>
                  </a:lnTo>
                  <a:lnTo>
                    <a:pt x="645" y="99"/>
                  </a:lnTo>
                  <a:lnTo>
                    <a:pt x="645" y="97"/>
                  </a:lnTo>
                  <a:lnTo>
                    <a:pt x="645" y="96"/>
                  </a:lnTo>
                  <a:lnTo>
                    <a:pt x="645" y="94"/>
                  </a:lnTo>
                  <a:lnTo>
                    <a:pt x="645" y="92"/>
                  </a:lnTo>
                  <a:lnTo>
                    <a:pt x="643" y="92"/>
                  </a:lnTo>
                  <a:lnTo>
                    <a:pt x="641" y="92"/>
                  </a:lnTo>
                  <a:lnTo>
                    <a:pt x="640" y="94"/>
                  </a:lnTo>
                  <a:lnTo>
                    <a:pt x="638" y="92"/>
                  </a:lnTo>
                  <a:lnTo>
                    <a:pt x="636" y="92"/>
                  </a:lnTo>
                  <a:lnTo>
                    <a:pt x="635" y="91"/>
                  </a:lnTo>
                  <a:lnTo>
                    <a:pt x="636" y="91"/>
                  </a:lnTo>
                  <a:lnTo>
                    <a:pt x="636" y="89"/>
                  </a:lnTo>
                  <a:lnTo>
                    <a:pt x="636" y="87"/>
                  </a:lnTo>
                  <a:lnTo>
                    <a:pt x="638" y="87"/>
                  </a:lnTo>
                  <a:lnTo>
                    <a:pt x="638" y="86"/>
                  </a:lnTo>
                  <a:lnTo>
                    <a:pt x="636" y="86"/>
                  </a:lnTo>
                  <a:lnTo>
                    <a:pt x="638" y="84"/>
                  </a:lnTo>
                  <a:lnTo>
                    <a:pt x="640" y="84"/>
                  </a:lnTo>
                  <a:lnTo>
                    <a:pt x="641" y="84"/>
                  </a:lnTo>
                  <a:lnTo>
                    <a:pt x="641" y="83"/>
                  </a:lnTo>
                  <a:lnTo>
                    <a:pt x="643" y="83"/>
                  </a:lnTo>
                  <a:lnTo>
                    <a:pt x="645" y="81"/>
                  </a:lnTo>
                  <a:lnTo>
                    <a:pt x="645" y="79"/>
                  </a:lnTo>
                  <a:lnTo>
                    <a:pt x="643" y="79"/>
                  </a:lnTo>
                  <a:lnTo>
                    <a:pt x="643" y="78"/>
                  </a:lnTo>
                  <a:lnTo>
                    <a:pt x="643" y="76"/>
                  </a:lnTo>
                  <a:lnTo>
                    <a:pt x="643" y="74"/>
                  </a:lnTo>
                  <a:lnTo>
                    <a:pt x="641" y="73"/>
                  </a:lnTo>
                  <a:lnTo>
                    <a:pt x="641" y="71"/>
                  </a:lnTo>
                  <a:lnTo>
                    <a:pt x="643" y="69"/>
                  </a:lnTo>
                  <a:lnTo>
                    <a:pt x="643" y="68"/>
                  </a:lnTo>
                  <a:lnTo>
                    <a:pt x="643" y="66"/>
                  </a:lnTo>
                  <a:lnTo>
                    <a:pt x="645" y="66"/>
                  </a:lnTo>
                  <a:lnTo>
                    <a:pt x="645" y="64"/>
                  </a:lnTo>
                  <a:lnTo>
                    <a:pt x="646" y="63"/>
                  </a:lnTo>
                  <a:lnTo>
                    <a:pt x="648" y="63"/>
                  </a:lnTo>
                  <a:lnTo>
                    <a:pt x="650" y="61"/>
                  </a:lnTo>
                  <a:lnTo>
                    <a:pt x="650" y="59"/>
                  </a:lnTo>
                  <a:lnTo>
                    <a:pt x="651" y="59"/>
                  </a:lnTo>
                  <a:lnTo>
                    <a:pt x="651" y="58"/>
                  </a:lnTo>
                  <a:lnTo>
                    <a:pt x="653" y="56"/>
                  </a:lnTo>
                  <a:lnTo>
                    <a:pt x="655" y="56"/>
                  </a:lnTo>
                  <a:lnTo>
                    <a:pt x="656" y="56"/>
                  </a:lnTo>
                  <a:lnTo>
                    <a:pt x="656" y="54"/>
                  </a:lnTo>
                  <a:lnTo>
                    <a:pt x="658" y="53"/>
                  </a:lnTo>
                  <a:lnTo>
                    <a:pt x="658" y="51"/>
                  </a:lnTo>
                  <a:lnTo>
                    <a:pt x="659" y="51"/>
                  </a:lnTo>
                  <a:lnTo>
                    <a:pt x="661" y="51"/>
                  </a:lnTo>
                  <a:lnTo>
                    <a:pt x="661" y="50"/>
                  </a:lnTo>
                  <a:lnTo>
                    <a:pt x="661" y="48"/>
                  </a:lnTo>
                  <a:lnTo>
                    <a:pt x="661" y="46"/>
                  </a:lnTo>
                  <a:lnTo>
                    <a:pt x="659" y="46"/>
                  </a:lnTo>
                  <a:lnTo>
                    <a:pt x="658" y="45"/>
                  </a:lnTo>
                  <a:lnTo>
                    <a:pt x="659" y="43"/>
                  </a:lnTo>
                  <a:lnTo>
                    <a:pt x="661" y="43"/>
                  </a:lnTo>
                  <a:lnTo>
                    <a:pt x="663" y="43"/>
                  </a:lnTo>
                  <a:lnTo>
                    <a:pt x="661" y="41"/>
                  </a:lnTo>
                  <a:lnTo>
                    <a:pt x="661" y="40"/>
                  </a:lnTo>
                  <a:lnTo>
                    <a:pt x="663" y="38"/>
                  </a:lnTo>
                  <a:lnTo>
                    <a:pt x="664" y="38"/>
                  </a:lnTo>
                  <a:lnTo>
                    <a:pt x="664" y="36"/>
                  </a:lnTo>
                  <a:lnTo>
                    <a:pt x="666" y="36"/>
                  </a:lnTo>
                  <a:lnTo>
                    <a:pt x="666" y="35"/>
                  </a:lnTo>
                  <a:lnTo>
                    <a:pt x="666" y="33"/>
                  </a:lnTo>
                  <a:lnTo>
                    <a:pt x="666" y="31"/>
                  </a:lnTo>
                  <a:lnTo>
                    <a:pt x="666" y="30"/>
                  </a:lnTo>
                  <a:lnTo>
                    <a:pt x="668" y="30"/>
                  </a:lnTo>
                  <a:lnTo>
                    <a:pt x="668" y="28"/>
                  </a:lnTo>
                  <a:lnTo>
                    <a:pt x="669" y="26"/>
                  </a:lnTo>
                  <a:lnTo>
                    <a:pt x="671" y="26"/>
                  </a:lnTo>
                  <a:lnTo>
                    <a:pt x="671" y="25"/>
                  </a:lnTo>
                  <a:lnTo>
                    <a:pt x="673" y="25"/>
                  </a:lnTo>
                  <a:lnTo>
                    <a:pt x="674" y="25"/>
                  </a:lnTo>
                  <a:lnTo>
                    <a:pt x="676" y="25"/>
                  </a:lnTo>
                  <a:lnTo>
                    <a:pt x="678" y="25"/>
                  </a:lnTo>
                  <a:lnTo>
                    <a:pt x="678" y="23"/>
                  </a:lnTo>
                  <a:lnTo>
                    <a:pt x="678" y="21"/>
                  </a:lnTo>
                  <a:lnTo>
                    <a:pt x="679" y="21"/>
                  </a:lnTo>
                  <a:lnTo>
                    <a:pt x="681" y="21"/>
                  </a:lnTo>
                  <a:lnTo>
                    <a:pt x="683" y="21"/>
                  </a:lnTo>
                  <a:lnTo>
                    <a:pt x="684" y="20"/>
                  </a:lnTo>
                  <a:lnTo>
                    <a:pt x="683" y="20"/>
                  </a:lnTo>
                  <a:lnTo>
                    <a:pt x="683" y="18"/>
                  </a:lnTo>
                  <a:lnTo>
                    <a:pt x="681" y="17"/>
                  </a:lnTo>
                  <a:lnTo>
                    <a:pt x="681" y="15"/>
                  </a:lnTo>
                  <a:lnTo>
                    <a:pt x="681" y="13"/>
                  </a:lnTo>
                  <a:lnTo>
                    <a:pt x="679" y="13"/>
                  </a:lnTo>
                  <a:lnTo>
                    <a:pt x="678" y="15"/>
                  </a:lnTo>
                  <a:lnTo>
                    <a:pt x="676" y="15"/>
                  </a:lnTo>
                  <a:lnTo>
                    <a:pt x="674" y="13"/>
                  </a:lnTo>
                  <a:lnTo>
                    <a:pt x="674" y="12"/>
                  </a:lnTo>
                  <a:lnTo>
                    <a:pt x="674" y="10"/>
                  </a:lnTo>
                  <a:lnTo>
                    <a:pt x="673" y="10"/>
                  </a:lnTo>
                  <a:lnTo>
                    <a:pt x="673" y="8"/>
                  </a:lnTo>
                  <a:lnTo>
                    <a:pt x="671" y="8"/>
                  </a:lnTo>
                  <a:lnTo>
                    <a:pt x="671" y="7"/>
                  </a:lnTo>
                  <a:lnTo>
                    <a:pt x="671" y="5"/>
                  </a:lnTo>
                  <a:lnTo>
                    <a:pt x="669" y="3"/>
                  </a:lnTo>
                  <a:lnTo>
                    <a:pt x="671" y="3"/>
                  </a:lnTo>
                  <a:lnTo>
                    <a:pt x="671" y="2"/>
                  </a:lnTo>
                  <a:lnTo>
                    <a:pt x="673" y="2"/>
                  </a:lnTo>
                  <a:lnTo>
                    <a:pt x="673" y="0"/>
                  </a:lnTo>
                  <a:lnTo>
                    <a:pt x="673" y="2"/>
                  </a:lnTo>
                  <a:lnTo>
                    <a:pt x="674" y="2"/>
                  </a:lnTo>
                  <a:lnTo>
                    <a:pt x="674" y="3"/>
                  </a:lnTo>
                  <a:lnTo>
                    <a:pt x="674" y="5"/>
                  </a:lnTo>
                  <a:lnTo>
                    <a:pt x="674" y="7"/>
                  </a:lnTo>
                </a:path>
              </a:pathLst>
            </a:custGeom>
            <a:noFill/>
            <a:ln w="4763">
              <a:solidFill>
                <a:srgbClr val="FFFFFF"/>
              </a:solidFill>
              <a:prstDash val="solid"/>
              <a:round/>
              <a:headEnd/>
              <a:tailEnd/>
            </a:ln>
          </p:spPr>
          <p:txBody>
            <a:bodyPr/>
            <a:lstStyle/>
            <a:p>
              <a:endParaRPr lang="en-US"/>
            </a:p>
          </p:txBody>
        </p:sp>
        <p:sp>
          <p:nvSpPr>
            <p:cNvPr id="26645" name="Freeform 20"/>
            <p:cNvSpPr>
              <a:spLocks/>
            </p:cNvSpPr>
            <p:nvPr/>
          </p:nvSpPr>
          <p:spPr bwMode="auto">
            <a:xfrm>
              <a:off x="2379" y="2038"/>
              <a:ext cx="117" cy="726"/>
            </a:xfrm>
            <a:custGeom>
              <a:avLst/>
              <a:gdLst>
                <a:gd name="T0" fmla="*/ 7 w 117"/>
                <a:gd name="T1" fmla="*/ 716 h 726"/>
                <a:gd name="T2" fmla="*/ 7 w 117"/>
                <a:gd name="T3" fmla="*/ 711 h 726"/>
                <a:gd name="T4" fmla="*/ 17 w 117"/>
                <a:gd name="T5" fmla="*/ 700 h 726"/>
                <a:gd name="T6" fmla="*/ 12 w 117"/>
                <a:gd name="T7" fmla="*/ 690 h 726"/>
                <a:gd name="T8" fmla="*/ 23 w 117"/>
                <a:gd name="T9" fmla="*/ 685 h 726"/>
                <a:gd name="T10" fmla="*/ 27 w 117"/>
                <a:gd name="T11" fmla="*/ 675 h 726"/>
                <a:gd name="T12" fmla="*/ 37 w 117"/>
                <a:gd name="T13" fmla="*/ 669 h 726"/>
                <a:gd name="T14" fmla="*/ 37 w 117"/>
                <a:gd name="T15" fmla="*/ 654 h 726"/>
                <a:gd name="T16" fmla="*/ 38 w 117"/>
                <a:gd name="T17" fmla="*/ 645 h 726"/>
                <a:gd name="T18" fmla="*/ 38 w 117"/>
                <a:gd name="T19" fmla="*/ 632 h 726"/>
                <a:gd name="T20" fmla="*/ 43 w 117"/>
                <a:gd name="T21" fmla="*/ 622 h 726"/>
                <a:gd name="T22" fmla="*/ 43 w 117"/>
                <a:gd name="T23" fmla="*/ 608 h 726"/>
                <a:gd name="T24" fmla="*/ 38 w 117"/>
                <a:gd name="T25" fmla="*/ 598 h 726"/>
                <a:gd name="T26" fmla="*/ 33 w 117"/>
                <a:gd name="T27" fmla="*/ 586 h 726"/>
                <a:gd name="T28" fmla="*/ 33 w 117"/>
                <a:gd name="T29" fmla="*/ 575 h 726"/>
                <a:gd name="T30" fmla="*/ 30 w 117"/>
                <a:gd name="T31" fmla="*/ 560 h 726"/>
                <a:gd name="T32" fmla="*/ 33 w 117"/>
                <a:gd name="T33" fmla="*/ 550 h 726"/>
                <a:gd name="T34" fmla="*/ 27 w 117"/>
                <a:gd name="T35" fmla="*/ 533 h 726"/>
                <a:gd name="T36" fmla="*/ 35 w 117"/>
                <a:gd name="T37" fmla="*/ 518 h 726"/>
                <a:gd name="T38" fmla="*/ 43 w 117"/>
                <a:gd name="T39" fmla="*/ 512 h 726"/>
                <a:gd name="T40" fmla="*/ 38 w 117"/>
                <a:gd name="T41" fmla="*/ 499 h 726"/>
                <a:gd name="T42" fmla="*/ 25 w 117"/>
                <a:gd name="T43" fmla="*/ 492 h 726"/>
                <a:gd name="T44" fmla="*/ 15 w 117"/>
                <a:gd name="T45" fmla="*/ 479 h 726"/>
                <a:gd name="T46" fmla="*/ 27 w 117"/>
                <a:gd name="T47" fmla="*/ 469 h 726"/>
                <a:gd name="T48" fmla="*/ 40 w 117"/>
                <a:gd name="T49" fmla="*/ 474 h 726"/>
                <a:gd name="T50" fmla="*/ 55 w 117"/>
                <a:gd name="T51" fmla="*/ 477 h 726"/>
                <a:gd name="T52" fmla="*/ 70 w 117"/>
                <a:gd name="T53" fmla="*/ 474 h 726"/>
                <a:gd name="T54" fmla="*/ 83 w 117"/>
                <a:gd name="T55" fmla="*/ 469 h 726"/>
                <a:gd name="T56" fmla="*/ 98 w 117"/>
                <a:gd name="T57" fmla="*/ 466 h 726"/>
                <a:gd name="T58" fmla="*/ 108 w 117"/>
                <a:gd name="T59" fmla="*/ 452 h 726"/>
                <a:gd name="T60" fmla="*/ 114 w 117"/>
                <a:gd name="T61" fmla="*/ 438 h 726"/>
                <a:gd name="T62" fmla="*/ 109 w 117"/>
                <a:gd name="T63" fmla="*/ 419 h 726"/>
                <a:gd name="T64" fmla="*/ 96 w 117"/>
                <a:gd name="T65" fmla="*/ 413 h 726"/>
                <a:gd name="T66" fmla="*/ 93 w 117"/>
                <a:gd name="T67" fmla="*/ 400 h 726"/>
                <a:gd name="T68" fmla="*/ 93 w 117"/>
                <a:gd name="T69" fmla="*/ 385 h 726"/>
                <a:gd name="T70" fmla="*/ 91 w 117"/>
                <a:gd name="T71" fmla="*/ 372 h 726"/>
                <a:gd name="T72" fmla="*/ 101 w 117"/>
                <a:gd name="T73" fmla="*/ 355 h 726"/>
                <a:gd name="T74" fmla="*/ 111 w 117"/>
                <a:gd name="T75" fmla="*/ 345 h 726"/>
                <a:gd name="T76" fmla="*/ 111 w 117"/>
                <a:gd name="T77" fmla="*/ 330 h 726"/>
                <a:gd name="T78" fmla="*/ 114 w 117"/>
                <a:gd name="T79" fmla="*/ 314 h 726"/>
                <a:gd name="T80" fmla="*/ 108 w 117"/>
                <a:gd name="T81" fmla="*/ 299 h 726"/>
                <a:gd name="T82" fmla="*/ 109 w 117"/>
                <a:gd name="T83" fmla="*/ 287 h 726"/>
                <a:gd name="T84" fmla="*/ 104 w 117"/>
                <a:gd name="T85" fmla="*/ 271 h 726"/>
                <a:gd name="T86" fmla="*/ 99 w 117"/>
                <a:gd name="T87" fmla="*/ 254 h 726"/>
                <a:gd name="T88" fmla="*/ 96 w 117"/>
                <a:gd name="T89" fmla="*/ 241 h 726"/>
                <a:gd name="T90" fmla="*/ 99 w 117"/>
                <a:gd name="T91" fmla="*/ 231 h 726"/>
                <a:gd name="T92" fmla="*/ 98 w 117"/>
                <a:gd name="T93" fmla="*/ 218 h 726"/>
                <a:gd name="T94" fmla="*/ 99 w 117"/>
                <a:gd name="T95" fmla="*/ 208 h 726"/>
                <a:gd name="T96" fmla="*/ 98 w 117"/>
                <a:gd name="T97" fmla="*/ 195 h 726"/>
                <a:gd name="T98" fmla="*/ 108 w 117"/>
                <a:gd name="T99" fmla="*/ 182 h 726"/>
                <a:gd name="T100" fmla="*/ 109 w 117"/>
                <a:gd name="T101" fmla="*/ 169 h 726"/>
                <a:gd name="T102" fmla="*/ 106 w 117"/>
                <a:gd name="T103" fmla="*/ 154 h 726"/>
                <a:gd name="T104" fmla="*/ 111 w 117"/>
                <a:gd name="T105" fmla="*/ 141 h 726"/>
                <a:gd name="T106" fmla="*/ 106 w 117"/>
                <a:gd name="T107" fmla="*/ 129 h 726"/>
                <a:gd name="T108" fmla="*/ 108 w 117"/>
                <a:gd name="T109" fmla="*/ 119 h 726"/>
                <a:gd name="T110" fmla="*/ 114 w 117"/>
                <a:gd name="T111" fmla="*/ 109 h 726"/>
                <a:gd name="T112" fmla="*/ 114 w 117"/>
                <a:gd name="T113" fmla="*/ 94 h 726"/>
                <a:gd name="T114" fmla="*/ 109 w 117"/>
                <a:gd name="T115" fmla="*/ 81 h 726"/>
                <a:gd name="T116" fmla="*/ 103 w 117"/>
                <a:gd name="T117" fmla="*/ 66 h 726"/>
                <a:gd name="T118" fmla="*/ 96 w 117"/>
                <a:gd name="T119" fmla="*/ 52 h 726"/>
                <a:gd name="T120" fmla="*/ 94 w 117"/>
                <a:gd name="T121" fmla="*/ 35 h 726"/>
                <a:gd name="T122" fmla="*/ 93 w 117"/>
                <a:gd name="T123" fmla="*/ 19 h 726"/>
                <a:gd name="T124" fmla="*/ 89 w 117"/>
                <a:gd name="T125" fmla="*/ 5 h 72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17" h="726">
                  <a:moveTo>
                    <a:pt x="0" y="725"/>
                  </a:moveTo>
                  <a:lnTo>
                    <a:pt x="0" y="726"/>
                  </a:lnTo>
                  <a:lnTo>
                    <a:pt x="2" y="726"/>
                  </a:lnTo>
                  <a:lnTo>
                    <a:pt x="4" y="726"/>
                  </a:lnTo>
                  <a:lnTo>
                    <a:pt x="5" y="726"/>
                  </a:lnTo>
                  <a:lnTo>
                    <a:pt x="5" y="725"/>
                  </a:lnTo>
                  <a:lnTo>
                    <a:pt x="5" y="723"/>
                  </a:lnTo>
                  <a:lnTo>
                    <a:pt x="5" y="721"/>
                  </a:lnTo>
                  <a:lnTo>
                    <a:pt x="5" y="720"/>
                  </a:lnTo>
                  <a:lnTo>
                    <a:pt x="5" y="718"/>
                  </a:lnTo>
                  <a:lnTo>
                    <a:pt x="7" y="716"/>
                  </a:lnTo>
                  <a:lnTo>
                    <a:pt x="5" y="715"/>
                  </a:lnTo>
                  <a:lnTo>
                    <a:pt x="4" y="715"/>
                  </a:lnTo>
                  <a:lnTo>
                    <a:pt x="4" y="713"/>
                  </a:lnTo>
                  <a:lnTo>
                    <a:pt x="4" y="711"/>
                  </a:lnTo>
                  <a:lnTo>
                    <a:pt x="4" y="710"/>
                  </a:lnTo>
                  <a:lnTo>
                    <a:pt x="2" y="708"/>
                  </a:lnTo>
                  <a:lnTo>
                    <a:pt x="4" y="708"/>
                  </a:lnTo>
                  <a:lnTo>
                    <a:pt x="4" y="710"/>
                  </a:lnTo>
                  <a:lnTo>
                    <a:pt x="5" y="710"/>
                  </a:lnTo>
                  <a:lnTo>
                    <a:pt x="5" y="711"/>
                  </a:lnTo>
                  <a:lnTo>
                    <a:pt x="7" y="711"/>
                  </a:lnTo>
                  <a:lnTo>
                    <a:pt x="7" y="710"/>
                  </a:lnTo>
                  <a:lnTo>
                    <a:pt x="9" y="708"/>
                  </a:lnTo>
                  <a:lnTo>
                    <a:pt x="9" y="706"/>
                  </a:lnTo>
                  <a:lnTo>
                    <a:pt x="9" y="705"/>
                  </a:lnTo>
                  <a:lnTo>
                    <a:pt x="9" y="703"/>
                  </a:lnTo>
                  <a:lnTo>
                    <a:pt x="10" y="703"/>
                  </a:lnTo>
                  <a:lnTo>
                    <a:pt x="12" y="703"/>
                  </a:lnTo>
                  <a:lnTo>
                    <a:pt x="14" y="703"/>
                  </a:lnTo>
                  <a:lnTo>
                    <a:pt x="15" y="703"/>
                  </a:lnTo>
                  <a:lnTo>
                    <a:pt x="15" y="702"/>
                  </a:lnTo>
                  <a:lnTo>
                    <a:pt x="17" y="700"/>
                  </a:lnTo>
                  <a:lnTo>
                    <a:pt x="15" y="698"/>
                  </a:lnTo>
                  <a:lnTo>
                    <a:pt x="14" y="698"/>
                  </a:lnTo>
                  <a:lnTo>
                    <a:pt x="12" y="698"/>
                  </a:lnTo>
                  <a:lnTo>
                    <a:pt x="10" y="698"/>
                  </a:lnTo>
                  <a:lnTo>
                    <a:pt x="10" y="697"/>
                  </a:lnTo>
                  <a:lnTo>
                    <a:pt x="10" y="695"/>
                  </a:lnTo>
                  <a:lnTo>
                    <a:pt x="9" y="695"/>
                  </a:lnTo>
                  <a:lnTo>
                    <a:pt x="9" y="693"/>
                  </a:lnTo>
                  <a:lnTo>
                    <a:pt x="10" y="693"/>
                  </a:lnTo>
                  <a:lnTo>
                    <a:pt x="12" y="692"/>
                  </a:lnTo>
                  <a:lnTo>
                    <a:pt x="12" y="690"/>
                  </a:lnTo>
                  <a:lnTo>
                    <a:pt x="14" y="690"/>
                  </a:lnTo>
                  <a:lnTo>
                    <a:pt x="14" y="692"/>
                  </a:lnTo>
                  <a:lnTo>
                    <a:pt x="15" y="693"/>
                  </a:lnTo>
                  <a:lnTo>
                    <a:pt x="15" y="692"/>
                  </a:lnTo>
                  <a:lnTo>
                    <a:pt x="17" y="692"/>
                  </a:lnTo>
                  <a:lnTo>
                    <a:pt x="17" y="690"/>
                  </a:lnTo>
                  <a:lnTo>
                    <a:pt x="18" y="688"/>
                  </a:lnTo>
                  <a:lnTo>
                    <a:pt x="20" y="685"/>
                  </a:lnTo>
                  <a:lnTo>
                    <a:pt x="20" y="683"/>
                  </a:lnTo>
                  <a:lnTo>
                    <a:pt x="22" y="683"/>
                  </a:lnTo>
                  <a:lnTo>
                    <a:pt x="23" y="685"/>
                  </a:lnTo>
                  <a:lnTo>
                    <a:pt x="23" y="683"/>
                  </a:lnTo>
                  <a:lnTo>
                    <a:pt x="25" y="683"/>
                  </a:lnTo>
                  <a:lnTo>
                    <a:pt x="25" y="682"/>
                  </a:lnTo>
                  <a:lnTo>
                    <a:pt x="27" y="680"/>
                  </a:lnTo>
                  <a:lnTo>
                    <a:pt x="28" y="682"/>
                  </a:lnTo>
                  <a:lnTo>
                    <a:pt x="30" y="683"/>
                  </a:lnTo>
                  <a:lnTo>
                    <a:pt x="30" y="682"/>
                  </a:lnTo>
                  <a:lnTo>
                    <a:pt x="28" y="680"/>
                  </a:lnTo>
                  <a:lnTo>
                    <a:pt x="28" y="678"/>
                  </a:lnTo>
                  <a:lnTo>
                    <a:pt x="27" y="677"/>
                  </a:lnTo>
                  <a:lnTo>
                    <a:pt x="27" y="675"/>
                  </a:lnTo>
                  <a:lnTo>
                    <a:pt x="28" y="674"/>
                  </a:lnTo>
                  <a:lnTo>
                    <a:pt x="28" y="672"/>
                  </a:lnTo>
                  <a:lnTo>
                    <a:pt x="30" y="672"/>
                  </a:lnTo>
                  <a:lnTo>
                    <a:pt x="32" y="672"/>
                  </a:lnTo>
                  <a:lnTo>
                    <a:pt x="33" y="672"/>
                  </a:lnTo>
                  <a:lnTo>
                    <a:pt x="35" y="672"/>
                  </a:lnTo>
                  <a:lnTo>
                    <a:pt x="35" y="674"/>
                  </a:lnTo>
                  <a:lnTo>
                    <a:pt x="37" y="674"/>
                  </a:lnTo>
                  <a:lnTo>
                    <a:pt x="37" y="672"/>
                  </a:lnTo>
                  <a:lnTo>
                    <a:pt x="37" y="670"/>
                  </a:lnTo>
                  <a:lnTo>
                    <a:pt x="37" y="669"/>
                  </a:lnTo>
                  <a:lnTo>
                    <a:pt x="37" y="667"/>
                  </a:lnTo>
                  <a:lnTo>
                    <a:pt x="38" y="667"/>
                  </a:lnTo>
                  <a:lnTo>
                    <a:pt x="37" y="665"/>
                  </a:lnTo>
                  <a:lnTo>
                    <a:pt x="35" y="664"/>
                  </a:lnTo>
                  <a:lnTo>
                    <a:pt x="35" y="662"/>
                  </a:lnTo>
                  <a:lnTo>
                    <a:pt x="33" y="660"/>
                  </a:lnTo>
                  <a:lnTo>
                    <a:pt x="33" y="659"/>
                  </a:lnTo>
                  <a:lnTo>
                    <a:pt x="33" y="657"/>
                  </a:lnTo>
                  <a:lnTo>
                    <a:pt x="35" y="657"/>
                  </a:lnTo>
                  <a:lnTo>
                    <a:pt x="35" y="655"/>
                  </a:lnTo>
                  <a:lnTo>
                    <a:pt x="37" y="654"/>
                  </a:lnTo>
                  <a:lnTo>
                    <a:pt x="38" y="654"/>
                  </a:lnTo>
                  <a:lnTo>
                    <a:pt x="40" y="654"/>
                  </a:lnTo>
                  <a:lnTo>
                    <a:pt x="40" y="652"/>
                  </a:lnTo>
                  <a:lnTo>
                    <a:pt x="40" y="650"/>
                  </a:lnTo>
                  <a:lnTo>
                    <a:pt x="42" y="650"/>
                  </a:lnTo>
                  <a:lnTo>
                    <a:pt x="43" y="650"/>
                  </a:lnTo>
                  <a:lnTo>
                    <a:pt x="43" y="649"/>
                  </a:lnTo>
                  <a:lnTo>
                    <a:pt x="42" y="649"/>
                  </a:lnTo>
                  <a:lnTo>
                    <a:pt x="40" y="649"/>
                  </a:lnTo>
                  <a:lnTo>
                    <a:pt x="38" y="647"/>
                  </a:lnTo>
                  <a:lnTo>
                    <a:pt x="38" y="645"/>
                  </a:lnTo>
                  <a:lnTo>
                    <a:pt x="38" y="644"/>
                  </a:lnTo>
                  <a:lnTo>
                    <a:pt x="37" y="644"/>
                  </a:lnTo>
                  <a:lnTo>
                    <a:pt x="37" y="642"/>
                  </a:lnTo>
                  <a:lnTo>
                    <a:pt x="35" y="641"/>
                  </a:lnTo>
                  <a:lnTo>
                    <a:pt x="35" y="639"/>
                  </a:lnTo>
                  <a:lnTo>
                    <a:pt x="37" y="639"/>
                  </a:lnTo>
                  <a:lnTo>
                    <a:pt x="37" y="637"/>
                  </a:lnTo>
                  <a:lnTo>
                    <a:pt x="38" y="637"/>
                  </a:lnTo>
                  <a:lnTo>
                    <a:pt x="37" y="636"/>
                  </a:lnTo>
                  <a:lnTo>
                    <a:pt x="37" y="634"/>
                  </a:lnTo>
                  <a:lnTo>
                    <a:pt x="38" y="632"/>
                  </a:lnTo>
                  <a:lnTo>
                    <a:pt x="40" y="632"/>
                  </a:lnTo>
                  <a:lnTo>
                    <a:pt x="40" y="634"/>
                  </a:lnTo>
                  <a:lnTo>
                    <a:pt x="42" y="634"/>
                  </a:lnTo>
                  <a:lnTo>
                    <a:pt x="43" y="634"/>
                  </a:lnTo>
                  <a:lnTo>
                    <a:pt x="43" y="632"/>
                  </a:lnTo>
                  <a:lnTo>
                    <a:pt x="42" y="629"/>
                  </a:lnTo>
                  <a:lnTo>
                    <a:pt x="42" y="627"/>
                  </a:lnTo>
                  <a:lnTo>
                    <a:pt x="40" y="626"/>
                  </a:lnTo>
                  <a:lnTo>
                    <a:pt x="42" y="624"/>
                  </a:lnTo>
                  <a:lnTo>
                    <a:pt x="42" y="622"/>
                  </a:lnTo>
                  <a:lnTo>
                    <a:pt x="43" y="622"/>
                  </a:lnTo>
                  <a:lnTo>
                    <a:pt x="43" y="621"/>
                  </a:lnTo>
                  <a:lnTo>
                    <a:pt x="43" y="619"/>
                  </a:lnTo>
                  <a:lnTo>
                    <a:pt x="45" y="617"/>
                  </a:lnTo>
                  <a:lnTo>
                    <a:pt x="46" y="617"/>
                  </a:lnTo>
                  <a:lnTo>
                    <a:pt x="48" y="616"/>
                  </a:lnTo>
                  <a:lnTo>
                    <a:pt x="46" y="616"/>
                  </a:lnTo>
                  <a:lnTo>
                    <a:pt x="46" y="614"/>
                  </a:lnTo>
                  <a:lnTo>
                    <a:pt x="46" y="612"/>
                  </a:lnTo>
                  <a:lnTo>
                    <a:pt x="46" y="611"/>
                  </a:lnTo>
                  <a:lnTo>
                    <a:pt x="45" y="609"/>
                  </a:lnTo>
                  <a:lnTo>
                    <a:pt x="43" y="608"/>
                  </a:lnTo>
                  <a:lnTo>
                    <a:pt x="42" y="608"/>
                  </a:lnTo>
                  <a:lnTo>
                    <a:pt x="42" y="606"/>
                  </a:lnTo>
                  <a:lnTo>
                    <a:pt x="43" y="604"/>
                  </a:lnTo>
                  <a:lnTo>
                    <a:pt x="43" y="603"/>
                  </a:lnTo>
                  <a:lnTo>
                    <a:pt x="43" y="601"/>
                  </a:lnTo>
                  <a:lnTo>
                    <a:pt x="42" y="603"/>
                  </a:lnTo>
                  <a:lnTo>
                    <a:pt x="40" y="603"/>
                  </a:lnTo>
                  <a:lnTo>
                    <a:pt x="38" y="601"/>
                  </a:lnTo>
                  <a:lnTo>
                    <a:pt x="40" y="601"/>
                  </a:lnTo>
                  <a:lnTo>
                    <a:pt x="40" y="599"/>
                  </a:lnTo>
                  <a:lnTo>
                    <a:pt x="38" y="598"/>
                  </a:lnTo>
                  <a:lnTo>
                    <a:pt x="38" y="596"/>
                  </a:lnTo>
                  <a:lnTo>
                    <a:pt x="38" y="594"/>
                  </a:lnTo>
                  <a:lnTo>
                    <a:pt x="37" y="594"/>
                  </a:lnTo>
                  <a:lnTo>
                    <a:pt x="35" y="594"/>
                  </a:lnTo>
                  <a:lnTo>
                    <a:pt x="33" y="593"/>
                  </a:lnTo>
                  <a:lnTo>
                    <a:pt x="33" y="594"/>
                  </a:lnTo>
                  <a:lnTo>
                    <a:pt x="32" y="594"/>
                  </a:lnTo>
                  <a:lnTo>
                    <a:pt x="32" y="593"/>
                  </a:lnTo>
                  <a:lnTo>
                    <a:pt x="32" y="589"/>
                  </a:lnTo>
                  <a:lnTo>
                    <a:pt x="32" y="588"/>
                  </a:lnTo>
                  <a:lnTo>
                    <a:pt x="33" y="586"/>
                  </a:lnTo>
                  <a:lnTo>
                    <a:pt x="35" y="586"/>
                  </a:lnTo>
                  <a:lnTo>
                    <a:pt x="35" y="584"/>
                  </a:lnTo>
                  <a:lnTo>
                    <a:pt x="35" y="583"/>
                  </a:lnTo>
                  <a:lnTo>
                    <a:pt x="35" y="581"/>
                  </a:lnTo>
                  <a:lnTo>
                    <a:pt x="33" y="581"/>
                  </a:lnTo>
                  <a:lnTo>
                    <a:pt x="33" y="579"/>
                  </a:lnTo>
                  <a:lnTo>
                    <a:pt x="33" y="578"/>
                  </a:lnTo>
                  <a:lnTo>
                    <a:pt x="32" y="578"/>
                  </a:lnTo>
                  <a:lnTo>
                    <a:pt x="32" y="576"/>
                  </a:lnTo>
                  <a:lnTo>
                    <a:pt x="32" y="575"/>
                  </a:lnTo>
                  <a:lnTo>
                    <a:pt x="33" y="575"/>
                  </a:lnTo>
                  <a:lnTo>
                    <a:pt x="33" y="573"/>
                  </a:lnTo>
                  <a:lnTo>
                    <a:pt x="35" y="571"/>
                  </a:lnTo>
                  <a:lnTo>
                    <a:pt x="32" y="566"/>
                  </a:lnTo>
                  <a:lnTo>
                    <a:pt x="32" y="565"/>
                  </a:lnTo>
                  <a:lnTo>
                    <a:pt x="30" y="565"/>
                  </a:lnTo>
                  <a:lnTo>
                    <a:pt x="28" y="565"/>
                  </a:lnTo>
                  <a:lnTo>
                    <a:pt x="27" y="563"/>
                  </a:lnTo>
                  <a:lnTo>
                    <a:pt x="27" y="561"/>
                  </a:lnTo>
                  <a:lnTo>
                    <a:pt x="27" y="560"/>
                  </a:lnTo>
                  <a:lnTo>
                    <a:pt x="28" y="560"/>
                  </a:lnTo>
                  <a:lnTo>
                    <a:pt x="30" y="560"/>
                  </a:lnTo>
                  <a:lnTo>
                    <a:pt x="30" y="558"/>
                  </a:lnTo>
                  <a:lnTo>
                    <a:pt x="32" y="558"/>
                  </a:lnTo>
                  <a:lnTo>
                    <a:pt x="32" y="556"/>
                  </a:lnTo>
                  <a:lnTo>
                    <a:pt x="32" y="555"/>
                  </a:lnTo>
                  <a:lnTo>
                    <a:pt x="33" y="555"/>
                  </a:lnTo>
                  <a:lnTo>
                    <a:pt x="35" y="555"/>
                  </a:lnTo>
                  <a:lnTo>
                    <a:pt x="37" y="555"/>
                  </a:lnTo>
                  <a:lnTo>
                    <a:pt x="37" y="553"/>
                  </a:lnTo>
                  <a:lnTo>
                    <a:pt x="37" y="551"/>
                  </a:lnTo>
                  <a:lnTo>
                    <a:pt x="35" y="550"/>
                  </a:lnTo>
                  <a:lnTo>
                    <a:pt x="33" y="550"/>
                  </a:lnTo>
                  <a:lnTo>
                    <a:pt x="33" y="548"/>
                  </a:lnTo>
                  <a:lnTo>
                    <a:pt x="32" y="546"/>
                  </a:lnTo>
                  <a:lnTo>
                    <a:pt x="32" y="545"/>
                  </a:lnTo>
                  <a:lnTo>
                    <a:pt x="32" y="543"/>
                  </a:lnTo>
                  <a:lnTo>
                    <a:pt x="32" y="542"/>
                  </a:lnTo>
                  <a:lnTo>
                    <a:pt x="30" y="540"/>
                  </a:lnTo>
                  <a:lnTo>
                    <a:pt x="30" y="538"/>
                  </a:lnTo>
                  <a:lnTo>
                    <a:pt x="30" y="537"/>
                  </a:lnTo>
                  <a:lnTo>
                    <a:pt x="28" y="537"/>
                  </a:lnTo>
                  <a:lnTo>
                    <a:pt x="27" y="535"/>
                  </a:lnTo>
                  <a:lnTo>
                    <a:pt x="27" y="533"/>
                  </a:lnTo>
                  <a:lnTo>
                    <a:pt x="28" y="533"/>
                  </a:lnTo>
                  <a:lnTo>
                    <a:pt x="30" y="533"/>
                  </a:lnTo>
                  <a:lnTo>
                    <a:pt x="30" y="532"/>
                  </a:lnTo>
                  <a:lnTo>
                    <a:pt x="30" y="530"/>
                  </a:lnTo>
                  <a:lnTo>
                    <a:pt x="32" y="528"/>
                  </a:lnTo>
                  <a:lnTo>
                    <a:pt x="32" y="527"/>
                  </a:lnTo>
                  <a:lnTo>
                    <a:pt x="32" y="525"/>
                  </a:lnTo>
                  <a:lnTo>
                    <a:pt x="32" y="523"/>
                  </a:lnTo>
                  <a:lnTo>
                    <a:pt x="33" y="522"/>
                  </a:lnTo>
                  <a:lnTo>
                    <a:pt x="33" y="520"/>
                  </a:lnTo>
                  <a:lnTo>
                    <a:pt x="35" y="518"/>
                  </a:lnTo>
                  <a:lnTo>
                    <a:pt x="37" y="517"/>
                  </a:lnTo>
                  <a:lnTo>
                    <a:pt x="38" y="518"/>
                  </a:lnTo>
                  <a:lnTo>
                    <a:pt x="38" y="517"/>
                  </a:lnTo>
                  <a:lnTo>
                    <a:pt x="38" y="518"/>
                  </a:lnTo>
                  <a:lnTo>
                    <a:pt x="38" y="517"/>
                  </a:lnTo>
                  <a:lnTo>
                    <a:pt x="40" y="517"/>
                  </a:lnTo>
                  <a:lnTo>
                    <a:pt x="40" y="515"/>
                  </a:lnTo>
                  <a:lnTo>
                    <a:pt x="40" y="513"/>
                  </a:lnTo>
                  <a:lnTo>
                    <a:pt x="42" y="513"/>
                  </a:lnTo>
                  <a:lnTo>
                    <a:pt x="43" y="513"/>
                  </a:lnTo>
                  <a:lnTo>
                    <a:pt x="43" y="512"/>
                  </a:lnTo>
                  <a:lnTo>
                    <a:pt x="43" y="510"/>
                  </a:lnTo>
                  <a:lnTo>
                    <a:pt x="43" y="509"/>
                  </a:lnTo>
                  <a:lnTo>
                    <a:pt x="43" y="507"/>
                  </a:lnTo>
                  <a:lnTo>
                    <a:pt x="42" y="507"/>
                  </a:lnTo>
                  <a:lnTo>
                    <a:pt x="40" y="507"/>
                  </a:lnTo>
                  <a:lnTo>
                    <a:pt x="40" y="505"/>
                  </a:lnTo>
                  <a:lnTo>
                    <a:pt x="40" y="504"/>
                  </a:lnTo>
                  <a:lnTo>
                    <a:pt x="40" y="502"/>
                  </a:lnTo>
                  <a:lnTo>
                    <a:pt x="38" y="502"/>
                  </a:lnTo>
                  <a:lnTo>
                    <a:pt x="38" y="500"/>
                  </a:lnTo>
                  <a:lnTo>
                    <a:pt x="38" y="499"/>
                  </a:lnTo>
                  <a:lnTo>
                    <a:pt x="37" y="499"/>
                  </a:lnTo>
                  <a:lnTo>
                    <a:pt x="37" y="497"/>
                  </a:lnTo>
                  <a:lnTo>
                    <a:pt x="35" y="497"/>
                  </a:lnTo>
                  <a:lnTo>
                    <a:pt x="33" y="495"/>
                  </a:lnTo>
                  <a:lnTo>
                    <a:pt x="32" y="495"/>
                  </a:lnTo>
                  <a:lnTo>
                    <a:pt x="30" y="495"/>
                  </a:lnTo>
                  <a:lnTo>
                    <a:pt x="28" y="495"/>
                  </a:lnTo>
                  <a:lnTo>
                    <a:pt x="28" y="494"/>
                  </a:lnTo>
                  <a:lnTo>
                    <a:pt x="27" y="494"/>
                  </a:lnTo>
                  <a:lnTo>
                    <a:pt x="27" y="492"/>
                  </a:lnTo>
                  <a:lnTo>
                    <a:pt x="25" y="492"/>
                  </a:lnTo>
                  <a:lnTo>
                    <a:pt x="23" y="490"/>
                  </a:lnTo>
                  <a:lnTo>
                    <a:pt x="22" y="490"/>
                  </a:lnTo>
                  <a:lnTo>
                    <a:pt x="22" y="489"/>
                  </a:lnTo>
                  <a:lnTo>
                    <a:pt x="22" y="487"/>
                  </a:lnTo>
                  <a:lnTo>
                    <a:pt x="20" y="487"/>
                  </a:lnTo>
                  <a:lnTo>
                    <a:pt x="20" y="485"/>
                  </a:lnTo>
                  <a:lnTo>
                    <a:pt x="18" y="484"/>
                  </a:lnTo>
                  <a:lnTo>
                    <a:pt x="17" y="484"/>
                  </a:lnTo>
                  <a:lnTo>
                    <a:pt x="17" y="482"/>
                  </a:lnTo>
                  <a:lnTo>
                    <a:pt x="15" y="480"/>
                  </a:lnTo>
                  <a:lnTo>
                    <a:pt x="15" y="479"/>
                  </a:lnTo>
                  <a:lnTo>
                    <a:pt x="15" y="477"/>
                  </a:lnTo>
                  <a:lnTo>
                    <a:pt x="15" y="476"/>
                  </a:lnTo>
                  <a:lnTo>
                    <a:pt x="17" y="474"/>
                  </a:lnTo>
                  <a:lnTo>
                    <a:pt x="17" y="472"/>
                  </a:lnTo>
                  <a:lnTo>
                    <a:pt x="17" y="471"/>
                  </a:lnTo>
                  <a:lnTo>
                    <a:pt x="18" y="471"/>
                  </a:lnTo>
                  <a:lnTo>
                    <a:pt x="20" y="469"/>
                  </a:lnTo>
                  <a:lnTo>
                    <a:pt x="22" y="467"/>
                  </a:lnTo>
                  <a:lnTo>
                    <a:pt x="23" y="469"/>
                  </a:lnTo>
                  <a:lnTo>
                    <a:pt x="25" y="469"/>
                  </a:lnTo>
                  <a:lnTo>
                    <a:pt x="27" y="469"/>
                  </a:lnTo>
                  <a:lnTo>
                    <a:pt x="27" y="471"/>
                  </a:lnTo>
                  <a:lnTo>
                    <a:pt x="28" y="471"/>
                  </a:lnTo>
                  <a:lnTo>
                    <a:pt x="30" y="471"/>
                  </a:lnTo>
                  <a:lnTo>
                    <a:pt x="32" y="471"/>
                  </a:lnTo>
                  <a:lnTo>
                    <a:pt x="33" y="471"/>
                  </a:lnTo>
                  <a:lnTo>
                    <a:pt x="33" y="472"/>
                  </a:lnTo>
                  <a:lnTo>
                    <a:pt x="35" y="472"/>
                  </a:lnTo>
                  <a:lnTo>
                    <a:pt x="37" y="472"/>
                  </a:lnTo>
                  <a:lnTo>
                    <a:pt x="38" y="472"/>
                  </a:lnTo>
                  <a:lnTo>
                    <a:pt x="38" y="474"/>
                  </a:lnTo>
                  <a:lnTo>
                    <a:pt x="40" y="474"/>
                  </a:lnTo>
                  <a:lnTo>
                    <a:pt x="42" y="474"/>
                  </a:lnTo>
                  <a:lnTo>
                    <a:pt x="43" y="474"/>
                  </a:lnTo>
                  <a:lnTo>
                    <a:pt x="45" y="476"/>
                  </a:lnTo>
                  <a:lnTo>
                    <a:pt x="46" y="476"/>
                  </a:lnTo>
                  <a:lnTo>
                    <a:pt x="46" y="477"/>
                  </a:lnTo>
                  <a:lnTo>
                    <a:pt x="48" y="476"/>
                  </a:lnTo>
                  <a:lnTo>
                    <a:pt x="50" y="476"/>
                  </a:lnTo>
                  <a:lnTo>
                    <a:pt x="51" y="476"/>
                  </a:lnTo>
                  <a:lnTo>
                    <a:pt x="53" y="476"/>
                  </a:lnTo>
                  <a:lnTo>
                    <a:pt x="53" y="477"/>
                  </a:lnTo>
                  <a:lnTo>
                    <a:pt x="55" y="477"/>
                  </a:lnTo>
                  <a:lnTo>
                    <a:pt x="55" y="479"/>
                  </a:lnTo>
                  <a:lnTo>
                    <a:pt x="56" y="479"/>
                  </a:lnTo>
                  <a:lnTo>
                    <a:pt x="58" y="479"/>
                  </a:lnTo>
                  <a:lnTo>
                    <a:pt x="60" y="479"/>
                  </a:lnTo>
                  <a:lnTo>
                    <a:pt x="61" y="477"/>
                  </a:lnTo>
                  <a:lnTo>
                    <a:pt x="61" y="476"/>
                  </a:lnTo>
                  <a:lnTo>
                    <a:pt x="63" y="476"/>
                  </a:lnTo>
                  <a:lnTo>
                    <a:pt x="65" y="476"/>
                  </a:lnTo>
                  <a:lnTo>
                    <a:pt x="66" y="476"/>
                  </a:lnTo>
                  <a:lnTo>
                    <a:pt x="68" y="476"/>
                  </a:lnTo>
                  <a:lnTo>
                    <a:pt x="70" y="474"/>
                  </a:lnTo>
                  <a:lnTo>
                    <a:pt x="70" y="472"/>
                  </a:lnTo>
                  <a:lnTo>
                    <a:pt x="71" y="472"/>
                  </a:lnTo>
                  <a:lnTo>
                    <a:pt x="73" y="472"/>
                  </a:lnTo>
                  <a:lnTo>
                    <a:pt x="76" y="474"/>
                  </a:lnTo>
                  <a:lnTo>
                    <a:pt x="78" y="474"/>
                  </a:lnTo>
                  <a:lnTo>
                    <a:pt x="78" y="472"/>
                  </a:lnTo>
                  <a:lnTo>
                    <a:pt x="79" y="472"/>
                  </a:lnTo>
                  <a:lnTo>
                    <a:pt x="79" y="471"/>
                  </a:lnTo>
                  <a:lnTo>
                    <a:pt x="79" y="469"/>
                  </a:lnTo>
                  <a:lnTo>
                    <a:pt x="81" y="469"/>
                  </a:lnTo>
                  <a:lnTo>
                    <a:pt x="83" y="469"/>
                  </a:lnTo>
                  <a:lnTo>
                    <a:pt x="83" y="471"/>
                  </a:lnTo>
                  <a:lnTo>
                    <a:pt x="84" y="471"/>
                  </a:lnTo>
                  <a:lnTo>
                    <a:pt x="86" y="469"/>
                  </a:lnTo>
                  <a:lnTo>
                    <a:pt x="88" y="469"/>
                  </a:lnTo>
                  <a:lnTo>
                    <a:pt x="88" y="467"/>
                  </a:lnTo>
                  <a:lnTo>
                    <a:pt x="89" y="467"/>
                  </a:lnTo>
                  <a:lnTo>
                    <a:pt x="91" y="466"/>
                  </a:lnTo>
                  <a:lnTo>
                    <a:pt x="93" y="466"/>
                  </a:lnTo>
                  <a:lnTo>
                    <a:pt x="94" y="466"/>
                  </a:lnTo>
                  <a:lnTo>
                    <a:pt x="96" y="467"/>
                  </a:lnTo>
                  <a:lnTo>
                    <a:pt x="98" y="466"/>
                  </a:lnTo>
                  <a:lnTo>
                    <a:pt x="99" y="466"/>
                  </a:lnTo>
                  <a:lnTo>
                    <a:pt x="101" y="464"/>
                  </a:lnTo>
                  <a:lnTo>
                    <a:pt x="101" y="462"/>
                  </a:lnTo>
                  <a:lnTo>
                    <a:pt x="103" y="461"/>
                  </a:lnTo>
                  <a:lnTo>
                    <a:pt x="103" y="459"/>
                  </a:lnTo>
                  <a:lnTo>
                    <a:pt x="103" y="457"/>
                  </a:lnTo>
                  <a:lnTo>
                    <a:pt x="104" y="457"/>
                  </a:lnTo>
                  <a:lnTo>
                    <a:pt x="104" y="456"/>
                  </a:lnTo>
                  <a:lnTo>
                    <a:pt x="104" y="454"/>
                  </a:lnTo>
                  <a:lnTo>
                    <a:pt x="106" y="452"/>
                  </a:lnTo>
                  <a:lnTo>
                    <a:pt x="108" y="452"/>
                  </a:lnTo>
                  <a:lnTo>
                    <a:pt x="108" y="451"/>
                  </a:lnTo>
                  <a:lnTo>
                    <a:pt x="109" y="449"/>
                  </a:lnTo>
                  <a:lnTo>
                    <a:pt x="111" y="447"/>
                  </a:lnTo>
                  <a:lnTo>
                    <a:pt x="112" y="447"/>
                  </a:lnTo>
                  <a:lnTo>
                    <a:pt x="112" y="446"/>
                  </a:lnTo>
                  <a:lnTo>
                    <a:pt x="114" y="444"/>
                  </a:lnTo>
                  <a:lnTo>
                    <a:pt x="116" y="443"/>
                  </a:lnTo>
                  <a:lnTo>
                    <a:pt x="116" y="441"/>
                  </a:lnTo>
                  <a:lnTo>
                    <a:pt x="116" y="439"/>
                  </a:lnTo>
                  <a:lnTo>
                    <a:pt x="114" y="439"/>
                  </a:lnTo>
                  <a:lnTo>
                    <a:pt x="114" y="438"/>
                  </a:lnTo>
                  <a:lnTo>
                    <a:pt x="116" y="436"/>
                  </a:lnTo>
                  <a:lnTo>
                    <a:pt x="116" y="434"/>
                  </a:lnTo>
                  <a:lnTo>
                    <a:pt x="116" y="433"/>
                  </a:lnTo>
                  <a:lnTo>
                    <a:pt x="114" y="431"/>
                  </a:lnTo>
                  <a:lnTo>
                    <a:pt x="114" y="429"/>
                  </a:lnTo>
                  <a:lnTo>
                    <a:pt x="114" y="428"/>
                  </a:lnTo>
                  <a:lnTo>
                    <a:pt x="112" y="426"/>
                  </a:lnTo>
                  <a:lnTo>
                    <a:pt x="111" y="424"/>
                  </a:lnTo>
                  <a:lnTo>
                    <a:pt x="111" y="423"/>
                  </a:lnTo>
                  <a:lnTo>
                    <a:pt x="111" y="421"/>
                  </a:lnTo>
                  <a:lnTo>
                    <a:pt x="109" y="419"/>
                  </a:lnTo>
                  <a:lnTo>
                    <a:pt x="108" y="419"/>
                  </a:lnTo>
                  <a:lnTo>
                    <a:pt x="106" y="419"/>
                  </a:lnTo>
                  <a:lnTo>
                    <a:pt x="106" y="418"/>
                  </a:lnTo>
                  <a:lnTo>
                    <a:pt x="104" y="418"/>
                  </a:lnTo>
                  <a:lnTo>
                    <a:pt x="104" y="416"/>
                  </a:lnTo>
                  <a:lnTo>
                    <a:pt x="103" y="416"/>
                  </a:lnTo>
                  <a:lnTo>
                    <a:pt x="101" y="416"/>
                  </a:lnTo>
                  <a:lnTo>
                    <a:pt x="98" y="416"/>
                  </a:lnTo>
                  <a:lnTo>
                    <a:pt x="98" y="415"/>
                  </a:lnTo>
                  <a:lnTo>
                    <a:pt x="96" y="415"/>
                  </a:lnTo>
                  <a:lnTo>
                    <a:pt x="96" y="413"/>
                  </a:lnTo>
                  <a:lnTo>
                    <a:pt x="94" y="413"/>
                  </a:lnTo>
                  <a:lnTo>
                    <a:pt x="94" y="411"/>
                  </a:lnTo>
                  <a:lnTo>
                    <a:pt x="93" y="411"/>
                  </a:lnTo>
                  <a:lnTo>
                    <a:pt x="91" y="410"/>
                  </a:lnTo>
                  <a:lnTo>
                    <a:pt x="91" y="408"/>
                  </a:lnTo>
                  <a:lnTo>
                    <a:pt x="91" y="406"/>
                  </a:lnTo>
                  <a:lnTo>
                    <a:pt x="91" y="405"/>
                  </a:lnTo>
                  <a:lnTo>
                    <a:pt x="91" y="403"/>
                  </a:lnTo>
                  <a:lnTo>
                    <a:pt x="91" y="401"/>
                  </a:lnTo>
                  <a:lnTo>
                    <a:pt x="91" y="400"/>
                  </a:lnTo>
                  <a:lnTo>
                    <a:pt x="93" y="400"/>
                  </a:lnTo>
                  <a:lnTo>
                    <a:pt x="93" y="398"/>
                  </a:lnTo>
                  <a:lnTo>
                    <a:pt x="93" y="396"/>
                  </a:lnTo>
                  <a:lnTo>
                    <a:pt x="94" y="395"/>
                  </a:lnTo>
                  <a:lnTo>
                    <a:pt x="96" y="393"/>
                  </a:lnTo>
                  <a:lnTo>
                    <a:pt x="98" y="393"/>
                  </a:lnTo>
                  <a:lnTo>
                    <a:pt x="96" y="391"/>
                  </a:lnTo>
                  <a:lnTo>
                    <a:pt x="96" y="390"/>
                  </a:lnTo>
                  <a:lnTo>
                    <a:pt x="94" y="390"/>
                  </a:lnTo>
                  <a:lnTo>
                    <a:pt x="96" y="388"/>
                  </a:lnTo>
                  <a:lnTo>
                    <a:pt x="94" y="386"/>
                  </a:lnTo>
                  <a:lnTo>
                    <a:pt x="93" y="385"/>
                  </a:lnTo>
                  <a:lnTo>
                    <a:pt x="93" y="383"/>
                  </a:lnTo>
                  <a:lnTo>
                    <a:pt x="93" y="382"/>
                  </a:lnTo>
                  <a:lnTo>
                    <a:pt x="93" y="380"/>
                  </a:lnTo>
                  <a:lnTo>
                    <a:pt x="93" y="378"/>
                  </a:lnTo>
                  <a:lnTo>
                    <a:pt x="94" y="377"/>
                  </a:lnTo>
                  <a:lnTo>
                    <a:pt x="96" y="377"/>
                  </a:lnTo>
                  <a:lnTo>
                    <a:pt x="96" y="375"/>
                  </a:lnTo>
                  <a:lnTo>
                    <a:pt x="96" y="373"/>
                  </a:lnTo>
                  <a:lnTo>
                    <a:pt x="96" y="372"/>
                  </a:lnTo>
                  <a:lnTo>
                    <a:pt x="94" y="372"/>
                  </a:lnTo>
                  <a:lnTo>
                    <a:pt x="91" y="372"/>
                  </a:lnTo>
                  <a:lnTo>
                    <a:pt x="91" y="370"/>
                  </a:lnTo>
                  <a:lnTo>
                    <a:pt x="91" y="368"/>
                  </a:lnTo>
                  <a:lnTo>
                    <a:pt x="91" y="367"/>
                  </a:lnTo>
                  <a:lnTo>
                    <a:pt x="91" y="365"/>
                  </a:lnTo>
                  <a:lnTo>
                    <a:pt x="93" y="363"/>
                  </a:lnTo>
                  <a:lnTo>
                    <a:pt x="94" y="362"/>
                  </a:lnTo>
                  <a:lnTo>
                    <a:pt x="96" y="360"/>
                  </a:lnTo>
                  <a:lnTo>
                    <a:pt x="98" y="358"/>
                  </a:lnTo>
                  <a:lnTo>
                    <a:pt x="99" y="358"/>
                  </a:lnTo>
                  <a:lnTo>
                    <a:pt x="99" y="357"/>
                  </a:lnTo>
                  <a:lnTo>
                    <a:pt x="101" y="355"/>
                  </a:lnTo>
                  <a:lnTo>
                    <a:pt x="103" y="355"/>
                  </a:lnTo>
                  <a:lnTo>
                    <a:pt x="104" y="355"/>
                  </a:lnTo>
                  <a:lnTo>
                    <a:pt x="106" y="355"/>
                  </a:lnTo>
                  <a:lnTo>
                    <a:pt x="108" y="355"/>
                  </a:lnTo>
                  <a:lnTo>
                    <a:pt x="108" y="353"/>
                  </a:lnTo>
                  <a:lnTo>
                    <a:pt x="109" y="353"/>
                  </a:lnTo>
                  <a:lnTo>
                    <a:pt x="111" y="352"/>
                  </a:lnTo>
                  <a:lnTo>
                    <a:pt x="112" y="350"/>
                  </a:lnTo>
                  <a:lnTo>
                    <a:pt x="112" y="349"/>
                  </a:lnTo>
                  <a:lnTo>
                    <a:pt x="112" y="347"/>
                  </a:lnTo>
                  <a:lnTo>
                    <a:pt x="111" y="345"/>
                  </a:lnTo>
                  <a:lnTo>
                    <a:pt x="109" y="344"/>
                  </a:lnTo>
                  <a:lnTo>
                    <a:pt x="109" y="342"/>
                  </a:lnTo>
                  <a:lnTo>
                    <a:pt x="109" y="340"/>
                  </a:lnTo>
                  <a:lnTo>
                    <a:pt x="109" y="339"/>
                  </a:lnTo>
                  <a:lnTo>
                    <a:pt x="109" y="337"/>
                  </a:lnTo>
                  <a:lnTo>
                    <a:pt x="109" y="335"/>
                  </a:lnTo>
                  <a:lnTo>
                    <a:pt x="108" y="334"/>
                  </a:lnTo>
                  <a:lnTo>
                    <a:pt x="108" y="332"/>
                  </a:lnTo>
                  <a:lnTo>
                    <a:pt x="108" y="330"/>
                  </a:lnTo>
                  <a:lnTo>
                    <a:pt x="109" y="330"/>
                  </a:lnTo>
                  <a:lnTo>
                    <a:pt x="111" y="330"/>
                  </a:lnTo>
                  <a:lnTo>
                    <a:pt x="112" y="330"/>
                  </a:lnTo>
                  <a:lnTo>
                    <a:pt x="114" y="329"/>
                  </a:lnTo>
                  <a:lnTo>
                    <a:pt x="114" y="327"/>
                  </a:lnTo>
                  <a:lnTo>
                    <a:pt x="116" y="325"/>
                  </a:lnTo>
                  <a:lnTo>
                    <a:pt x="116" y="322"/>
                  </a:lnTo>
                  <a:lnTo>
                    <a:pt x="117" y="320"/>
                  </a:lnTo>
                  <a:lnTo>
                    <a:pt x="117" y="319"/>
                  </a:lnTo>
                  <a:lnTo>
                    <a:pt x="116" y="317"/>
                  </a:lnTo>
                  <a:lnTo>
                    <a:pt x="114" y="317"/>
                  </a:lnTo>
                  <a:lnTo>
                    <a:pt x="114" y="316"/>
                  </a:lnTo>
                  <a:lnTo>
                    <a:pt x="114" y="314"/>
                  </a:lnTo>
                  <a:lnTo>
                    <a:pt x="112" y="312"/>
                  </a:lnTo>
                  <a:lnTo>
                    <a:pt x="111" y="311"/>
                  </a:lnTo>
                  <a:lnTo>
                    <a:pt x="111" y="309"/>
                  </a:lnTo>
                  <a:lnTo>
                    <a:pt x="111" y="307"/>
                  </a:lnTo>
                  <a:lnTo>
                    <a:pt x="111" y="306"/>
                  </a:lnTo>
                  <a:lnTo>
                    <a:pt x="111" y="304"/>
                  </a:lnTo>
                  <a:lnTo>
                    <a:pt x="111" y="302"/>
                  </a:lnTo>
                  <a:lnTo>
                    <a:pt x="109" y="302"/>
                  </a:lnTo>
                  <a:lnTo>
                    <a:pt x="109" y="301"/>
                  </a:lnTo>
                  <a:lnTo>
                    <a:pt x="109" y="299"/>
                  </a:lnTo>
                  <a:lnTo>
                    <a:pt x="108" y="299"/>
                  </a:lnTo>
                  <a:lnTo>
                    <a:pt x="108" y="297"/>
                  </a:lnTo>
                  <a:lnTo>
                    <a:pt x="108" y="296"/>
                  </a:lnTo>
                  <a:lnTo>
                    <a:pt x="106" y="296"/>
                  </a:lnTo>
                  <a:lnTo>
                    <a:pt x="106" y="294"/>
                  </a:lnTo>
                  <a:lnTo>
                    <a:pt x="108" y="292"/>
                  </a:lnTo>
                  <a:lnTo>
                    <a:pt x="108" y="291"/>
                  </a:lnTo>
                  <a:lnTo>
                    <a:pt x="109" y="291"/>
                  </a:lnTo>
                  <a:lnTo>
                    <a:pt x="109" y="289"/>
                  </a:lnTo>
                  <a:lnTo>
                    <a:pt x="111" y="289"/>
                  </a:lnTo>
                  <a:lnTo>
                    <a:pt x="109" y="289"/>
                  </a:lnTo>
                  <a:lnTo>
                    <a:pt x="109" y="287"/>
                  </a:lnTo>
                  <a:lnTo>
                    <a:pt x="109" y="286"/>
                  </a:lnTo>
                  <a:lnTo>
                    <a:pt x="109" y="284"/>
                  </a:lnTo>
                  <a:lnTo>
                    <a:pt x="111" y="283"/>
                  </a:lnTo>
                  <a:lnTo>
                    <a:pt x="111" y="281"/>
                  </a:lnTo>
                  <a:lnTo>
                    <a:pt x="109" y="279"/>
                  </a:lnTo>
                  <a:lnTo>
                    <a:pt x="109" y="278"/>
                  </a:lnTo>
                  <a:lnTo>
                    <a:pt x="108" y="278"/>
                  </a:lnTo>
                  <a:lnTo>
                    <a:pt x="108" y="276"/>
                  </a:lnTo>
                  <a:lnTo>
                    <a:pt x="108" y="274"/>
                  </a:lnTo>
                  <a:lnTo>
                    <a:pt x="106" y="273"/>
                  </a:lnTo>
                  <a:lnTo>
                    <a:pt x="104" y="271"/>
                  </a:lnTo>
                  <a:lnTo>
                    <a:pt x="103" y="268"/>
                  </a:lnTo>
                  <a:lnTo>
                    <a:pt x="104" y="266"/>
                  </a:lnTo>
                  <a:lnTo>
                    <a:pt x="104" y="264"/>
                  </a:lnTo>
                  <a:lnTo>
                    <a:pt x="103" y="263"/>
                  </a:lnTo>
                  <a:lnTo>
                    <a:pt x="101" y="263"/>
                  </a:lnTo>
                  <a:lnTo>
                    <a:pt x="101" y="261"/>
                  </a:lnTo>
                  <a:lnTo>
                    <a:pt x="101" y="259"/>
                  </a:lnTo>
                  <a:lnTo>
                    <a:pt x="101" y="258"/>
                  </a:lnTo>
                  <a:lnTo>
                    <a:pt x="99" y="258"/>
                  </a:lnTo>
                  <a:lnTo>
                    <a:pt x="99" y="256"/>
                  </a:lnTo>
                  <a:lnTo>
                    <a:pt x="99" y="254"/>
                  </a:lnTo>
                  <a:lnTo>
                    <a:pt x="98" y="254"/>
                  </a:lnTo>
                  <a:lnTo>
                    <a:pt x="96" y="254"/>
                  </a:lnTo>
                  <a:lnTo>
                    <a:pt x="96" y="253"/>
                  </a:lnTo>
                  <a:lnTo>
                    <a:pt x="96" y="251"/>
                  </a:lnTo>
                  <a:lnTo>
                    <a:pt x="98" y="250"/>
                  </a:lnTo>
                  <a:lnTo>
                    <a:pt x="98" y="248"/>
                  </a:lnTo>
                  <a:lnTo>
                    <a:pt x="96" y="248"/>
                  </a:lnTo>
                  <a:lnTo>
                    <a:pt x="96" y="246"/>
                  </a:lnTo>
                  <a:lnTo>
                    <a:pt x="98" y="245"/>
                  </a:lnTo>
                  <a:lnTo>
                    <a:pt x="98" y="243"/>
                  </a:lnTo>
                  <a:lnTo>
                    <a:pt x="96" y="241"/>
                  </a:lnTo>
                  <a:lnTo>
                    <a:pt x="94" y="241"/>
                  </a:lnTo>
                  <a:lnTo>
                    <a:pt x="96" y="240"/>
                  </a:lnTo>
                  <a:lnTo>
                    <a:pt x="96" y="238"/>
                  </a:lnTo>
                  <a:lnTo>
                    <a:pt x="98" y="238"/>
                  </a:lnTo>
                  <a:lnTo>
                    <a:pt x="98" y="236"/>
                  </a:lnTo>
                  <a:lnTo>
                    <a:pt x="96" y="236"/>
                  </a:lnTo>
                  <a:lnTo>
                    <a:pt x="96" y="235"/>
                  </a:lnTo>
                  <a:lnTo>
                    <a:pt x="98" y="235"/>
                  </a:lnTo>
                  <a:lnTo>
                    <a:pt x="99" y="235"/>
                  </a:lnTo>
                  <a:lnTo>
                    <a:pt x="99" y="233"/>
                  </a:lnTo>
                  <a:lnTo>
                    <a:pt x="99" y="231"/>
                  </a:lnTo>
                  <a:lnTo>
                    <a:pt x="99" y="228"/>
                  </a:lnTo>
                  <a:lnTo>
                    <a:pt x="98" y="228"/>
                  </a:lnTo>
                  <a:lnTo>
                    <a:pt x="98" y="226"/>
                  </a:lnTo>
                  <a:lnTo>
                    <a:pt x="98" y="225"/>
                  </a:lnTo>
                  <a:lnTo>
                    <a:pt x="96" y="225"/>
                  </a:lnTo>
                  <a:lnTo>
                    <a:pt x="98" y="223"/>
                  </a:lnTo>
                  <a:lnTo>
                    <a:pt x="98" y="221"/>
                  </a:lnTo>
                  <a:lnTo>
                    <a:pt x="96" y="220"/>
                  </a:lnTo>
                  <a:lnTo>
                    <a:pt x="96" y="218"/>
                  </a:lnTo>
                  <a:lnTo>
                    <a:pt x="98" y="220"/>
                  </a:lnTo>
                  <a:lnTo>
                    <a:pt x="98" y="218"/>
                  </a:lnTo>
                  <a:lnTo>
                    <a:pt x="99" y="218"/>
                  </a:lnTo>
                  <a:lnTo>
                    <a:pt x="99" y="217"/>
                  </a:lnTo>
                  <a:lnTo>
                    <a:pt x="98" y="217"/>
                  </a:lnTo>
                  <a:lnTo>
                    <a:pt x="98" y="215"/>
                  </a:lnTo>
                  <a:lnTo>
                    <a:pt x="99" y="215"/>
                  </a:lnTo>
                  <a:lnTo>
                    <a:pt x="99" y="213"/>
                  </a:lnTo>
                  <a:lnTo>
                    <a:pt x="99" y="212"/>
                  </a:lnTo>
                  <a:lnTo>
                    <a:pt x="101" y="212"/>
                  </a:lnTo>
                  <a:lnTo>
                    <a:pt x="101" y="210"/>
                  </a:lnTo>
                  <a:lnTo>
                    <a:pt x="99" y="210"/>
                  </a:lnTo>
                  <a:lnTo>
                    <a:pt x="99" y="208"/>
                  </a:lnTo>
                  <a:lnTo>
                    <a:pt x="101" y="208"/>
                  </a:lnTo>
                  <a:lnTo>
                    <a:pt x="101" y="207"/>
                  </a:lnTo>
                  <a:lnTo>
                    <a:pt x="99" y="205"/>
                  </a:lnTo>
                  <a:lnTo>
                    <a:pt x="101" y="203"/>
                  </a:lnTo>
                  <a:lnTo>
                    <a:pt x="101" y="202"/>
                  </a:lnTo>
                  <a:lnTo>
                    <a:pt x="101" y="200"/>
                  </a:lnTo>
                  <a:lnTo>
                    <a:pt x="101" y="198"/>
                  </a:lnTo>
                  <a:lnTo>
                    <a:pt x="101" y="197"/>
                  </a:lnTo>
                  <a:lnTo>
                    <a:pt x="99" y="197"/>
                  </a:lnTo>
                  <a:lnTo>
                    <a:pt x="98" y="197"/>
                  </a:lnTo>
                  <a:lnTo>
                    <a:pt x="98" y="195"/>
                  </a:lnTo>
                  <a:lnTo>
                    <a:pt x="98" y="193"/>
                  </a:lnTo>
                  <a:lnTo>
                    <a:pt x="99" y="193"/>
                  </a:lnTo>
                  <a:lnTo>
                    <a:pt x="101" y="192"/>
                  </a:lnTo>
                  <a:lnTo>
                    <a:pt x="103" y="190"/>
                  </a:lnTo>
                  <a:lnTo>
                    <a:pt x="103" y="187"/>
                  </a:lnTo>
                  <a:lnTo>
                    <a:pt x="104" y="187"/>
                  </a:lnTo>
                  <a:lnTo>
                    <a:pt x="104" y="185"/>
                  </a:lnTo>
                  <a:lnTo>
                    <a:pt x="106" y="185"/>
                  </a:lnTo>
                  <a:lnTo>
                    <a:pt x="106" y="184"/>
                  </a:lnTo>
                  <a:lnTo>
                    <a:pt x="108" y="184"/>
                  </a:lnTo>
                  <a:lnTo>
                    <a:pt x="108" y="182"/>
                  </a:lnTo>
                  <a:lnTo>
                    <a:pt x="108" y="180"/>
                  </a:lnTo>
                  <a:lnTo>
                    <a:pt x="109" y="180"/>
                  </a:lnTo>
                  <a:lnTo>
                    <a:pt x="111" y="179"/>
                  </a:lnTo>
                  <a:lnTo>
                    <a:pt x="112" y="179"/>
                  </a:lnTo>
                  <a:lnTo>
                    <a:pt x="112" y="177"/>
                  </a:lnTo>
                  <a:lnTo>
                    <a:pt x="111" y="175"/>
                  </a:lnTo>
                  <a:lnTo>
                    <a:pt x="111" y="174"/>
                  </a:lnTo>
                  <a:lnTo>
                    <a:pt x="111" y="172"/>
                  </a:lnTo>
                  <a:lnTo>
                    <a:pt x="111" y="170"/>
                  </a:lnTo>
                  <a:lnTo>
                    <a:pt x="111" y="169"/>
                  </a:lnTo>
                  <a:lnTo>
                    <a:pt x="109" y="169"/>
                  </a:lnTo>
                  <a:lnTo>
                    <a:pt x="109" y="167"/>
                  </a:lnTo>
                  <a:lnTo>
                    <a:pt x="108" y="169"/>
                  </a:lnTo>
                  <a:lnTo>
                    <a:pt x="106" y="169"/>
                  </a:lnTo>
                  <a:lnTo>
                    <a:pt x="106" y="167"/>
                  </a:lnTo>
                  <a:lnTo>
                    <a:pt x="106" y="165"/>
                  </a:lnTo>
                  <a:lnTo>
                    <a:pt x="106" y="164"/>
                  </a:lnTo>
                  <a:lnTo>
                    <a:pt x="106" y="162"/>
                  </a:lnTo>
                  <a:lnTo>
                    <a:pt x="106" y="160"/>
                  </a:lnTo>
                  <a:lnTo>
                    <a:pt x="106" y="159"/>
                  </a:lnTo>
                  <a:lnTo>
                    <a:pt x="106" y="157"/>
                  </a:lnTo>
                  <a:lnTo>
                    <a:pt x="106" y="154"/>
                  </a:lnTo>
                  <a:lnTo>
                    <a:pt x="106" y="152"/>
                  </a:lnTo>
                  <a:lnTo>
                    <a:pt x="108" y="152"/>
                  </a:lnTo>
                  <a:lnTo>
                    <a:pt x="109" y="152"/>
                  </a:lnTo>
                  <a:lnTo>
                    <a:pt x="111" y="151"/>
                  </a:lnTo>
                  <a:lnTo>
                    <a:pt x="111" y="149"/>
                  </a:lnTo>
                  <a:lnTo>
                    <a:pt x="112" y="147"/>
                  </a:lnTo>
                  <a:lnTo>
                    <a:pt x="112" y="146"/>
                  </a:lnTo>
                  <a:lnTo>
                    <a:pt x="112" y="144"/>
                  </a:lnTo>
                  <a:lnTo>
                    <a:pt x="112" y="142"/>
                  </a:lnTo>
                  <a:lnTo>
                    <a:pt x="112" y="141"/>
                  </a:lnTo>
                  <a:lnTo>
                    <a:pt x="111" y="141"/>
                  </a:lnTo>
                  <a:lnTo>
                    <a:pt x="109" y="141"/>
                  </a:lnTo>
                  <a:lnTo>
                    <a:pt x="111" y="141"/>
                  </a:lnTo>
                  <a:lnTo>
                    <a:pt x="111" y="139"/>
                  </a:lnTo>
                  <a:lnTo>
                    <a:pt x="109" y="137"/>
                  </a:lnTo>
                  <a:lnTo>
                    <a:pt x="108" y="137"/>
                  </a:lnTo>
                  <a:lnTo>
                    <a:pt x="108" y="136"/>
                  </a:lnTo>
                  <a:lnTo>
                    <a:pt x="108" y="134"/>
                  </a:lnTo>
                  <a:lnTo>
                    <a:pt x="108" y="132"/>
                  </a:lnTo>
                  <a:lnTo>
                    <a:pt x="106" y="132"/>
                  </a:lnTo>
                  <a:lnTo>
                    <a:pt x="106" y="131"/>
                  </a:lnTo>
                  <a:lnTo>
                    <a:pt x="106" y="129"/>
                  </a:lnTo>
                  <a:lnTo>
                    <a:pt x="108" y="129"/>
                  </a:lnTo>
                  <a:lnTo>
                    <a:pt x="106" y="127"/>
                  </a:lnTo>
                  <a:lnTo>
                    <a:pt x="106" y="126"/>
                  </a:lnTo>
                  <a:lnTo>
                    <a:pt x="108" y="124"/>
                  </a:lnTo>
                  <a:lnTo>
                    <a:pt x="109" y="124"/>
                  </a:lnTo>
                  <a:lnTo>
                    <a:pt x="109" y="123"/>
                  </a:lnTo>
                  <a:lnTo>
                    <a:pt x="106" y="123"/>
                  </a:lnTo>
                  <a:lnTo>
                    <a:pt x="106" y="121"/>
                  </a:lnTo>
                  <a:lnTo>
                    <a:pt x="109" y="121"/>
                  </a:lnTo>
                  <a:lnTo>
                    <a:pt x="109" y="119"/>
                  </a:lnTo>
                  <a:lnTo>
                    <a:pt x="108" y="119"/>
                  </a:lnTo>
                  <a:lnTo>
                    <a:pt x="108" y="118"/>
                  </a:lnTo>
                  <a:lnTo>
                    <a:pt x="106" y="118"/>
                  </a:lnTo>
                  <a:lnTo>
                    <a:pt x="108" y="116"/>
                  </a:lnTo>
                  <a:lnTo>
                    <a:pt x="108" y="114"/>
                  </a:lnTo>
                  <a:lnTo>
                    <a:pt x="106" y="113"/>
                  </a:lnTo>
                  <a:lnTo>
                    <a:pt x="108" y="113"/>
                  </a:lnTo>
                  <a:lnTo>
                    <a:pt x="108" y="111"/>
                  </a:lnTo>
                  <a:lnTo>
                    <a:pt x="109" y="113"/>
                  </a:lnTo>
                  <a:lnTo>
                    <a:pt x="111" y="113"/>
                  </a:lnTo>
                  <a:lnTo>
                    <a:pt x="112" y="111"/>
                  </a:lnTo>
                  <a:lnTo>
                    <a:pt x="114" y="109"/>
                  </a:lnTo>
                  <a:lnTo>
                    <a:pt x="114" y="108"/>
                  </a:lnTo>
                  <a:lnTo>
                    <a:pt x="114" y="106"/>
                  </a:lnTo>
                  <a:lnTo>
                    <a:pt x="114" y="104"/>
                  </a:lnTo>
                  <a:lnTo>
                    <a:pt x="112" y="103"/>
                  </a:lnTo>
                  <a:lnTo>
                    <a:pt x="111" y="103"/>
                  </a:lnTo>
                  <a:lnTo>
                    <a:pt x="111" y="101"/>
                  </a:lnTo>
                  <a:lnTo>
                    <a:pt x="112" y="101"/>
                  </a:lnTo>
                  <a:lnTo>
                    <a:pt x="112" y="99"/>
                  </a:lnTo>
                  <a:lnTo>
                    <a:pt x="112" y="98"/>
                  </a:lnTo>
                  <a:lnTo>
                    <a:pt x="114" y="96"/>
                  </a:lnTo>
                  <a:lnTo>
                    <a:pt x="114" y="94"/>
                  </a:lnTo>
                  <a:lnTo>
                    <a:pt x="112" y="94"/>
                  </a:lnTo>
                  <a:lnTo>
                    <a:pt x="111" y="94"/>
                  </a:lnTo>
                  <a:lnTo>
                    <a:pt x="109" y="93"/>
                  </a:lnTo>
                  <a:lnTo>
                    <a:pt x="109" y="91"/>
                  </a:lnTo>
                  <a:lnTo>
                    <a:pt x="109" y="90"/>
                  </a:lnTo>
                  <a:lnTo>
                    <a:pt x="111" y="88"/>
                  </a:lnTo>
                  <a:lnTo>
                    <a:pt x="111" y="86"/>
                  </a:lnTo>
                  <a:lnTo>
                    <a:pt x="109" y="85"/>
                  </a:lnTo>
                  <a:lnTo>
                    <a:pt x="111" y="83"/>
                  </a:lnTo>
                  <a:lnTo>
                    <a:pt x="111" y="81"/>
                  </a:lnTo>
                  <a:lnTo>
                    <a:pt x="109" y="81"/>
                  </a:lnTo>
                  <a:lnTo>
                    <a:pt x="108" y="81"/>
                  </a:lnTo>
                  <a:lnTo>
                    <a:pt x="108" y="80"/>
                  </a:lnTo>
                  <a:lnTo>
                    <a:pt x="106" y="80"/>
                  </a:lnTo>
                  <a:lnTo>
                    <a:pt x="106" y="78"/>
                  </a:lnTo>
                  <a:lnTo>
                    <a:pt x="106" y="76"/>
                  </a:lnTo>
                  <a:lnTo>
                    <a:pt x="104" y="75"/>
                  </a:lnTo>
                  <a:lnTo>
                    <a:pt x="104" y="73"/>
                  </a:lnTo>
                  <a:lnTo>
                    <a:pt x="103" y="71"/>
                  </a:lnTo>
                  <a:lnTo>
                    <a:pt x="103" y="70"/>
                  </a:lnTo>
                  <a:lnTo>
                    <a:pt x="101" y="68"/>
                  </a:lnTo>
                  <a:lnTo>
                    <a:pt x="103" y="66"/>
                  </a:lnTo>
                  <a:lnTo>
                    <a:pt x="103" y="65"/>
                  </a:lnTo>
                  <a:lnTo>
                    <a:pt x="101" y="65"/>
                  </a:lnTo>
                  <a:lnTo>
                    <a:pt x="101" y="63"/>
                  </a:lnTo>
                  <a:lnTo>
                    <a:pt x="101" y="61"/>
                  </a:lnTo>
                  <a:lnTo>
                    <a:pt x="103" y="61"/>
                  </a:lnTo>
                  <a:lnTo>
                    <a:pt x="103" y="60"/>
                  </a:lnTo>
                  <a:lnTo>
                    <a:pt x="101" y="60"/>
                  </a:lnTo>
                  <a:lnTo>
                    <a:pt x="99" y="58"/>
                  </a:lnTo>
                  <a:lnTo>
                    <a:pt x="98" y="57"/>
                  </a:lnTo>
                  <a:lnTo>
                    <a:pt x="96" y="55"/>
                  </a:lnTo>
                  <a:lnTo>
                    <a:pt x="96" y="52"/>
                  </a:lnTo>
                  <a:lnTo>
                    <a:pt x="94" y="50"/>
                  </a:lnTo>
                  <a:lnTo>
                    <a:pt x="94" y="48"/>
                  </a:lnTo>
                  <a:lnTo>
                    <a:pt x="94" y="47"/>
                  </a:lnTo>
                  <a:lnTo>
                    <a:pt x="93" y="45"/>
                  </a:lnTo>
                  <a:lnTo>
                    <a:pt x="93" y="43"/>
                  </a:lnTo>
                  <a:lnTo>
                    <a:pt x="94" y="42"/>
                  </a:lnTo>
                  <a:lnTo>
                    <a:pt x="94" y="40"/>
                  </a:lnTo>
                  <a:lnTo>
                    <a:pt x="94" y="38"/>
                  </a:lnTo>
                  <a:lnTo>
                    <a:pt x="93" y="38"/>
                  </a:lnTo>
                  <a:lnTo>
                    <a:pt x="93" y="37"/>
                  </a:lnTo>
                  <a:lnTo>
                    <a:pt x="94" y="35"/>
                  </a:lnTo>
                  <a:lnTo>
                    <a:pt x="96" y="33"/>
                  </a:lnTo>
                  <a:lnTo>
                    <a:pt x="94" y="32"/>
                  </a:lnTo>
                  <a:lnTo>
                    <a:pt x="93" y="32"/>
                  </a:lnTo>
                  <a:lnTo>
                    <a:pt x="93" y="30"/>
                  </a:lnTo>
                  <a:lnTo>
                    <a:pt x="94" y="28"/>
                  </a:lnTo>
                  <a:lnTo>
                    <a:pt x="96" y="27"/>
                  </a:lnTo>
                  <a:lnTo>
                    <a:pt x="98" y="24"/>
                  </a:lnTo>
                  <a:lnTo>
                    <a:pt x="98" y="22"/>
                  </a:lnTo>
                  <a:lnTo>
                    <a:pt x="96" y="20"/>
                  </a:lnTo>
                  <a:lnTo>
                    <a:pt x="94" y="20"/>
                  </a:lnTo>
                  <a:lnTo>
                    <a:pt x="93" y="19"/>
                  </a:lnTo>
                  <a:lnTo>
                    <a:pt x="91" y="19"/>
                  </a:lnTo>
                  <a:lnTo>
                    <a:pt x="89" y="17"/>
                  </a:lnTo>
                  <a:lnTo>
                    <a:pt x="88" y="17"/>
                  </a:lnTo>
                  <a:lnTo>
                    <a:pt x="88" y="15"/>
                  </a:lnTo>
                  <a:lnTo>
                    <a:pt x="88" y="14"/>
                  </a:lnTo>
                  <a:lnTo>
                    <a:pt x="88" y="12"/>
                  </a:lnTo>
                  <a:lnTo>
                    <a:pt x="86" y="10"/>
                  </a:lnTo>
                  <a:lnTo>
                    <a:pt x="84" y="9"/>
                  </a:lnTo>
                  <a:lnTo>
                    <a:pt x="84" y="7"/>
                  </a:lnTo>
                  <a:lnTo>
                    <a:pt x="84" y="5"/>
                  </a:lnTo>
                  <a:lnTo>
                    <a:pt x="89" y="5"/>
                  </a:lnTo>
                  <a:lnTo>
                    <a:pt x="91" y="4"/>
                  </a:lnTo>
                  <a:lnTo>
                    <a:pt x="94" y="4"/>
                  </a:lnTo>
                  <a:lnTo>
                    <a:pt x="96" y="4"/>
                  </a:lnTo>
                  <a:lnTo>
                    <a:pt x="98" y="2"/>
                  </a:lnTo>
                  <a:lnTo>
                    <a:pt x="101" y="0"/>
                  </a:lnTo>
                  <a:lnTo>
                    <a:pt x="103" y="0"/>
                  </a:lnTo>
                  <a:lnTo>
                    <a:pt x="104" y="0"/>
                  </a:lnTo>
                </a:path>
              </a:pathLst>
            </a:custGeom>
            <a:noFill/>
            <a:ln w="4763">
              <a:solidFill>
                <a:srgbClr val="FFFFFF"/>
              </a:solidFill>
              <a:prstDash val="solid"/>
              <a:round/>
              <a:headEnd/>
              <a:tailEnd/>
            </a:ln>
          </p:spPr>
          <p:txBody>
            <a:bodyPr/>
            <a:lstStyle/>
            <a:p>
              <a:endParaRPr lang="en-US"/>
            </a:p>
          </p:txBody>
        </p:sp>
        <p:sp>
          <p:nvSpPr>
            <p:cNvPr id="46" name="Freeform 21"/>
            <p:cNvSpPr>
              <a:spLocks/>
            </p:cNvSpPr>
            <p:nvPr/>
          </p:nvSpPr>
          <p:spPr bwMode="auto">
            <a:xfrm>
              <a:off x="928" y="1603"/>
              <a:ext cx="1568" cy="2387"/>
            </a:xfrm>
            <a:custGeom>
              <a:avLst/>
              <a:gdLst>
                <a:gd name="T0" fmla="*/ 1298 w 1568"/>
                <a:gd name="T1" fmla="*/ 132 h 2387"/>
                <a:gd name="T2" fmla="*/ 1341 w 1568"/>
                <a:gd name="T3" fmla="*/ 129 h 2387"/>
                <a:gd name="T4" fmla="*/ 1397 w 1568"/>
                <a:gd name="T5" fmla="*/ 162 h 2387"/>
                <a:gd name="T6" fmla="*/ 1455 w 1568"/>
                <a:gd name="T7" fmla="*/ 160 h 2387"/>
                <a:gd name="T8" fmla="*/ 1493 w 1568"/>
                <a:gd name="T9" fmla="*/ 186 h 2387"/>
                <a:gd name="T10" fmla="*/ 1491 w 1568"/>
                <a:gd name="T11" fmla="*/ 252 h 2387"/>
                <a:gd name="T12" fmla="*/ 1499 w 1568"/>
                <a:gd name="T13" fmla="*/ 312 h 2387"/>
                <a:gd name="T14" fmla="*/ 1486 w 1568"/>
                <a:gd name="T15" fmla="*/ 371 h 2387"/>
                <a:gd name="T16" fmla="*/ 1504 w 1568"/>
                <a:gd name="T17" fmla="*/ 422 h 2387"/>
                <a:gd name="T18" fmla="*/ 1549 w 1568"/>
                <a:gd name="T19" fmla="*/ 457 h 2387"/>
                <a:gd name="T20" fmla="*/ 1560 w 1568"/>
                <a:gd name="T21" fmla="*/ 520 h 2387"/>
                <a:gd name="T22" fmla="*/ 1559 w 1568"/>
                <a:gd name="T23" fmla="*/ 567 h 2387"/>
                <a:gd name="T24" fmla="*/ 1557 w 1568"/>
                <a:gd name="T25" fmla="*/ 620 h 2387"/>
                <a:gd name="T26" fmla="*/ 1549 w 1568"/>
                <a:gd name="T27" fmla="*/ 670 h 2387"/>
                <a:gd name="T28" fmla="*/ 1560 w 1568"/>
                <a:gd name="T29" fmla="*/ 724 h 2387"/>
                <a:gd name="T30" fmla="*/ 1563 w 1568"/>
                <a:gd name="T31" fmla="*/ 785 h 2387"/>
                <a:gd name="T32" fmla="*/ 1542 w 1568"/>
                <a:gd name="T33" fmla="*/ 838 h 2387"/>
                <a:gd name="T34" fmla="*/ 1555 w 1568"/>
                <a:gd name="T35" fmla="*/ 891 h 2387"/>
                <a:gd name="T36" fmla="*/ 1502 w 1568"/>
                <a:gd name="T37" fmla="*/ 911 h 2387"/>
                <a:gd name="T38" fmla="*/ 1479 w 1568"/>
                <a:gd name="T39" fmla="*/ 929 h 2387"/>
                <a:gd name="T40" fmla="*/ 1481 w 1568"/>
                <a:gd name="T41" fmla="*/ 972 h 2387"/>
                <a:gd name="T42" fmla="*/ 1483 w 1568"/>
                <a:gd name="T43" fmla="*/ 1028 h 2387"/>
                <a:gd name="T44" fmla="*/ 1489 w 1568"/>
                <a:gd name="T45" fmla="*/ 1072 h 2387"/>
                <a:gd name="T46" fmla="*/ 1479 w 1568"/>
                <a:gd name="T47" fmla="*/ 1115 h 2387"/>
                <a:gd name="T48" fmla="*/ 1455 w 1568"/>
                <a:gd name="T49" fmla="*/ 1145 h 2387"/>
                <a:gd name="T50" fmla="*/ 1461 w 1568"/>
                <a:gd name="T51" fmla="*/ 1173 h 2387"/>
                <a:gd name="T52" fmla="*/ 1427 w 1568"/>
                <a:gd name="T53" fmla="*/ 1214 h 2387"/>
                <a:gd name="T54" fmla="*/ 1430 w 1568"/>
                <a:gd name="T55" fmla="*/ 1255 h 2387"/>
                <a:gd name="T56" fmla="*/ 1436 w 1568"/>
                <a:gd name="T57" fmla="*/ 1306 h 2387"/>
                <a:gd name="T58" fmla="*/ 1395 w 1568"/>
                <a:gd name="T59" fmla="*/ 1333 h 2387"/>
                <a:gd name="T60" fmla="*/ 1347 w 1568"/>
                <a:gd name="T61" fmla="*/ 1349 h 2387"/>
                <a:gd name="T62" fmla="*/ 1321 w 1568"/>
                <a:gd name="T63" fmla="*/ 1361 h 2387"/>
                <a:gd name="T64" fmla="*/ 1281 w 1568"/>
                <a:gd name="T65" fmla="*/ 1386 h 2387"/>
                <a:gd name="T66" fmla="*/ 1253 w 1568"/>
                <a:gd name="T67" fmla="*/ 1410 h 2387"/>
                <a:gd name="T68" fmla="*/ 1211 w 1568"/>
                <a:gd name="T69" fmla="*/ 1435 h 2387"/>
                <a:gd name="T70" fmla="*/ 1169 w 1568"/>
                <a:gd name="T71" fmla="*/ 1478 h 2387"/>
                <a:gd name="T72" fmla="*/ 1115 w 1568"/>
                <a:gd name="T73" fmla="*/ 1483 h 2387"/>
                <a:gd name="T74" fmla="*/ 1059 w 1568"/>
                <a:gd name="T75" fmla="*/ 1488 h 2387"/>
                <a:gd name="T76" fmla="*/ 1014 w 1568"/>
                <a:gd name="T77" fmla="*/ 1523 h 2387"/>
                <a:gd name="T78" fmla="*/ 930 w 1568"/>
                <a:gd name="T79" fmla="*/ 1523 h 2387"/>
                <a:gd name="T80" fmla="*/ 886 w 1568"/>
                <a:gd name="T81" fmla="*/ 1570 h 2387"/>
                <a:gd name="T82" fmla="*/ 919 w 1568"/>
                <a:gd name="T83" fmla="*/ 1633 h 2387"/>
                <a:gd name="T84" fmla="*/ 904 w 1568"/>
                <a:gd name="T85" fmla="*/ 1688 h 2387"/>
                <a:gd name="T86" fmla="*/ 895 w 1568"/>
                <a:gd name="T87" fmla="*/ 1735 h 2387"/>
                <a:gd name="T88" fmla="*/ 874 w 1568"/>
                <a:gd name="T89" fmla="*/ 1788 h 2387"/>
                <a:gd name="T90" fmla="*/ 806 w 1568"/>
                <a:gd name="T91" fmla="*/ 1806 h 2387"/>
                <a:gd name="T92" fmla="*/ 782 w 1568"/>
                <a:gd name="T93" fmla="*/ 1859 h 2387"/>
                <a:gd name="T94" fmla="*/ 813 w 1568"/>
                <a:gd name="T95" fmla="*/ 1900 h 2387"/>
                <a:gd name="T96" fmla="*/ 866 w 1568"/>
                <a:gd name="T97" fmla="*/ 1912 h 2387"/>
                <a:gd name="T98" fmla="*/ 892 w 1568"/>
                <a:gd name="T99" fmla="*/ 1963 h 2387"/>
                <a:gd name="T100" fmla="*/ 917 w 1568"/>
                <a:gd name="T101" fmla="*/ 1993 h 2387"/>
                <a:gd name="T102" fmla="*/ 933 w 1568"/>
                <a:gd name="T103" fmla="*/ 2047 h 2387"/>
                <a:gd name="T104" fmla="*/ 930 w 1568"/>
                <a:gd name="T105" fmla="*/ 2103 h 2387"/>
                <a:gd name="T106" fmla="*/ 968 w 1568"/>
                <a:gd name="T107" fmla="*/ 2148 h 2387"/>
                <a:gd name="T108" fmla="*/ 952 w 1568"/>
                <a:gd name="T109" fmla="*/ 2217 h 2387"/>
                <a:gd name="T110" fmla="*/ 834 w 1568"/>
                <a:gd name="T111" fmla="*/ 2189 h 2387"/>
                <a:gd name="T112" fmla="*/ 396 w 1568"/>
                <a:gd name="T113" fmla="*/ 2107 h 2387"/>
                <a:gd name="T114" fmla="*/ 262 w 1568"/>
                <a:gd name="T115" fmla="*/ 2309 h 2387"/>
                <a:gd name="T116" fmla="*/ 23 w 1568"/>
                <a:gd name="T117" fmla="*/ 1841 h 2387"/>
                <a:gd name="T118" fmla="*/ 493 w 1568"/>
                <a:gd name="T119" fmla="*/ 1422 h 2387"/>
                <a:gd name="T120" fmla="*/ 556 w 1568"/>
                <a:gd name="T121" fmla="*/ 986 h 2387"/>
                <a:gd name="T122" fmla="*/ 585 w 1568"/>
                <a:gd name="T123" fmla="*/ 544 h 2387"/>
                <a:gd name="T124" fmla="*/ 1168 w 1568"/>
                <a:gd name="T125" fmla="*/ 54 h 2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8" h="2387">
                  <a:moveTo>
                    <a:pt x="1209" y="112"/>
                  </a:moveTo>
                  <a:lnTo>
                    <a:pt x="1211" y="112"/>
                  </a:lnTo>
                  <a:lnTo>
                    <a:pt x="1215" y="112"/>
                  </a:lnTo>
                  <a:lnTo>
                    <a:pt x="1217" y="112"/>
                  </a:lnTo>
                  <a:lnTo>
                    <a:pt x="1220" y="112"/>
                  </a:lnTo>
                  <a:lnTo>
                    <a:pt x="1224" y="112"/>
                  </a:lnTo>
                  <a:lnTo>
                    <a:pt x="1225" y="112"/>
                  </a:lnTo>
                  <a:lnTo>
                    <a:pt x="1227" y="112"/>
                  </a:lnTo>
                  <a:lnTo>
                    <a:pt x="1229" y="112"/>
                  </a:lnTo>
                  <a:lnTo>
                    <a:pt x="1230" y="112"/>
                  </a:lnTo>
                  <a:lnTo>
                    <a:pt x="1232" y="112"/>
                  </a:lnTo>
                  <a:lnTo>
                    <a:pt x="1234" y="112"/>
                  </a:lnTo>
                  <a:lnTo>
                    <a:pt x="1235" y="110"/>
                  </a:lnTo>
                  <a:lnTo>
                    <a:pt x="1237" y="109"/>
                  </a:lnTo>
                  <a:lnTo>
                    <a:pt x="1239" y="109"/>
                  </a:lnTo>
                  <a:lnTo>
                    <a:pt x="1240" y="109"/>
                  </a:lnTo>
                  <a:lnTo>
                    <a:pt x="1242" y="110"/>
                  </a:lnTo>
                  <a:lnTo>
                    <a:pt x="1243" y="110"/>
                  </a:lnTo>
                  <a:lnTo>
                    <a:pt x="1245" y="110"/>
                  </a:lnTo>
                  <a:lnTo>
                    <a:pt x="1247" y="110"/>
                  </a:lnTo>
                  <a:lnTo>
                    <a:pt x="1250" y="112"/>
                  </a:lnTo>
                  <a:lnTo>
                    <a:pt x="1255" y="114"/>
                  </a:lnTo>
                  <a:lnTo>
                    <a:pt x="1260" y="117"/>
                  </a:lnTo>
                  <a:lnTo>
                    <a:pt x="1263" y="117"/>
                  </a:lnTo>
                  <a:lnTo>
                    <a:pt x="1265" y="117"/>
                  </a:lnTo>
                  <a:lnTo>
                    <a:pt x="1267" y="119"/>
                  </a:lnTo>
                  <a:lnTo>
                    <a:pt x="1268" y="120"/>
                  </a:lnTo>
                  <a:lnTo>
                    <a:pt x="1270" y="122"/>
                  </a:lnTo>
                  <a:lnTo>
                    <a:pt x="1272" y="122"/>
                  </a:lnTo>
                  <a:lnTo>
                    <a:pt x="1273" y="124"/>
                  </a:lnTo>
                  <a:lnTo>
                    <a:pt x="1275" y="124"/>
                  </a:lnTo>
                  <a:lnTo>
                    <a:pt x="1276" y="122"/>
                  </a:lnTo>
                  <a:lnTo>
                    <a:pt x="1278" y="122"/>
                  </a:lnTo>
                  <a:lnTo>
                    <a:pt x="1280" y="122"/>
                  </a:lnTo>
                  <a:lnTo>
                    <a:pt x="1281" y="120"/>
                  </a:lnTo>
                  <a:lnTo>
                    <a:pt x="1283" y="120"/>
                  </a:lnTo>
                  <a:lnTo>
                    <a:pt x="1286" y="122"/>
                  </a:lnTo>
                  <a:lnTo>
                    <a:pt x="1290" y="124"/>
                  </a:lnTo>
                  <a:lnTo>
                    <a:pt x="1291" y="125"/>
                  </a:lnTo>
                  <a:lnTo>
                    <a:pt x="1293" y="127"/>
                  </a:lnTo>
                  <a:lnTo>
                    <a:pt x="1295" y="127"/>
                  </a:lnTo>
                  <a:lnTo>
                    <a:pt x="1296" y="129"/>
                  </a:lnTo>
                  <a:lnTo>
                    <a:pt x="1298" y="130"/>
                  </a:lnTo>
                  <a:lnTo>
                    <a:pt x="1298" y="132"/>
                  </a:lnTo>
                  <a:lnTo>
                    <a:pt x="1300" y="134"/>
                  </a:lnTo>
                  <a:lnTo>
                    <a:pt x="1300" y="135"/>
                  </a:lnTo>
                  <a:lnTo>
                    <a:pt x="1301" y="139"/>
                  </a:lnTo>
                  <a:lnTo>
                    <a:pt x="1303" y="137"/>
                  </a:lnTo>
                  <a:lnTo>
                    <a:pt x="1303" y="135"/>
                  </a:lnTo>
                  <a:lnTo>
                    <a:pt x="1305" y="134"/>
                  </a:lnTo>
                  <a:lnTo>
                    <a:pt x="1306" y="132"/>
                  </a:lnTo>
                  <a:lnTo>
                    <a:pt x="1306" y="130"/>
                  </a:lnTo>
                  <a:lnTo>
                    <a:pt x="1306" y="129"/>
                  </a:lnTo>
                  <a:lnTo>
                    <a:pt x="1308" y="127"/>
                  </a:lnTo>
                  <a:lnTo>
                    <a:pt x="1309" y="127"/>
                  </a:lnTo>
                  <a:lnTo>
                    <a:pt x="1311" y="129"/>
                  </a:lnTo>
                  <a:lnTo>
                    <a:pt x="1314" y="129"/>
                  </a:lnTo>
                  <a:lnTo>
                    <a:pt x="1316" y="129"/>
                  </a:lnTo>
                  <a:lnTo>
                    <a:pt x="1318" y="129"/>
                  </a:lnTo>
                  <a:lnTo>
                    <a:pt x="1319" y="127"/>
                  </a:lnTo>
                  <a:lnTo>
                    <a:pt x="1321" y="125"/>
                  </a:lnTo>
                  <a:lnTo>
                    <a:pt x="1323" y="124"/>
                  </a:lnTo>
                  <a:lnTo>
                    <a:pt x="1324" y="122"/>
                  </a:lnTo>
                  <a:lnTo>
                    <a:pt x="1326" y="122"/>
                  </a:lnTo>
                  <a:lnTo>
                    <a:pt x="1326" y="120"/>
                  </a:lnTo>
                  <a:lnTo>
                    <a:pt x="1328" y="120"/>
                  </a:lnTo>
                  <a:lnTo>
                    <a:pt x="1329" y="122"/>
                  </a:lnTo>
                  <a:lnTo>
                    <a:pt x="1331" y="122"/>
                  </a:lnTo>
                  <a:lnTo>
                    <a:pt x="1331" y="124"/>
                  </a:lnTo>
                  <a:lnTo>
                    <a:pt x="1329" y="125"/>
                  </a:lnTo>
                  <a:lnTo>
                    <a:pt x="1329" y="127"/>
                  </a:lnTo>
                  <a:lnTo>
                    <a:pt x="1328" y="127"/>
                  </a:lnTo>
                  <a:lnTo>
                    <a:pt x="1326" y="129"/>
                  </a:lnTo>
                  <a:lnTo>
                    <a:pt x="1326" y="132"/>
                  </a:lnTo>
                  <a:lnTo>
                    <a:pt x="1328" y="132"/>
                  </a:lnTo>
                  <a:lnTo>
                    <a:pt x="1329" y="132"/>
                  </a:lnTo>
                  <a:lnTo>
                    <a:pt x="1329" y="134"/>
                  </a:lnTo>
                  <a:lnTo>
                    <a:pt x="1331" y="135"/>
                  </a:lnTo>
                  <a:lnTo>
                    <a:pt x="1333" y="137"/>
                  </a:lnTo>
                  <a:lnTo>
                    <a:pt x="1334" y="137"/>
                  </a:lnTo>
                  <a:lnTo>
                    <a:pt x="1336" y="139"/>
                  </a:lnTo>
                  <a:lnTo>
                    <a:pt x="1338" y="137"/>
                  </a:lnTo>
                  <a:lnTo>
                    <a:pt x="1339" y="137"/>
                  </a:lnTo>
                  <a:lnTo>
                    <a:pt x="1341" y="137"/>
                  </a:lnTo>
                  <a:lnTo>
                    <a:pt x="1341" y="135"/>
                  </a:lnTo>
                  <a:lnTo>
                    <a:pt x="1339" y="132"/>
                  </a:lnTo>
                  <a:lnTo>
                    <a:pt x="1339" y="130"/>
                  </a:lnTo>
                  <a:lnTo>
                    <a:pt x="1341" y="129"/>
                  </a:lnTo>
                  <a:lnTo>
                    <a:pt x="1341" y="127"/>
                  </a:lnTo>
                  <a:lnTo>
                    <a:pt x="1342" y="127"/>
                  </a:lnTo>
                  <a:lnTo>
                    <a:pt x="1342" y="125"/>
                  </a:lnTo>
                  <a:lnTo>
                    <a:pt x="1344" y="125"/>
                  </a:lnTo>
                  <a:lnTo>
                    <a:pt x="1344" y="127"/>
                  </a:lnTo>
                  <a:lnTo>
                    <a:pt x="1346" y="127"/>
                  </a:lnTo>
                  <a:lnTo>
                    <a:pt x="1347" y="129"/>
                  </a:lnTo>
                  <a:lnTo>
                    <a:pt x="1349" y="129"/>
                  </a:lnTo>
                  <a:lnTo>
                    <a:pt x="1349" y="130"/>
                  </a:lnTo>
                  <a:lnTo>
                    <a:pt x="1351" y="130"/>
                  </a:lnTo>
                  <a:lnTo>
                    <a:pt x="1352" y="132"/>
                  </a:lnTo>
                  <a:lnTo>
                    <a:pt x="1352" y="134"/>
                  </a:lnTo>
                  <a:lnTo>
                    <a:pt x="1354" y="134"/>
                  </a:lnTo>
                  <a:lnTo>
                    <a:pt x="1356" y="135"/>
                  </a:lnTo>
                  <a:lnTo>
                    <a:pt x="1356" y="137"/>
                  </a:lnTo>
                  <a:lnTo>
                    <a:pt x="1359" y="137"/>
                  </a:lnTo>
                  <a:lnTo>
                    <a:pt x="1361" y="139"/>
                  </a:lnTo>
                  <a:lnTo>
                    <a:pt x="1362" y="140"/>
                  </a:lnTo>
                  <a:lnTo>
                    <a:pt x="1364" y="140"/>
                  </a:lnTo>
                  <a:lnTo>
                    <a:pt x="1366" y="142"/>
                  </a:lnTo>
                  <a:lnTo>
                    <a:pt x="1367" y="142"/>
                  </a:lnTo>
                  <a:lnTo>
                    <a:pt x="1369" y="142"/>
                  </a:lnTo>
                  <a:lnTo>
                    <a:pt x="1370" y="142"/>
                  </a:lnTo>
                  <a:lnTo>
                    <a:pt x="1370" y="143"/>
                  </a:lnTo>
                  <a:lnTo>
                    <a:pt x="1370" y="145"/>
                  </a:lnTo>
                  <a:lnTo>
                    <a:pt x="1370" y="147"/>
                  </a:lnTo>
                  <a:lnTo>
                    <a:pt x="1372" y="148"/>
                  </a:lnTo>
                  <a:lnTo>
                    <a:pt x="1374" y="150"/>
                  </a:lnTo>
                  <a:lnTo>
                    <a:pt x="1374" y="152"/>
                  </a:lnTo>
                  <a:lnTo>
                    <a:pt x="1375" y="153"/>
                  </a:lnTo>
                  <a:lnTo>
                    <a:pt x="1375" y="155"/>
                  </a:lnTo>
                  <a:lnTo>
                    <a:pt x="1377" y="157"/>
                  </a:lnTo>
                  <a:lnTo>
                    <a:pt x="1379" y="157"/>
                  </a:lnTo>
                  <a:lnTo>
                    <a:pt x="1380" y="157"/>
                  </a:lnTo>
                  <a:lnTo>
                    <a:pt x="1384" y="157"/>
                  </a:lnTo>
                  <a:lnTo>
                    <a:pt x="1385" y="157"/>
                  </a:lnTo>
                  <a:lnTo>
                    <a:pt x="1387" y="158"/>
                  </a:lnTo>
                  <a:lnTo>
                    <a:pt x="1389" y="160"/>
                  </a:lnTo>
                  <a:lnTo>
                    <a:pt x="1390" y="162"/>
                  </a:lnTo>
                  <a:lnTo>
                    <a:pt x="1390" y="160"/>
                  </a:lnTo>
                  <a:lnTo>
                    <a:pt x="1392" y="162"/>
                  </a:lnTo>
                  <a:lnTo>
                    <a:pt x="1394" y="162"/>
                  </a:lnTo>
                  <a:lnTo>
                    <a:pt x="1395" y="162"/>
                  </a:lnTo>
                  <a:lnTo>
                    <a:pt x="1397" y="162"/>
                  </a:lnTo>
                  <a:lnTo>
                    <a:pt x="1397" y="163"/>
                  </a:lnTo>
                  <a:lnTo>
                    <a:pt x="1399" y="163"/>
                  </a:lnTo>
                  <a:lnTo>
                    <a:pt x="1399" y="165"/>
                  </a:lnTo>
                  <a:lnTo>
                    <a:pt x="1400" y="165"/>
                  </a:lnTo>
                  <a:lnTo>
                    <a:pt x="1402" y="165"/>
                  </a:lnTo>
                  <a:lnTo>
                    <a:pt x="1402" y="167"/>
                  </a:lnTo>
                  <a:lnTo>
                    <a:pt x="1403" y="167"/>
                  </a:lnTo>
                  <a:lnTo>
                    <a:pt x="1405" y="165"/>
                  </a:lnTo>
                  <a:lnTo>
                    <a:pt x="1405" y="167"/>
                  </a:lnTo>
                  <a:lnTo>
                    <a:pt x="1407" y="167"/>
                  </a:lnTo>
                  <a:lnTo>
                    <a:pt x="1408" y="167"/>
                  </a:lnTo>
                  <a:lnTo>
                    <a:pt x="1410" y="167"/>
                  </a:lnTo>
                  <a:lnTo>
                    <a:pt x="1412" y="167"/>
                  </a:lnTo>
                  <a:lnTo>
                    <a:pt x="1413" y="168"/>
                  </a:lnTo>
                  <a:lnTo>
                    <a:pt x="1415" y="170"/>
                  </a:lnTo>
                  <a:lnTo>
                    <a:pt x="1418" y="170"/>
                  </a:lnTo>
                  <a:lnTo>
                    <a:pt x="1418" y="168"/>
                  </a:lnTo>
                  <a:lnTo>
                    <a:pt x="1420" y="168"/>
                  </a:lnTo>
                  <a:lnTo>
                    <a:pt x="1422" y="168"/>
                  </a:lnTo>
                  <a:lnTo>
                    <a:pt x="1423" y="168"/>
                  </a:lnTo>
                  <a:lnTo>
                    <a:pt x="1423" y="167"/>
                  </a:lnTo>
                  <a:lnTo>
                    <a:pt x="1425" y="168"/>
                  </a:lnTo>
                  <a:lnTo>
                    <a:pt x="1425" y="167"/>
                  </a:lnTo>
                  <a:lnTo>
                    <a:pt x="1427" y="167"/>
                  </a:lnTo>
                  <a:lnTo>
                    <a:pt x="1427" y="165"/>
                  </a:lnTo>
                  <a:lnTo>
                    <a:pt x="1428" y="163"/>
                  </a:lnTo>
                  <a:lnTo>
                    <a:pt x="1430" y="162"/>
                  </a:lnTo>
                  <a:lnTo>
                    <a:pt x="1432" y="162"/>
                  </a:lnTo>
                  <a:lnTo>
                    <a:pt x="1433" y="162"/>
                  </a:lnTo>
                  <a:lnTo>
                    <a:pt x="1435" y="160"/>
                  </a:lnTo>
                  <a:lnTo>
                    <a:pt x="1436" y="160"/>
                  </a:lnTo>
                  <a:lnTo>
                    <a:pt x="1438" y="160"/>
                  </a:lnTo>
                  <a:lnTo>
                    <a:pt x="1438" y="158"/>
                  </a:lnTo>
                  <a:lnTo>
                    <a:pt x="1440" y="158"/>
                  </a:lnTo>
                  <a:lnTo>
                    <a:pt x="1441" y="160"/>
                  </a:lnTo>
                  <a:lnTo>
                    <a:pt x="1443" y="160"/>
                  </a:lnTo>
                  <a:lnTo>
                    <a:pt x="1445" y="160"/>
                  </a:lnTo>
                  <a:lnTo>
                    <a:pt x="1446" y="162"/>
                  </a:lnTo>
                  <a:lnTo>
                    <a:pt x="1448" y="162"/>
                  </a:lnTo>
                  <a:lnTo>
                    <a:pt x="1448" y="160"/>
                  </a:lnTo>
                  <a:lnTo>
                    <a:pt x="1450" y="160"/>
                  </a:lnTo>
                  <a:lnTo>
                    <a:pt x="1451" y="160"/>
                  </a:lnTo>
                  <a:lnTo>
                    <a:pt x="1453" y="160"/>
                  </a:lnTo>
                  <a:lnTo>
                    <a:pt x="1455" y="160"/>
                  </a:lnTo>
                  <a:lnTo>
                    <a:pt x="1456" y="160"/>
                  </a:lnTo>
                  <a:lnTo>
                    <a:pt x="1458" y="160"/>
                  </a:lnTo>
                  <a:lnTo>
                    <a:pt x="1460" y="160"/>
                  </a:lnTo>
                  <a:lnTo>
                    <a:pt x="1461" y="158"/>
                  </a:lnTo>
                  <a:lnTo>
                    <a:pt x="1463" y="157"/>
                  </a:lnTo>
                  <a:lnTo>
                    <a:pt x="1465" y="157"/>
                  </a:lnTo>
                  <a:lnTo>
                    <a:pt x="1466" y="155"/>
                  </a:lnTo>
                  <a:lnTo>
                    <a:pt x="1468" y="155"/>
                  </a:lnTo>
                  <a:lnTo>
                    <a:pt x="1469" y="155"/>
                  </a:lnTo>
                  <a:lnTo>
                    <a:pt x="1471" y="155"/>
                  </a:lnTo>
                  <a:lnTo>
                    <a:pt x="1471" y="153"/>
                  </a:lnTo>
                  <a:lnTo>
                    <a:pt x="1471" y="155"/>
                  </a:lnTo>
                  <a:lnTo>
                    <a:pt x="1473" y="155"/>
                  </a:lnTo>
                  <a:lnTo>
                    <a:pt x="1474" y="157"/>
                  </a:lnTo>
                  <a:lnTo>
                    <a:pt x="1474" y="158"/>
                  </a:lnTo>
                  <a:lnTo>
                    <a:pt x="1476" y="160"/>
                  </a:lnTo>
                  <a:lnTo>
                    <a:pt x="1476" y="162"/>
                  </a:lnTo>
                  <a:lnTo>
                    <a:pt x="1478" y="162"/>
                  </a:lnTo>
                  <a:lnTo>
                    <a:pt x="1481" y="163"/>
                  </a:lnTo>
                  <a:lnTo>
                    <a:pt x="1483" y="163"/>
                  </a:lnTo>
                  <a:lnTo>
                    <a:pt x="1486" y="163"/>
                  </a:lnTo>
                  <a:lnTo>
                    <a:pt x="1486" y="165"/>
                  </a:lnTo>
                  <a:lnTo>
                    <a:pt x="1489" y="165"/>
                  </a:lnTo>
                  <a:lnTo>
                    <a:pt x="1491" y="165"/>
                  </a:lnTo>
                  <a:lnTo>
                    <a:pt x="1493" y="167"/>
                  </a:lnTo>
                  <a:lnTo>
                    <a:pt x="1494" y="167"/>
                  </a:lnTo>
                  <a:lnTo>
                    <a:pt x="1496" y="167"/>
                  </a:lnTo>
                  <a:lnTo>
                    <a:pt x="1497" y="167"/>
                  </a:lnTo>
                  <a:lnTo>
                    <a:pt x="1499" y="167"/>
                  </a:lnTo>
                  <a:lnTo>
                    <a:pt x="1497" y="167"/>
                  </a:lnTo>
                  <a:lnTo>
                    <a:pt x="1497" y="168"/>
                  </a:lnTo>
                  <a:lnTo>
                    <a:pt x="1496" y="168"/>
                  </a:lnTo>
                  <a:lnTo>
                    <a:pt x="1496" y="170"/>
                  </a:lnTo>
                  <a:lnTo>
                    <a:pt x="1496" y="171"/>
                  </a:lnTo>
                  <a:lnTo>
                    <a:pt x="1496" y="173"/>
                  </a:lnTo>
                  <a:lnTo>
                    <a:pt x="1496" y="175"/>
                  </a:lnTo>
                  <a:lnTo>
                    <a:pt x="1494" y="176"/>
                  </a:lnTo>
                  <a:lnTo>
                    <a:pt x="1494" y="178"/>
                  </a:lnTo>
                  <a:lnTo>
                    <a:pt x="1493" y="178"/>
                  </a:lnTo>
                  <a:lnTo>
                    <a:pt x="1493" y="180"/>
                  </a:lnTo>
                  <a:lnTo>
                    <a:pt x="1493" y="181"/>
                  </a:lnTo>
                  <a:lnTo>
                    <a:pt x="1493" y="183"/>
                  </a:lnTo>
                  <a:lnTo>
                    <a:pt x="1493" y="185"/>
                  </a:lnTo>
                  <a:lnTo>
                    <a:pt x="1493" y="186"/>
                  </a:lnTo>
                  <a:lnTo>
                    <a:pt x="1494" y="188"/>
                  </a:lnTo>
                  <a:lnTo>
                    <a:pt x="1493" y="190"/>
                  </a:lnTo>
                  <a:lnTo>
                    <a:pt x="1493" y="191"/>
                  </a:lnTo>
                  <a:lnTo>
                    <a:pt x="1491" y="193"/>
                  </a:lnTo>
                  <a:lnTo>
                    <a:pt x="1491" y="195"/>
                  </a:lnTo>
                  <a:lnTo>
                    <a:pt x="1489" y="196"/>
                  </a:lnTo>
                  <a:lnTo>
                    <a:pt x="1489" y="198"/>
                  </a:lnTo>
                  <a:lnTo>
                    <a:pt x="1488" y="198"/>
                  </a:lnTo>
                  <a:lnTo>
                    <a:pt x="1488" y="200"/>
                  </a:lnTo>
                  <a:lnTo>
                    <a:pt x="1489" y="201"/>
                  </a:lnTo>
                  <a:lnTo>
                    <a:pt x="1489" y="203"/>
                  </a:lnTo>
                  <a:lnTo>
                    <a:pt x="1491" y="204"/>
                  </a:lnTo>
                  <a:lnTo>
                    <a:pt x="1491" y="208"/>
                  </a:lnTo>
                  <a:lnTo>
                    <a:pt x="1489" y="209"/>
                  </a:lnTo>
                  <a:lnTo>
                    <a:pt x="1489" y="211"/>
                  </a:lnTo>
                  <a:lnTo>
                    <a:pt x="1488" y="211"/>
                  </a:lnTo>
                  <a:lnTo>
                    <a:pt x="1489" y="213"/>
                  </a:lnTo>
                  <a:lnTo>
                    <a:pt x="1489" y="214"/>
                  </a:lnTo>
                  <a:lnTo>
                    <a:pt x="1488" y="216"/>
                  </a:lnTo>
                  <a:lnTo>
                    <a:pt x="1488" y="218"/>
                  </a:lnTo>
                  <a:lnTo>
                    <a:pt x="1489" y="218"/>
                  </a:lnTo>
                  <a:lnTo>
                    <a:pt x="1488" y="219"/>
                  </a:lnTo>
                  <a:lnTo>
                    <a:pt x="1488" y="221"/>
                  </a:lnTo>
                  <a:lnTo>
                    <a:pt x="1488" y="223"/>
                  </a:lnTo>
                  <a:lnTo>
                    <a:pt x="1489" y="224"/>
                  </a:lnTo>
                  <a:lnTo>
                    <a:pt x="1489" y="226"/>
                  </a:lnTo>
                  <a:lnTo>
                    <a:pt x="1489" y="228"/>
                  </a:lnTo>
                  <a:lnTo>
                    <a:pt x="1489" y="231"/>
                  </a:lnTo>
                  <a:lnTo>
                    <a:pt x="1489" y="233"/>
                  </a:lnTo>
                  <a:lnTo>
                    <a:pt x="1489" y="234"/>
                  </a:lnTo>
                  <a:lnTo>
                    <a:pt x="1489" y="236"/>
                  </a:lnTo>
                  <a:lnTo>
                    <a:pt x="1489" y="237"/>
                  </a:lnTo>
                  <a:lnTo>
                    <a:pt x="1489" y="239"/>
                  </a:lnTo>
                  <a:lnTo>
                    <a:pt x="1489" y="241"/>
                  </a:lnTo>
                  <a:lnTo>
                    <a:pt x="1491" y="241"/>
                  </a:lnTo>
                  <a:lnTo>
                    <a:pt x="1491" y="242"/>
                  </a:lnTo>
                  <a:lnTo>
                    <a:pt x="1491" y="244"/>
                  </a:lnTo>
                  <a:lnTo>
                    <a:pt x="1493" y="244"/>
                  </a:lnTo>
                  <a:lnTo>
                    <a:pt x="1493" y="246"/>
                  </a:lnTo>
                  <a:lnTo>
                    <a:pt x="1493" y="247"/>
                  </a:lnTo>
                  <a:lnTo>
                    <a:pt x="1491" y="249"/>
                  </a:lnTo>
                  <a:lnTo>
                    <a:pt x="1493" y="249"/>
                  </a:lnTo>
                  <a:lnTo>
                    <a:pt x="1491" y="251"/>
                  </a:lnTo>
                  <a:lnTo>
                    <a:pt x="1491" y="252"/>
                  </a:lnTo>
                  <a:lnTo>
                    <a:pt x="1489" y="252"/>
                  </a:lnTo>
                  <a:lnTo>
                    <a:pt x="1489" y="254"/>
                  </a:lnTo>
                  <a:lnTo>
                    <a:pt x="1489" y="256"/>
                  </a:lnTo>
                  <a:lnTo>
                    <a:pt x="1488" y="257"/>
                  </a:lnTo>
                  <a:lnTo>
                    <a:pt x="1489" y="259"/>
                  </a:lnTo>
                  <a:lnTo>
                    <a:pt x="1489" y="261"/>
                  </a:lnTo>
                  <a:lnTo>
                    <a:pt x="1488" y="261"/>
                  </a:lnTo>
                  <a:lnTo>
                    <a:pt x="1488" y="262"/>
                  </a:lnTo>
                  <a:lnTo>
                    <a:pt x="1489" y="264"/>
                  </a:lnTo>
                  <a:lnTo>
                    <a:pt x="1489" y="266"/>
                  </a:lnTo>
                  <a:lnTo>
                    <a:pt x="1489" y="267"/>
                  </a:lnTo>
                  <a:lnTo>
                    <a:pt x="1488" y="267"/>
                  </a:lnTo>
                  <a:lnTo>
                    <a:pt x="1489" y="267"/>
                  </a:lnTo>
                  <a:lnTo>
                    <a:pt x="1488" y="269"/>
                  </a:lnTo>
                  <a:lnTo>
                    <a:pt x="1488" y="270"/>
                  </a:lnTo>
                  <a:lnTo>
                    <a:pt x="1489" y="272"/>
                  </a:lnTo>
                  <a:lnTo>
                    <a:pt x="1489" y="274"/>
                  </a:lnTo>
                  <a:lnTo>
                    <a:pt x="1488" y="275"/>
                  </a:lnTo>
                  <a:lnTo>
                    <a:pt x="1488" y="277"/>
                  </a:lnTo>
                  <a:lnTo>
                    <a:pt x="1489" y="279"/>
                  </a:lnTo>
                  <a:lnTo>
                    <a:pt x="1489" y="280"/>
                  </a:lnTo>
                  <a:lnTo>
                    <a:pt x="1489" y="282"/>
                  </a:lnTo>
                  <a:lnTo>
                    <a:pt x="1489" y="284"/>
                  </a:lnTo>
                  <a:lnTo>
                    <a:pt x="1489" y="285"/>
                  </a:lnTo>
                  <a:lnTo>
                    <a:pt x="1489" y="287"/>
                  </a:lnTo>
                  <a:lnTo>
                    <a:pt x="1491" y="285"/>
                  </a:lnTo>
                  <a:lnTo>
                    <a:pt x="1493" y="285"/>
                  </a:lnTo>
                  <a:lnTo>
                    <a:pt x="1494" y="287"/>
                  </a:lnTo>
                  <a:lnTo>
                    <a:pt x="1494" y="289"/>
                  </a:lnTo>
                  <a:lnTo>
                    <a:pt x="1496" y="289"/>
                  </a:lnTo>
                  <a:lnTo>
                    <a:pt x="1496" y="290"/>
                  </a:lnTo>
                  <a:lnTo>
                    <a:pt x="1496" y="292"/>
                  </a:lnTo>
                  <a:lnTo>
                    <a:pt x="1497" y="294"/>
                  </a:lnTo>
                  <a:lnTo>
                    <a:pt x="1497" y="295"/>
                  </a:lnTo>
                  <a:lnTo>
                    <a:pt x="1497" y="297"/>
                  </a:lnTo>
                  <a:lnTo>
                    <a:pt x="1497" y="299"/>
                  </a:lnTo>
                  <a:lnTo>
                    <a:pt x="1497" y="300"/>
                  </a:lnTo>
                  <a:lnTo>
                    <a:pt x="1497" y="302"/>
                  </a:lnTo>
                  <a:lnTo>
                    <a:pt x="1497" y="303"/>
                  </a:lnTo>
                  <a:lnTo>
                    <a:pt x="1497" y="305"/>
                  </a:lnTo>
                  <a:lnTo>
                    <a:pt x="1497" y="307"/>
                  </a:lnTo>
                  <a:lnTo>
                    <a:pt x="1499" y="308"/>
                  </a:lnTo>
                  <a:lnTo>
                    <a:pt x="1499" y="310"/>
                  </a:lnTo>
                  <a:lnTo>
                    <a:pt x="1499" y="312"/>
                  </a:lnTo>
                  <a:lnTo>
                    <a:pt x="1499" y="313"/>
                  </a:lnTo>
                  <a:lnTo>
                    <a:pt x="1499" y="315"/>
                  </a:lnTo>
                  <a:lnTo>
                    <a:pt x="1499" y="317"/>
                  </a:lnTo>
                  <a:lnTo>
                    <a:pt x="1499" y="318"/>
                  </a:lnTo>
                  <a:lnTo>
                    <a:pt x="1499" y="320"/>
                  </a:lnTo>
                  <a:lnTo>
                    <a:pt x="1499" y="322"/>
                  </a:lnTo>
                  <a:lnTo>
                    <a:pt x="1499" y="323"/>
                  </a:lnTo>
                  <a:lnTo>
                    <a:pt x="1499" y="325"/>
                  </a:lnTo>
                  <a:lnTo>
                    <a:pt x="1499" y="327"/>
                  </a:lnTo>
                  <a:lnTo>
                    <a:pt x="1499" y="328"/>
                  </a:lnTo>
                  <a:lnTo>
                    <a:pt x="1501" y="330"/>
                  </a:lnTo>
                  <a:lnTo>
                    <a:pt x="1501" y="332"/>
                  </a:lnTo>
                  <a:lnTo>
                    <a:pt x="1499" y="333"/>
                  </a:lnTo>
                  <a:lnTo>
                    <a:pt x="1499" y="335"/>
                  </a:lnTo>
                  <a:lnTo>
                    <a:pt x="1499" y="336"/>
                  </a:lnTo>
                  <a:lnTo>
                    <a:pt x="1499" y="338"/>
                  </a:lnTo>
                  <a:lnTo>
                    <a:pt x="1499" y="340"/>
                  </a:lnTo>
                  <a:lnTo>
                    <a:pt x="1499" y="341"/>
                  </a:lnTo>
                  <a:lnTo>
                    <a:pt x="1499" y="343"/>
                  </a:lnTo>
                  <a:lnTo>
                    <a:pt x="1499" y="345"/>
                  </a:lnTo>
                  <a:lnTo>
                    <a:pt x="1497" y="345"/>
                  </a:lnTo>
                  <a:lnTo>
                    <a:pt x="1497" y="346"/>
                  </a:lnTo>
                  <a:lnTo>
                    <a:pt x="1497" y="348"/>
                  </a:lnTo>
                  <a:lnTo>
                    <a:pt x="1497" y="350"/>
                  </a:lnTo>
                  <a:lnTo>
                    <a:pt x="1497" y="351"/>
                  </a:lnTo>
                  <a:lnTo>
                    <a:pt x="1496" y="351"/>
                  </a:lnTo>
                  <a:lnTo>
                    <a:pt x="1496" y="353"/>
                  </a:lnTo>
                  <a:lnTo>
                    <a:pt x="1496" y="355"/>
                  </a:lnTo>
                  <a:lnTo>
                    <a:pt x="1496" y="356"/>
                  </a:lnTo>
                  <a:lnTo>
                    <a:pt x="1496" y="358"/>
                  </a:lnTo>
                  <a:lnTo>
                    <a:pt x="1494" y="358"/>
                  </a:lnTo>
                  <a:lnTo>
                    <a:pt x="1494" y="360"/>
                  </a:lnTo>
                  <a:lnTo>
                    <a:pt x="1496" y="361"/>
                  </a:lnTo>
                  <a:lnTo>
                    <a:pt x="1496" y="363"/>
                  </a:lnTo>
                  <a:lnTo>
                    <a:pt x="1496" y="365"/>
                  </a:lnTo>
                  <a:lnTo>
                    <a:pt x="1494" y="365"/>
                  </a:lnTo>
                  <a:lnTo>
                    <a:pt x="1494" y="366"/>
                  </a:lnTo>
                  <a:lnTo>
                    <a:pt x="1493" y="366"/>
                  </a:lnTo>
                  <a:lnTo>
                    <a:pt x="1491" y="366"/>
                  </a:lnTo>
                  <a:lnTo>
                    <a:pt x="1489" y="366"/>
                  </a:lnTo>
                  <a:lnTo>
                    <a:pt x="1488" y="366"/>
                  </a:lnTo>
                  <a:lnTo>
                    <a:pt x="1488" y="368"/>
                  </a:lnTo>
                  <a:lnTo>
                    <a:pt x="1486" y="369"/>
                  </a:lnTo>
                  <a:lnTo>
                    <a:pt x="1486" y="371"/>
                  </a:lnTo>
                  <a:lnTo>
                    <a:pt x="1486" y="373"/>
                  </a:lnTo>
                  <a:lnTo>
                    <a:pt x="1486" y="374"/>
                  </a:lnTo>
                  <a:lnTo>
                    <a:pt x="1488" y="374"/>
                  </a:lnTo>
                  <a:lnTo>
                    <a:pt x="1489" y="374"/>
                  </a:lnTo>
                  <a:lnTo>
                    <a:pt x="1491" y="376"/>
                  </a:lnTo>
                  <a:lnTo>
                    <a:pt x="1489" y="378"/>
                  </a:lnTo>
                  <a:lnTo>
                    <a:pt x="1491" y="379"/>
                  </a:lnTo>
                  <a:lnTo>
                    <a:pt x="1491" y="381"/>
                  </a:lnTo>
                  <a:lnTo>
                    <a:pt x="1491" y="383"/>
                  </a:lnTo>
                  <a:lnTo>
                    <a:pt x="1489" y="383"/>
                  </a:lnTo>
                  <a:lnTo>
                    <a:pt x="1489" y="384"/>
                  </a:lnTo>
                  <a:lnTo>
                    <a:pt x="1491" y="386"/>
                  </a:lnTo>
                  <a:lnTo>
                    <a:pt x="1489" y="388"/>
                  </a:lnTo>
                  <a:lnTo>
                    <a:pt x="1489" y="389"/>
                  </a:lnTo>
                  <a:lnTo>
                    <a:pt x="1489" y="391"/>
                  </a:lnTo>
                  <a:lnTo>
                    <a:pt x="1491" y="393"/>
                  </a:lnTo>
                  <a:lnTo>
                    <a:pt x="1489" y="394"/>
                  </a:lnTo>
                  <a:lnTo>
                    <a:pt x="1491" y="396"/>
                  </a:lnTo>
                  <a:lnTo>
                    <a:pt x="1491" y="398"/>
                  </a:lnTo>
                  <a:lnTo>
                    <a:pt x="1491" y="399"/>
                  </a:lnTo>
                  <a:lnTo>
                    <a:pt x="1491" y="401"/>
                  </a:lnTo>
                  <a:lnTo>
                    <a:pt x="1491" y="402"/>
                  </a:lnTo>
                  <a:lnTo>
                    <a:pt x="1489" y="402"/>
                  </a:lnTo>
                  <a:lnTo>
                    <a:pt x="1491" y="404"/>
                  </a:lnTo>
                  <a:lnTo>
                    <a:pt x="1493" y="406"/>
                  </a:lnTo>
                  <a:lnTo>
                    <a:pt x="1493" y="407"/>
                  </a:lnTo>
                  <a:lnTo>
                    <a:pt x="1493" y="409"/>
                  </a:lnTo>
                  <a:lnTo>
                    <a:pt x="1493" y="411"/>
                  </a:lnTo>
                  <a:lnTo>
                    <a:pt x="1493" y="412"/>
                  </a:lnTo>
                  <a:lnTo>
                    <a:pt x="1494" y="414"/>
                  </a:lnTo>
                  <a:lnTo>
                    <a:pt x="1496" y="414"/>
                  </a:lnTo>
                  <a:lnTo>
                    <a:pt x="1496" y="416"/>
                  </a:lnTo>
                  <a:lnTo>
                    <a:pt x="1497" y="416"/>
                  </a:lnTo>
                  <a:lnTo>
                    <a:pt x="1496" y="417"/>
                  </a:lnTo>
                  <a:lnTo>
                    <a:pt x="1496" y="419"/>
                  </a:lnTo>
                  <a:lnTo>
                    <a:pt x="1496" y="417"/>
                  </a:lnTo>
                  <a:lnTo>
                    <a:pt x="1497" y="419"/>
                  </a:lnTo>
                  <a:lnTo>
                    <a:pt x="1497" y="421"/>
                  </a:lnTo>
                  <a:lnTo>
                    <a:pt x="1499" y="421"/>
                  </a:lnTo>
                  <a:lnTo>
                    <a:pt x="1499" y="422"/>
                  </a:lnTo>
                  <a:lnTo>
                    <a:pt x="1501" y="422"/>
                  </a:lnTo>
                  <a:lnTo>
                    <a:pt x="1502" y="421"/>
                  </a:lnTo>
                  <a:lnTo>
                    <a:pt x="1502" y="422"/>
                  </a:lnTo>
                  <a:lnTo>
                    <a:pt x="1504" y="422"/>
                  </a:lnTo>
                  <a:lnTo>
                    <a:pt x="1506" y="422"/>
                  </a:lnTo>
                  <a:lnTo>
                    <a:pt x="1507" y="422"/>
                  </a:lnTo>
                  <a:lnTo>
                    <a:pt x="1509" y="422"/>
                  </a:lnTo>
                  <a:lnTo>
                    <a:pt x="1509" y="424"/>
                  </a:lnTo>
                  <a:lnTo>
                    <a:pt x="1511" y="426"/>
                  </a:lnTo>
                  <a:lnTo>
                    <a:pt x="1512" y="426"/>
                  </a:lnTo>
                  <a:lnTo>
                    <a:pt x="1514" y="426"/>
                  </a:lnTo>
                  <a:lnTo>
                    <a:pt x="1516" y="427"/>
                  </a:lnTo>
                  <a:lnTo>
                    <a:pt x="1516" y="429"/>
                  </a:lnTo>
                  <a:lnTo>
                    <a:pt x="1517" y="427"/>
                  </a:lnTo>
                  <a:lnTo>
                    <a:pt x="1519" y="427"/>
                  </a:lnTo>
                  <a:lnTo>
                    <a:pt x="1521" y="427"/>
                  </a:lnTo>
                  <a:lnTo>
                    <a:pt x="1521" y="429"/>
                  </a:lnTo>
                  <a:lnTo>
                    <a:pt x="1521" y="430"/>
                  </a:lnTo>
                  <a:lnTo>
                    <a:pt x="1522" y="430"/>
                  </a:lnTo>
                  <a:lnTo>
                    <a:pt x="1524" y="430"/>
                  </a:lnTo>
                  <a:lnTo>
                    <a:pt x="1522" y="432"/>
                  </a:lnTo>
                  <a:lnTo>
                    <a:pt x="1522" y="434"/>
                  </a:lnTo>
                  <a:lnTo>
                    <a:pt x="1524" y="434"/>
                  </a:lnTo>
                  <a:lnTo>
                    <a:pt x="1526" y="434"/>
                  </a:lnTo>
                  <a:lnTo>
                    <a:pt x="1526" y="435"/>
                  </a:lnTo>
                  <a:lnTo>
                    <a:pt x="1526" y="437"/>
                  </a:lnTo>
                  <a:lnTo>
                    <a:pt x="1524" y="439"/>
                  </a:lnTo>
                  <a:lnTo>
                    <a:pt x="1526" y="440"/>
                  </a:lnTo>
                  <a:lnTo>
                    <a:pt x="1526" y="442"/>
                  </a:lnTo>
                  <a:lnTo>
                    <a:pt x="1527" y="442"/>
                  </a:lnTo>
                  <a:lnTo>
                    <a:pt x="1529" y="440"/>
                  </a:lnTo>
                  <a:lnTo>
                    <a:pt x="1530" y="442"/>
                  </a:lnTo>
                  <a:lnTo>
                    <a:pt x="1532" y="442"/>
                  </a:lnTo>
                  <a:lnTo>
                    <a:pt x="1532" y="444"/>
                  </a:lnTo>
                  <a:lnTo>
                    <a:pt x="1534" y="444"/>
                  </a:lnTo>
                  <a:lnTo>
                    <a:pt x="1534" y="445"/>
                  </a:lnTo>
                  <a:lnTo>
                    <a:pt x="1535" y="444"/>
                  </a:lnTo>
                  <a:lnTo>
                    <a:pt x="1537" y="445"/>
                  </a:lnTo>
                  <a:lnTo>
                    <a:pt x="1539" y="447"/>
                  </a:lnTo>
                  <a:lnTo>
                    <a:pt x="1539" y="449"/>
                  </a:lnTo>
                  <a:lnTo>
                    <a:pt x="1539" y="450"/>
                  </a:lnTo>
                  <a:lnTo>
                    <a:pt x="1539" y="452"/>
                  </a:lnTo>
                  <a:lnTo>
                    <a:pt x="1540" y="452"/>
                  </a:lnTo>
                  <a:lnTo>
                    <a:pt x="1542" y="454"/>
                  </a:lnTo>
                  <a:lnTo>
                    <a:pt x="1544" y="454"/>
                  </a:lnTo>
                  <a:lnTo>
                    <a:pt x="1545" y="455"/>
                  </a:lnTo>
                  <a:lnTo>
                    <a:pt x="1547" y="455"/>
                  </a:lnTo>
                  <a:lnTo>
                    <a:pt x="1549" y="457"/>
                  </a:lnTo>
                  <a:lnTo>
                    <a:pt x="1549" y="459"/>
                  </a:lnTo>
                  <a:lnTo>
                    <a:pt x="1547" y="462"/>
                  </a:lnTo>
                  <a:lnTo>
                    <a:pt x="1545" y="463"/>
                  </a:lnTo>
                  <a:lnTo>
                    <a:pt x="1544" y="465"/>
                  </a:lnTo>
                  <a:lnTo>
                    <a:pt x="1544" y="467"/>
                  </a:lnTo>
                  <a:lnTo>
                    <a:pt x="1545" y="467"/>
                  </a:lnTo>
                  <a:lnTo>
                    <a:pt x="1547" y="468"/>
                  </a:lnTo>
                  <a:lnTo>
                    <a:pt x="1545" y="470"/>
                  </a:lnTo>
                  <a:lnTo>
                    <a:pt x="1544" y="472"/>
                  </a:lnTo>
                  <a:lnTo>
                    <a:pt x="1544" y="473"/>
                  </a:lnTo>
                  <a:lnTo>
                    <a:pt x="1545" y="473"/>
                  </a:lnTo>
                  <a:lnTo>
                    <a:pt x="1545" y="475"/>
                  </a:lnTo>
                  <a:lnTo>
                    <a:pt x="1545" y="477"/>
                  </a:lnTo>
                  <a:lnTo>
                    <a:pt x="1544" y="478"/>
                  </a:lnTo>
                  <a:lnTo>
                    <a:pt x="1544" y="480"/>
                  </a:lnTo>
                  <a:lnTo>
                    <a:pt x="1545" y="482"/>
                  </a:lnTo>
                  <a:lnTo>
                    <a:pt x="1545" y="483"/>
                  </a:lnTo>
                  <a:lnTo>
                    <a:pt x="1545" y="485"/>
                  </a:lnTo>
                  <a:lnTo>
                    <a:pt x="1547" y="487"/>
                  </a:lnTo>
                  <a:lnTo>
                    <a:pt x="1547" y="490"/>
                  </a:lnTo>
                  <a:lnTo>
                    <a:pt x="1549" y="492"/>
                  </a:lnTo>
                  <a:lnTo>
                    <a:pt x="1550" y="493"/>
                  </a:lnTo>
                  <a:lnTo>
                    <a:pt x="1552" y="495"/>
                  </a:lnTo>
                  <a:lnTo>
                    <a:pt x="1554" y="495"/>
                  </a:lnTo>
                  <a:lnTo>
                    <a:pt x="1554" y="496"/>
                  </a:lnTo>
                  <a:lnTo>
                    <a:pt x="1552" y="496"/>
                  </a:lnTo>
                  <a:lnTo>
                    <a:pt x="1552" y="498"/>
                  </a:lnTo>
                  <a:lnTo>
                    <a:pt x="1552" y="500"/>
                  </a:lnTo>
                  <a:lnTo>
                    <a:pt x="1554" y="500"/>
                  </a:lnTo>
                  <a:lnTo>
                    <a:pt x="1554" y="501"/>
                  </a:lnTo>
                  <a:lnTo>
                    <a:pt x="1552" y="503"/>
                  </a:lnTo>
                  <a:lnTo>
                    <a:pt x="1554" y="505"/>
                  </a:lnTo>
                  <a:lnTo>
                    <a:pt x="1554" y="506"/>
                  </a:lnTo>
                  <a:lnTo>
                    <a:pt x="1555" y="508"/>
                  </a:lnTo>
                  <a:lnTo>
                    <a:pt x="1555" y="510"/>
                  </a:lnTo>
                  <a:lnTo>
                    <a:pt x="1557" y="511"/>
                  </a:lnTo>
                  <a:lnTo>
                    <a:pt x="1557" y="513"/>
                  </a:lnTo>
                  <a:lnTo>
                    <a:pt x="1557" y="515"/>
                  </a:lnTo>
                  <a:lnTo>
                    <a:pt x="1559" y="515"/>
                  </a:lnTo>
                  <a:lnTo>
                    <a:pt x="1559" y="516"/>
                  </a:lnTo>
                  <a:lnTo>
                    <a:pt x="1560" y="516"/>
                  </a:lnTo>
                  <a:lnTo>
                    <a:pt x="1562" y="516"/>
                  </a:lnTo>
                  <a:lnTo>
                    <a:pt x="1562" y="518"/>
                  </a:lnTo>
                  <a:lnTo>
                    <a:pt x="1560" y="520"/>
                  </a:lnTo>
                  <a:lnTo>
                    <a:pt x="1562" y="521"/>
                  </a:lnTo>
                  <a:lnTo>
                    <a:pt x="1562" y="523"/>
                  </a:lnTo>
                  <a:lnTo>
                    <a:pt x="1560" y="525"/>
                  </a:lnTo>
                  <a:lnTo>
                    <a:pt x="1560" y="526"/>
                  </a:lnTo>
                  <a:lnTo>
                    <a:pt x="1560" y="528"/>
                  </a:lnTo>
                  <a:lnTo>
                    <a:pt x="1562" y="529"/>
                  </a:lnTo>
                  <a:lnTo>
                    <a:pt x="1563" y="529"/>
                  </a:lnTo>
                  <a:lnTo>
                    <a:pt x="1565" y="529"/>
                  </a:lnTo>
                  <a:lnTo>
                    <a:pt x="1565" y="531"/>
                  </a:lnTo>
                  <a:lnTo>
                    <a:pt x="1563" y="533"/>
                  </a:lnTo>
                  <a:lnTo>
                    <a:pt x="1563" y="534"/>
                  </a:lnTo>
                  <a:lnTo>
                    <a:pt x="1563" y="536"/>
                  </a:lnTo>
                  <a:lnTo>
                    <a:pt x="1562" y="536"/>
                  </a:lnTo>
                  <a:lnTo>
                    <a:pt x="1562" y="538"/>
                  </a:lnTo>
                  <a:lnTo>
                    <a:pt x="1563" y="538"/>
                  </a:lnTo>
                  <a:lnTo>
                    <a:pt x="1565" y="539"/>
                  </a:lnTo>
                  <a:lnTo>
                    <a:pt x="1565" y="541"/>
                  </a:lnTo>
                  <a:lnTo>
                    <a:pt x="1565" y="543"/>
                  </a:lnTo>
                  <a:lnTo>
                    <a:pt x="1565" y="544"/>
                  </a:lnTo>
                  <a:lnTo>
                    <a:pt x="1563" y="546"/>
                  </a:lnTo>
                  <a:lnTo>
                    <a:pt x="1562" y="548"/>
                  </a:lnTo>
                  <a:lnTo>
                    <a:pt x="1560" y="548"/>
                  </a:lnTo>
                  <a:lnTo>
                    <a:pt x="1559" y="546"/>
                  </a:lnTo>
                  <a:lnTo>
                    <a:pt x="1559" y="548"/>
                  </a:lnTo>
                  <a:lnTo>
                    <a:pt x="1557" y="548"/>
                  </a:lnTo>
                  <a:lnTo>
                    <a:pt x="1559" y="549"/>
                  </a:lnTo>
                  <a:lnTo>
                    <a:pt x="1559" y="551"/>
                  </a:lnTo>
                  <a:lnTo>
                    <a:pt x="1557" y="553"/>
                  </a:lnTo>
                  <a:lnTo>
                    <a:pt x="1559" y="553"/>
                  </a:lnTo>
                  <a:lnTo>
                    <a:pt x="1559" y="554"/>
                  </a:lnTo>
                  <a:lnTo>
                    <a:pt x="1560" y="554"/>
                  </a:lnTo>
                  <a:lnTo>
                    <a:pt x="1560" y="556"/>
                  </a:lnTo>
                  <a:lnTo>
                    <a:pt x="1557" y="556"/>
                  </a:lnTo>
                  <a:lnTo>
                    <a:pt x="1557" y="558"/>
                  </a:lnTo>
                  <a:lnTo>
                    <a:pt x="1560" y="558"/>
                  </a:lnTo>
                  <a:lnTo>
                    <a:pt x="1560" y="559"/>
                  </a:lnTo>
                  <a:lnTo>
                    <a:pt x="1559" y="559"/>
                  </a:lnTo>
                  <a:lnTo>
                    <a:pt x="1557" y="561"/>
                  </a:lnTo>
                  <a:lnTo>
                    <a:pt x="1557" y="562"/>
                  </a:lnTo>
                  <a:lnTo>
                    <a:pt x="1559" y="564"/>
                  </a:lnTo>
                  <a:lnTo>
                    <a:pt x="1557" y="564"/>
                  </a:lnTo>
                  <a:lnTo>
                    <a:pt x="1557" y="566"/>
                  </a:lnTo>
                  <a:lnTo>
                    <a:pt x="1557" y="567"/>
                  </a:lnTo>
                  <a:lnTo>
                    <a:pt x="1559" y="567"/>
                  </a:lnTo>
                  <a:lnTo>
                    <a:pt x="1559" y="569"/>
                  </a:lnTo>
                  <a:lnTo>
                    <a:pt x="1559" y="571"/>
                  </a:lnTo>
                  <a:lnTo>
                    <a:pt x="1559" y="572"/>
                  </a:lnTo>
                  <a:lnTo>
                    <a:pt x="1560" y="572"/>
                  </a:lnTo>
                  <a:lnTo>
                    <a:pt x="1562" y="574"/>
                  </a:lnTo>
                  <a:lnTo>
                    <a:pt x="1562" y="576"/>
                  </a:lnTo>
                  <a:lnTo>
                    <a:pt x="1560" y="576"/>
                  </a:lnTo>
                  <a:lnTo>
                    <a:pt x="1562" y="576"/>
                  </a:lnTo>
                  <a:lnTo>
                    <a:pt x="1563" y="576"/>
                  </a:lnTo>
                  <a:lnTo>
                    <a:pt x="1563" y="577"/>
                  </a:lnTo>
                  <a:lnTo>
                    <a:pt x="1563" y="579"/>
                  </a:lnTo>
                  <a:lnTo>
                    <a:pt x="1563" y="581"/>
                  </a:lnTo>
                  <a:lnTo>
                    <a:pt x="1563" y="582"/>
                  </a:lnTo>
                  <a:lnTo>
                    <a:pt x="1562" y="584"/>
                  </a:lnTo>
                  <a:lnTo>
                    <a:pt x="1562" y="586"/>
                  </a:lnTo>
                  <a:lnTo>
                    <a:pt x="1560" y="587"/>
                  </a:lnTo>
                  <a:lnTo>
                    <a:pt x="1559" y="587"/>
                  </a:lnTo>
                  <a:lnTo>
                    <a:pt x="1557" y="587"/>
                  </a:lnTo>
                  <a:lnTo>
                    <a:pt x="1557" y="589"/>
                  </a:lnTo>
                  <a:lnTo>
                    <a:pt x="1557" y="592"/>
                  </a:lnTo>
                  <a:lnTo>
                    <a:pt x="1557" y="594"/>
                  </a:lnTo>
                  <a:lnTo>
                    <a:pt x="1557" y="595"/>
                  </a:lnTo>
                  <a:lnTo>
                    <a:pt x="1557" y="597"/>
                  </a:lnTo>
                  <a:lnTo>
                    <a:pt x="1557" y="599"/>
                  </a:lnTo>
                  <a:lnTo>
                    <a:pt x="1557" y="600"/>
                  </a:lnTo>
                  <a:lnTo>
                    <a:pt x="1557" y="602"/>
                  </a:lnTo>
                  <a:lnTo>
                    <a:pt x="1557" y="604"/>
                  </a:lnTo>
                  <a:lnTo>
                    <a:pt x="1559" y="604"/>
                  </a:lnTo>
                  <a:lnTo>
                    <a:pt x="1560" y="602"/>
                  </a:lnTo>
                  <a:lnTo>
                    <a:pt x="1560" y="604"/>
                  </a:lnTo>
                  <a:lnTo>
                    <a:pt x="1562" y="604"/>
                  </a:lnTo>
                  <a:lnTo>
                    <a:pt x="1562" y="605"/>
                  </a:lnTo>
                  <a:lnTo>
                    <a:pt x="1562" y="607"/>
                  </a:lnTo>
                  <a:lnTo>
                    <a:pt x="1562" y="609"/>
                  </a:lnTo>
                  <a:lnTo>
                    <a:pt x="1562" y="610"/>
                  </a:lnTo>
                  <a:lnTo>
                    <a:pt x="1563" y="612"/>
                  </a:lnTo>
                  <a:lnTo>
                    <a:pt x="1563" y="614"/>
                  </a:lnTo>
                  <a:lnTo>
                    <a:pt x="1562" y="614"/>
                  </a:lnTo>
                  <a:lnTo>
                    <a:pt x="1560" y="615"/>
                  </a:lnTo>
                  <a:lnTo>
                    <a:pt x="1559" y="615"/>
                  </a:lnTo>
                  <a:lnTo>
                    <a:pt x="1559" y="617"/>
                  </a:lnTo>
                  <a:lnTo>
                    <a:pt x="1559" y="619"/>
                  </a:lnTo>
                  <a:lnTo>
                    <a:pt x="1557" y="619"/>
                  </a:lnTo>
                  <a:lnTo>
                    <a:pt x="1557" y="620"/>
                  </a:lnTo>
                  <a:lnTo>
                    <a:pt x="1555" y="620"/>
                  </a:lnTo>
                  <a:lnTo>
                    <a:pt x="1555" y="622"/>
                  </a:lnTo>
                  <a:lnTo>
                    <a:pt x="1554" y="622"/>
                  </a:lnTo>
                  <a:lnTo>
                    <a:pt x="1554" y="625"/>
                  </a:lnTo>
                  <a:lnTo>
                    <a:pt x="1552" y="627"/>
                  </a:lnTo>
                  <a:lnTo>
                    <a:pt x="1550" y="628"/>
                  </a:lnTo>
                  <a:lnTo>
                    <a:pt x="1549" y="628"/>
                  </a:lnTo>
                  <a:lnTo>
                    <a:pt x="1549" y="630"/>
                  </a:lnTo>
                  <a:lnTo>
                    <a:pt x="1549" y="632"/>
                  </a:lnTo>
                  <a:lnTo>
                    <a:pt x="1550" y="632"/>
                  </a:lnTo>
                  <a:lnTo>
                    <a:pt x="1552" y="632"/>
                  </a:lnTo>
                  <a:lnTo>
                    <a:pt x="1552" y="633"/>
                  </a:lnTo>
                  <a:lnTo>
                    <a:pt x="1552" y="635"/>
                  </a:lnTo>
                  <a:lnTo>
                    <a:pt x="1552" y="637"/>
                  </a:lnTo>
                  <a:lnTo>
                    <a:pt x="1552" y="638"/>
                  </a:lnTo>
                  <a:lnTo>
                    <a:pt x="1550" y="640"/>
                  </a:lnTo>
                  <a:lnTo>
                    <a:pt x="1552" y="642"/>
                  </a:lnTo>
                  <a:lnTo>
                    <a:pt x="1552" y="643"/>
                  </a:lnTo>
                  <a:lnTo>
                    <a:pt x="1550" y="643"/>
                  </a:lnTo>
                  <a:lnTo>
                    <a:pt x="1550" y="645"/>
                  </a:lnTo>
                  <a:lnTo>
                    <a:pt x="1552" y="645"/>
                  </a:lnTo>
                  <a:lnTo>
                    <a:pt x="1552" y="647"/>
                  </a:lnTo>
                  <a:lnTo>
                    <a:pt x="1550" y="647"/>
                  </a:lnTo>
                  <a:lnTo>
                    <a:pt x="1550" y="648"/>
                  </a:lnTo>
                  <a:lnTo>
                    <a:pt x="1550" y="650"/>
                  </a:lnTo>
                  <a:lnTo>
                    <a:pt x="1549" y="650"/>
                  </a:lnTo>
                  <a:lnTo>
                    <a:pt x="1549" y="652"/>
                  </a:lnTo>
                  <a:lnTo>
                    <a:pt x="1550" y="652"/>
                  </a:lnTo>
                  <a:lnTo>
                    <a:pt x="1550" y="653"/>
                  </a:lnTo>
                  <a:lnTo>
                    <a:pt x="1549" y="653"/>
                  </a:lnTo>
                  <a:lnTo>
                    <a:pt x="1549" y="655"/>
                  </a:lnTo>
                  <a:lnTo>
                    <a:pt x="1547" y="653"/>
                  </a:lnTo>
                  <a:lnTo>
                    <a:pt x="1547" y="655"/>
                  </a:lnTo>
                  <a:lnTo>
                    <a:pt x="1549" y="656"/>
                  </a:lnTo>
                  <a:lnTo>
                    <a:pt x="1549" y="658"/>
                  </a:lnTo>
                  <a:lnTo>
                    <a:pt x="1547" y="660"/>
                  </a:lnTo>
                  <a:lnTo>
                    <a:pt x="1549" y="660"/>
                  </a:lnTo>
                  <a:lnTo>
                    <a:pt x="1549" y="661"/>
                  </a:lnTo>
                  <a:lnTo>
                    <a:pt x="1549" y="663"/>
                  </a:lnTo>
                  <a:lnTo>
                    <a:pt x="1550" y="663"/>
                  </a:lnTo>
                  <a:lnTo>
                    <a:pt x="1550" y="666"/>
                  </a:lnTo>
                  <a:lnTo>
                    <a:pt x="1550" y="668"/>
                  </a:lnTo>
                  <a:lnTo>
                    <a:pt x="1550" y="670"/>
                  </a:lnTo>
                  <a:lnTo>
                    <a:pt x="1549" y="670"/>
                  </a:lnTo>
                  <a:lnTo>
                    <a:pt x="1547" y="670"/>
                  </a:lnTo>
                  <a:lnTo>
                    <a:pt x="1547" y="671"/>
                  </a:lnTo>
                  <a:lnTo>
                    <a:pt x="1549" y="671"/>
                  </a:lnTo>
                  <a:lnTo>
                    <a:pt x="1549" y="673"/>
                  </a:lnTo>
                  <a:lnTo>
                    <a:pt x="1547" y="673"/>
                  </a:lnTo>
                  <a:lnTo>
                    <a:pt x="1547" y="675"/>
                  </a:lnTo>
                  <a:lnTo>
                    <a:pt x="1545" y="676"/>
                  </a:lnTo>
                  <a:lnTo>
                    <a:pt x="1547" y="676"/>
                  </a:lnTo>
                  <a:lnTo>
                    <a:pt x="1549" y="678"/>
                  </a:lnTo>
                  <a:lnTo>
                    <a:pt x="1549" y="680"/>
                  </a:lnTo>
                  <a:lnTo>
                    <a:pt x="1547" y="681"/>
                  </a:lnTo>
                  <a:lnTo>
                    <a:pt x="1547" y="683"/>
                  </a:lnTo>
                  <a:lnTo>
                    <a:pt x="1549" y="683"/>
                  </a:lnTo>
                  <a:lnTo>
                    <a:pt x="1549" y="685"/>
                  </a:lnTo>
                  <a:lnTo>
                    <a:pt x="1547" y="686"/>
                  </a:lnTo>
                  <a:lnTo>
                    <a:pt x="1547" y="688"/>
                  </a:lnTo>
                  <a:lnTo>
                    <a:pt x="1547" y="689"/>
                  </a:lnTo>
                  <a:lnTo>
                    <a:pt x="1549" y="689"/>
                  </a:lnTo>
                  <a:lnTo>
                    <a:pt x="1550" y="689"/>
                  </a:lnTo>
                  <a:lnTo>
                    <a:pt x="1550" y="691"/>
                  </a:lnTo>
                  <a:lnTo>
                    <a:pt x="1550" y="693"/>
                  </a:lnTo>
                  <a:lnTo>
                    <a:pt x="1552" y="693"/>
                  </a:lnTo>
                  <a:lnTo>
                    <a:pt x="1552" y="694"/>
                  </a:lnTo>
                  <a:lnTo>
                    <a:pt x="1552" y="696"/>
                  </a:lnTo>
                  <a:lnTo>
                    <a:pt x="1552" y="698"/>
                  </a:lnTo>
                  <a:lnTo>
                    <a:pt x="1554" y="698"/>
                  </a:lnTo>
                  <a:lnTo>
                    <a:pt x="1555" y="699"/>
                  </a:lnTo>
                  <a:lnTo>
                    <a:pt x="1555" y="701"/>
                  </a:lnTo>
                  <a:lnTo>
                    <a:pt x="1554" y="703"/>
                  </a:lnTo>
                  <a:lnTo>
                    <a:pt x="1555" y="706"/>
                  </a:lnTo>
                  <a:lnTo>
                    <a:pt x="1557" y="708"/>
                  </a:lnTo>
                  <a:lnTo>
                    <a:pt x="1559" y="709"/>
                  </a:lnTo>
                  <a:lnTo>
                    <a:pt x="1559" y="711"/>
                  </a:lnTo>
                  <a:lnTo>
                    <a:pt x="1559" y="713"/>
                  </a:lnTo>
                  <a:lnTo>
                    <a:pt x="1560" y="713"/>
                  </a:lnTo>
                  <a:lnTo>
                    <a:pt x="1560" y="714"/>
                  </a:lnTo>
                  <a:lnTo>
                    <a:pt x="1562" y="716"/>
                  </a:lnTo>
                  <a:lnTo>
                    <a:pt x="1562" y="718"/>
                  </a:lnTo>
                  <a:lnTo>
                    <a:pt x="1560" y="719"/>
                  </a:lnTo>
                  <a:lnTo>
                    <a:pt x="1560" y="721"/>
                  </a:lnTo>
                  <a:lnTo>
                    <a:pt x="1560" y="722"/>
                  </a:lnTo>
                  <a:lnTo>
                    <a:pt x="1560" y="724"/>
                  </a:lnTo>
                  <a:lnTo>
                    <a:pt x="1562" y="724"/>
                  </a:lnTo>
                  <a:lnTo>
                    <a:pt x="1560" y="724"/>
                  </a:lnTo>
                  <a:lnTo>
                    <a:pt x="1560" y="726"/>
                  </a:lnTo>
                  <a:lnTo>
                    <a:pt x="1559" y="726"/>
                  </a:lnTo>
                  <a:lnTo>
                    <a:pt x="1559" y="727"/>
                  </a:lnTo>
                  <a:lnTo>
                    <a:pt x="1557" y="729"/>
                  </a:lnTo>
                  <a:lnTo>
                    <a:pt x="1557" y="731"/>
                  </a:lnTo>
                  <a:lnTo>
                    <a:pt x="1559" y="731"/>
                  </a:lnTo>
                  <a:lnTo>
                    <a:pt x="1559" y="732"/>
                  </a:lnTo>
                  <a:lnTo>
                    <a:pt x="1559" y="734"/>
                  </a:lnTo>
                  <a:lnTo>
                    <a:pt x="1560" y="734"/>
                  </a:lnTo>
                  <a:lnTo>
                    <a:pt x="1560" y="736"/>
                  </a:lnTo>
                  <a:lnTo>
                    <a:pt x="1560" y="737"/>
                  </a:lnTo>
                  <a:lnTo>
                    <a:pt x="1562" y="737"/>
                  </a:lnTo>
                  <a:lnTo>
                    <a:pt x="1562" y="739"/>
                  </a:lnTo>
                  <a:lnTo>
                    <a:pt x="1562" y="741"/>
                  </a:lnTo>
                  <a:lnTo>
                    <a:pt x="1562" y="742"/>
                  </a:lnTo>
                  <a:lnTo>
                    <a:pt x="1562" y="744"/>
                  </a:lnTo>
                  <a:lnTo>
                    <a:pt x="1562" y="746"/>
                  </a:lnTo>
                  <a:lnTo>
                    <a:pt x="1563" y="747"/>
                  </a:lnTo>
                  <a:lnTo>
                    <a:pt x="1565" y="749"/>
                  </a:lnTo>
                  <a:lnTo>
                    <a:pt x="1565" y="751"/>
                  </a:lnTo>
                  <a:lnTo>
                    <a:pt x="1565" y="752"/>
                  </a:lnTo>
                  <a:lnTo>
                    <a:pt x="1567" y="752"/>
                  </a:lnTo>
                  <a:lnTo>
                    <a:pt x="1568" y="754"/>
                  </a:lnTo>
                  <a:lnTo>
                    <a:pt x="1568" y="755"/>
                  </a:lnTo>
                  <a:lnTo>
                    <a:pt x="1567" y="757"/>
                  </a:lnTo>
                  <a:lnTo>
                    <a:pt x="1567" y="760"/>
                  </a:lnTo>
                  <a:lnTo>
                    <a:pt x="1565" y="762"/>
                  </a:lnTo>
                  <a:lnTo>
                    <a:pt x="1565" y="764"/>
                  </a:lnTo>
                  <a:lnTo>
                    <a:pt x="1563" y="765"/>
                  </a:lnTo>
                  <a:lnTo>
                    <a:pt x="1562" y="765"/>
                  </a:lnTo>
                  <a:lnTo>
                    <a:pt x="1560" y="765"/>
                  </a:lnTo>
                  <a:lnTo>
                    <a:pt x="1559" y="765"/>
                  </a:lnTo>
                  <a:lnTo>
                    <a:pt x="1559" y="767"/>
                  </a:lnTo>
                  <a:lnTo>
                    <a:pt x="1559" y="769"/>
                  </a:lnTo>
                  <a:lnTo>
                    <a:pt x="1560" y="770"/>
                  </a:lnTo>
                  <a:lnTo>
                    <a:pt x="1560" y="772"/>
                  </a:lnTo>
                  <a:lnTo>
                    <a:pt x="1560" y="774"/>
                  </a:lnTo>
                  <a:lnTo>
                    <a:pt x="1560" y="775"/>
                  </a:lnTo>
                  <a:lnTo>
                    <a:pt x="1560" y="777"/>
                  </a:lnTo>
                  <a:lnTo>
                    <a:pt x="1560" y="779"/>
                  </a:lnTo>
                  <a:lnTo>
                    <a:pt x="1562" y="780"/>
                  </a:lnTo>
                  <a:lnTo>
                    <a:pt x="1563" y="782"/>
                  </a:lnTo>
                  <a:lnTo>
                    <a:pt x="1563" y="784"/>
                  </a:lnTo>
                  <a:lnTo>
                    <a:pt x="1563" y="785"/>
                  </a:lnTo>
                  <a:lnTo>
                    <a:pt x="1562" y="787"/>
                  </a:lnTo>
                  <a:lnTo>
                    <a:pt x="1560" y="788"/>
                  </a:lnTo>
                  <a:lnTo>
                    <a:pt x="1559" y="788"/>
                  </a:lnTo>
                  <a:lnTo>
                    <a:pt x="1559" y="790"/>
                  </a:lnTo>
                  <a:lnTo>
                    <a:pt x="1557" y="790"/>
                  </a:lnTo>
                  <a:lnTo>
                    <a:pt x="1555" y="790"/>
                  </a:lnTo>
                  <a:lnTo>
                    <a:pt x="1554" y="790"/>
                  </a:lnTo>
                  <a:lnTo>
                    <a:pt x="1552" y="790"/>
                  </a:lnTo>
                  <a:lnTo>
                    <a:pt x="1550" y="792"/>
                  </a:lnTo>
                  <a:lnTo>
                    <a:pt x="1550" y="793"/>
                  </a:lnTo>
                  <a:lnTo>
                    <a:pt x="1549" y="793"/>
                  </a:lnTo>
                  <a:lnTo>
                    <a:pt x="1547" y="795"/>
                  </a:lnTo>
                  <a:lnTo>
                    <a:pt x="1545" y="797"/>
                  </a:lnTo>
                  <a:lnTo>
                    <a:pt x="1544" y="798"/>
                  </a:lnTo>
                  <a:lnTo>
                    <a:pt x="1542" y="800"/>
                  </a:lnTo>
                  <a:lnTo>
                    <a:pt x="1542" y="802"/>
                  </a:lnTo>
                  <a:lnTo>
                    <a:pt x="1542" y="803"/>
                  </a:lnTo>
                  <a:lnTo>
                    <a:pt x="1542" y="805"/>
                  </a:lnTo>
                  <a:lnTo>
                    <a:pt x="1542" y="807"/>
                  </a:lnTo>
                  <a:lnTo>
                    <a:pt x="1545" y="807"/>
                  </a:lnTo>
                  <a:lnTo>
                    <a:pt x="1547" y="807"/>
                  </a:lnTo>
                  <a:lnTo>
                    <a:pt x="1547" y="808"/>
                  </a:lnTo>
                  <a:lnTo>
                    <a:pt x="1547" y="810"/>
                  </a:lnTo>
                  <a:lnTo>
                    <a:pt x="1547" y="812"/>
                  </a:lnTo>
                  <a:lnTo>
                    <a:pt x="1545" y="812"/>
                  </a:lnTo>
                  <a:lnTo>
                    <a:pt x="1544" y="813"/>
                  </a:lnTo>
                  <a:lnTo>
                    <a:pt x="1544" y="815"/>
                  </a:lnTo>
                  <a:lnTo>
                    <a:pt x="1544" y="817"/>
                  </a:lnTo>
                  <a:lnTo>
                    <a:pt x="1544" y="818"/>
                  </a:lnTo>
                  <a:lnTo>
                    <a:pt x="1544" y="820"/>
                  </a:lnTo>
                  <a:lnTo>
                    <a:pt x="1545" y="821"/>
                  </a:lnTo>
                  <a:lnTo>
                    <a:pt x="1547" y="823"/>
                  </a:lnTo>
                  <a:lnTo>
                    <a:pt x="1545" y="825"/>
                  </a:lnTo>
                  <a:lnTo>
                    <a:pt x="1547" y="825"/>
                  </a:lnTo>
                  <a:lnTo>
                    <a:pt x="1547" y="826"/>
                  </a:lnTo>
                  <a:lnTo>
                    <a:pt x="1549" y="828"/>
                  </a:lnTo>
                  <a:lnTo>
                    <a:pt x="1547" y="828"/>
                  </a:lnTo>
                  <a:lnTo>
                    <a:pt x="1545" y="830"/>
                  </a:lnTo>
                  <a:lnTo>
                    <a:pt x="1544" y="831"/>
                  </a:lnTo>
                  <a:lnTo>
                    <a:pt x="1544" y="833"/>
                  </a:lnTo>
                  <a:lnTo>
                    <a:pt x="1544" y="835"/>
                  </a:lnTo>
                  <a:lnTo>
                    <a:pt x="1542" y="835"/>
                  </a:lnTo>
                  <a:lnTo>
                    <a:pt x="1542" y="836"/>
                  </a:lnTo>
                  <a:lnTo>
                    <a:pt x="1542" y="838"/>
                  </a:lnTo>
                  <a:lnTo>
                    <a:pt x="1542" y="840"/>
                  </a:lnTo>
                  <a:lnTo>
                    <a:pt x="1542" y="841"/>
                  </a:lnTo>
                  <a:lnTo>
                    <a:pt x="1542" y="843"/>
                  </a:lnTo>
                  <a:lnTo>
                    <a:pt x="1542" y="845"/>
                  </a:lnTo>
                  <a:lnTo>
                    <a:pt x="1544" y="846"/>
                  </a:lnTo>
                  <a:lnTo>
                    <a:pt x="1545" y="846"/>
                  </a:lnTo>
                  <a:lnTo>
                    <a:pt x="1545" y="848"/>
                  </a:lnTo>
                  <a:lnTo>
                    <a:pt x="1547" y="848"/>
                  </a:lnTo>
                  <a:lnTo>
                    <a:pt x="1547" y="850"/>
                  </a:lnTo>
                  <a:lnTo>
                    <a:pt x="1549" y="850"/>
                  </a:lnTo>
                  <a:lnTo>
                    <a:pt x="1549" y="851"/>
                  </a:lnTo>
                  <a:lnTo>
                    <a:pt x="1552" y="851"/>
                  </a:lnTo>
                  <a:lnTo>
                    <a:pt x="1554" y="851"/>
                  </a:lnTo>
                  <a:lnTo>
                    <a:pt x="1555" y="851"/>
                  </a:lnTo>
                  <a:lnTo>
                    <a:pt x="1555" y="853"/>
                  </a:lnTo>
                  <a:lnTo>
                    <a:pt x="1557" y="853"/>
                  </a:lnTo>
                  <a:lnTo>
                    <a:pt x="1557" y="854"/>
                  </a:lnTo>
                  <a:lnTo>
                    <a:pt x="1559" y="854"/>
                  </a:lnTo>
                  <a:lnTo>
                    <a:pt x="1560" y="854"/>
                  </a:lnTo>
                  <a:lnTo>
                    <a:pt x="1562" y="856"/>
                  </a:lnTo>
                  <a:lnTo>
                    <a:pt x="1562" y="858"/>
                  </a:lnTo>
                  <a:lnTo>
                    <a:pt x="1562" y="859"/>
                  </a:lnTo>
                  <a:lnTo>
                    <a:pt x="1563" y="861"/>
                  </a:lnTo>
                  <a:lnTo>
                    <a:pt x="1565" y="863"/>
                  </a:lnTo>
                  <a:lnTo>
                    <a:pt x="1565" y="864"/>
                  </a:lnTo>
                  <a:lnTo>
                    <a:pt x="1565" y="866"/>
                  </a:lnTo>
                  <a:lnTo>
                    <a:pt x="1567" y="868"/>
                  </a:lnTo>
                  <a:lnTo>
                    <a:pt x="1567" y="869"/>
                  </a:lnTo>
                  <a:lnTo>
                    <a:pt x="1567" y="871"/>
                  </a:lnTo>
                  <a:lnTo>
                    <a:pt x="1565" y="873"/>
                  </a:lnTo>
                  <a:lnTo>
                    <a:pt x="1565" y="874"/>
                  </a:lnTo>
                  <a:lnTo>
                    <a:pt x="1567" y="874"/>
                  </a:lnTo>
                  <a:lnTo>
                    <a:pt x="1567" y="876"/>
                  </a:lnTo>
                  <a:lnTo>
                    <a:pt x="1567" y="878"/>
                  </a:lnTo>
                  <a:lnTo>
                    <a:pt x="1565" y="879"/>
                  </a:lnTo>
                  <a:lnTo>
                    <a:pt x="1563" y="881"/>
                  </a:lnTo>
                  <a:lnTo>
                    <a:pt x="1563" y="882"/>
                  </a:lnTo>
                  <a:lnTo>
                    <a:pt x="1562" y="882"/>
                  </a:lnTo>
                  <a:lnTo>
                    <a:pt x="1560" y="884"/>
                  </a:lnTo>
                  <a:lnTo>
                    <a:pt x="1559" y="886"/>
                  </a:lnTo>
                  <a:lnTo>
                    <a:pt x="1559" y="887"/>
                  </a:lnTo>
                  <a:lnTo>
                    <a:pt x="1557" y="887"/>
                  </a:lnTo>
                  <a:lnTo>
                    <a:pt x="1555" y="889"/>
                  </a:lnTo>
                  <a:lnTo>
                    <a:pt x="1555" y="891"/>
                  </a:lnTo>
                  <a:lnTo>
                    <a:pt x="1555" y="892"/>
                  </a:lnTo>
                  <a:lnTo>
                    <a:pt x="1554" y="892"/>
                  </a:lnTo>
                  <a:lnTo>
                    <a:pt x="1554" y="894"/>
                  </a:lnTo>
                  <a:lnTo>
                    <a:pt x="1554" y="896"/>
                  </a:lnTo>
                  <a:lnTo>
                    <a:pt x="1552" y="897"/>
                  </a:lnTo>
                  <a:lnTo>
                    <a:pt x="1552" y="899"/>
                  </a:lnTo>
                  <a:lnTo>
                    <a:pt x="1550" y="901"/>
                  </a:lnTo>
                  <a:lnTo>
                    <a:pt x="1549" y="901"/>
                  </a:lnTo>
                  <a:lnTo>
                    <a:pt x="1547" y="902"/>
                  </a:lnTo>
                  <a:lnTo>
                    <a:pt x="1545" y="901"/>
                  </a:lnTo>
                  <a:lnTo>
                    <a:pt x="1544" y="901"/>
                  </a:lnTo>
                  <a:lnTo>
                    <a:pt x="1542" y="901"/>
                  </a:lnTo>
                  <a:lnTo>
                    <a:pt x="1540" y="902"/>
                  </a:lnTo>
                  <a:lnTo>
                    <a:pt x="1539" y="902"/>
                  </a:lnTo>
                  <a:lnTo>
                    <a:pt x="1539" y="904"/>
                  </a:lnTo>
                  <a:lnTo>
                    <a:pt x="1537" y="904"/>
                  </a:lnTo>
                  <a:lnTo>
                    <a:pt x="1535" y="906"/>
                  </a:lnTo>
                  <a:lnTo>
                    <a:pt x="1534" y="906"/>
                  </a:lnTo>
                  <a:lnTo>
                    <a:pt x="1534" y="904"/>
                  </a:lnTo>
                  <a:lnTo>
                    <a:pt x="1532" y="904"/>
                  </a:lnTo>
                  <a:lnTo>
                    <a:pt x="1530" y="904"/>
                  </a:lnTo>
                  <a:lnTo>
                    <a:pt x="1530" y="906"/>
                  </a:lnTo>
                  <a:lnTo>
                    <a:pt x="1530" y="907"/>
                  </a:lnTo>
                  <a:lnTo>
                    <a:pt x="1529" y="907"/>
                  </a:lnTo>
                  <a:lnTo>
                    <a:pt x="1529" y="909"/>
                  </a:lnTo>
                  <a:lnTo>
                    <a:pt x="1527" y="909"/>
                  </a:lnTo>
                  <a:lnTo>
                    <a:pt x="1524" y="907"/>
                  </a:lnTo>
                  <a:lnTo>
                    <a:pt x="1522" y="907"/>
                  </a:lnTo>
                  <a:lnTo>
                    <a:pt x="1521" y="907"/>
                  </a:lnTo>
                  <a:lnTo>
                    <a:pt x="1521" y="909"/>
                  </a:lnTo>
                  <a:lnTo>
                    <a:pt x="1519" y="911"/>
                  </a:lnTo>
                  <a:lnTo>
                    <a:pt x="1517" y="911"/>
                  </a:lnTo>
                  <a:lnTo>
                    <a:pt x="1516" y="911"/>
                  </a:lnTo>
                  <a:lnTo>
                    <a:pt x="1514" y="911"/>
                  </a:lnTo>
                  <a:lnTo>
                    <a:pt x="1512" y="911"/>
                  </a:lnTo>
                  <a:lnTo>
                    <a:pt x="1512" y="912"/>
                  </a:lnTo>
                  <a:lnTo>
                    <a:pt x="1511" y="914"/>
                  </a:lnTo>
                  <a:lnTo>
                    <a:pt x="1509" y="914"/>
                  </a:lnTo>
                  <a:lnTo>
                    <a:pt x="1507" y="914"/>
                  </a:lnTo>
                  <a:lnTo>
                    <a:pt x="1506" y="914"/>
                  </a:lnTo>
                  <a:lnTo>
                    <a:pt x="1506" y="912"/>
                  </a:lnTo>
                  <a:lnTo>
                    <a:pt x="1504" y="912"/>
                  </a:lnTo>
                  <a:lnTo>
                    <a:pt x="1504" y="911"/>
                  </a:lnTo>
                  <a:lnTo>
                    <a:pt x="1502" y="911"/>
                  </a:lnTo>
                  <a:lnTo>
                    <a:pt x="1501" y="911"/>
                  </a:lnTo>
                  <a:lnTo>
                    <a:pt x="1499" y="911"/>
                  </a:lnTo>
                  <a:lnTo>
                    <a:pt x="1497" y="912"/>
                  </a:lnTo>
                  <a:lnTo>
                    <a:pt x="1497" y="911"/>
                  </a:lnTo>
                  <a:lnTo>
                    <a:pt x="1496" y="911"/>
                  </a:lnTo>
                  <a:lnTo>
                    <a:pt x="1494" y="909"/>
                  </a:lnTo>
                  <a:lnTo>
                    <a:pt x="1493" y="909"/>
                  </a:lnTo>
                  <a:lnTo>
                    <a:pt x="1491" y="909"/>
                  </a:lnTo>
                  <a:lnTo>
                    <a:pt x="1489" y="909"/>
                  </a:lnTo>
                  <a:lnTo>
                    <a:pt x="1489" y="907"/>
                  </a:lnTo>
                  <a:lnTo>
                    <a:pt x="1488" y="907"/>
                  </a:lnTo>
                  <a:lnTo>
                    <a:pt x="1486" y="907"/>
                  </a:lnTo>
                  <a:lnTo>
                    <a:pt x="1484" y="907"/>
                  </a:lnTo>
                  <a:lnTo>
                    <a:pt x="1484" y="906"/>
                  </a:lnTo>
                  <a:lnTo>
                    <a:pt x="1483" y="906"/>
                  </a:lnTo>
                  <a:lnTo>
                    <a:pt x="1481" y="906"/>
                  </a:lnTo>
                  <a:lnTo>
                    <a:pt x="1479" y="906"/>
                  </a:lnTo>
                  <a:lnTo>
                    <a:pt x="1478" y="906"/>
                  </a:lnTo>
                  <a:lnTo>
                    <a:pt x="1478" y="904"/>
                  </a:lnTo>
                  <a:lnTo>
                    <a:pt x="1476" y="904"/>
                  </a:lnTo>
                  <a:lnTo>
                    <a:pt x="1474" y="904"/>
                  </a:lnTo>
                  <a:lnTo>
                    <a:pt x="1473" y="902"/>
                  </a:lnTo>
                  <a:lnTo>
                    <a:pt x="1471" y="904"/>
                  </a:lnTo>
                  <a:lnTo>
                    <a:pt x="1469" y="906"/>
                  </a:lnTo>
                  <a:lnTo>
                    <a:pt x="1468" y="906"/>
                  </a:lnTo>
                  <a:lnTo>
                    <a:pt x="1468" y="907"/>
                  </a:lnTo>
                  <a:lnTo>
                    <a:pt x="1468" y="909"/>
                  </a:lnTo>
                  <a:lnTo>
                    <a:pt x="1466" y="911"/>
                  </a:lnTo>
                  <a:lnTo>
                    <a:pt x="1466" y="912"/>
                  </a:lnTo>
                  <a:lnTo>
                    <a:pt x="1466" y="914"/>
                  </a:lnTo>
                  <a:lnTo>
                    <a:pt x="1466" y="915"/>
                  </a:lnTo>
                  <a:lnTo>
                    <a:pt x="1468" y="917"/>
                  </a:lnTo>
                  <a:lnTo>
                    <a:pt x="1468" y="919"/>
                  </a:lnTo>
                  <a:lnTo>
                    <a:pt x="1469" y="919"/>
                  </a:lnTo>
                  <a:lnTo>
                    <a:pt x="1471" y="920"/>
                  </a:lnTo>
                  <a:lnTo>
                    <a:pt x="1471" y="922"/>
                  </a:lnTo>
                  <a:lnTo>
                    <a:pt x="1473" y="922"/>
                  </a:lnTo>
                  <a:lnTo>
                    <a:pt x="1473" y="924"/>
                  </a:lnTo>
                  <a:lnTo>
                    <a:pt x="1473" y="925"/>
                  </a:lnTo>
                  <a:lnTo>
                    <a:pt x="1474" y="925"/>
                  </a:lnTo>
                  <a:lnTo>
                    <a:pt x="1476" y="927"/>
                  </a:lnTo>
                  <a:lnTo>
                    <a:pt x="1478" y="927"/>
                  </a:lnTo>
                  <a:lnTo>
                    <a:pt x="1478" y="929"/>
                  </a:lnTo>
                  <a:lnTo>
                    <a:pt x="1479" y="929"/>
                  </a:lnTo>
                  <a:lnTo>
                    <a:pt x="1479" y="930"/>
                  </a:lnTo>
                  <a:lnTo>
                    <a:pt x="1481" y="930"/>
                  </a:lnTo>
                  <a:lnTo>
                    <a:pt x="1483" y="930"/>
                  </a:lnTo>
                  <a:lnTo>
                    <a:pt x="1484" y="930"/>
                  </a:lnTo>
                  <a:lnTo>
                    <a:pt x="1486" y="932"/>
                  </a:lnTo>
                  <a:lnTo>
                    <a:pt x="1488" y="932"/>
                  </a:lnTo>
                  <a:lnTo>
                    <a:pt x="1488" y="934"/>
                  </a:lnTo>
                  <a:lnTo>
                    <a:pt x="1489" y="934"/>
                  </a:lnTo>
                  <a:lnTo>
                    <a:pt x="1489" y="935"/>
                  </a:lnTo>
                  <a:lnTo>
                    <a:pt x="1489" y="937"/>
                  </a:lnTo>
                  <a:lnTo>
                    <a:pt x="1491" y="937"/>
                  </a:lnTo>
                  <a:lnTo>
                    <a:pt x="1491" y="939"/>
                  </a:lnTo>
                  <a:lnTo>
                    <a:pt x="1491" y="940"/>
                  </a:lnTo>
                  <a:lnTo>
                    <a:pt x="1491" y="942"/>
                  </a:lnTo>
                  <a:lnTo>
                    <a:pt x="1493" y="942"/>
                  </a:lnTo>
                  <a:lnTo>
                    <a:pt x="1494" y="942"/>
                  </a:lnTo>
                  <a:lnTo>
                    <a:pt x="1494" y="944"/>
                  </a:lnTo>
                  <a:lnTo>
                    <a:pt x="1494" y="945"/>
                  </a:lnTo>
                  <a:lnTo>
                    <a:pt x="1494" y="947"/>
                  </a:lnTo>
                  <a:lnTo>
                    <a:pt x="1494" y="948"/>
                  </a:lnTo>
                  <a:lnTo>
                    <a:pt x="1493" y="948"/>
                  </a:lnTo>
                  <a:lnTo>
                    <a:pt x="1491" y="948"/>
                  </a:lnTo>
                  <a:lnTo>
                    <a:pt x="1491" y="950"/>
                  </a:lnTo>
                  <a:lnTo>
                    <a:pt x="1491" y="952"/>
                  </a:lnTo>
                  <a:lnTo>
                    <a:pt x="1489" y="952"/>
                  </a:lnTo>
                  <a:lnTo>
                    <a:pt x="1489" y="953"/>
                  </a:lnTo>
                  <a:lnTo>
                    <a:pt x="1489" y="952"/>
                  </a:lnTo>
                  <a:lnTo>
                    <a:pt x="1489" y="953"/>
                  </a:lnTo>
                  <a:lnTo>
                    <a:pt x="1488" y="952"/>
                  </a:lnTo>
                  <a:lnTo>
                    <a:pt x="1486" y="953"/>
                  </a:lnTo>
                  <a:lnTo>
                    <a:pt x="1484" y="955"/>
                  </a:lnTo>
                  <a:lnTo>
                    <a:pt x="1484" y="957"/>
                  </a:lnTo>
                  <a:lnTo>
                    <a:pt x="1483" y="958"/>
                  </a:lnTo>
                  <a:lnTo>
                    <a:pt x="1483" y="960"/>
                  </a:lnTo>
                  <a:lnTo>
                    <a:pt x="1483" y="962"/>
                  </a:lnTo>
                  <a:lnTo>
                    <a:pt x="1483" y="963"/>
                  </a:lnTo>
                  <a:lnTo>
                    <a:pt x="1481" y="965"/>
                  </a:lnTo>
                  <a:lnTo>
                    <a:pt x="1481" y="967"/>
                  </a:lnTo>
                  <a:lnTo>
                    <a:pt x="1481" y="968"/>
                  </a:lnTo>
                  <a:lnTo>
                    <a:pt x="1479" y="968"/>
                  </a:lnTo>
                  <a:lnTo>
                    <a:pt x="1478" y="968"/>
                  </a:lnTo>
                  <a:lnTo>
                    <a:pt x="1478" y="970"/>
                  </a:lnTo>
                  <a:lnTo>
                    <a:pt x="1479" y="972"/>
                  </a:lnTo>
                  <a:lnTo>
                    <a:pt x="1481" y="972"/>
                  </a:lnTo>
                  <a:lnTo>
                    <a:pt x="1481" y="973"/>
                  </a:lnTo>
                  <a:lnTo>
                    <a:pt x="1481" y="975"/>
                  </a:lnTo>
                  <a:lnTo>
                    <a:pt x="1483" y="977"/>
                  </a:lnTo>
                  <a:lnTo>
                    <a:pt x="1483" y="978"/>
                  </a:lnTo>
                  <a:lnTo>
                    <a:pt x="1483" y="980"/>
                  </a:lnTo>
                  <a:lnTo>
                    <a:pt x="1483" y="981"/>
                  </a:lnTo>
                  <a:lnTo>
                    <a:pt x="1484" y="983"/>
                  </a:lnTo>
                  <a:lnTo>
                    <a:pt x="1484" y="985"/>
                  </a:lnTo>
                  <a:lnTo>
                    <a:pt x="1486" y="985"/>
                  </a:lnTo>
                  <a:lnTo>
                    <a:pt x="1488" y="986"/>
                  </a:lnTo>
                  <a:lnTo>
                    <a:pt x="1488" y="988"/>
                  </a:lnTo>
                  <a:lnTo>
                    <a:pt x="1488" y="990"/>
                  </a:lnTo>
                  <a:lnTo>
                    <a:pt x="1486" y="990"/>
                  </a:lnTo>
                  <a:lnTo>
                    <a:pt x="1484" y="990"/>
                  </a:lnTo>
                  <a:lnTo>
                    <a:pt x="1483" y="990"/>
                  </a:lnTo>
                  <a:lnTo>
                    <a:pt x="1483" y="991"/>
                  </a:lnTo>
                  <a:lnTo>
                    <a:pt x="1483" y="993"/>
                  </a:lnTo>
                  <a:lnTo>
                    <a:pt x="1481" y="993"/>
                  </a:lnTo>
                  <a:lnTo>
                    <a:pt x="1481" y="995"/>
                  </a:lnTo>
                  <a:lnTo>
                    <a:pt x="1479" y="995"/>
                  </a:lnTo>
                  <a:lnTo>
                    <a:pt x="1478" y="995"/>
                  </a:lnTo>
                  <a:lnTo>
                    <a:pt x="1478" y="996"/>
                  </a:lnTo>
                  <a:lnTo>
                    <a:pt x="1478" y="998"/>
                  </a:lnTo>
                  <a:lnTo>
                    <a:pt x="1479" y="1000"/>
                  </a:lnTo>
                  <a:lnTo>
                    <a:pt x="1481" y="1000"/>
                  </a:lnTo>
                  <a:lnTo>
                    <a:pt x="1483" y="1000"/>
                  </a:lnTo>
                  <a:lnTo>
                    <a:pt x="1483" y="1001"/>
                  </a:lnTo>
                  <a:lnTo>
                    <a:pt x="1486" y="1006"/>
                  </a:lnTo>
                  <a:lnTo>
                    <a:pt x="1484" y="1008"/>
                  </a:lnTo>
                  <a:lnTo>
                    <a:pt x="1484" y="1010"/>
                  </a:lnTo>
                  <a:lnTo>
                    <a:pt x="1483" y="1010"/>
                  </a:lnTo>
                  <a:lnTo>
                    <a:pt x="1483" y="1011"/>
                  </a:lnTo>
                  <a:lnTo>
                    <a:pt x="1483" y="1013"/>
                  </a:lnTo>
                  <a:lnTo>
                    <a:pt x="1484" y="1013"/>
                  </a:lnTo>
                  <a:lnTo>
                    <a:pt x="1484" y="1014"/>
                  </a:lnTo>
                  <a:lnTo>
                    <a:pt x="1484" y="1016"/>
                  </a:lnTo>
                  <a:lnTo>
                    <a:pt x="1486" y="1016"/>
                  </a:lnTo>
                  <a:lnTo>
                    <a:pt x="1486" y="1018"/>
                  </a:lnTo>
                  <a:lnTo>
                    <a:pt x="1486" y="1019"/>
                  </a:lnTo>
                  <a:lnTo>
                    <a:pt x="1486" y="1021"/>
                  </a:lnTo>
                  <a:lnTo>
                    <a:pt x="1484" y="1021"/>
                  </a:lnTo>
                  <a:lnTo>
                    <a:pt x="1483" y="1023"/>
                  </a:lnTo>
                  <a:lnTo>
                    <a:pt x="1483" y="1024"/>
                  </a:lnTo>
                  <a:lnTo>
                    <a:pt x="1483" y="1028"/>
                  </a:lnTo>
                  <a:lnTo>
                    <a:pt x="1483" y="1029"/>
                  </a:lnTo>
                  <a:lnTo>
                    <a:pt x="1484" y="1029"/>
                  </a:lnTo>
                  <a:lnTo>
                    <a:pt x="1484" y="1028"/>
                  </a:lnTo>
                  <a:lnTo>
                    <a:pt x="1486" y="1029"/>
                  </a:lnTo>
                  <a:lnTo>
                    <a:pt x="1488" y="1029"/>
                  </a:lnTo>
                  <a:lnTo>
                    <a:pt x="1489" y="1029"/>
                  </a:lnTo>
                  <a:lnTo>
                    <a:pt x="1489" y="1031"/>
                  </a:lnTo>
                  <a:lnTo>
                    <a:pt x="1489" y="1033"/>
                  </a:lnTo>
                  <a:lnTo>
                    <a:pt x="1491" y="1034"/>
                  </a:lnTo>
                  <a:lnTo>
                    <a:pt x="1491" y="1036"/>
                  </a:lnTo>
                  <a:lnTo>
                    <a:pt x="1489" y="1036"/>
                  </a:lnTo>
                  <a:lnTo>
                    <a:pt x="1491" y="1038"/>
                  </a:lnTo>
                  <a:lnTo>
                    <a:pt x="1493" y="1038"/>
                  </a:lnTo>
                  <a:lnTo>
                    <a:pt x="1494" y="1036"/>
                  </a:lnTo>
                  <a:lnTo>
                    <a:pt x="1494" y="1038"/>
                  </a:lnTo>
                  <a:lnTo>
                    <a:pt x="1494" y="1039"/>
                  </a:lnTo>
                  <a:lnTo>
                    <a:pt x="1493" y="1041"/>
                  </a:lnTo>
                  <a:lnTo>
                    <a:pt x="1493" y="1043"/>
                  </a:lnTo>
                  <a:lnTo>
                    <a:pt x="1494" y="1043"/>
                  </a:lnTo>
                  <a:lnTo>
                    <a:pt x="1496" y="1044"/>
                  </a:lnTo>
                  <a:lnTo>
                    <a:pt x="1497" y="1046"/>
                  </a:lnTo>
                  <a:lnTo>
                    <a:pt x="1497" y="1047"/>
                  </a:lnTo>
                  <a:lnTo>
                    <a:pt x="1497" y="1049"/>
                  </a:lnTo>
                  <a:lnTo>
                    <a:pt x="1497" y="1051"/>
                  </a:lnTo>
                  <a:lnTo>
                    <a:pt x="1499" y="1051"/>
                  </a:lnTo>
                  <a:lnTo>
                    <a:pt x="1497" y="1052"/>
                  </a:lnTo>
                  <a:lnTo>
                    <a:pt x="1496" y="1052"/>
                  </a:lnTo>
                  <a:lnTo>
                    <a:pt x="1494" y="1054"/>
                  </a:lnTo>
                  <a:lnTo>
                    <a:pt x="1494" y="1056"/>
                  </a:lnTo>
                  <a:lnTo>
                    <a:pt x="1494" y="1057"/>
                  </a:lnTo>
                  <a:lnTo>
                    <a:pt x="1493" y="1057"/>
                  </a:lnTo>
                  <a:lnTo>
                    <a:pt x="1493" y="1059"/>
                  </a:lnTo>
                  <a:lnTo>
                    <a:pt x="1491" y="1061"/>
                  </a:lnTo>
                  <a:lnTo>
                    <a:pt x="1493" y="1062"/>
                  </a:lnTo>
                  <a:lnTo>
                    <a:pt x="1493" y="1064"/>
                  </a:lnTo>
                  <a:lnTo>
                    <a:pt x="1494" y="1067"/>
                  </a:lnTo>
                  <a:lnTo>
                    <a:pt x="1494" y="1069"/>
                  </a:lnTo>
                  <a:lnTo>
                    <a:pt x="1493" y="1069"/>
                  </a:lnTo>
                  <a:lnTo>
                    <a:pt x="1491" y="1069"/>
                  </a:lnTo>
                  <a:lnTo>
                    <a:pt x="1491" y="1067"/>
                  </a:lnTo>
                  <a:lnTo>
                    <a:pt x="1489" y="1067"/>
                  </a:lnTo>
                  <a:lnTo>
                    <a:pt x="1488" y="1069"/>
                  </a:lnTo>
                  <a:lnTo>
                    <a:pt x="1488" y="1071"/>
                  </a:lnTo>
                  <a:lnTo>
                    <a:pt x="1489" y="1072"/>
                  </a:lnTo>
                  <a:lnTo>
                    <a:pt x="1488" y="1072"/>
                  </a:lnTo>
                  <a:lnTo>
                    <a:pt x="1488" y="1074"/>
                  </a:lnTo>
                  <a:lnTo>
                    <a:pt x="1486" y="1074"/>
                  </a:lnTo>
                  <a:lnTo>
                    <a:pt x="1486" y="1076"/>
                  </a:lnTo>
                  <a:lnTo>
                    <a:pt x="1488" y="1077"/>
                  </a:lnTo>
                  <a:lnTo>
                    <a:pt x="1488" y="1079"/>
                  </a:lnTo>
                  <a:lnTo>
                    <a:pt x="1489" y="1079"/>
                  </a:lnTo>
                  <a:lnTo>
                    <a:pt x="1489" y="1080"/>
                  </a:lnTo>
                  <a:lnTo>
                    <a:pt x="1489" y="1082"/>
                  </a:lnTo>
                  <a:lnTo>
                    <a:pt x="1491" y="1084"/>
                  </a:lnTo>
                  <a:lnTo>
                    <a:pt x="1493" y="1084"/>
                  </a:lnTo>
                  <a:lnTo>
                    <a:pt x="1494" y="1084"/>
                  </a:lnTo>
                  <a:lnTo>
                    <a:pt x="1494" y="1085"/>
                  </a:lnTo>
                  <a:lnTo>
                    <a:pt x="1493" y="1085"/>
                  </a:lnTo>
                  <a:lnTo>
                    <a:pt x="1491" y="1085"/>
                  </a:lnTo>
                  <a:lnTo>
                    <a:pt x="1491" y="1087"/>
                  </a:lnTo>
                  <a:lnTo>
                    <a:pt x="1491" y="1089"/>
                  </a:lnTo>
                  <a:lnTo>
                    <a:pt x="1489" y="1089"/>
                  </a:lnTo>
                  <a:lnTo>
                    <a:pt x="1488" y="1089"/>
                  </a:lnTo>
                  <a:lnTo>
                    <a:pt x="1486" y="1090"/>
                  </a:lnTo>
                  <a:lnTo>
                    <a:pt x="1486" y="1092"/>
                  </a:lnTo>
                  <a:lnTo>
                    <a:pt x="1484" y="1092"/>
                  </a:lnTo>
                  <a:lnTo>
                    <a:pt x="1484" y="1094"/>
                  </a:lnTo>
                  <a:lnTo>
                    <a:pt x="1484" y="1095"/>
                  </a:lnTo>
                  <a:lnTo>
                    <a:pt x="1486" y="1097"/>
                  </a:lnTo>
                  <a:lnTo>
                    <a:pt x="1486" y="1099"/>
                  </a:lnTo>
                  <a:lnTo>
                    <a:pt x="1488" y="1100"/>
                  </a:lnTo>
                  <a:lnTo>
                    <a:pt x="1489" y="1102"/>
                  </a:lnTo>
                  <a:lnTo>
                    <a:pt x="1488" y="1102"/>
                  </a:lnTo>
                  <a:lnTo>
                    <a:pt x="1488" y="1104"/>
                  </a:lnTo>
                  <a:lnTo>
                    <a:pt x="1488" y="1105"/>
                  </a:lnTo>
                  <a:lnTo>
                    <a:pt x="1488" y="1107"/>
                  </a:lnTo>
                  <a:lnTo>
                    <a:pt x="1488" y="1109"/>
                  </a:lnTo>
                  <a:lnTo>
                    <a:pt x="1486" y="1109"/>
                  </a:lnTo>
                  <a:lnTo>
                    <a:pt x="1486" y="1107"/>
                  </a:lnTo>
                  <a:lnTo>
                    <a:pt x="1484" y="1107"/>
                  </a:lnTo>
                  <a:lnTo>
                    <a:pt x="1483" y="1107"/>
                  </a:lnTo>
                  <a:lnTo>
                    <a:pt x="1481" y="1107"/>
                  </a:lnTo>
                  <a:lnTo>
                    <a:pt x="1479" y="1107"/>
                  </a:lnTo>
                  <a:lnTo>
                    <a:pt x="1479" y="1109"/>
                  </a:lnTo>
                  <a:lnTo>
                    <a:pt x="1478" y="1110"/>
                  </a:lnTo>
                  <a:lnTo>
                    <a:pt x="1478" y="1112"/>
                  </a:lnTo>
                  <a:lnTo>
                    <a:pt x="1479" y="1113"/>
                  </a:lnTo>
                  <a:lnTo>
                    <a:pt x="1479" y="1115"/>
                  </a:lnTo>
                  <a:lnTo>
                    <a:pt x="1481" y="1117"/>
                  </a:lnTo>
                  <a:lnTo>
                    <a:pt x="1481" y="1118"/>
                  </a:lnTo>
                  <a:lnTo>
                    <a:pt x="1479" y="1117"/>
                  </a:lnTo>
                  <a:lnTo>
                    <a:pt x="1478" y="1115"/>
                  </a:lnTo>
                  <a:lnTo>
                    <a:pt x="1476" y="1117"/>
                  </a:lnTo>
                  <a:lnTo>
                    <a:pt x="1476" y="1118"/>
                  </a:lnTo>
                  <a:lnTo>
                    <a:pt x="1474" y="1118"/>
                  </a:lnTo>
                  <a:lnTo>
                    <a:pt x="1474" y="1120"/>
                  </a:lnTo>
                  <a:lnTo>
                    <a:pt x="1473" y="1118"/>
                  </a:lnTo>
                  <a:lnTo>
                    <a:pt x="1471" y="1118"/>
                  </a:lnTo>
                  <a:lnTo>
                    <a:pt x="1471" y="1120"/>
                  </a:lnTo>
                  <a:lnTo>
                    <a:pt x="1469" y="1123"/>
                  </a:lnTo>
                  <a:lnTo>
                    <a:pt x="1468" y="1125"/>
                  </a:lnTo>
                  <a:lnTo>
                    <a:pt x="1468" y="1127"/>
                  </a:lnTo>
                  <a:lnTo>
                    <a:pt x="1466" y="1127"/>
                  </a:lnTo>
                  <a:lnTo>
                    <a:pt x="1466" y="1128"/>
                  </a:lnTo>
                  <a:lnTo>
                    <a:pt x="1465" y="1127"/>
                  </a:lnTo>
                  <a:lnTo>
                    <a:pt x="1465" y="1125"/>
                  </a:lnTo>
                  <a:lnTo>
                    <a:pt x="1463" y="1125"/>
                  </a:lnTo>
                  <a:lnTo>
                    <a:pt x="1463" y="1127"/>
                  </a:lnTo>
                  <a:lnTo>
                    <a:pt x="1461" y="1128"/>
                  </a:lnTo>
                  <a:lnTo>
                    <a:pt x="1460" y="1128"/>
                  </a:lnTo>
                  <a:lnTo>
                    <a:pt x="1460" y="1130"/>
                  </a:lnTo>
                  <a:lnTo>
                    <a:pt x="1461" y="1130"/>
                  </a:lnTo>
                  <a:lnTo>
                    <a:pt x="1461" y="1132"/>
                  </a:lnTo>
                  <a:lnTo>
                    <a:pt x="1461" y="1133"/>
                  </a:lnTo>
                  <a:lnTo>
                    <a:pt x="1463" y="1133"/>
                  </a:lnTo>
                  <a:lnTo>
                    <a:pt x="1465" y="1133"/>
                  </a:lnTo>
                  <a:lnTo>
                    <a:pt x="1466" y="1133"/>
                  </a:lnTo>
                  <a:lnTo>
                    <a:pt x="1468" y="1135"/>
                  </a:lnTo>
                  <a:lnTo>
                    <a:pt x="1466" y="1137"/>
                  </a:lnTo>
                  <a:lnTo>
                    <a:pt x="1466" y="1138"/>
                  </a:lnTo>
                  <a:lnTo>
                    <a:pt x="1465" y="1138"/>
                  </a:lnTo>
                  <a:lnTo>
                    <a:pt x="1463" y="1138"/>
                  </a:lnTo>
                  <a:lnTo>
                    <a:pt x="1461" y="1138"/>
                  </a:lnTo>
                  <a:lnTo>
                    <a:pt x="1460" y="1138"/>
                  </a:lnTo>
                  <a:lnTo>
                    <a:pt x="1460" y="1140"/>
                  </a:lnTo>
                  <a:lnTo>
                    <a:pt x="1460" y="1141"/>
                  </a:lnTo>
                  <a:lnTo>
                    <a:pt x="1460" y="1143"/>
                  </a:lnTo>
                  <a:lnTo>
                    <a:pt x="1458" y="1145"/>
                  </a:lnTo>
                  <a:lnTo>
                    <a:pt x="1458" y="1146"/>
                  </a:lnTo>
                  <a:lnTo>
                    <a:pt x="1456" y="1146"/>
                  </a:lnTo>
                  <a:lnTo>
                    <a:pt x="1456" y="1145"/>
                  </a:lnTo>
                  <a:lnTo>
                    <a:pt x="1455" y="1145"/>
                  </a:lnTo>
                  <a:lnTo>
                    <a:pt x="1455" y="1143"/>
                  </a:lnTo>
                  <a:lnTo>
                    <a:pt x="1453" y="1143"/>
                  </a:lnTo>
                  <a:lnTo>
                    <a:pt x="1455" y="1145"/>
                  </a:lnTo>
                  <a:lnTo>
                    <a:pt x="1455" y="1146"/>
                  </a:lnTo>
                  <a:lnTo>
                    <a:pt x="1455" y="1148"/>
                  </a:lnTo>
                  <a:lnTo>
                    <a:pt x="1455" y="1150"/>
                  </a:lnTo>
                  <a:lnTo>
                    <a:pt x="1456" y="1150"/>
                  </a:lnTo>
                  <a:lnTo>
                    <a:pt x="1458" y="1151"/>
                  </a:lnTo>
                  <a:lnTo>
                    <a:pt x="1456" y="1153"/>
                  </a:lnTo>
                  <a:lnTo>
                    <a:pt x="1456" y="1155"/>
                  </a:lnTo>
                  <a:lnTo>
                    <a:pt x="1456" y="1156"/>
                  </a:lnTo>
                  <a:lnTo>
                    <a:pt x="1456" y="1158"/>
                  </a:lnTo>
                  <a:lnTo>
                    <a:pt x="1456" y="1160"/>
                  </a:lnTo>
                  <a:lnTo>
                    <a:pt x="1456" y="1161"/>
                  </a:lnTo>
                  <a:lnTo>
                    <a:pt x="1455" y="1161"/>
                  </a:lnTo>
                  <a:lnTo>
                    <a:pt x="1453" y="1161"/>
                  </a:lnTo>
                  <a:lnTo>
                    <a:pt x="1451" y="1161"/>
                  </a:lnTo>
                  <a:lnTo>
                    <a:pt x="1451" y="1160"/>
                  </a:lnTo>
                  <a:lnTo>
                    <a:pt x="1451" y="1158"/>
                  </a:lnTo>
                  <a:lnTo>
                    <a:pt x="1451" y="1156"/>
                  </a:lnTo>
                  <a:lnTo>
                    <a:pt x="1451" y="1155"/>
                  </a:lnTo>
                  <a:lnTo>
                    <a:pt x="1450" y="1155"/>
                  </a:lnTo>
                  <a:lnTo>
                    <a:pt x="1450" y="1153"/>
                  </a:lnTo>
                  <a:lnTo>
                    <a:pt x="1450" y="1155"/>
                  </a:lnTo>
                  <a:lnTo>
                    <a:pt x="1448" y="1155"/>
                  </a:lnTo>
                  <a:lnTo>
                    <a:pt x="1448" y="1156"/>
                  </a:lnTo>
                  <a:lnTo>
                    <a:pt x="1446" y="1156"/>
                  </a:lnTo>
                  <a:lnTo>
                    <a:pt x="1448" y="1158"/>
                  </a:lnTo>
                  <a:lnTo>
                    <a:pt x="1448" y="1160"/>
                  </a:lnTo>
                  <a:lnTo>
                    <a:pt x="1448" y="1161"/>
                  </a:lnTo>
                  <a:lnTo>
                    <a:pt x="1450" y="1161"/>
                  </a:lnTo>
                  <a:lnTo>
                    <a:pt x="1450" y="1163"/>
                  </a:lnTo>
                  <a:lnTo>
                    <a:pt x="1451" y="1163"/>
                  </a:lnTo>
                  <a:lnTo>
                    <a:pt x="1451" y="1165"/>
                  </a:lnTo>
                  <a:lnTo>
                    <a:pt x="1451" y="1166"/>
                  </a:lnTo>
                  <a:lnTo>
                    <a:pt x="1453" y="1168"/>
                  </a:lnTo>
                  <a:lnTo>
                    <a:pt x="1455" y="1168"/>
                  </a:lnTo>
                  <a:lnTo>
                    <a:pt x="1456" y="1166"/>
                  </a:lnTo>
                  <a:lnTo>
                    <a:pt x="1458" y="1166"/>
                  </a:lnTo>
                  <a:lnTo>
                    <a:pt x="1458" y="1168"/>
                  </a:lnTo>
                  <a:lnTo>
                    <a:pt x="1458" y="1170"/>
                  </a:lnTo>
                  <a:lnTo>
                    <a:pt x="1460" y="1171"/>
                  </a:lnTo>
                  <a:lnTo>
                    <a:pt x="1460" y="1173"/>
                  </a:lnTo>
                  <a:lnTo>
                    <a:pt x="1461" y="1173"/>
                  </a:lnTo>
                  <a:lnTo>
                    <a:pt x="1460" y="1174"/>
                  </a:lnTo>
                  <a:lnTo>
                    <a:pt x="1458" y="1174"/>
                  </a:lnTo>
                  <a:lnTo>
                    <a:pt x="1456" y="1174"/>
                  </a:lnTo>
                  <a:lnTo>
                    <a:pt x="1455" y="1174"/>
                  </a:lnTo>
                  <a:lnTo>
                    <a:pt x="1455" y="1176"/>
                  </a:lnTo>
                  <a:lnTo>
                    <a:pt x="1455" y="1178"/>
                  </a:lnTo>
                  <a:lnTo>
                    <a:pt x="1453" y="1178"/>
                  </a:lnTo>
                  <a:lnTo>
                    <a:pt x="1451" y="1178"/>
                  </a:lnTo>
                  <a:lnTo>
                    <a:pt x="1450" y="1178"/>
                  </a:lnTo>
                  <a:lnTo>
                    <a:pt x="1448" y="1178"/>
                  </a:lnTo>
                  <a:lnTo>
                    <a:pt x="1448" y="1179"/>
                  </a:lnTo>
                  <a:lnTo>
                    <a:pt x="1446" y="1179"/>
                  </a:lnTo>
                  <a:lnTo>
                    <a:pt x="1445" y="1181"/>
                  </a:lnTo>
                  <a:lnTo>
                    <a:pt x="1445" y="1183"/>
                  </a:lnTo>
                  <a:lnTo>
                    <a:pt x="1443" y="1183"/>
                  </a:lnTo>
                  <a:lnTo>
                    <a:pt x="1443" y="1184"/>
                  </a:lnTo>
                  <a:lnTo>
                    <a:pt x="1443" y="1186"/>
                  </a:lnTo>
                  <a:lnTo>
                    <a:pt x="1443" y="1188"/>
                  </a:lnTo>
                  <a:lnTo>
                    <a:pt x="1443" y="1189"/>
                  </a:lnTo>
                  <a:lnTo>
                    <a:pt x="1441" y="1189"/>
                  </a:lnTo>
                  <a:lnTo>
                    <a:pt x="1441" y="1191"/>
                  </a:lnTo>
                  <a:lnTo>
                    <a:pt x="1440" y="1191"/>
                  </a:lnTo>
                  <a:lnTo>
                    <a:pt x="1438" y="1193"/>
                  </a:lnTo>
                  <a:lnTo>
                    <a:pt x="1438" y="1194"/>
                  </a:lnTo>
                  <a:lnTo>
                    <a:pt x="1440" y="1196"/>
                  </a:lnTo>
                  <a:lnTo>
                    <a:pt x="1438" y="1196"/>
                  </a:lnTo>
                  <a:lnTo>
                    <a:pt x="1436" y="1196"/>
                  </a:lnTo>
                  <a:lnTo>
                    <a:pt x="1435" y="1198"/>
                  </a:lnTo>
                  <a:lnTo>
                    <a:pt x="1436" y="1199"/>
                  </a:lnTo>
                  <a:lnTo>
                    <a:pt x="1438" y="1199"/>
                  </a:lnTo>
                  <a:lnTo>
                    <a:pt x="1438" y="1201"/>
                  </a:lnTo>
                  <a:lnTo>
                    <a:pt x="1438" y="1203"/>
                  </a:lnTo>
                  <a:lnTo>
                    <a:pt x="1438" y="1204"/>
                  </a:lnTo>
                  <a:lnTo>
                    <a:pt x="1436" y="1204"/>
                  </a:lnTo>
                  <a:lnTo>
                    <a:pt x="1435" y="1204"/>
                  </a:lnTo>
                  <a:lnTo>
                    <a:pt x="1435" y="1206"/>
                  </a:lnTo>
                  <a:lnTo>
                    <a:pt x="1433" y="1207"/>
                  </a:lnTo>
                  <a:lnTo>
                    <a:pt x="1433" y="1209"/>
                  </a:lnTo>
                  <a:lnTo>
                    <a:pt x="1432" y="1209"/>
                  </a:lnTo>
                  <a:lnTo>
                    <a:pt x="1430" y="1209"/>
                  </a:lnTo>
                  <a:lnTo>
                    <a:pt x="1428" y="1211"/>
                  </a:lnTo>
                  <a:lnTo>
                    <a:pt x="1428" y="1212"/>
                  </a:lnTo>
                  <a:lnTo>
                    <a:pt x="1427" y="1212"/>
                  </a:lnTo>
                  <a:lnTo>
                    <a:pt x="1427" y="1214"/>
                  </a:lnTo>
                  <a:lnTo>
                    <a:pt x="1425" y="1216"/>
                  </a:lnTo>
                  <a:lnTo>
                    <a:pt x="1423" y="1216"/>
                  </a:lnTo>
                  <a:lnTo>
                    <a:pt x="1422" y="1217"/>
                  </a:lnTo>
                  <a:lnTo>
                    <a:pt x="1422" y="1219"/>
                  </a:lnTo>
                  <a:lnTo>
                    <a:pt x="1420" y="1219"/>
                  </a:lnTo>
                  <a:lnTo>
                    <a:pt x="1420" y="1221"/>
                  </a:lnTo>
                  <a:lnTo>
                    <a:pt x="1420" y="1222"/>
                  </a:lnTo>
                  <a:lnTo>
                    <a:pt x="1418" y="1224"/>
                  </a:lnTo>
                  <a:lnTo>
                    <a:pt x="1418" y="1226"/>
                  </a:lnTo>
                  <a:lnTo>
                    <a:pt x="1420" y="1227"/>
                  </a:lnTo>
                  <a:lnTo>
                    <a:pt x="1420" y="1229"/>
                  </a:lnTo>
                  <a:lnTo>
                    <a:pt x="1420" y="1231"/>
                  </a:lnTo>
                  <a:lnTo>
                    <a:pt x="1420" y="1232"/>
                  </a:lnTo>
                  <a:lnTo>
                    <a:pt x="1422" y="1232"/>
                  </a:lnTo>
                  <a:lnTo>
                    <a:pt x="1422" y="1234"/>
                  </a:lnTo>
                  <a:lnTo>
                    <a:pt x="1420" y="1236"/>
                  </a:lnTo>
                  <a:lnTo>
                    <a:pt x="1418" y="1236"/>
                  </a:lnTo>
                  <a:lnTo>
                    <a:pt x="1418" y="1237"/>
                  </a:lnTo>
                  <a:lnTo>
                    <a:pt x="1417" y="1237"/>
                  </a:lnTo>
                  <a:lnTo>
                    <a:pt x="1415" y="1237"/>
                  </a:lnTo>
                  <a:lnTo>
                    <a:pt x="1413" y="1239"/>
                  </a:lnTo>
                  <a:lnTo>
                    <a:pt x="1415" y="1239"/>
                  </a:lnTo>
                  <a:lnTo>
                    <a:pt x="1415" y="1240"/>
                  </a:lnTo>
                  <a:lnTo>
                    <a:pt x="1413" y="1240"/>
                  </a:lnTo>
                  <a:lnTo>
                    <a:pt x="1413" y="1242"/>
                  </a:lnTo>
                  <a:lnTo>
                    <a:pt x="1413" y="1244"/>
                  </a:lnTo>
                  <a:lnTo>
                    <a:pt x="1412" y="1244"/>
                  </a:lnTo>
                  <a:lnTo>
                    <a:pt x="1413" y="1245"/>
                  </a:lnTo>
                  <a:lnTo>
                    <a:pt x="1415" y="1245"/>
                  </a:lnTo>
                  <a:lnTo>
                    <a:pt x="1417" y="1247"/>
                  </a:lnTo>
                  <a:lnTo>
                    <a:pt x="1418" y="1245"/>
                  </a:lnTo>
                  <a:lnTo>
                    <a:pt x="1420" y="1245"/>
                  </a:lnTo>
                  <a:lnTo>
                    <a:pt x="1422" y="1245"/>
                  </a:lnTo>
                  <a:lnTo>
                    <a:pt x="1422" y="1247"/>
                  </a:lnTo>
                  <a:lnTo>
                    <a:pt x="1422" y="1249"/>
                  </a:lnTo>
                  <a:lnTo>
                    <a:pt x="1422" y="1250"/>
                  </a:lnTo>
                  <a:lnTo>
                    <a:pt x="1422" y="1252"/>
                  </a:lnTo>
                  <a:lnTo>
                    <a:pt x="1422" y="1254"/>
                  </a:lnTo>
                  <a:lnTo>
                    <a:pt x="1423" y="1255"/>
                  </a:lnTo>
                  <a:lnTo>
                    <a:pt x="1425" y="1255"/>
                  </a:lnTo>
                  <a:lnTo>
                    <a:pt x="1427" y="1255"/>
                  </a:lnTo>
                  <a:lnTo>
                    <a:pt x="1428" y="1257"/>
                  </a:lnTo>
                  <a:lnTo>
                    <a:pt x="1428" y="1255"/>
                  </a:lnTo>
                  <a:lnTo>
                    <a:pt x="1430" y="1255"/>
                  </a:lnTo>
                  <a:lnTo>
                    <a:pt x="1430" y="1254"/>
                  </a:lnTo>
                  <a:lnTo>
                    <a:pt x="1432" y="1254"/>
                  </a:lnTo>
                  <a:lnTo>
                    <a:pt x="1432" y="1255"/>
                  </a:lnTo>
                  <a:lnTo>
                    <a:pt x="1432" y="1257"/>
                  </a:lnTo>
                  <a:lnTo>
                    <a:pt x="1432" y="1259"/>
                  </a:lnTo>
                  <a:lnTo>
                    <a:pt x="1432" y="1260"/>
                  </a:lnTo>
                  <a:lnTo>
                    <a:pt x="1433" y="1260"/>
                  </a:lnTo>
                  <a:lnTo>
                    <a:pt x="1435" y="1260"/>
                  </a:lnTo>
                  <a:lnTo>
                    <a:pt x="1435" y="1262"/>
                  </a:lnTo>
                  <a:lnTo>
                    <a:pt x="1435" y="1264"/>
                  </a:lnTo>
                  <a:lnTo>
                    <a:pt x="1435" y="1265"/>
                  </a:lnTo>
                  <a:lnTo>
                    <a:pt x="1433" y="1267"/>
                  </a:lnTo>
                  <a:lnTo>
                    <a:pt x="1433" y="1269"/>
                  </a:lnTo>
                  <a:lnTo>
                    <a:pt x="1432" y="1270"/>
                  </a:lnTo>
                  <a:lnTo>
                    <a:pt x="1432" y="1272"/>
                  </a:lnTo>
                  <a:lnTo>
                    <a:pt x="1432" y="1273"/>
                  </a:lnTo>
                  <a:lnTo>
                    <a:pt x="1432" y="1275"/>
                  </a:lnTo>
                  <a:lnTo>
                    <a:pt x="1432" y="1277"/>
                  </a:lnTo>
                  <a:lnTo>
                    <a:pt x="1432" y="1278"/>
                  </a:lnTo>
                  <a:lnTo>
                    <a:pt x="1433" y="1278"/>
                  </a:lnTo>
                  <a:lnTo>
                    <a:pt x="1433" y="1280"/>
                  </a:lnTo>
                  <a:lnTo>
                    <a:pt x="1433" y="1283"/>
                  </a:lnTo>
                  <a:lnTo>
                    <a:pt x="1435" y="1283"/>
                  </a:lnTo>
                  <a:lnTo>
                    <a:pt x="1436" y="1285"/>
                  </a:lnTo>
                  <a:lnTo>
                    <a:pt x="1438" y="1285"/>
                  </a:lnTo>
                  <a:lnTo>
                    <a:pt x="1440" y="1285"/>
                  </a:lnTo>
                  <a:lnTo>
                    <a:pt x="1440" y="1287"/>
                  </a:lnTo>
                  <a:lnTo>
                    <a:pt x="1441" y="1287"/>
                  </a:lnTo>
                  <a:lnTo>
                    <a:pt x="1441" y="1288"/>
                  </a:lnTo>
                  <a:lnTo>
                    <a:pt x="1441" y="1290"/>
                  </a:lnTo>
                  <a:lnTo>
                    <a:pt x="1440" y="1292"/>
                  </a:lnTo>
                  <a:lnTo>
                    <a:pt x="1441" y="1292"/>
                  </a:lnTo>
                  <a:lnTo>
                    <a:pt x="1441" y="1293"/>
                  </a:lnTo>
                  <a:lnTo>
                    <a:pt x="1441" y="1295"/>
                  </a:lnTo>
                  <a:lnTo>
                    <a:pt x="1440" y="1295"/>
                  </a:lnTo>
                  <a:lnTo>
                    <a:pt x="1441" y="1297"/>
                  </a:lnTo>
                  <a:lnTo>
                    <a:pt x="1441" y="1298"/>
                  </a:lnTo>
                  <a:lnTo>
                    <a:pt x="1440" y="1300"/>
                  </a:lnTo>
                  <a:lnTo>
                    <a:pt x="1440" y="1302"/>
                  </a:lnTo>
                  <a:lnTo>
                    <a:pt x="1440" y="1303"/>
                  </a:lnTo>
                  <a:lnTo>
                    <a:pt x="1440" y="1305"/>
                  </a:lnTo>
                  <a:lnTo>
                    <a:pt x="1438" y="1305"/>
                  </a:lnTo>
                  <a:lnTo>
                    <a:pt x="1436" y="1305"/>
                  </a:lnTo>
                  <a:lnTo>
                    <a:pt x="1436" y="1306"/>
                  </a:lnTo>
                  <a:lnTo>
                    <a:pt x="1438" y="1308"/>
                  </a:lnTo>
                  <a:lnTo>
                    <a:pt x="1436" y="1308"/>
                  </a:lnTo>
                  <a:lnTo>
                    <a:pt x="1435" y="1308"/>
                  </a:lnTo>
                  <a:lnTo>
                    <a:pt x="1435" y="1310"/>
                  </a:lnTo>
                  <a:lnTo>
                    <a:pt x="1433" y="1311"/>
                  </a:lnTo>
                  <a:lnTo>
                    <a:pt x="1433" y="1313"/>
                  </a:lnTo>
                  <a:lnTo>
                    <a:pt x="1435" y="1313"/>
                  </a:lnTo>
                  <a:lnTo>
                    <a:pt x="1433" y="1315"/>
                  </a:lnTo>
                  <a:lnTo>
                    <a:pt x="1435" y="1316"/>
                  </a:lnTo>
                  <a:lnTo>
                    <a:pt x="1435" y="1318"/>
                  </a:lnTo>
                  <a:lnTo>
                    <a:pt x="1433" y="1320"/>
                  </a:lnTo>
                  <a:lnTo>
                    <a:pt x="1432" y="1320"/>
                  </a:lnTo>
                  <a:lnTo>
                    <a:pt x="1430" y="1323"/>
                  </a:lnTo>
                  <a:lnTo>
                    <a:pt x="1428" y="1323"/>
                  </a:lnTo>
                  <a:lnTo>
                    <a:pt x="1427" y="1323"/>
                  </a:lnTo>
                  <a:lnTo>
                    <a:pt x="1425" y="1321"/>
                  </a:lnTo>
                  <a:lnTo>
                    <a:pt x="1423" y="1321"/>
                  </a:lnTo>
                  <a:lnTo>
                    <a:pt x="1422" y="1321"/>
                  </a:lnTo>
                  <a:lnTo>
                    <a:pt x="1420" y="1321"/>
                  </a:lnTo>
                  <a:lnTo>
                    <a:pt x="1418" y="1321"/>
                  </a:lnTo>
                  <a:lnTo>
                    <a:pt x="1418" y="1320"/>
                  </a:lnTo>
                  <a:lnTo>
                    <a:pt x="1417" y="1318"/>
                  </a:lnTo>
                  <a:lnTo>
                    <a:pt x="1415" y="1318"/>
                  </a:lnTo>
                  <a:lnTo>
                    <a:pt x="1413" y="1318"/>
                  </a:lnTo>
                  <a:lnTo>
                    <a:pt x="1413" y="1320"/>
                  </a:lnTo>
                  <a:lnTo>
                    <a:pt x="1412" y="1320"/>
                  </a:lnTo>
                  <a:lnTo>
                    <a:pt x="1412" y="1321"/>
                  </a:lnTo>
                  <a:lnTo>
                    <a:pt x="1410" y="1321"/>
                  </a:lnTo>
                  <a:lnTo>
                    <a:pt x="1410" y="1323"/>
                  </a:lnTo>
                  <a:lnTo>
                    <a:pt x="1407" y="1323"/>
                  </a:lnTo>
                  <a:lnTo>
                    <a:pt x="1405" y="1325"/>
                  </a:lnTo>
                  <a:lnTo>
                    <a:pt x="1403" y="1325"/>
                  </a:lnTo>
                  <a:lnTo>
                    <a:pt x="1403" y="1326"/>
                  </a:lnTo>
                  <a:lnTo>
                    <a:pt x="1403" y="1328"/>
                  </a:lnTo>
                  <a:lnTo>
                    <a:pt x="1405" y="1330"/>
                  </a:lnTo>
                  <a:lnTo>
                    <a:pt x="1403" y="1330"/>
                  </a:lnTo>
                  <a:lnTo>
                    <a:pt x="1402" y="1330"/>
                  </a:lnTo>
                  <a:lnTo>
                    <a:pt x="1400" y="1328"/>
                  </a:lnTo>
                  <a:lnTo>
                    <a:pt x="1399" y="1328"/>
                  </a:lnTo>
                  <a:lnTo>
                    <a:pt x="1397" y="1328"/>
                  </a:lnTo>
                  <a:lnTo>
                    <a:pt x="1397" y="1330"/>
                  </a:lnTo>
                  <a:lnTo>
                    <a:pt x="1397" y="1331"/>
                  </a:lnTo>
                  <a:lnTo>
                    <a:pt x="1395" y="1331"/>
                  </a:lnTo>
                  <a:lnTo>
                    <a:pt x="1395" y="1333"/>
                  </a:lnTo>
                  <a:lnTo>
                    <a:pt x="1395" y="1335"/>
                  </a:lnTo>
                  <a:lnTo>
                    <a:pt x="1395" y="1336"/>
                  </a:lnTo>
                  <a:lnTo>
                    <a:pt x="1397" y="1338"/>
                  </a:lnTo>
                  <a:lnTo>
                    <a:pt x="1399" y="1339"/>
                  </a:lnTo>
                  <a:lnTo>
                    <a:pt x="1397" y="1339"/>
                  </a:lnTo>
                  <a:lnTo>
                    <a:pt x="1395" y="1341"/>
                  </a:lnTo>
                  <a:lnTo>
                    <a:pt x="1395" y="1343"/>
                  </a:lnTo>
                  <a:lnTo>
                    <a:pt x="1394" y="1343"/>
                  </a:lnTo>
                  <a:lnTo>
                    <a:pt x="1390" y="1341"/>
                  </a:lnTo>
                  <a:lnTo>
                    <a:pt x="1390" y="1339"/>
                  </a:lnTo>
                  <a:lnTo>
                    <a:pt x="1389" y="1339"/>
                  </a:lnTo>
                  <a:lnTo>
                    <a:pt x="1389" y="1338"/>
                  </a:lnTo>
                  <a:lnTo>
                    <a:pt x="1387" y="1338"/>
                  </a:lnTo>
                  <a:lnTo>
                    <a:pt x="1385" y="1336"/>
                  </a:lnTo>
                  <a:lnTo>
                    <a:pt x="1385" y="1335"/>
                  </a:lnTo>
                  <a:lnTo>
                    <a:pt x="1384" y="1336"/>
                  </a:lnTo>
                  <a:lnTo>
                    <a:pt x="1382" y="1338"/>
                  </a:lnTo>
                  <a:lnTo>
                    <a:pt x="1380" y="1336"/>
                  </a:lnTo>
                  <a:lnTo>
                    <a:pt x="1380" y="1335"/>
                  </a:lnTo>
                  <a:lnTo>
                    <a:pt x="1379" y="1335"/>
                  </a:lnTo>
                  <a:lnTo>
                    <a:pt x="1379" y="1336"/>
                  </a:lnTo>
                  <a:lnTo>
                    <a:pt x="1377" y="1338"/>
                  </a:lnTo>
                  <a:lnTo>
                    <a:pt x="1377" y="1339"/>
                  </a:lnTo>
                  <a:lnTo>
                    <a:pt x="1375" y="1339"/>
                  </a:lnTo>
                  <a:lnTo>
                    <a:pt x="1375" y="1343"/>
                  </a:lnTo>
                  <a:lnTo>
                    <a:pt x="1374" y="1343"/>
                  </a:lnTo>
                  <a:lnTo>
                    <a:pt x="1374" y="1344"/>
                  </a:lnTo>
                  <a:lnTo>
                    <a:pt x="1372" y="1344"/>
                  </a:lnTo>
                  <a:lnTo>
                    <a:pt x="1372" y="1346"/>
                  </a:lnTo>
                  <a:lnTo>
                    <a:pt x="1370" y="1346"/>
                  </a:lnTo>
                  <a:lnTo>
                    <a:pt x="1369" y="1348"/>
                  </a:lnTo>
                  <a:lnTo>
                    <a:pt x="1367" y="1346"/>
                  </a:lnTo>
                  <a:lnTo>
                    <a:pt x="1366" y="1346"/>
                  </a:lnTo>
                  <a:lnTo>
                    <a:pt x="1362" y="1348"/>
                  </a:lnTo>
                  <a:lnTo>
                    <a:pt x="1361" y="1348"/>
                  </a:lnTo>
                  <a:lnTo>
                    <a:pt x="1359" y="1348"/>
                  </a:lnTo>
                  <a:lnTo>
                    <a:pt x="1357" y="1349"/>
                  </a:lnTo>
                  <a:lnTo>
                    <a:pt x="1356" y="1349"/>
                  </a:lnTo>
                  <a:lnTo>
                    <a:pt x="1354" y="1349"/>
                  </a:lnTo>
                  <a:lnTo>
                    <a:pt x="1354" y="1351"/>
                  </a:lnTo>
                  <a:lnTo>
                    <a:pt x="1352" y="1351"/>
                  </a:lnTo>
                  <a:lnTo>
                    <a:pt x="1351" y="1351"/>
                  </a:lnTo>
                  <a:lnTo>
                    <a:pt x="1347" y="1351"/>
                  </a:lnTo>
                  <a:lnTo>
                    <a:pt x="1347" y="1349"/>
                  </a:lnTo>
                  <a:lnTo>
                    <a:pt x="1346" y="1348"/>
                  </a:lnTo>
                  <a:lnTo>
                    <a:pt x="1347" y="1348"/>
                  </a:lnTo>
                  <a:lnTo>
                    <a:pt x="1346" y="1346"/>
                  </a:lnTo>
                  <a:lnTo>
                    <a:pt x="1344" y="1344"/>
                  </a:lnTo>
                  <a:lnTo>
                    <a:pt x="1344" y="1343"/>
                  </a:lnTo>
                  <a:lnTo>
                    <a:pt x="1344" y="1341"/>
                  </a:lnTo>
                  <a:lnTo>
                    <a:pt x="1342" y="1339"/>
                  </a:lnTo>
                  <a:lnTo>
                    <a:pt x="1341" y="1339"/>
                  </a:lnTo>
                  <a:lnTo>
                    <a:pt x="1339" y="1339"/>
                  </a:lnTo>
                  <a:lnTo>
                    <a:pt x="1338" y="1339"/>
                  </a:lnTo>
                  <a:lnTo>
                    <a:pt x="1336" y="1339"/>
                  </a:lnTo>
                  <a:lnTo>
                    <a:pt x="1334" y="1339"/>
                  </a:lnTo>
                  <a:lnTo>
                    <a:pt x="1334" y="1341"/>
                  </a:lnTo>
                  <a:lnTo>
                    <a:pt x="1333" y="1341"/>
                  </a:lnTo>
                  <a:lnTo>
                    <a:pt x="1331" y="1339"/>
                  </a:lnTo>
                  <a:lnTo>
                    <a:pt x="1329" y="1339"/>
                  </a:lnTo>
                  <a:lnTo>
                    <a:pt x="1329" y="1341"/>
                  </a:lnTo>
                  <a:lnTo>
                    <a:pt x="1329" y="1343"/>
                  </a:lnTo>
                  <a:lnTo>
                    <a:pt x="1329" y="1344"/>
                  </a:lnTo>
                  <a:lnTo>
                    <a:pt x="1328" y="1344"/>
                  </a:lnTo>
                  <a:lnTo>
                    <a:pt x="1328" y="1346"/>
                  </a:lnTo>
                  <a:lnTo>
                    <a:pt x="1328" y="1348"/>
                  </a:lnTo>
                  <a:lnTo>
                    <a:pt x="1326" y="1348"/>
                  </a:lnTo>
                  <a:lnTo>
                    <a:pt x="1324" y="1346"/>
                  </a:lnTo>
                  <a:lnTo>
                    <a:pt x="1324" y="1348"/>
                  </a:lnTo>
                  <a:lnTo>
                    <a:pt x="1323" y="1348"/>
                  </a:lnTo>
                  <a:lnTo>
                    <a:pt x="1323" y="1349"/>
                  </a:lnTo>
                  <a:lnTo>
                    <a:pt x="1323" y="1351"/>
                  </a:lnTo>
                  <a:lnTo>
                    <a:pt x="1324" y="1351"/>
                  </a:lnTo>
                  <a:lnTo>
                    <a:pt x="1324" y="1353"/>
                  </a:lnTo>
                  <a:lnTo>
                    <a:pt x="1326" y="1353"/>
                  </a:lnTo>
                  <a:lnTo>
                    <a:pt x="1326" y="1354"/>
                  </a:lnTo>
                  <a:lnTo>
                    <a:pt x="1324" y="1356"/>
                  </a:lnTo>
                  <a:lnTo>
                    <a:pt x="1323" y="1358"/>
                  </a:lnTo>
                  <a:lnTo>
                    <a:pt x="1321" y="1358"/>
                  </a:lnTo>
                  <a:lnTo>
                    <a:pt x="1319" y="1356"/>
                  </a:lnTo>
                  <a:lnTo>
                    <a:pt x="1321" y="1354"/>
                  </a:lnTo>
                  <a:lnTo>
                    <a:pt x="1319" y="1354"/>
                  </a:lnTo>
                  <a:lnTo>
                    <a:pt x="1318" y="1354"/>
                  </a:lnTo>
                  <a:lnTo>
                    <a:pt x="1318" y="1356"/>
                  </a:lnTo>
                  <a:lnTo>
                    <a:pt x="1318" y="1358"/>
                  </a:lnTo>
                  <a:lnTo>
                    <a:pt x="1319" y="1358"/>
                  </a:lnTo>
                  <a:lnTo>
                    <a:pt x="1319" y="1359"/>
                  </a:lnTo>
                  <a:lnTo>
                    <a:pt x="1321" y="1361"/>
                  </a:lnTo>
                  <a:lnTo>
                    <a:pt x="1323" y="1361"/>
                  </a:lnTo>
                  <a:lnTo>
                    <a:pt x="1324" y="1361"/>
                  </a:lnTo>
                  <a:lnTo>
                    <a:pt x="1323" y="1363"/>
                  </a:lnTo>
                  <a:lnTo>
                    <a:pt x="1321" y="1363"/>
                  </a:lnTo>
                  <a:lnTo>
                    <a:pt x="1319" y="1363"/>
                  </a:lnTo>
                  <a:lnTo>
                    <a:pt x="1318" y="1363"/>
                  </a:lnTo>
                  <a:lnTo>
                    <a:pt x="1316" y="1361"/>
                  </a:lnTo>
                  <a:lnTo>
                    <a:pt x="1316" y="1359"/>
                  </a:lnTo>
                  <a:lnTo>
                    <a:pt x="1314" y="1361"/>
                  </a:lnTo>
                  <a:lnTo>
                    <a:pt x="1314" y="1363"/>
                  </a:lnTo>
                  <a:lnTo>
                    <a:pt x="1313" y="1364"/>
                  </a:lnTo>
                  <a:lnTo>
                    <a:pt x="1313" y="1363"/>
                  </a:lnTo>
                  <a:lnTo>
                    <a:pt x="1313" y="1361"/>
                  </a:lnTo>
                  <a:lnTo>
                    <a:pt x="1311" y="1361"/>
                  </a:lnTo>
                  <a:lnTo>
                    <a:pt x="1309" y="1363"/>
                  </a:lnTo>
                  <a:lnTo>
                    <a:pt x="1308" y="1364"/>
                  </a:lnTo>
                  <a:lnTo>
                    <a:pt x="1308" y="1366"/>
                  </a:lnTo>
                  <a:lnTo>
                    <a:pt x="1306" y="1366"/>
                  </a:lnTo>
                  <a:lnTo>
                    <a:pt x="1306" y="1367"/>
                  </a:lnTo>
                  <a:lnTo>
                    <a:pt x="1305" y="1369"/>
                  </a:lnTo>
                  <a:lnTo>
                    <a:pt x="1303" y="1369"/>
                  </a:lnTo>
                  <a:lnTo>
                    <a:pt x="1301" y="1369"/>
                  </a:lnTo>
                  <a:lnTo>
                    <a:pt x="1300" y="1369"/>
                  </a:lnTo>
                  <a:lnTo>
                    <a:pt x="1300" y="1371"/>
                  </a:lnTo>
                  <a:lnTo>
                    <a:pt x="1298" y="1372"/>
                  </a:lnTo>
                  <a:lnTo>
                    <a:pt x="1296" y="1374"/>
                  </a:lnTo>
                  <a:lnTo>
                    <a:pt x="1295" y="1376"/>
                  </a:lnTo>
                  <a:lnTo>
                    <a:pt x="1293" y="1376"/>
                  </a:lnTo>
                  <a:lnTo>
                    <a:pt x="1293" y="1377"/>
                  </a:lnTo>
                  <a:lnTo>
                    <a:pt x="1291" y="1377"/>
                  </a:lnTo>
                  <a:lnTo>
                    <a:pt x="1291" y="1379"/>
                  </a:lnTo>
                  <a:lnTo>
                    <a:pt x="1291" y="1381"/>
                  </a:lnTo>
                  <a:lnTo>
                    <a:pt x="1290" y="1381"/>
                  </a:lnTo>
                  <a:lnTo>
                    <a:pt x="1288" y="1382"/>
                  </a:lnTo>
                  <a:lnTo>
                    <a:pt x="1290" y="1382"/>
                  </a:lnTo>
                  <a:lnTo>
                    <a:pt x="1290" y="1384"/>
                  </a:lnTo>
                  <a:lnTo>
                    <a:pt x="1288" y="1384"/>
                  </a:lnTo>
                  <a:lnTo>
                    <a:pt x="1286" y="1384"/>
                  </a:lnTo>
                  <a:lnTo>
                    <a:pt x="1286" y="1382"/>
                  </a:lnTo>
                  <a:lnTo>
                    <a:pt x="1286" y="1384"/>
                  </a:lnTo>
                  <a:lnTo>
                    <a:pt x="1286" y="1386"/>
                  </a:lnTo>
                  <a:lnTo>
                    <a:pt x="1285" y="1386"/>
                  </a:lnTo>
                  <a:lnTo>
                    <a:pt x="1283" y="1386"/>
                  </a:lnTo>
                  <a:lnTo>
                    <a:pt x="1281" y="1386"/>
                  </a:lnTo>
                  <a:lnTo>
                    <a:pt x="1281" y="1387"/>
                  </a:lnTo>
                  <a:lnTo>
                    <a:pt x="1283" y="1387"/>
                  </a:lnTo>
                  <a:lnTo>
                    <a:pt x="1283" y="1389"/>
                  </a:lnTo>
                  <a:lnTo>
                    <a:pt x="1281" y="1389"/>
                  </a:lnTo>
                  <a:lnTo>
                    <a:pt x="1280" y="1389"/>
                  </a:lnTo>
                  <a:lnTo>
                    <a:pt x="1278" y="1387"/>
                  </a:lnTo>
                  <a:lnTo>
                    <a:pt x="1278" y="1389"/>
                  </a:lnTo>
                  <a:lnTo>
                    <a:pt x="1276" y="1389"/>
                  </a:lnTo>
                  <a:lnTo>
                    <a:pt x="1276" y="1391"/>
                  </a:lnTo>
                  <a:lnTo>
                    <a:pt x="1276" y="1392"/>
                  </a:lnTo>
                  <a:lnTo>
                    <a:pt x="1275" y="1392"/>
                  </a:lnTo>
                  <a:lnTo>
                    <a:pt x="1275" y="1394"/>
                  </a:lnTo>
                  <a:lnTo>
                    <a:pt x="1273" y="1394"/>
                  </a:lnTo>
                  <a:lnTo>
                    <a:pt x="1273" y="1392"/>
                  </a:lnTo>
                  <a:lnTo>
                    <a:pt x="1272" y="1391"/>
                  </a:lnTo>
                  <a:lnTo>
                    <a:pt x="1270" y="1392"/>
                  </a:lnTo>
                  <a:lnTo>
                    <a:pt x="1268" y="1392"/>
                  </a:lnTo>
                  <a:lnTo>
                    <a:pt x="1267" y="1392"/>
                  </a:lnTo>
                  <a:lnTo>
                    <a:pt x="1267" y="1394"/>
                  </a:lnTo>
                  <a:lnTo>
                    <a:pt x="1267" y="1396"/>
                  </a:lnTo>
                  <a:lnTo>
                    <a:pt x="1265" y="1396"/>
                  </a:lnTo>
                  <a:lnTo>
                    <a:pt x="1265" y="1397"/>
                  </a:lnTo>
                  <a:lnTo>
                    <a:pt x="1267" y="1399"/>
                  </a:lnTo>
                  <a:lnTo>
                    <a:pt x="1268" y="1402"/>
                  </a:lnTo>
                  <a:lnTo>
                    <a:pt x="1268" y="1404"/>
                  </a:lnTo>
                  <a:lnTo>
                    <a:pt x="1268" y="1405"/>
                  </a:lnTo>
                  <a:lnTo>
                    <a:pt x="1267" y="1405"/>
                  </a:lnTo>
                  <a:lnTo>
                    <a:pt x="1265" y="1404"/>
                  </a:lnTo>
                  <a:lnTo>
                    <a:pt x="1263" y="1404"/>
                  </a:lnTo>
                  <a:lnTo>
                    <a:pt x="1263" y="1402"/>
                  </a:lnTo>
                  <a:lnTo>
                    <a:pt x="1263" y="1400"/>
                  </a:lnTo>
                  <a:lnTo>
                    <a:pt x="1263" y="1399"/>
                  </a:lnTo>
                  <a:lnTo>
                    <a:pt x="1262" y="1399"/>
                  </a:lnTo>
                  <a:lnTo>
                    <a:pt x="1260" y="1402"/>
                  </a:lnTo>
                  <a:lnTo>
                    <a:pt x="1260" y="1404"/>
                  </a:lnTo>
                  <a:lnTo>
                    <a:pt x="1260" y="1405"/>
                  </a:lnTo>
                  <a:lnTo>
                    <a:pt x="1260" y="1407"/>
                  </a:lnTo>
                  <a:lnTo>
                    <a:pt x="1260" y="1409"/>
                  </a:lnTo>
                  <a:lnTo>
                    <a:pt x="1260" y="1410"/>
                  </a:lnTo>
                  <a:lnTo>
                    <a:pt x="1258" y="1410"/>
                  </a:lnTo>
                  <a:lnTo>
                    <a:pt x="1257" y="1410"/>
                  </a:lnTo>
                  <a:lnTo>
                    <a:pt x="1257" y="1409"/>
                  </a:lnTo>
                  <a:lnTo>
                    <a:pt x="1255" y="1409"/>
                  </a:lnTo>
                  <a:lnTo>
                    <a:pt x="1253" y="1410"/>
                  </a:lnTo>
                  <a:lnTo>
                    <a:pt x="1252" y="1409"/>
                  </a:lnTo>
                  <a:lnTo>
                    <a:pt x="1250" y="1409"/>
                  </a:lnTo>
                  <a:lnTo>
                    <a:pt x="1248" y="1407"/>
                  </a:lnTo>
                  <a:lnTo>
                    <a:pt x="1248" y="1409"/>
                  </a:lnTo>
                  <a:lnTo>
                    <a:pt x="1247" y="1410"/>
                  </a:lnTo>
                  <a:lnTo>
                    <a:pt x="1245" y="1410"/>
                  </a:lnTo>
                  <a:lnTo>
                    <a:pt x="1243" y="1410"/>
                  </a:lnTo>
                  <a:lnTo>
                    <a:pt x="1243" y="1412"/>
                  </a:lnTo>
                  <a:lnTo>
                    <a:pt x="1242" y="1412"/>
                  </a:lnTo>
                  <a:lnTo>
                    <a:pt x="1243" y="1414"/>
                  </a:lnTo>
                  <a:lnTo>
                    <a:pt x="1242" y="1414"/>
                  </a:lnTo>
                  <a:lnTo>
                    <a:pt x="1240" y="1415"/>
                  </a:lnTo>
                  <a:lnTo>
                    <a:pt x="1239" y="1415"/>
                  </a:lnTo>
                  <a:lnTo>
                    <a:pt x="1237" y="1415"/>
                  </a:lnTo>
                  <a:lnTo>
                    <a:pt x="1235" y="1415"/>
                  </a:lnTo>
                  <a:lnTo>
                    <a:pt x="1234" y="1415"/>
                  </a:lnTo>
                  <a:lnTo>
                    <a:pt x="1232" y="1417"/>
                  </a:lnTo>
                  <a:lnTo>
                    <a:pt x="1232" y="1419"/>
                  </a:lnTo>
                  <a:lnTo>
                    <a:pt x="1230" y="1419"/>
                  </a:lnTo>
                  <a:lnTo>
                    <a:pt x="1230" y="1420"/>
                  </a:lnTo>
                  <a:lnTo>
                    <a:pt x="1230" y="1422"/>
                  </a:lnTo>
                  <a:lnTo>
                    <a:pt x="1229" y="1422"/>
                  </a:lnTo>
                  <a:lnTo>
                    <a:pt x="1227" y="1422"/>
                  </a:lnTo>
                  <a:lnTo>
                    <a:pt x="1227" y="1420"/>
                  </a:lnTo>
                  <a:lnTo>
                    <a:pt x="1227" y="1419"/>
                  </a:lnTo>
                  <a:lnTo>
                    <a:pt x="1225" y="1417"/>
                  </a:lnTo>
                  <a:lnTo>
                    <a:pt x="1224" y="1417"/>
                  </a:lnTo>
                  <a:lnTo>
                    <a:pt x="1222" y="1419"/>
                  </a:lnTo>
                  <a:lnTo>
                    <a:pt x="1222" y="1417"/>
                  </a:lnTo>
                  <a:lnTo>
                    <a:pt x="1220" y="1417"/>
                  </a:lnTo>
                  <a:lnTo>
                    <a:pt x="1219" y="1419"/>
                  </a:lnTo>
                  <a:lnTo>
                    <a:pt x="1219" y="1420"/>
                  </a:lnTo>
                  <a:lnTo>
                    <a:pt x="1217" y="1420"/>
                  </a:lnTo>
                  <a:lnTo>
                    <a:pt x="1217" y="1422"/>
                  </a:lnTo>
                  <a:lnTo>
                    <a:pt x="1217" y="1424"/>
                  </a:lnTo>
                  <a:lnTo>
                    <a:pt x="1217" y="1425"/>
                  </a:lnTo>
                  <a:lnTo>
                    <a:pt x="1215" y="1427"/>
                  </a:lnTo>
                  <a:lnTo>
                    <a:pt x="1215" y="1429"/>
                  </a:lnTo>
                  <a:lnTo>
                    <a:pt x="1214" y="1430"/>
                  </a:lnTo>
                  <a:lnTo>
                    <a:pt x="1212" y="1432"/>
                  </a:lnTo>
                  <a:lnTo>
                    <a:pt x="1212" y="1433"/>
                  </a:lnTo>
                  <a:lnTo>
                    <a:pt x="1214" y="1433"/>
                  </a:lnTo>
                  <a:lnTo>
                    <a:pt x="1212" y="1433"/>
                  </a:lnTo>
                  <a:lnTo>
                    <a:pt x="1211" y="1435"/>
                  </a:lnTo>
                  <a:lnTo>
                    <a:pt x="1211" y="1437"/>
                  </a:lnTo>
                  <a:lnTo>
                    <a:pt x="1209" y="1437"/>
                  </a:lnTo>
                  <a:lnTo>
                    <a:pt x="1206" y="1438"/>
                  </a:lnTo>
                  <a:lnTo>
                    <a:pt x="1204" y="1440"/>
                  </a:lnTo>
                  <a:lnTo>
                    <a:pt x="1202" y="1438"/>
                  </a:lnTo>
                  <a:lnTo>
                    <a:pt x="1202" y="1440"/>
                  </a:lnTo>
                  <a:lnTo>
                    <a:pt x="1202" y="1442"/>
                  </a:lnTo>
                  <a:lnTo>
                    <a:pt x="1201" y="1442"/>
                  </a:lnTo>
                  <a:lnTo>
                    <a:pt x="1199" y="1443"/>
                  </a:lnTo>
                  <a:lnTo>
                    <a:pt x="1197" y="1445"/>
                  </a:lnTo>
                  <a:lnTo>
                    <a:pt x="1197" y="1447"/>
                  </a:lnTo>
                  <a:lnTo>
                    <a:pt x="1196" y="1448"/>
                  </a:lnTo>
                  <a:lnTo>
                    <a:pt x="1194" y="1450"/>
                  </a:lnTo>
                  <a:lnTo>
                    <a:pt x="1192" y="1448"/>
                  </a:lnTo>
                  <a:lnTo>
                    <a:pt x="1191" y="1450"/>
                  </a:lnTo>
                  <a:lnTo>
                    <a:pt x="1189" y="1450"/>
                  </a:lnTo>
                  <a:lnTo>
                    <a:pt x="1187" y="1452"/>
                  </a:lnTo>
                  <a:lnTo>
                    <a:pt x="1187" y="1455"/>
                  </a:lnTo>
                  <a:lnTo>
                    <a:pt x="1186" y="1455"/>
                  </a:lnTo>
                  <a:lnTo>
                    <a:pt x="1184" y="1455"/>
                  </a:lnTo>
                  <a:lnTo>
                    <a:pt x="1182" y="1455"/>
                  </a:lnTo>
                  <a:lnTo>
                    <a:pt x="1182" y="1457"/>
                  </a:lnTo>
                  <a:lnTo>
                    <a:pt x="1182" y="1460"/>
                  </a:lnTo>
                  <a:lnTo>
                    <a:pt x="1181" y="1462"/>
                  </a:lnTo>
                  <a:lnTo>
                    <a:pt x="1181" y="1463"/>
                  </a:lnTo>
                  <a:lnTo>
                    <a:pt x="1179" y="1465"/>
                  </a:lnTo>
                  <a:lnTo>
                    <a:pt x="1179" y="1466"/>
                  </a:lnTo>
                  <a:lnTo>
                    <a:pt x="1179" y="1468"/>
                  </a:lnTo>
                  <a:lnTo>
                    <a:pt x="1179" y="1470"/>
                  </a:lnTo>
                  <a:lnTo>
                    <a:pt x="1181" y="1470"/>
                  </a:lnTo>
                  <a:lnTo>
                    <a:pt x="1181" y="1471"/>
                  </a:lnTo>
                  <a:lnTo>
                    <a:pt x="1179" y="1473"/>
                  </a:lnTo>
                  <a:lnTo>
                    <a:pt x="1178" y="1475"/>
                  </a:lnTo>
                  <a:lnTo>
                    <a:pt x="1178" y="1476"/>
                  </a:lnTo>
                  <a:lnTo>
                    <a:pt x="1178" y="1478"/>
                  </a:lnTo>
                  <a:lnTo>
                    <a:pt x="1178" y="1476"/>
                  </a:lnTo>
                  <a:lnTo>
                    <a:pt x="1176" y="1476"/>
                  </a:lnTo>
                  <a:lnTo>
                    <a:pt x="1174" y="1476"/>
                  </a:lnTo>
                  <a:lnTo>
                    <a:pt x="1174" y="1478"/>
                  </a:lnTo>
                  <a:lnTo>
                    <a:pt x="1173" y="1480"/>
                  </a:lnTo>
                  <a:lnTo>
                    <a:pt x="1173" y="1481"/>
                  </a:lnTo>
                  <a:lnTo>
                    <a:pt x="1171" y="1481"/>
                  </a:lnTo>
                  <a:lnTo>
                    <a:pt x="1171" y="1480"/>
                  </a:lnTo>
                  <a:lnTo>
                    <a:pt x="1169" y="1478"/>
                  </a:lnTo>
                  <a:lnTo>
                    <a:pt x="1168" y="1478"/>
                  </a:lnTo>
                  <a:lnTo>
                    <a:pt x="1166" y="1478"/>
                  </a:lnTo>
                  <a:lnTo>
                    <a:pt x="1163" y="1478"/>
                  </a:lnTo>
                  <a:lnTo>
                    <a:pt x="1161" y="1478"/>
                  </a:lnTo>
                  <a:lnTo>
                    <a:pt x="1159" y="1478"/>
                  </a:lnTo>
                  <a:lnTo>
                    <a:pt x="1158" y="1478"/>
                  </a:lnTo>
                  <a:lnTo>
                    <a:pt x="1156" y="1478"/>
                  </a:lnTo>
                  <a:lnTo>
                    <a:pt x="1154" y="1476"/>
                  </a:lnTo>
                  <a:lnTo>
                    <a:pt x="1154" y="1475"/>
                  </a:lnTo>
                  <a:lnTo>
                    <a:pt x="1154" y="1473"/>
                  </a:lnTo>
                  <a:lnTo>
                    <a:pt x="1153" y="1471"/>
                  </a:lnTo>
                  <a:lnTo>
                    <a:pt x="1151" y="1470"/>
                  </a:lnTo>
                  <a:lnTo>
                    <a:pt x="1149" y="1471"/>
                  </a:lnTo>
                  <a:lnTo>
                    <a:pt x="1148" y="1471"/>
                  </a:lnTo>
                  <a:lnTo>
                    <a:pt x="1146" y="1471"/>
                  </a:lnTo>
                  <a:lnTo>
                    <a:pt x="1145" y="1473"/>
                  </a:lnTo>
                  <a:lnTo>
                    <a:pt x="1143" y="1473"/>
                  </a:lnTo>
                  <a:lnTo>
                    <a:pt x="1141" y="1473"/>
                  </a:lnTo>
                  <a:lnTo>
                    <a:pt x="1141" y="1475"/>
                  </a:lnTo>
                  <a:lnTo>
                    <a:pt x="1140" y="1475"/>
                  </a:lnTo>
                  <a:lnTo>
                    <a:pt x="1140" y="1476"/>
                  </a:lnTo>
                  <a:lnTo>
                    <a:pt x="1138" y="1476"/>
                  </a:lnTo>
                  <a:lnTo>
                    <a:pt x="1136" y="1476"/>
                  </a:lnTo>
                  <a:lnTo>
                    <a:pt x="1135" y="1476"/>
                  </a:lnTo>
                  <a:lnTo>
                    <a:pt x="1133" y="1476"/>
                  </a:lnTo>
                  <a:lnTo>
                    <a:pt x="1131" y="1476"/>
                  </a:lnTo>
                  <a:lnTo>
                    <a:pt x="1131" y="1478"/>
                  </a:lnTo>
                  <a:lnTo>
                    <a:pt x="1130" y="1478"/>
                  </a:lnTo>
                  <a:lnTo>
                    <a:pt x="1131" y="1478"/>
                  </a:lnTo>
                  <a:lnTo>
                    <a:pt x="1131" y="1480"/>
                  </a:lnTo>
                  <a:lnTo>
                    <a:pt x="1133" y="1480"/>
                  </a:lnTo>
                  <a:lnTo>
                    <a:pt x="1133" y="1481"/>
                  </a:lnTo>
                  <a:lnTo>
                    <a:pt x="1131" y="1483"/>
                  </a:lnTo>
                  <a:lnTo>
                    <a:pt x="1130" y="1481"/>
                  </a:lnTo>
                  <a:lnTo>
                    <a:pt x="1128" y="1481"/>
                  </a:lnTo>
                  <a:lnTo>
                    <a:pt x="1126" y="1481"/>
                  </a:lnTo>
                  <a:lnTo>
                    <a:pt x="1125" y="1481"/>
                  </a:lnTo>
                  <a:lnTo>
                    <a:pt x="1123" y="1483"/>
                  </a:lnTo>
                  <a:lnTo>
                    <a:pt x="1121" y="1485"/>
                  </a:lnTo>
                  <a:lnTo>
                    <a:pt x="1120" y="1486"/>
                  </a:lnTo>
                  <a:lnTo>
                    <a:pt x="1118" y="1486"/>
                  </a:lnTo>
                  <a:lnTo>
                    <a:pt x="1116" y="1486"/>
                  </a:lnTo>
                  <a:lnTo>
                    <a:pt x="1115" y="1485"/>
                  </a:lnTo>
                  <a:lnTo>
                    <a:pt x="1115" y="1483"/>
                  </a:lnTo>
                  <a:lnTo>
                    <a:pt x="1113" y="1483"/>
                  </a:lnTo>
                  <a:lnTo>
                    <a:pt x="1112" y="1483"/>
                  </a:lnTo>
                  <a:lnTo>
                    <a:pt x="1110" y="1483"/>
                  </a:lnTo>
                  <a:lnTo>
                    <a:pt x="1108" y="1483"/>
                  </a:lnTo>
                  <a:lnTo>
                    <a:pt x="1107" y="1483"/>
                  </a:lnTo>
                  <a:lnTo>
                    <a:pt x="1105" y="1483"/>
                  </a:lnTo>
                  <a:lnTo>
                    <a:pt x="1103" y="1483"/>
                  </a:lnTo>
                  <a:lnTo>
                    <a:pt x="1102" y="1483"/>
                  </a:lnTo>
                  <a:lnTo>
                    <a:pt x="1102" y="1481"/>
                  </a:lnTo>
                  <a:lnTo>
                    <a:pt x="1100" y="1480"/>
                  </a:lnTo>
                  <a:lnTo>
                    <a:pt x="1098" y="1480"/>
                  </a:lnTo>
                  <a:lnTo>
                    <a:pt x="1097" y="1478"/>
                  </a:lnTo>
                  <a:lnTo>
                    <a:pt x="1095" y="1478"/>
                  </a:lnTo>
                  <a:lnTo>
                    <a:pt x="1093" y="1476"/>
                  </a:lnTo>
                  <a:lnTo>
                    <a:pt x="1092" y="1475"/>
                  </a:lnTo>
                  <a:lnTo>
                    <a:pt x="1090" y="1476"/>
                  </a:lnTo>
                  <a:lnTo>
                    <a:pt x="1090" y="1475"/>
                  </a:lnTo>
                  <a:lnTo>
                    <a:pt x="1092" y="1475"/>
                  </a:lnTo>
                  <a:lnTo>
                    <a:pt x="1090" y="1473"/>
                  </a:lnTo>
                  <a:lnTo>
                    <a:pt x="1088" y="1471"/>
                  </a:lnTo>
                  <a:lnTo>
                    <a:pt x="1087" y="1471"/>
                  </a:lnTo>
                  <a:lnTo>
                    <a:pt x="1085" y="1470"/>
                  </a:lnTo>
                  <a:lnTo>
                    <a:pt x="1082" y="1471"/>
                  </a:lnTo>
                  <a:lnTo>
                    <a:pt x="1080" y="1470"/>
                  </a:lnTo>
                  <a:lnTo>
                    <a:pt x="1079" y="1470"/>
                  </a:lnTo>
                  <a:lnTo>
                    <a:pt x="1077" y="1470"/>
                  </a:lnTo>
                  <a:lnTo>
                    <a:pt x="1077" y="1471"/>
                  </a:lnTo>
                  <a:lnTo>
                    <a:pt x="1077" y="1473"/>
                  </a:lnTo>
                  <a:lnTo>
                    <a:pt x="1077" y="1475"/>
                  </a:lnTo>
                  <a:lnTo>
                    <a:pt x="1075" y="1475"/>
                  </a:lnTo>
                  <a:lnTo>
                    <a:pt x="1075" y="1476"/>
                  </a:lnTo>
                  <a:lnTo>
                    <a:pt x="1074" y="1478"/>
                  </a:lnTo>
                  <a:lnTo>
                    <a:pt x="1074" y="1480"/>
                  </a:lnTo>
                  <a:lnTo>
                    <a:pt x="1072" y="1481"/>
                  </a:lnTo>
                  <a:lnTo>
                    <a:pt x="1070" y="1481"/>
                  </a:lnTo>
                  <a:lnTo>
                    <a:pt x="1069" y="1481"/>
                  </a:lnTo>
                  <a:lnTo>
                    <a:pt x="1069" y="1483"/>
                  </a:lnTo>
                  <a:lnTo>
                    <a:pt x="1067" y="1483"/>
                  </a:lnTo>
                  <a:lnTo>
                    <a:pt x="1067" y="1485"/>
                  </a:lnTo>
                  <a:lnTo>
                    <a:pt x="1067" y="1483"/>
                  </a:lnTo>
                  <a:lnTo>
                    <a:pt x="1064" y="1483"/>
                  </a:lnTo>
                  <a:lnTo>
                    <a:pt x="1062" y="1485"/>
                  </a:lnTo>
                  <a:lnTo>
                    <a:pt x="1060" y="1486"/>
                  </a:lnTo>
                  <a:lnTo>
                    <a:pt x="1059" y="1488"/>
                  </a:lnTo>
                  <a:lnTo>
                    <a:pt x="1057" y="1488"/>
                  </a:lnTo>
                  <a:lnTo>
                    <a:pt x="1057" y="1490"/>
                  </a:lnTo>
                  <a:lnTo>
                    <a:pt x="1055" y="1490"/>
                  </a:lnTo>
                  <a:lnTo>
                    <a:pt x="1054" y="1491"/>
                  </a:lnTo>
                  <a:lnTo>
                    <a:pt x="1051" y="1490"/>
                  </a:lnTo>
                  <a:lnTo>
                    <a:pt x="1049" y="1488"/>
                  </a:lnTo>
                  <a:lnTo>
                    <a:pt x="1049" y="1486"/>
                  </a:lnTo>
                  <a:lnTo>
                    <a:pt x="1047" y="1486"/>
                  </a:lnTo>
                  <a:lnTo>
                    <a:pt x="1046" y="1486"/>
                  </a:lnTo>
                  <a:lnTo>
                    <a:pt x="1044" y="1488"/>
                  </a:lnTo>
                  <a:lnTo>
                    <a:pt x="1042" y="1488"/>
                  </a:lnTo>
                  <a:lnTo>
                    <a:pt x="1042" y="1490"/>
                  </a:lnTo>
                  <a:lnTo>
                    <a:pt x="1041" y="1491"/>
                  </a:lnTo>
                  <a:lnTo>
                    <a:pt x="1039" y="1491"/>
                  </a:lnTo>
                  <a:lnTo>
                    <a:pt x="1039" y="1493"/>
                  </a:lnTo>
                  <a:lnTo>
                    <a:pt x="1037" y="1493"/>
                  </a:lnTo>
                  <a:lnTo>
                    <a:pt x="1037" y="1495"/>
                  </a:lnTo>
                  <a:lnTo>
                    <a:pt x="1039" y="1495"/>
                  </a:lnTo>
                  <a:lnTo>
                    <a:pt x="1039" y="1496"/>
                  </a:lnTo>
                  <a:lnTo>
                    <a:pt x="1037" y="1496"/>
                  </a:lnTo>
                  <a:lnTo>
                    <a:pt x="1036" y="1496"/>
                  </a:lnTo>
                  <a:lnTo>
                    <a:pt x="1036" y="1498"/>
                  </a:lnTo>
                  <a:lnTo>
                    <a:pt x="1036" y="1499"/>
                  </a:lnTo>
                  <a:lnTo>
                    <a:pt x="1034" y="1501"/>
                  </a:lnTo>
                  <a:lnTo>
                    <a:pt x="1032" y="1501"/>
                  </a:lnTo>
                  <a:lnTo>
                    <a:pt x="1032" y="1503"/>
                  </a:lnTo>
                  <a:lnTo>
                    <a:pt x="1031" y="1503"/>
                  </a:lnTo>
                  <a:lnTo>
                    <a:pt x="1031" y="1504"/>
                  </a:lnTo>
                  <a:lnTo>
                    <a:pt x="1031" y="1506"/>
                  </a:lnTo>
                  <a:lnTo>
                    <a:pt x="1027" y="1508"/>
                  </a:lnTo>
                  <a:lnTo>
                    <a:pt x="1027" y="1509"/>
                  </a:lnTo>
                  <a:lnTo>
                    <a:pt x="1026" y="1511"/>
                  </a:lnTo>
                  <a:lnTo>
                    <a:pt x="1026" y="1513"/>
                  </a:lnTo>
                  <a:lnTo>
                    <a:pt x="1024" y="1513"/>
                  </a:lnTo>
                  <a:lnTo>
                    <a:pt x="1024" y="1514"/>
                  </a:lnTo>
                  <a:lnTo>
                    <a:pt x="1024" y="1516"/>
                  </a:lnTo>
                  <a:lnTo>
                    <a:pt x="1021" y="1516"/>
                  </a:lnTo>
                  <a:lnTo>
                    <a:pt x="1021" y="1518"/>
                  </a:lnTo>
                  <a:lnTo>
                    <a:pt x="1018" y="1518"/>
                  </a:lnTo>
                  <a:lnTo>
                    <a:pt x="1018" y="1519"/>
                  </a:lnTo>
                  <a:lnTo>
                    <a:pt x="1018" y="1521"/>
                  </a:lnTo>
                  <a:lnTo>
                    <a:pt x="1016" y="1521"/>
                  </a:lnTo>
                  <a:lnTo>
                    <a:pt x="1016" y="1523"/>
                  </a:lnTo>
                  <a:lnTo>
                    <a:pt x="1014" y="1523"/>
                  </a:lnTo>
                  <a:lnTo>
                    <a:pt x="1016" y="1524"/>
                  </a:lnTo>
                  <a:lnTo>
                    <a:pt x="1016" y="1526"/>
                  </a:lnTo>
                  <a:lnTo>
                    <a:pt x="1014" y="1528"/>
                  </a:lnTo>
                  <a:lnTo>
                    <a:pt x="1011" y="1529"/>
                  </a:lnTo>
                  <a:lnTo>
                    <a:pt x="1009" y="1529"/>
                  </a:lnTo>
                  <a:lnTo>
                    <a:pt x="1008" y="1529"/>
                  </a:lnTo>
                  <a:lnTo>
                    <a:pt x="1004" y="1531"/>
                  </a:lnTo>
                  <a:lnTo>
                    <a:pt x="1008" y="1528"/>
                  </a:lnTo>
                  <a:lnTo>
                    <a:pt x="1008" y="1526"/>
                  </a:lnTo>
                  <a:lnTo>
                    <a:pt x="1006" y="1524"/>
                  </a:lnTo>
                  <a:lnTo>
                    <a:pt x="1006" y="1521"/>
                  </a:lnTo>
                  <a:lnTo>
                    <a:pt x="1004" y="1519"/>
                  </a:lnTo>
                  <a:lnTo>
                    <a:pt x="1003" y="1518"/>
                  </a:lnTo>
                  <a:lnTo>
                    <a:pt x="1003" y="1514"/>
                  </a:lnTo>
                  <a:lnTo>
                    <a:pt x="1001" y="1514"/>
                  </a:lnTo>
                  <a:lnTo>
                    <a:pt x="999" y="1513"/>
                  </a:lnTo>
                  <a:lnTo>
                    <a:pt x="996" y="1513"/>
                  </a:lnTo>
                  <a:lnTo>
                    <a:pt x="993" y="1513"/>
                  </a:lnTo>
                  <a:lnTo>
                    <a:pt x="989" y="1513"/>
                  </a:lnTo>
                  <a:lnTo>
                    <a:pt x="986" y="1514"/>
                  </a:lnTo>
                  <a:lnTo>
                    <a:pt x="985" y="1516"/>
                  </a:lnTo>
                  <a:lnTo>
                    <a:pt x="983" y="1519"/>
                  </a:lnTo>
                  <a:lnTo>
                    <a:pt x="981" y="1519"/>
                  </a:lnTo>
                  <a:lnTo>
                    <a:pt x="978" y="1516"/>
                  </a:lnTo>
                  <a:lnTo>
                    <a:pt x="976" y="1514"/>
                  </a:lnTo>
                  <a:lnTo>
                    <a:pt x="975" y="1516"/>
                  </a:lnTo>
                  <a:lnTo>
                    <a:pt x="971" y="1519"/>
                  </a:lnTo>
                  <a:lnTo>
                    <a:pt x="968" y="1519"/>
                  </a:lnTo>
                  <a:lnTo>
                    <a:pt x="966" y="1519"/>
                  </a:lnTo>
                  <a:lnTo>
                    <a:pt x="965" y="1519"/>
                  </a:lnTo>
                  <a:lnTo>
                    <a:pt x="961" y="1519"/>
                  </a:lnTo>
                  <a:lnTo>
                    <a:pt x="958" y="1519"/>
                  </a:lnTo>
                  <a:lnTo>
                    <a:pt x="957" y="1519"/>
                  </a:lnTo>
                  <a:lnTo>
                    <a:pt x="953" y="1519"/>
                  </a:lnTo>
                  <a:lnTo>
                    <a:pt x="947" y="1519"/>
                  </a:lnTo>
                  <a:lnTo>
                    <a:pt x="943" y="1518"/>
                  </a:lnTo>
                  <a:lnTo>
                    <a:pt x="937" y="1516"/>
                  </a:lnTo>
                  <a:lnTo>
                    <a:pt x="935" y="1518"/>
                  </a:lnTo>
                  <a:lnTo>
                    <a:pt x="933" y="1519"/>
                  </a:lnTo>
                  <a:lnTo>
                    <a:pt x="932" y="1519"/>
                  </a:lnTo>
                  <a:lnTo>
                    <a:pt x="930" y="1518"/>
                  </a:lnTo>
                  <a:lnTo>
                    <a:pt x="930" y="1519"/>
                  </a:lnTo>
                  <a:lnTo>
                    <a:pt x="930" y="1521"/>
                  </a:lnTo>
                  <a:lnTo>
                    <a:pt x="930" y="1523"/>
                  </a:lnTo>
                  <a:lnTo>
                    <a:pt x="930" y="1524"/>
                  </a:lnTo>
                  <a:lnTo>
                    <a:pt x="928" y="1524"/>
                  </a:lnTo>
                  <a:lnTo>
                    <a:pt x="927" y="1524"/>
                  </a:lnTo>
                  <a:lnTo>
                    <a:pt x="925" y="1526"/>
                  </a:lnTo>
                  <a:lnTo>
                    <a:pt x="925" y="1528"/>
                  </a:lnTo>
                  <a:lnTo>
                    <a:pt x="924" y="1528"/>
                  </a:lnTo>
                  <a:lnTo>
                    <a:pt x="924" y="1529"/>
                  </a:lnTo>
                  <a:lnTo>
                    <a:pt x="922" y="1529"/>
                  </a:lnTo>
                  <a:lnTo>
                    <a:pt x="920" y="1529"/>
                  </a:lnTo>
                  <a:lnTo>
                    <a:pt x="919" y="1531"/>
                  </a:lnTo>
                  <a:lnTo>
                    <a:pt x="917" y="1531"/>
                  </a:lnTo>
                  <a:lnTo>
                    <a:pt x="917" y="1532"/>
                  </a:lnTo>
                  <a:lnTo>
                    <a:pt x="917" y="1534"/>
                  </a:lnTo>
                  <a:lnTo>
                    <a:pt x="915" y="1534"/>
                  </a:lnTo>
                  <a:lnTo>
                    <a:pt x="915" y="1536"/>
                  </a:lnTo>
                  <a:lnTo>
                    <a:pt x="914" y="1537"/>
                  </a:lnTo>
                  <a:lnTo>
                    <a:pt x="914" y="1539"/>
                  </a:lnTo>
                  <a:lnTo>
                    <a:pt x="912" y="1539"/>
                  </a:lnTo>
                  <a:lnTo>
                    <a:pt x="910" y="1541"/>
                  </a:lnTo>
                  <a:lnTo>
                    <a:pt x="909" y="1542"/>
                  </a:lnTo>
                  <a:lnTo>
                    <a:pt x="909" y="1544"/>
                  </a:lnTo>
                  <a:lnTo>
                    <a:pt x="907" y="1544"/>
                  </a:lnTo>
                  <a:lnTo>
                    <a:pt x="907" y="1546"/>
                  </a:lnTo>
                  <a:lnTo>
                    <a:pt x="907" y="1547"/>
                  </a:lnTo>
                  <a:lnTo>
                    <a:pt x="905" y="1549"/>
                  </a:lnTo>
                  <a:lnTo>
                    <a:pt x="905" y="1551"/>
                  </a:lnTo>
                  <a:lnTo>
                    <a:pt x="905" y="1552"/>
                  </a:lnTo>
                  <a:lnTo>
                    <a:pt x="904" y="1552"/>
                  </a:lnTo>
                  <a:lnTo>
                    <a:pt x="902" y="1554"/>
                  </a:lnTo>
                  <a:lnTo>
                    <a:pt x="902" y="1556"/>
                  </a:lnTo>
                  <a:lnTo>
                    <a:pt x="900" y="1556"/>
                  </a:lnTo>
                  <a:lnTo>
                    <a:pt x="900" y="1557"/>
                  </a:lnTo>
                  <a:lnTo>
                    <a:pt x="902" y="1557"/>
                  </a:lnTo>
                  <a:lnTo>
                    <a:pt x="900" y="1559"/>
                  </a:lnTo>
                  <a:lnTo>
                    <a:pt x="900" y="1561"/>
                  </a:lnTo>
                  <a:lnTo>
                    <a:pt x="899" y="1562"/>
                  </a:lnTo>
                  <a:lnTo>
                    <a:pt x="897" y="1562"/>
                  </a:lnTo>
                  <a:lnTo>
                    <a:pt x="895" y="1562"/>
                  </a:lnTo>
                  <a:lnTo>
                    <a:pt x="895" y="1564"/>
                  </a:lnTo>
                  <a:lnTo>
                    <a:pt x="894" y="1564"/>
                  </a:lnTo>
                  <a:lnTo>
                    <a:pt x="892" y="1564"/>
                  </a:lnTo>
                  <a:lnTo>
                    <a:pt x="891" y="1565"/>
                  </a:lnTo>
                  <a:lnTo>
                    <a:pt x="887" y="1569"/>
                  </a:lnTo>
                  <a:lnTo>
                    <a:pt x="886" y="1570"/>
                  </a:lnTo>
                  <a:lnTo>
                    <a:pt x="884" y="1572"/>
                  </a:lnTo>
                  <a:lnTo>
                    <a:pt x="884" y="1574"/>
                  </a:lnTo>
                  <a:lnTo>
                    <a:pt x="886" y="1574"/>
                  </a:lnTo>
                  <a:lnTo>
                    <a:pt x="886" y="1575"/>
                  </a:lnTo>
                  <a:lnTo>
                    <a:pt x="887" y="1577"/>
                  </a:lnTo>
                  <a:lnTo>
                    <a:pt x="889" y="1577"/>
                  </a:lnTo>
                  <a:lnTo>
                    <a:pt x="891" y="1579"/>
                  </a:lnTo>
                  <a:lnTo>
                    <a:pt x="892" y="1579"/>
                  </a:lnTo>
                  <a:lnTo>
                    <a:pt x="892" y="1580"/>
                  </a:lnTo>
                  <a:lnTo>
                    <a:pt x="894" y="1580"/>
                  </a:lnTo>
                  <a:lnTo>
                    <a:pt x="894" y="1582"/>
                  </a:lnTo>
                  <a:lnTo>
                    <a:pt x="894" y="1584"/>
                  </a:lnTo>
                  <a:lnTo>
                    <a:pt x="894" y="1585"/>
                  </a:lnTo>
                  <a:lnTo>
                    <a:pt x="895" y="1587"/>
                  </a:lnTo>
                  <a:lnTo>
                    <a:pt x="895" y="1589"/>
                  </a:lnTo>
                  <a:lnTo>
                    <a:pt x="895" y="1590"/>
                  </a:lnTo>
                  <a:lnTo>
                    <a:pt x="895" y="1592"/>
                  </a:lnTo>
                  <a:lnTo>
                    <a:pt x="895" y="1594"/>
                  </a:lnTo>
                  <a:lnTo>
                    <a:pt x="897" y="1595"/>
                  </a:lnTo>
                  <a:lnTo>
                    <a:pt x="899" y="1597"/>
                  </a:lnTo>
                  <a:lnTo>
                    <a:pt x="900" y="1598"/>
                  </a:lnTo>
                  <a:lnTo>
                    <a:pt x="899" y="1600"/>
                  </a:lnTo>
                  <a:lnTo>
                    <a:pt x="897" y="1602"/>
                  </a:lnTo>
                  <a:lnTo>
                    <a:pt x="897" y="1603"/>
                  </a:lnTo>
                  <a:lnTo>
                    <a:pt x="897" y="1605"/>
                  </a:lnTo>
                  <a:lnTo>
                    <a:pt x="897" y="1607"/>
                  </a:lnTo>
                  <a:lnTo>
                    <a:pt x="897" y="1608"/>
                  </a:lnTo>
                  <a:lnTo>
                    <a:pt x="899" y="1610"/>
                  </a:lnTo>
                  <a:lnTo>
                    <a:pt x="904" y="1615"/>
                  </a:lnTo>
                  <a:lnTo>
                    <a:pt x="904" y="1617"/>
                  </a:lnTo>
                  <a:lnTo>
                    <a:pt x="905" y="1618"/>
                  </a:lnTo>
                  <a:lnTo>
                    <a:pt x="907" y="1620"/>
                  </a:lnTo>
                  <a:lnTo>
                    <a:pt x="909" y="1622"/>
                  </a:lnTo>
                  <a:lnTo>
                    <a:pt x="910" y="1623"/>
                  </a:lnTo>
                  <a:lnTo>
                    <a:pt x="912" y="1623"/>
                  </a:lnTo>
                  <a:lnTo>
                    <a:pt x="912" y="1625"/>
                  </a:lnTo>
                  <a:lnTo>
                    <a:pt x="915" y="1623"/>
                  </a:lnTo>
                  <a:lnTo>
                    <a:pt x="917" y="1625"/>
                  </a:lnTo>
                  <a:lnTo>
                    <a:pt x="917" y="1626"/>
                  </a:lnTo>
                  <a:lnTo>
                    <a:pt x="917" y="1628"/>
                  </a:lnTo>
                  <a:lnTo>
                    <a:pt x="917" y="1630"/>
                  </a:lnTo>
                  <a:lnTo>
                    <a:pt x="917" y="1631"/>
                  </a:lnTo>
                  <a:lnTo>
                    <a:pt x="917" y="1633"/>
                  </a:lnTo>
                  <a:lnTo>
                    <a:pt x="919" y="1633"/>
                  </a:lnTo>
                  <a:lnTo>
                    <a:pt x="919" y="1635"/>
                  </a:lnTo>
                  <a:lnTo>
                    <a:pt x="920" y="1635"/>
                  </a:lnTo>
                  <a:lnTo>
                    <a:pt x="920" y="1636"/>
                  </a:lnTo>
                  <a:lnTo>
                    <a:pt x="922" y="1638"/>
                  </a:lnTo>
                  <a:lnTo>
                    <a:pt x="924" y="1640"/>
                  </a:lnTo>
                  <a:lnTo>
                    <a:pt x="925" y="1640"/>
                  </a:lnTo>
                  <a:lnTo>
                    <a:pt x="925" y="1641"/>
                  </a:lnTo>
                  <a:lnTo>
                    <a:pt x="927" y="1641"/>
                  </a:lnTo>
                  <a:lnTo>
                    <a:pt x="928" y="1641"/>
                  </a:lnTo>
                  <a:lnTo>
                    <a:pt x="928" y="1643"/>
                  </a:lnTo>
                  <a:lnTo>
                    <a:pt x="928" y="1645"/>
                  </a:lnTo>
                  <a:lnTo>
                    <a:pt x="930" y="1645"/>
                  </a:lnTo>
                  <a:lnTo>
                    <a:pt x="930" y="1646"/>
                  </a:lnTo>
                  <a:lnTo>
                    <a:pt x="930" y="1648"/>
                  </a:lnTo>
                  <a:lnTo>
                    <a:pt x="930" y="1650"/>
                  </a:lnTo>
                  <a:lnTo>
                    <a:pt x="928" y="1650"/>
                  </a:lnTo>
                  <a:lnTo>
                    <a:pt x="928" y="1651"/>
                  </a:lnTo>
                  <a:lnTo>
                    <a:pt x="927" y="1651"/>
                  </a:lnTo>
                  <a:lnTo>
                    <a:pt x="927" y="1653"/>
                  </a:lnTo>
                  <a:lnTo>
                    <a:pt x="928" y="1655"/>
                  </a:lnTo>
                  <a:lnTo>
                    <a:pt x="928" y="1656"/>
                  </a:lnTo>
                  <a:lnTo>
                    <a:pt x="928" y="1658"/>
                  </a:lnTo>
                  <a:lnTo>
                    <a:pt x="925" y="1661"/>
                  </a:lnTo>
                  <a:lnTo>
                    <a:pt x="924" y="1661"/>
                  </a:lnTo>
                  <a:lnTo>
                    <a:pt x="922" y="1663"/>
                  </a:lnTo>
                  <a:lnTo>
                    <a:pt x="920" y="1664"/>
                  </a:lnTo>
                  <a:lnTo>
                    <a:pt x="919" y="1666"/>
                  </a:lnTo>
                  <a:lnTo>
                    <a:pt x="919" y="1668"/>
                  </a:lnTo>
                  <a:lnTo>
                    <a:pt x="917" y="1669"/>
                  </a:lnTo>
                  <a:lnTo>
                    <a:pt x="917" y="1671"/>
                  </a:lnTo>
                  <a:lnTo>
                    <a:pt x="917" y="1674"/>
                  </a:lnTo>
                  <a:lnTo>
                    <a:pt x="917" y="1676"/>
                  </a:lnTo>
                  <a:lnTo>
                    <a:pt x="915" y="1676"/>
                  </a:lnTo>
                  <a:lnTo>
                    <a:pt x="915" y="1678"/>
                  </a:lnTo>
                  <a:lnTo>
                    <a:pt x="915" y="1679"/>
                  </a:lnTo>
                  <a:lnTo>
                    <a:pt x="914" y="1679"/>
                  </a:lnTo>
                  <a:lnTo>
                    <a:pt x="914" y="1681"/>
                  </a:lnTo>
                  <a:lnTo>
                    <a:pt x="914" y="1683"/>
                  </a:lnTo>
                  <a:lnTo>
                    <a:pt x="912" y="1684"/>
                  </a:lnTo>
                  <a:lnTo>
                    <a:pt x="910" y="1684"/>
                  </a:lnTo>
                  <a:lnTo>
                    <a:pt x="909" y="1684"/>
                  </a:lnTo>
                  <a:lnTo>
                    <a:pt x="907" y="1686"/>
                  </a:lnTo>
                  <a:lnTo>
                    <a:pt x="904" y="1686"/>
                  </a:lnTo>
                  <a:lnTo>
                    <a:pt x="904" y="1688"/>
                  </a:lnTo>
                  <a:lnTo>
                    <a:pt x="904" y="1689"/>
                  </a:lnTo>
                  <a:lnTo>
                    <a:pt x="904" y="1691"/>
                  </a:lnTo>
                  <a:lnTo>
                    <a:pt x="904" y="1692"/>
                  </a:lnTo>
                  <a:lnTo>
                    <a:pt x="904" y="1694"/>
                  </a:lnTo>
                  <a:lnTo>
                    <a:pt x="904" y="1696"/>
                  </a:lnTo>
                  <a:lnTo>
                    <a:pt x="902" y="1697"/>
                  </a:lnTo>
                  <a:lnTo>
                    <a:pt x="900" y="1699"/>
                  </a:lnTo>
                  <a:lnTo>
                    <a:pt x="899" y="1702"/>
                  </a:lnTo>
                  <a:lnTo>
                    <a:pt x="899" y="1704"/>
                  </a:lnTo>
                  <a:lnTo>
                    <a:pt x="895" y="1704"/>
                  </a:lnTo>
                  <a:lnTo>
                    <a:pt x="894" y="1702"/>
                  </a:lnTo>
                  <a:lnTo>
                    <a:pt x="892" y="1702"/>
                  </a:lnTo>
                  <a:lnTo>
                    <a:pt x="892" y="1701"/>
                  </a:lnTo>
                  <a:lnTo>
                    <a:pt x="891" y="1702"/>
                  </a:lnTo>
                  <a:lnTo>
                    <a:pt x="889" y="1702"/>
                  </a:lnTo>
                  <a:lnTo>
                    <a:pt x="887" y="1704"/>
                  </a:lnTo>
                  <a:lnTo>
                    <a:pt x="887" y="1707"/>
                  </a:lnTo>
                  <a:lnTo>
                    <a:pt x="887" y="1709"/>
                  </a:lnTo>
                  <a:lnTo>
                    <a:pt x="887" y="1711"/>
                  </a:lnTo>
                  <a:lnTo>
                    <a:pt x="884" y="1714"/>
                  </a:lnTo>
                  <a:lnTo>
                    <a:pt x="884" y="1716"/>
                  </a:lnTo>
                  <a:lnTo>
                    <a:pt x="884" y="1717"/>
                  </a:lnTo>
                  <a:lnTo>
                    <a:pt x="884" y="1719"/>
                  </a:lnTo>
                  <a:lnTo>
                    <a:pt x="882" y="1719"/>
                  </a:lnTo>
                  <a:lnTo>
                    <a:pt x="882" y="1721"/>
                  </a:lnTo>
                  <a:lnTo>
                    <a:pt x="881" y="1722"/>
                  </a:lnTo>
                  <a:lnTo>
                    <a:pt x="881" y="1724"/>
                  </a:lnTo>
                  <a:lnTo>
                    <a:pt x="881" y="1725"/>
                  </a:lnTo>
                  <a:lnTo>
                    <a:pt x="882" y="1725"/>
                  </a:lnTo>
                  <a:lnTo>
                    <a:pt x="884" y="1727"/>
                  </a:lnTo>
                  <a:lnTo>
                    <a:pt x="886" y="1727"/>
                  </a:lnTo>
                  <a:lnTo>
                    <a:pt x="886" y="1729"/>
                  </a:lnTo>
                  <a:lnTo>
                    <a:pt x="887" y="1729"/>
                  </a:lnTo>
                  <a:lnTo>
                    <a:pt x="887" y="1730"/>
                  </a:lnTo>
                  <a:lnTo>
                    <a:pt x="887" y="1732"/>
                  </a:lnTo>
                  <a:lnTo>
                    <a:pt x="887" y="1734"/>
                  </a:lnTo>
                  <a:lnTo>
                    <a:pt x="889" y="1734"/>
                  </a:lnTo>
                  <a:lnTo>
                    <a:pt x="889" y="1735"/>
                  </a:lnTo>
                  <a:lnTo>
                    <a:pt x="889" y="1737"/>
                  </a:lnTo>
                  <a:lnTo>
                    <a:pt x="891" y="1737"/>
                  </a:lnTo>
                  <a:lnTo>
                    <a:pt x="892" y="1737"/>
                  </a:lnTo>
                  <a:lnTo>
                    <a:pt x="894" y="1737"/>
                  </a:lnTo>
                  <a:lnTo>
                    <a:pt x="894" y="1735"/>
                  </a:lnTo>
                  <a:lnTo>
                    <a:pt x="895" y="1735"/>
                  </a:lnTo>
                  <a:lnTo>
                    <a:pt x="895" y="1737"/>
                  </a:lnTo>
                  <a:lnTo>
                    <a:pt x="897" y="1737"/>
                  </a:lnTo>
                  <a:lnTo>
                    <a:pt x="897" y="1739"/>
                  </a:lnTo>
                  <a:lnTo>
                    <a:pt x="897" y="1740"/>
                  </a:lnTo>
                  <a:lnTo>
                    <a:pt x="897" y="1742"/>
                  </a:lnTo>
                  <a:lnTo>
                    <a:pt x="897" y="1744"/>
                  </a:lnTo>
                  <a:lnTo>
                    <a:pt x="899" y="1744"/>
                  </a:lnTo>
                  <a:lnTo>
                    <a:pt x="900" y="1744"/>
                  </a:lnTo>
                  <a:lnTo>
                    <a:pt x="900" y="1745"/>
                  </a:lnTo>
                  <a:lnTo>
                    <a:pt x="900" y="1747"/>
                  </a:lnTo>
                  <a:lnTo>
                    <a:pt x="899" y="1749"/>
                  </a:lnTo>
                  <a:lnTo>
                    <a:pt x="897" y="1749"/>
                  </a:lnTo>
                  <a:lnTo>
                    <a:pt x="897" y="1750"/>
                  </a:lnTo>
                  <a:lnTo>
                    <a:pt x="897" y="1752"/>
                  </a:lnTo>
                  <a:lnTo>
                    <a:pt x="899" y="1754"/>
                  </a:lnTo>
                  <a:lnTo>
                    <a:pt x="900" y="1754"/>
                  </a:lnTo>
                  <a:lnTo>
                    <a:pt x="900" y="1755"/>
                  </a:lnTo>
                  <a:lnTo>
                    <a:pt x="902" y="1757"/>
                  </a:lnTo>
                  <a:lnTo>
                    <a:pt x="900" y="1760"/>
                  </a:lnTo>
                  <a:lnTo>
                    <a:pt x="899" y="1763"/>
                  </a:lnTo>
                  <a:lnTo>
                    <a:pt x="899" y="1765"/>
                  </a:lnTo>
                  <a:lnTo>
                    <a:pt x="897" y="1767"/>
                  </a:lnTo>
                  <a:lnTo>
                    <a:pt x="897" y="1768"/>
                  </a:lnTo>
                  <a:lnTo>
                    <a:pt x="895" y="1770"/>
                  </a:lnTo>
                  <a:lnTo>
                    <a:pt x="895" y="1772"/>
                  </a:lnTo>
                  <a:lnTo>
                    <a:pt x="894" y="1773"/>
                  </a:lnTo>
                  <a:lnTo>
                    <a:pt x="894" y="1775"/>
                  </a:lnTo>
                  <a:lnTo>
                    <a:pt x="894" y="1777"/>
                  </a:lnTo>
                  <a:lnTo>
                    <a:pt x="894" y="1778"/>
                  </a:lnTo>
                  <a:lnTo>
                    <a:pt x="894" y="1780"/>
                  </a:lnTo>
                  <a:lnTo>
                    <a:pt x="894" y="1783"/>
                  </a:lnTo>
                  <a:lnTo>
                    <a:pt x="894" y="1785"/>
                  </a:lnTo>
                  <a:lnTo>
                    <a:pt x="892" y="1785"/>
                  </a:lnTo>
                  <a:lnTo>
                    <a:pt x="892" y="1787"/>
                  </a:lnTo>
                  <a:lnTo>
                    <a:pt x="891" y="1788"/>
                  </a:lnTo>
                  <a:lnTo>
                    <a:pt x="889" y="1788"/>
                  </a:lnTo>
                  <a:lnTo>
                    <a:pt x="887" y="1788"/>
                  </a:lnTo>
                  <a:lnTo>
                    <a:pt x="886" y="1787"/>
                  </a:lnTo>
                  <a:lnTo>
                    <a:pt x="884" y="1787"/>
                  </a:lnTo>
                  <a:lnTo>
                    <a:pt x="882" y="1787"/>
                  </a:lnTo>
                  <a:lnTo>
                    <a:pt x="879" y="1787"/>
                  </a:lnTo>
                  <a:lnTo>
                    <a:pt x="877" y="1787"/>
                  </a:lnTo>
                  <a:lnTo>
                    <a:pt x="876" y="1787"/>
                  </a:lnTo>
                  <a:lnTo>
                    <a:pt x="874" y="1788"/>
                  </a:lnTo>
                  <a:lnTo>
                    <a:pt x="872" y="1788"/>
                  </a:lnTo>
                  <a:lnTo>
                    <a:pt x="872" y="1790"/>
                  </a:lnTo>
                  <a:lnTo>
                    <a:pt x="871" y="1790"/>
                  </a:lnTo>
                  <a:lnTo>
                    <a:pt x="871" y="1791"/>
                  </a:lnTo>
                  <a:lnTo>
                    <a:pt x="869" y="1793"/>
                  </a:lnTo>
                  <a:lnTo>
                    <a:pt x="867" y="1793"/>
                  </a:lnTo>
                  <a:lnTo>
                    <a:pt x="866" y="1793"/>
                  </a:lnTo>
                  <a:lnTo>
                    <a:pt x="866" y="1795"/>
                  </a:lnTo>
                  <a:lnTo>
                    <a:pt x="864" y="1795"/>
                  </a:lnTo>
                  <a:lnTo>
                    <a:pt x="862" y="1795"/>
                  </a:lnTo>
                  <a:lnTo>
                    <a:pt x="862" y="1793"/>
                  </a:lnTo>
                  <a:lnTo>
                    <a:pt x="861" y="1793"/>
                  </a:lnTo>
                  <a:lnTo>
                    <a:pt x="859" y="1791"/>
                  </a:lnTo>
                  <a:lnTo>
                    <a:pt x="858" y="1791"/>
                  </a:lnTo>
                  <a:lnTo>
                    <a:pt x="856" y="1790"/>
                  </a:lnTo>
                  <a:lnTo>
                    <a:pt x="854" y="1791"/>
                  </a:lnTo>
                  <a:lnTo>
                    <a:pt x="853" y="1791"/>
                  </a:lnTo>
                  <a:lnTo>
                    <a:pt x="851" y="1791"/>
                  </a:lnTo>
                  <a:lnTo>
                    <a:pt x="849" y="1793"/>
                  </a:lnTo>
                  <a:lnTo>
                    <a:pt x="849" y="1795"/>
                  </a:lnTo>
                  <a:lnTo>
                    <a:pt x="849" y="1796"/>
                  </a:lnTo>
                  <a:lnTo>
                    <a:pt x="848" y="1798"/>
                  </a:lnTo>
                  <a:lnTo>
                    <a:pt x="846" y="1800"/>
                  </a:lnTo>
                  <a:lnTo>
                    <a:pt x="846" y="1801"/>
                  </a:lnTo>
                  <a:lnTo>
                    <a:pt x="844" y="1803"/>
                  </a:lnTo>
                  <a:lnTo>
                    <a:pt x="843" y="1803"/>
                  </a:lnTo>
                  <a:lnTo>
                    <a:pt x="839" y="1803"/>
                  </a:lnTo>
                  <a:lnTo>
                    <a:pt x="838" y="1803"/>
                  </a:lnTo>
                  <a:lnTo>
                    <a:pt x="836" y="1803"/>
                  </a:lnTo>
                  <a:lnTo>
                    <a:pt x="834" y="1803"/>
                  </a:lnTo>
                  <a:lnTo>
                    <a:pt x="833" y="1803"/>
                  </a:lnTo>
                  <a:lnTo>
                    <a:pt x="831" y="1803"/>
                  </a:lnTo>
                  <a:lnTo>
                    <a:pt x="830" y="1803"/>
                  </a:lnTo>
                  <a:lnTo>
                    <a:pt x="828" y="1803"/>
                  </a:lnTo>
                  <a:lnTo>
                    <a:pt x="826" y="1803"/>
                  </a:lnTo>
                  <a:lnTo>
                    <a:pt x="825" y="1803"/>
                  </a:lnTo>
                  <a:lnTo>
                    <a:pt x="823" y="1803"/>
                  </a:lnTo>
                  <a:lnTo>
                    <a:pt x="821" y="1805"/>
                  </a:lnTo>
                  <a:lnTo>
                    <a:pt x="820" y="1805"/>
                  </a:lnTo>
                  <a:lnTo>
                    <a:pt x="818" y="1806"/>
                  </a:lnTo>
                  <a:lnTo>
                    <a:pt x="816" y="1806"/>
                  </a:lnTo>
                  <a:lnTo>
                    <a:pt x="815" y="1806"/>
                  </a:lnTo>
                  <a:lnTo>
                    <a:pt x="808" y="1806"/>
                  </a:lnTo>
                  <a:lnTo>
                    <a:pt x="806" y="1806"/>
                  </a:lnTo>
                  <a:lnTo>
                    <a:pt x="806" y="1808"/>
                  </a:lnTo>
                  <a:lnTo>
                    <a:pt x="806" y="1810"/>
                  </a:lnTo>
                  <a:lnTo>
                    <a:pt x="806" y="1813"/>
                  </a:lnTo>
                  <a:lnTo>
                    <a:pt x="806" y="1815"/>
                  </a:lnTo>
                  <a:lnTo>
                    <a:pt x="806" y="1816"/>
                  </a:lnTo>
                  <a:lnTo>
                    <a:pt x="806" y="1818"/>
                  </a:lnTo>
                  <a:lnTo>
                    <a:pt x="805" y="1818"/>
                  </a:lnTo>
                  <a:lnTo>
                    <a:pt x="805" y="1820"/>
                  </a:lnTo>
                  <a:lnTo>
                    <a:pt x="803" y="1820"/>
                  </a:lnTo>
                  <a:lnTo>
                    <a:pt x="801" y="1820"/>
                  </a:lnTo>
                  <a:lnTo>
                    <a:pt x="801" y="1821"/>
                  </a:lnTo>
                  <a:lnTo>
                    <a:pt x="801" y="1823"/>
                  </a:lnTo>
                  <a:lnTo>
                    <a:pt x="800" y="1823"/>
                  </a:lnTo>
                  <a:lnTo>
                    <a:pt x="800" y="1824"/>
                  </a:lnTo>
                  <a:lnTo>
                    <a:pt x="800" y="1826"/>
                  </a:lnTo>
                  <a:lnTo>
                    <a:pt x="798" y="1828"/>
                  </a:lnTo>
                  <a:lnTo>
                    <a:pt x="798" y="1829"/>
                  </a:lnTo>
                  <a:lnTo>
                    <a:pt x="797" y="1831"/>
                  </a:lnTo>
                  <a:lnTo>
                    <a:pt x="797" y="1833"/>
                  </a:lnTo>
                  <a:lnTo>
                    <a:pt x="795" y="1833"/>
                  </a:lnTo>
                  <a:lnTo>
                    <a:pt x="795" y="1834"/>
                  </a:lnTo>
                  <a:lnTo>
                    <a:pt x="795" y="1836"/>
                  </a:lnTo>
                  <a:lnTo>
                    <a:pt x="795" y="1838"/>
                  </a:ln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close/>
                </a:path>
              </a:pathLst>
            </a:custGeom>
            <a:solidFill>
              <a:schemeClr val="tx2">
                <a:lumMod val="50000"/>
              </a:schemeClr>
            </a:solidFill>
            <a:ln w="9525">
              <a:solidFill>
                <a:schemeClr val="bg1"/>
              </a:solidFill>
              <a:round/>
              <a:headEnd/>
              <a:tailEnd/>
            </a:ln>
          </p:spPr>
          <p:txBody>
            <a:bodyPr/>
            <a:lstStyle/>
            <a:p>
              <a:pPr eaLnBrk="1" fontAlgn="auto" hangingPunct="1">
                <a:spcBef>
                  <a:spcPts val="0"/>
                </a:spcBef>
                <a:spcAft>
                  <a:spcPts val="0"/>
                </a:spcAft>
                <a:defRPr/>
              </a:pPr>
              <a:endParaRPr lang="en-US">
                <a:latin typeface="+mn-lt"/>
              </a:endParaRPr>
            </a:p>
          </p:txBody>
        </p:sp>
        <p:sp>
          <p:nvSpPr>
            <p:cNvPr id="26647" name="Freeform 23"/>
            <p:cNvSpPr>
              <a:spLocks/>
            </p:cNvSpPr>
            <p:nvPr/>
          </p:nvSpPr>
          <p:spPr bwMode="auto">
            <a:xfrm>
              <a:off x="1723" y="2687"/>
              <a:ext cx="699" cy="754"/>
            </a:xfrm>
            <a:custGeom>
              <a:avLst/>
              <a:gdLst>
                <a:gd name="T0" fmla="*/ 694 w 699"/>
                <a:gd name="T1" fmla="*/ 18 h 754"/>
                <a:gd name="T2" fmla="*/ 686 w 699"/>
                <a:gd name="T3" fmla="*/ 33 h 754"/>
                <a:gd name="T4" fmla="*/ 670 w 699"/>
                <a:gd name="T5" fmla="*/ 41 h 754"/>
                <a:gd name="T6" fmla="*/ 666 w 699"/>
                <a:gd name="T7" fmla="*/ 54 h 754"/>
                <a:gd name="T8" fmla="*/ 663 w 699"/>
                <a:gd name="T9" fmla="*/ 67 h 754"/>
                <a:gd name="T10" fmla="*/ 653 w 699"/>
                <a:gd name="T11" fmla="*/ 71 h 754"/>
                <a:gd name="T12" fmla="*/ 665 w 699"/>
                <a:gd name="T13" fmla="*/ 87 h 754"/>
                <a:gd name="T14" fmla="*/ 648 w 699"/>
                <a:gd name="T15" fmla="*/ 99 h 754"/>
                <a:gd name="T16" fmla="*/ 643 w 699"/>
                <a:gd name="T17" fmla="*/ 119 h 754"/>
                <a:gd name="T18" fmla="*/ 625 w 699"/>
                <a:gd name="T19" fmla="*/ 135 h 754"/>
                <a:gd name="T20" fmla="*/ 620 w 699"/>
                <a:gd name="T21" fmla="*/ 155 h 754"/>
                <a:gd name="T22" fmla="*/ 628 w 699"/>
                <a:gd name="T23" fmla="*/ 171 h 754"/>
                <a:gd name="T24" fmla="*/ 638 w 699"/>
                <a:gd name="T25" fmla="*/ 183 h 754"/>
                <a:gd name="T26" fmla="*/ 646 w 699"/>
                <a:gd name="T27" fmla="*/ 204 h 754"/>
                <a:gd name="T28" fmla="*/ 641 w 699"/>
                <a:gd name="T29" fmla="*/ 224 h 754"/>
                <a:gd name="T30" fmla="*/ 625 w 699"/>
                <a:gd name="T31" fmla="*/ 237 h 754"/>
                <a:gd name="T32" fmla="*/ 608 w 699"/>
                <a:gd name="T33" fmla="*/ 246 h 754"/>
                <a:gd name="T34" fmla="*/ 595 w 699"/>
                <a:gd name="T35" fmla="*/ 257 h 754"/>
                <a:gd name="T36" fmla="*/ 579 w 699"/>
                <a:gd name="T37" fmla="*/ 259 h 754"/>
                <a:gd name="T38" fmla="*/ 552 w 699"/>
                <a:gd name="T39" fmla="*/ 267 h 754"/>
                <a:gd name="T40" fmla="*/ 534 w 699"/>
                <a:gd name="T41" fmla="*/ 255 h 754"/>
                <a:gd name="T42" fmla="*/ 529 w 699"/>
                <a:gd name="T43" fmla="*/ 272 h 754"/>
                <a:gd name="T44" fmla="*/ 523 w 699"/>
                <a:gd name="T45" fmla="*/ 279 h 754"/>
                <a:gd name="T46" fmla="*/ 505 w 699"/>
                <a:gd name="T47" fmla="*/ 285 h 754"/>
                <a:gd name="T48" fmla="*/ 491 w 699"/>
                <a:gd name="T49" fmla="*/ 300 h 754"/>
                <a:gd name="T50" fmla="*/ 478 w 699"/>
                <a:gd name="T51" fmla="*/ 310 h 754"/>
                <a:gd name="T52" fmla="*/ 468 w 699"/>
                <a:gd name="T53" fmla="*/ 318 h 754"/>
                <a:gd name="T54" fmla="*/ 453 w 699"/>
                <a:gd name="T55" fmla="*/ 323 h 754"/>
                <a:gd name="T56" fmla="*/ 435 w 699"/>
                <a:gd name="T57" fmla="*/ 336 h 754"/>
                <a:gd name="T58" fmla="*/ 420 w 699"/>
                <a:gd name="T59" fmla="*/ 343 h 754"/>
                <a:gd name="T60" fmla="*/ 402 w 699"/>
                <a:gd name="T61" fmla="*/ 361 h 754"/>
                <a:gd name="T62" fmla="*/ 384 w 699"/>
                <a:gd name="T63" fmla="*/ 382 h 754"/>
                <a:gd name="T64" fmla="*/ 374 w 699"/>
                <a:gd name="T65" fmla="*/ 394 h 754"/>
                <a:gd name="T66" fmla="*/ 348 w 699"/>
                <a:gd name="T67" fmla="*/ 389 h 754"/>
                <a:gd name="T68" fmla="*/ 335 w 699"/>
                <a:gd name="T69" fmla="*/ 397 h 754"/>
                <a:gd name="T70" fmla="*/ 308 w 699"/>
                <a:gd name="T71" fmla="*/ 399 h 754"/>
                <a:gd name="T72" fmla="*/ 285 w 699"/>
                <a:gd name="T73" fmla="*/ 386 h 754"/>
                <a:gd name="T74" fmla="*/ 269 w 699"/>
                <a:gd name="T75" fmla="*/ 399 h 754"/>
                <a:gd name="T76" fmla="*/ 244 w 699"/>
                <a:gd name="T77" fmla="*/ 407 h 754"/>
                <a:gd name="T78" fmla="*/ 232 w 699"/>
                <a:gd name="T79" fmla="*/ 425 h 754"/>
                <a:gd name="T80" fmla="*/ 216 w 699"/>
                <a:gd name="T81" fmla="*/ 445 h 754"/>
                <a:gd name="T82" fmla="*/ 190 w 699"/>
                <a:gd name="T83" fmla="*/ 432 h 754"/>
                <a:gd name="T84" fmla="*/ 140 w 699"/>
                <a:gd name="T85" fmla="*/ 434 h 754"/>
                <a:gd name="T86" fmla="*/ 122 w 699"/>
                <a:gd name="T87" fmla="*/ 447 h 754"/>
                <a:gd name="T88" fmla="*/ 109 w 699"/>
                <a:gd name="T89" fmla="*/ 468 h 754"/>
                <a:gd name="T90" fmla="*/ 89 w 699"/>
                <a:gd name="T91" fmla="*/ 488 h 754"/>
                <a:gd name="T92" fmla="*/ 100 w 699"/>
                <a:gd name="T93" fmla="*/ 510 h 754"/>
                <a:gd name="T94" fmla="*/ 117 w 699"/>
                <a:gd name="T95" fmla="*/ 539 h 754"/>
                <a:gd name="T96" fmla="*/ 132 w 699"/>
                <a:gd name="T97" fmla="*/ 557 h 754"/>
                <a:gd name="T98" fmla="*/ 127 w 699"/>
                <a:gd name="T99" fmla="*/ 579 h 754"/>
                <a:gd name="T100" fmla="*/ 112 w 699"/>
                <a:gd name="T101" fmla="*/ 602 h 754"/>
                <a:gd name="T102" fmla="*/ 94 w 699"/>
                <a:gd name="T103" fmla="*/ 618 h 754"/>
                <a:gd name="T104" fmla="*/ 91 w 699"/>
                <a:gd name="T105" fmla="*/ 645 h 754"/>
                <a:gd name="T106" fmla="*/ 102 w 699"/>
                <a:gd name="T107" fmla="*/ 658 h 754"/>
                <a:gd name="T108" fmla="*/ 102 w 699"/>
                <a:gd name="T109" fmla="*/ 683 h 754"/>
                <a:gd name="T110" fmla="*/ 89 w 699"/>
                <a:gd name="T111" fmla="*/ 703 h 754"/>
                <a:gd name="T112" fmla="*/ 66 w 699"/>
                <a:gd name="T113" fmla="*/ 709 h 754"/>
                <a:gd name="T114" fmla="*/ 41 w 699"/>
                <a:gd name="T115" fmla="*/ 719 h 754"/>
                <a:gd name="T116" fmla="*/ 11 w 699"/>
                <a:gd name="T117" fmla="*/ 726 h 754"/>
                <a:gd name="T118" fmla="*/ 2 w 699"/>
                <a:gd name="T119" fmla="*/ 749 h 75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99" h="754">
                  <a:moveTo>
                    <a:pt x="699" y="0"/>
                  </a:moveTo>
                  <a:lnTo>
                    <a:pt x="699" y="1"/>
                  </a:lnTo>
                  <a:lnTo>
                    <a:pt x="698" y="1"/>
                  </a:lnTo>
                  <a:lnTo>
                    <a:pt x="696" y="1"/>
                  </a:lnTo>
                  <a:lnTo>
                    <a:pt x="696" y="3"/>
                  </a:lnTo>
                  <a:lnTo>
                    <a:pt x="696" y="5"/>
                  </a:lnTo>
                  <a:lnTo>
                    <a:pt x="694" y="5"/>
                  </a:lnTo>
                  <a:lnTo>
                    <a:pt x="693" y="5"/>
                  </a:lnTo>
                  <a:lnTo>
                    <a:pt x="691" y="6"/>
                  </a:lnTo>
                  <a:lnTo>
                    <a:pt x="691" y="8"/>
                  </a:lnTo>
                  <a:lnTo>
                    <a:pt x="689" y="8"/>
                  </a:lnTo>
                  <a:lnTo>
                    <a:pt x="689" y="10"/>
                  </a:lnTo>
                  <a:lnTo>
                    <a:pt x="689" y="11"/>
                  </a:lnTo>
                  <a:lnTo>
                    <a:pt x="691" y="13"/>
                  </a:lnTo>
                  <a:lnTo>
                    <a:pt x="691" y="15"/>
                  </a:lnTo>
                  <a:lnTo>
                    <a:pt x="693" y="16"/>
                  </a:lnTo>
                  <a:lnTo>
                    <a:pt x="694" y="18"/>
                  </a:lnTo>
                  <a:lnTo>
                    <a:pt x="693" y="18"/>
                  </a:lnTo>
                  <a:lnTo>
                    <a:pt x="693" y="20"/>
                  </a:lnTo>
                  <a:lnTo>
                    <a:pt x="693" y="21"/>
                  </a:lnTo>
                  <a:lnTo>
                    <a:pt x="693" y="23"/>
                  </a:lnTo>
                  <a:lnTo>
                    <a:pt x="693" y="25"/>
                  </a:lnTo>
                  <a:lnTo>
                    <a:pt x="691" y="25"/>
                  </a:lnTo>
                  <a:lnTo>
                    <a:pt x="691" y="23"/>
                  </a:lnTo>
                  <a:lnTo>
                    <a:pt x="689" y="23"/>
                  </a:lnTo>
                  <a:lnTo>
                    <a:pt x="688" y="23"/>
                  </a:lnTo>
                  <a:lnTo>
                    <a:pt x="686" y="23"/>
                  </a:lnTo>
                  <a:lnTo>
                    <a:pt x="684" y="23"/>
                  </a:lnTo>
                  <a:lnTo>
                    <a:pt x="684" y="25"/>
                  </a:lnTo>
                  <a:lnTo>
                    <a:pt x="683" y="26"/>
                  </a:lnTo>
                  <a:lnTo>
                    <a:pt x="683" y="28"/>
                  </a:lnTo>
                  <a:lnTo>
                    <a:pt x="684" y="29"/>
                  </a:lnTo>
                  <a:lnTo>
                    <a:pt x="684" y="31"/>
                  </a:lnTo>
                  <a:lnTo>
                    <a:pt x="686" y="33"/>
                  </a:lnTo>
                  <a:lnTo>
                    <a:pt x="686" y="34"/>
                  </a:lnTo>
                  <a:lnTo>
                    <a:pt x="684" y="33"/>
                  </a:lnTo>
                  <a:lnTo>
                    <a:pt x="683" y="31"/>
                  </a:lnTo>
                  <a:lnTo>
                    <a:pt x="681" y="33"/>
                  </a:lnTo>
                  <a:lnTo>
                    <a:pt x="681" y="34"/>
                  </a:lnTo>
                  <a:lnTo>
                    <a:pt x="679" y="34"/>
                  </a:lnTo>
                  <a:lnTo>
                    <a:pt x="679" y="36"/>
                  </a:lnTo>
                  <a:lnTo>
                    <a:pt x="678" y="34"/>
                  </a:lnTo>
                  <a:lnTo>
                    <a:pt x="676" y="34"/>
                  </a:lnTo>
                  <a:lnTo>
                    <a:pt x="676" y="36"/>
                  </a:lnTo>
                  <a:lnTo>
                    <a:pt x="674" y="39"/>
                  </a:lnTo>
                  <a:lnTo>
                    <a:pt x="673" y="41"/>
                  </a:lnTo>
                  <a:lnTo>
                    <a:pt x="673" y="43"/>
                  </a:lnTo>
                  <a:lnTo>
                    <a:pt x="671" y="43"/>
                  </a:lnTo>
                  <a:lnTo>
                    <a:pt x="671" y="44"/>
                  </a:lnTo>
                  <a:lnTo>
                    <a:pt x="670" y="43"/>
                  </a:lnTo>
                  <a:lnTo>
                    <a:pt x="670" y="41"/>
                  </a:lnTo>
                  <a:lnTo>
                    <a:pt x="668" y="41"/>
                  </a:lnTo>
                  <a:lnTo>
                    <a:pt x="668" y="43"/>
                  </a:lnTo>
                  <a:lnTo>
                    <a:pt x="666" y="44"/>
                  </a:lnTo>
                  <a:lnTo>
                    <a:pt x="665" y="44"/>
                  </a:lnTo>
                  <a:lnTo>
                    <a:pt x="665" y="46"/>
                  </a:lnTo>
                  <a:lnTo>
                    <a:pt x="666" y="46"/>
                  </a:lnTo>
                  <a:lnTo>
                    <a:pt x="666" y="48"/>
                  </a:lnTo>
                  <a:lnTo>
                    <a:pt x="666" y="49"/>
                  </a:lnTo>
                  <a:lnTo>
                    <a:pt x="668" y="49"/>
                  </a:lnTo>
                  <a:lnTo>
                    <a:pt x="670" y="49"/>
                  </a:lnTo>
                  <a:lnTo>
                    <a:pt x="671" y="49"/>
                  </a:lnTo>
                  <a:lnTo>
                    <a:pt x="673" y="51"/>
                  </a:lnTo>
                  <a:lnTo>
                    <a:pt x="671" y="53"/>
                  </a:lnTo>
                  <a:lnTo>
                    <a:pt x="671" y="54"/>
                  </a:lnTo>
                  <a:lnTo>
                    <a:pt x="670" y="54"/>
                  </a:lnTo>
                  <a:lnTo>
                    <a:pt x="668" y="54"/>
                  </a:lnTo>
                  <a:lnTo>
                    <a:pt x="666" y="54"/>
                  </a:lnTo>
                  <a:lnTo>
                    <a:pt x="665" y="54"/>
                  </a:lnTo>
                  <a:lnTo>
                    <a:pt x="665" y="56"/>
                  </a:lnTo>
                  <a:lnTo>
                    <a:pt x="665" y="57"/>
                  </a:lnTo>
                  <a:lnTo>
                    <a:pt x="665" y="59"/>
                  </a:lnTo>
                  <a:lnTo>
                    <a:pt x="663" y="61"/>
                  </a:lnTo>
                  <a:lnTo>
                    <a:pt x="663" y="62"/>
                  </a:lnTo>
                  <a:lnTo>
                    <a:pt x="661" y="62"/>
                  </a:lnTo>
                  <a:lnTo>
                    <a:pt x="661" y="61"/>
                  </a:lnTo>
                  <a:lnTo>
                    <a:pt x="660" y="61"/>
                  </a:lnTo>
                  <a:lnTo>
                    <a:pt x="660" y="59"/>
                  </a:lnTo>
                  <a:lnTo>
                    <a:pt x="658" y="59"/>
                  </a:lnTo>
                  <a:lnTo>
                    <a:pt x="660" y="61"/>
                  </a:lnTo>
                  <a:lnTo>
                    <a:pt x="660" y="62"/>
                  </a:lnTo>
                  <a:lnTo>
                    <a:pt x="660" y="64"/>
                  </a:lnTo>
                  <a:lnTo>
                    <a:pt x="660" y="66"/>
                  </a:lnTo>
                  <a:lnTo>
                    <a:pt x="661" y="66"/>
                  </a:lnTo>
                  <a:lnTo>
                    <a:pt x="663" y="67"/>
                  </a:lnTo>
                  <a:lnTo>
                    <a:pt x="661" y="69"/>
                  </a:lnTo>
                  <a:lnTo>
                    <a:pt x="661" y="71"/>
                  </a:lnTo>
                  <a:lnTo>
                    <a:pt x="661" y="72"/>
                  </a:lnTo>
                  <a:lnTo>
                    <a:pt x="661" y="74"/>
                  </a:lnTo>
                  <a:lnTo>
                    <a:pt x="661" y="76"/>
                  </a:lnTo>
                  <a:lnTo>
                    <a:pt x="661" y="77"/>
                  </a:lnTo>
                  <a:lnTo>
                    <a:pt x="660" y="77"/>
                  </a:lnTo>
                  <a:lnTo>
                    <a:pt x="658" y="77"/>
                  </a:lnTo>
                  <a:lnTo>
                    <a:pt x="656" y="77"/>
                  </a:lnTo>
                  <a:lnTo>
                    <a:pt x="656" y="76"/>
                  </a:lnTo>
                  <a:lnTo>
                    <a:pt x="656" y="74"/>
                  </a:lnTo>
                  <a:lnTo>
                    <a:pt x="656" y="72"/>
                  </a:lnTo>
                  <a:lnTo>
                    <a:pt x="656" y="71"/>
                  </a:lnTo>
                  <a:lnTo>
                    <a:pt x="655" y="71"/>
                  </a:lnTo>
                  <a:lnTo>
                    <a:pt x="655" y="69"/>
                  </a:lnTo>
                  <a:lnTo>
                    <a:pt x="655" y="71"/>
                  </a:lnTo>
                  <a:lnTo>
                    <a:pt x="653" y="71"/>
                  </a:lnTo>
                  <a:lnTo>
                    <a:pt x="653" y="72"/>
                  </a:lnTo>
                  <a:lnTo>
                    <a:pt x="651" y="72"/>
                  </a:lnTo>
                  <a:lnTo>
                    <a:pt x="653" y="74"/>
                  </a:lnTo>
                  <a:lnTo>
                    <a:pt x="653" y="76"/>
                  </a:lnTo>
                  <a:lnTo>
                    <a:pt x="653" y="77"/>
                  </a:lnTo>
                  <a:lnTo>
                    <a:pt x="655" y="77"/>
                  </a:lnTo>
                  <a:lnTo>
                    <a:pt x="655" y="79"/>
                  </a:lnTo>
                  <a:lnTo>
                    <a:pt x="656" y="79"/>
                  </a:lnTo>
                  <a:lnTo>
                    <a:pt x="656" y="81"/>
                  </a:lnTo>
                  <a:lnTo>
                    <a:pt x="656" y="82"/>
                  </a:lnTo>
                  <a:lnTo>
                    <a:pt x="658" y="84"/>
                  </a:lnTo>
                  <a:lnTo>
                    <a:pt x="660" y="84"/>
                  </a:lnTo>
                  <a:lnTo>
                    <a:pt x="661" y="82"/>
                  </a:lnTo>
                  <a:lnTo>
                    <a:pt x="663" y="82"/>
                  </a:lnTo>
                  <a:lnTo>
                    <a:pt x="663" y="84"/>
                  </a:lnTo>
                  <a:lnTo>
                    <a:pt x="663" y="86"/>
                  </a:lnTo>
                  <a:lnTo>
                    <a:pt x="665" y="87"/>
                  </a:lnTo>
                  <a:lnTo>
                    <a:pt x="665" y="89"/>
                  </a:lnTo>
                  <a:lnTo>
                    <a:pt x="666" y="89"/>
                  </a:lnTo>
                  <a:lnTo>
                    <a:pt x="665" y="90"/>
                  </a:lnTo>
                  <a:lnTo>
                    <a:pt x="663" y="90"/>
                  </a:lnTo>
                  <a:lnTo>
                    <a:pt x="661" y="90"/>
                  </a:lnTo>
                  <a:lnTo>
                    <a:pt x="660" y="90"/>
                  </a:lnTo>
                  <a:lnTo>
                    <a:pt x="660" y="92"/>
                  </a:lnTo>
                  <a:lnTo>
                    <a:pt x="660" y="94"/>
                  </a:lnTo>
                  <a:lnTo>
                    <a:pt x="658" y="94"/>
                  </a:lnTo>
                  <a:lnTo>
                    <a:pt x="656" y="94"/>
                  </a:lnTo>
                  <a:lnTo>
                    <a:pt x="655" y="94"/>
                  </a:lnTo>
                  <a:lnTo>
                    <a:pt x="653" y="94"/>
                  </a:lnTo>
                  <a:lnTo>
                    <a:pt x="653" y="95"/>
                  </a:lnTo>
                  <a:lnTo>
                    <a:pt x="651" y="95"/>
                  </a:lnTo>
                  <a:lnTo>
                    <a:pt x="650" y="97"/>
                  </a:lnTo>
                  <a:lnTo>
                    <a:pt x="650" y="99"/>
                  </a:lnTo>
                  <a:lnTo>
                    <a:pt x="648" y="99"/>
                  </a:lnTo>
                  <a:lnTo>
                    <a:pt x="648" y="100"/>
                  </a:lnTo>
                  <a:lnTo>
                    <a:pt x="648" y="102"/>
                  </a:lnTo>
                  <a:lnTo>
                    <a:pt x="648" y="104"/>
                  </a:lnTo>
                  <a:lnTo>
                    <a:pt x="648" y="105"/>
                  </a:lnTo>
                  <a:lnTo>
                    <a:pt x="646" y="105"/>
                  </a:lnTo>
                  <a:lnTo>
                    <a:pt x="646" y="107"/>
                  </a:lnTo>
                  <a:lnTo>
                    <a:pt x="645" y="107"/>
                  </a:lnTo>
                  <a:lnTo>
                    <a:pt x="643" y="109"/>
                  </a:lnTo>
                  <a:lnTo>
                    <a:pt x="643" y="110"/>
                  </a:lnTo>
                  <a:lnTo>
                    <a:pt x="645" y="112"/>
                  </a:lnTo>
                  <a:lnTo>
                    <a:pt x="643" y="112"/>
                  </a:lnTo>
                  <a:lnTo>
                    <a:pt x="641" y="112"/>
                  </a:lnTo>
                  <a:lnTo>
                    <a:pt x="640" y="114"/>
                  </a:lnTo>
                  <a:lnTo>
                    <a:pt x="641" y="115"/>
                  </a:lnTo>
                  <a:lnTo>
                    <a:pt x="643" y="115"/>
                  </a:lnTo>
                  <a:lnTo>
                    <a:pt x="643" y="117"/>
                  </a:lnTo>
                  <a:lnTo>
                    <a:pt x="643" y="119"/>
                  </a:lnTo>
                  <a:lnTo>
                    <a:pt x="643" y="120"/>
                  </a:lnTo>
                  <a:lnTo>
                    <a:pt x="641" y="120"/>
                  </a:lnTo>
                  <a:lnTo>
                    <a:pt x="640" y="120"/>
                  </a:lnTo>
                  <a:lnTo>
                    <a:pt x="640" y="122"/>
                  </a:lnTo>
                  <a:lnTo>
                    <a:pt x="638" y="123"/>
                  </a:lnTo>
                  <a:lnTo>
                    <a:pt x="638" y="125"/>
                  </a:lnTo>
                  <a:lnTo>
                    <a:pt x="637" y="125"/>
                  </a:lnTo>
                  <a:lnTo>
                    <a:pt x="635" y="125"/>
                  </a:lnTo>
                  <a:lnTo>
                    <a:pt x="633" y="127"/>
                  </a:lnTo>
                  <a:lnTo>
                    <a:pt x="633" y="128"/>
                  </a:lnTo>
                  <a:lnTo>
                    <a:pt x="632" y="128"/>
                  </a:lnTo>
                  <a:lnTo>
                    <a:pt x="632" y="130"/>
                  </a:lnTo>
                  <a:lnTo>
                    <a:pt x="630" y="132"/>
                  </a:lnTo>
                  <a:lnTo>
                    <a:pt x="628" y="132"/>
                  </a:lnTo>
                  <a:lnTo>
                    <a:pt x="627" y="133"/>
                  </a:lnTo>
                  <a:lnTo>
                    <a:pt x="627" y="135"/>
                  </a:lnTo>
                  <a:lnTo>
                    <a:pt x="625" y="135"/>
                  </a:lnTo>
                  <a:lnTo>
                    <a:pt x="625" y="137"/>
                  </a:lnTo>
                  <a:lnTo>
                    <a:pt x="625" y="138"/>
                  </a:lnTo>
                  <a:lnTo>
                    <a:pt x="623" y="140"/>
                  </a:lnTo>
                  <a:lnTo>
                    <a:pt x="623" y="142"/>
                  </a:lnTo>
                  <a:lnTo>
                    <a:pt x="625" y="143"/>
                  </a:lnTo>
                  <a:lnTo>
                    <a:pt x="625" y="145"/>
                  </a:lnTo>
                  <a:lnTo>
                    <a:pt x="625" y="147"/>
                  </a:lnTo>
                  <a:lnTo>
                    <a:pt x="625" y="148"/>
                  </a:lnTo>
                  <a:lnTo>
                    <a:pt x="627" y="148"/>
                  </a:lnTo>
                  <a:lnTo>
                    <a:pt x="627" y="150"/>
                  </a:lnTo>
                  <a:lnTo>
                    <a:pt x="625" y="152"/>
                  </a:lnTo>
                  <a:lnTo>
                    <a:pt x="623" y="152"/>
                  </a:lnTo>
                  <a:lnTo>
                    <a:pt x="623" y="153"/>
                  </a:lnTo>
                  <a:lnTo>
                    <a:pt x="622" y="153"/>
                  </a:lnTo>
                  <a:lnTo>
                    <a:pt x="620" y="153"/>
                  </a:lnTo>
                  <a:lnTo>
                    <a:pt x="618" y="155"/>
                  </a:lnTo>
                  <a:lnTo>
                    <a:pt x="620" y="155"/>
                  </a:lnTo>
                  <a:lnTo>
                    <a:pt x="620" y="156"/>
                  </a:lnTo>
                  <a:lnTo>
                    <a:pt x="618" y="156"/>
                  </a:lnTo>
                  <a:lnTo>
                    <a:pt x="618" y="158"/>
                  </a:lnTo>
                  <a:lnTo>
                    <a:pt x="618" y="160"/>
                  </a:lnTo>
                  <a:lnTo>
                    <a:pt x="617" y="160"/>
                  </a:lnTo>
                  <a:lnTo>
                    <a:pt x="618" y="161"/>
                  </a:lnTo>
                  <a:lnTo>
                    <a:pt x="620" y="161"/>
                  </a:lnTo>
                  <a:lnTo>
                    <a:pt x="622" y="163"/>
                  </a:lnTo>
                  <a:lnTo>
                    <a:pt x="623" y="161"/>
                  </a:lnTo>
                  <a:lnTo>
                    <a:pt x="625" y="161"/>
                  </a:lnTo>
                  <a:lnTo>
                    <a:pt x="627" y="161"/>
                  </a:lnTo>
                  <a:lnTo>
                    <a:pt x="627" y="163"/>
                  </a:lnTo>
                  <a:lnTo>
                    <a:pt x="627" y="165"/>
                  </a:lnTo>
                  <a:lnTo>
                    <a:pt x="627" y="166"/>
                  </a:lnTo>
                  <a:lnTo>
                    <a:pt x="627" y="168"/>
                  </a:lnTo>
                  <a:lnTo>
                    <a:pt x="627" y="170"/>
                  </a:lnTo>
                  <a:lnTo>
                    <a:pt x="628" y="171"/>
                  </a:lnTo>
                  <a:lnTo>
                    <a:pt x="630" y="171"/>
                  </a:lnTo>
                  <a:lnTo>
                    <a:pt x="632" y="171"/>
                  </a:lnTo>
                  <a:lnTo>
                    <a:pt x="633" y="173"/>
                  </a:lnTo>
                  <a:lnTo>
                    <a:pt x="633" y="171"/>
                  </a:lnTo>
                  <a:lnTo>
                    <a:pt x="635" y="171"/>
                  </a:lnTo>
                  <a:lnTo>
                    <a:pt x="635" y="170"/>
                  </a:lnTo>
                  <a:lnTo>
                    <a:pt x="637" y="170"/>
                  </a:lnTo>
                  <a:lnTo>
                    <a:pt x="637" y="171"/>
                  </a:lnTo>
                  <a:lnTo>
                    <a:pt x="637" y="173"/>
                  </a:lnTo>
                  <a:lnTo>
                    <a:pt x="637" y="175"/>
                  </a:lnTo>
                  <a:lnTo>
                    <a:pt x="637" y="176"/>
                  </a:lnTo>
                  <a:lnTo>
                    <a:pt x="638" y="176"/>
                  </a:lnTo>
                  <a:lnTo>
                    <a:pt x="640" y="176"/>
                  </a:lnTo>
                  <a:lnTo>
                    <a:pt x="640" y="178"/>
                  </a:lnTo>
                  <a:lnTo>
                    <a:pt x="640" y="180"/>
                  </a:lnTo>
                  <a:lnTo>
                    <a:pt x="640" y="181"/>
                  </a:lnTo>
                  <a:lnTo>
                    <a:pt x="638" y="183"/>
                  </a:lnTo>
                  <a:lnTo>
                    <a:pt x="638" y="185"/>
                  </a:lnTo>
                  <a:lnTo>
                    <a:pt x="637" y="186"/>
                  </a:lnTo>
                  <a:lnTo>
                    <a:pt x="637" y="188"/>
                  </a:lnTo>
                  <a:lnTo>
                    <a:pt x="637" y="189"/>
                  </a:lnTo>
                  <a:lnTo>
                    <a:pt x="637" y="191"/>
                  </a:lnTo>
                  <a:lnTo>
                    <a:pt x="637" y="193"/>
                  </a:lnTo>
                  <a:lnTo>
                    <a:pt x="637" y="194"/>
                  </a:lnTo>
                  <a:lnTo>
                    <a:pt x="638" y="194"/>
                  </a:lnTo>
                  <a:lnTo>
                    <a:pt x="638" y="196"/>
                  </a:lnTo>
                  <a:lnTo>
                    <a:pt x="638" y="199"/>
                  </a:lnTo>
                  <a:lnTo>
                    <a:pt x="640" y="199"/>
                  </a:lnTo>
                  <a:lnTo>
                    <a:pt x="641" y="201"/>
                  </a:lnTo>
                  <a:lnTo>
                    <a:pt x="643" y="201"/>
                  </a:lnTo>
                  <a:lnTo>
                    <a:pt x="645" y="201"/>
                  </a:lnTo>
                  <a:lnTo>
                    <a:pt x="645" y="203"/>
                  </a:lnTo>
                  <a:lnTo>
                    <a:pt x="646" y="203"/>
                  </a:lnTo>
                  <a:lnTo>
                    <a:pt x="646" y="204"/>
                  </a:lnTo>
                  <a:lnTo>
                    <a:pt x="646" y="206"/>
                  </a:lnTo>
                  <a:lnTo>
                    <a:pt x="645" y="208"/>
                  </a:lnTo>
                  <a:lnTo>
                    <a:pt x="646" y="208"/>
                  </a:lnTo>
                  <a:lnTo>
                    <a:pt x="646" y="209"/>
                  </a:lnTo>
                  <a:lnTo>
                    <a:pt x="646" y="211"/>
                  </a:lnTo>
                  <a:lnTo>
                    <a:pt x="645" y="211"/>
                  </a:lnTo>
                  <a:lnTo>
                    <a:pt x="646" y="213"/>
                  </a:lnTo>
                  <a:lnTo>
                    <a:pt x="646" y="214"/>
                  </a:lnTo>
                  <a:lnTo>
                    <a:pt x="645" y="216"/>
                  </a:lnTo>
                  <a:lnTo>
                    <a:pt x="645" y="218"/>
                  </a:lnTo>
                  <a:lnTo>
                    <a:pt x="645" y="219"/>
                  </a:lnTo>
                  <a:lnTo>
                    <a:pt x="645" y="221"/>
                  </a:lnTo>
                  <a:lnTo>
                    <a:pt x="643" y="221"/>
                  </a:lnTo>
                  <a:lnTo>
                    <a:pt x="641" y="221"/>
                  </a:lnTo>
                  <a:lnTo>
                    <a:pt x="641" y="222"/>
                  </a:lnTo>
                  <a:lnTo>
                    <a:pt x="643" y="224"/>
                  </a:lnTo>
                  <a:lnTo>
                    <a:pt x="641" y="224"/>
                  </a:lnTo>
                  <a:lnTo>
                    <a:pt x="640" y="224"/>
                  </a:lnTo>
                  <a:lnTo>
                    <a:pt x="640" y="226"/>
                  </a:lnTo>
                  <a:lnTo>
                    <a:pt x="638" y="227"/>
                  </a:lnTo>
                  <a:lnTo>
                    <a:pt x="638" y="229"/>
                  </a:lnTo>
                  <a:lnTo>
                    <a:pt x="640" y="229"/>
                  </a:lnTo>
                  <a:lnTo>
                    <a:pt x="638" y="231"/>
                  </a:lnTo>
                  <a:lnTo>
                    <a:pt x="640" y="232"/>
                  </a:lnTo>
                  <a:lnTo>
                    <a:pt x="640" y="234"/>
                  </a:lnTo>
                  <a:lnTo>
                    <a:pt x="638" y="236"/>
                  </a:lnTo>
                  <a:lnTo>
                    <a:pt x="637" y="236"/>
                  </a:lnTo>
                  <a:lnTo>
                    <a:pt x="635" y="239"/>
                  </a:lnTo>
                  <a:lnTo>
                    <a:pt x="633" y="239"/>
                  </a:lnTo>
                  <a:lnTo>
                    <a:pt x="632" y="239"/>
                  </a:lnTo>
                  <a:lnTo>
                    <a:pt x="630" y="237"/>
                  </a:lnTo>
                  <a:lnTo>
                    <a:pt x="628" y="237"/>
                  </a:lnTo>
                  <a:lnTo>
                    <a:pt x="627" y="237"/>
                  </a:lnTo>
                  <a:lnTo>
                    <a:pt x="625" y="237"/>
                  </a:lnTo>
                  <a:lnTo>
                    <a:pt x="623" y="237"/>
                  </a:lnTo>
                  <a:lnTo>
                    <a:pt x="623" y="236"/>
                  </a:lnTo>
                  <a:lnTo>
                    <a:pt x="622" y="234"/>
                  </a:lnTo>
                  <a:lnTo>
                    <a:pt x="620" y="234"/>
                  </a:lnTo>
                  <a:lnTo>
                    <a:pt x="618" y="234"/>
                  </a:lnTo>
                  <a:lnTo>
                    <a:pt x="618" y="236"/>
                  </a:lnTo>
                  <a:lnTo>
                    <a:pt x="617" y="236"/>
                  </a:lnTo>
                  <a:lnTo>
                    <a:pt x="617" y="237"/>
                  </a:lnTo>
                  <a:lnTo>
                    <a:pt x="615" y="237"/>
                  </a:lnTo>
                  <a:lnTo>
                    <a:pt x="615" y="239"/>
                  </a:lnTo>
                  <a:lnTo>
                    <a:pt x="612" y="239"/>
                  </a:lnTo>
                  <a:lnTo>
                    <a:pt x="610" y="241"/>
                  </a:lnTo>
                  <a:lnTo>
                    <a:pt x="608" y="241"/>
                  </a:lnTo>
                  <a:lnTo>
                    <a:pt x="608" y="242"/>
                  </a:lnTo>
                  <a:lnTo>
                    <a:pt x="608" y="244"/>
                  </a:lnTo>
                  <a:lnTo>
                    <a:pt x="610" y="246"/>
                  </a:lnTo>
                  <a:lnTo>
                    <a:pt x="608" y="246"/>
                  </a:lnTo>
                  <a:lnTo>
                    <a:pt x="607" y="246"/>
                  </a:lnTo>
                  <a:lnTo>
                    <a:pt x="605" y="244"/>
                  </a:lnTo>
                  <a:lnTo>
                    <a:pt x="604" y="244"/>
                  </a:lnTo>
                  <a:lnTo>
                    <a:pt x="602" y="244"/>
                  </a:lnTo>
                  <a:lnTo>
                    <a:pt x="602" y="246"/>
                  </a:lnTo>
                  <a:lnTo>
                    <a:pt x="602" y="247"/>
                  </a:lnTo>
                  <a:lnTo>
                    <a:pt x="600" y="247"/>
                  </a:lnTo>
                  <a:lnTo>
                    <a:pt x="600" y="249"/>
                  </a:lnTo>
                  <a:lnTo>
                    <a:pt x="600" y="251"/>
                  </a:lnTo>
                  <a:lnTo>
                    <a:pt x="600" y="252"/>
                  </a:lnTo>
                  <a:lnTo>
                    <a:pt x="602" y="254"/>
                  </a:lnTo>
                  <a:lnTo>
                    <a:pt x="604" y="255"/>
                  </a:lnTo>
                  <a:lnTo>
                    <a:pt x="602" y="255"/>
                  </a:lnTo>
                  <a:lnTo>
                    <a:pt x="600" y="257"/>
                  </a:lnTo>
                  <a:lnTo>
                    <a:pt x="600" y="259"/>
                  </a:lnTo>
                  <a:lnTo>
                    <a:pt x="599" y="259"/>
                  </a:lnTo>
                  <a:lnTo>
                    <a:pt x="595" y="257"/>
                  </a:lnTo>
                  <a:lnTo>
                    <a:pt x="595" y="255"/>
                  </a:lnTo>
                  <a:lnTo>
                    <a:pt x="594" y="255"/>
                  </a:lnTo>
                  <a:lnTo>
                    <a:pt x="594" y="254"/>
                  </a:lnTo>
                  <a:lnTo>
                    <a:pt x="592" y="254"/>
                  </a:lnTo>
                  <a:lnTo>
                    <a:pt x="590" y="252"/>
                  </a:lnTo>
                  <a:lnTo>
                    <a:pt x="590" y="251"/>
                  </a:lnTo>
                  <a:lnTo>
                    <a:pt x="589" y="252"/>
                  </a:lnTo>
                  <a:lnTo>
                    <a:pt x="587" y="254"/>
                  </a:lnTo>
                  <a:lnTo>
                    <a:pt x="585" y="252"/>
                  </a:lnTo>
                  <a:lnTo>
                    <a:pt x="585" y="251"/>
                  </a:lnTo>
                  <a:lnTo>
                    <a:pt x="584" y="251"/>
                  </a:lnTo>
                  <a:lnTo>
                    <a:pt x="584" y="252"/>
                  </a:lnTo>
                  <a:lnTo>
                    <a:pt x="582" y="254"/>
                  </a:lnTo>
                  <a:lnTo>
                    <a:pt x="582" y="255"/>
                  </a:lnTo>
                  <a:lnTo>
                    <a:pt x="580" y="255"/>
                  </a:lnTo>
                  <a:lnTo>
                    <a:pt x="580" y="259"/>
                  </a:lnTo>
                  <a:lnTo>
                    <a:pt x="579" y="259"/>
                  </a:lnTo>
                  <a:lnTo>
                    <a:pt x="579" y="260"/>
                  </a:lnTo>
                  <a:lnTo>
                    <a:pt x="577" y="260"/>
                  </a:lnTo>
                  <a:lnTo>
                    <a:pt x="577" y="262"/>
                  </a:lnTo>
                  <a:lnTo>
                    <a:pt x="575" y="262"/>
                  </a:lnTo>
                  <a:lnTo>
                    <a:pt x="574" y="264"/>
                  </a:lnTo>
                  <a:lnTo>
                    <a:pt x="572" y="262"/>
                  </a:lnTo>
                  <a:lnTo>
                    <a:pt x="571" y="262"/>
                  </a:lnTo>
                  <a:lnTo>
                    <a:pt x="567" y="264"/>
                  </a:lnTo>
                  <a:lnTo>
                    <a:pt x="566" y="264"/>
                  </a:lnTo>
                  <a:lnTo>
                    <a:pt x="564" y="264"/>
                  </a:lnTo>
                  <a:lnTo>
                    <a:pt x="562" y="265"/>
                  </a:lnTo>
                  <a:lnTo>
                    <a:pt x="561" y="265"/>
                  </a:lnTo>
                  <a:lnTo>
                    <a:pt x="559" y="265"/>
                  </a:lnTo>
                  <a:lnTo>
                    <a:pt x="559" y="267"/>
                  </a:lnTo>
                  <a:lnTo>
                    <a:pt x="557" y="267"/>
                  </a:lnTo>
                  <a:lnTo>
                    <a:pt x="556" y="267"/>
                  </a:lnTo>
                  <a:lnTo>
                    <a:pt x="552" y="267"/>
                  </a:lnTo>
                  <a:lnTo>
                    <a:pt x="552" y="265"/>
                  </a:lnTo>
                  <a:lnTo>
                    <a:pt x="551" y="264"/>
                  </a:lnTo>
                  <a:lnTo>
                    <a:pt x="552" y="264"/>
                  </a:lnTo>
                  <a:lnTo>
                    <a:pt x="551" y="262"/>
                  </a:lnTo>
                  <a:lnTo>
                    <a:pt x="549" y="260"/>
                  </a:lnTo>
                  <a:lnTo>
                    <a:pt x="549" y="259"/>
                  </a:lnTo>
                  <a:lnTo>
                    <a:pt x="549" y="257"/>
                  </a:lnTo>
                  <a:lnTo>
                    <a:pt x="547" y="255"/>
                  </a:lnTo>
                  <a:lnTo>
                    <a:pt x="546" y="255"/>
                  </a:lnTo>
                  <a:lnTo>
                    <a:pt x="544" y="255"/>
                  </a:lnTo>
                  <a:lnTo>
                    <a:pt x="543" y="255"/>
                  </a:lnTo>
                  <a:lnTo>
                    <a:pt x="541" y="255"/>
                  </a:lnTo>
                  <a:lnTo>
                    <a:pt x="539" y="255"/>
                  </a:lnTo>
                  <a:lnTo>
                    <a:pt x="539" y="257"/>
                  </a:lnTo>
                  <a:lnTo>
                    <a:pt x="538" y="257"/>
                  </a:lnTo>
                  <a:lnTo>
                    <a:pt x="536" y="255"/>
                  </a:lnTo>
                  <a:lnTo>
                    <a:pt x="534" y="255"/>
                  </a:lnTo>
                  <a:lnTo>
                    <a:pt x="534" y="257"/>
                  </a:lnTo>
                  <a:lnTo>
                    <a:pt x="534" y="259"/>
                  </a:lnTo>
                  <a:lnTo>
                    <a:pt x="534" y="260"/>
                  </a:lnTo>
                  <a:lnTo>
                    <a:pt x="533" y="260"/>
                  </a:lnTo>
                  <a:lnTo>
                    <a:pt x="533" y="262"/>
                  </a:lnTo>
                  <a:lnTo>
                    <a:pt x="533" y="264"/>
                  </a:lnTo>
                  <a:lnTo>
                    <a:pt x="531" y="264"/>
                  </a:lnTo>
                  <a:lnTo>
                    <a:pt x="529" y="262"/>
                  </a:lnTo>
                  <a:lnTo>
                    <a:pt x="529" y="264"/>
                  </a:lnTo>
                  <a:lnTo>
                    <a:pt x="528" y="264"/>
                  </a:lnTo>
                  <a:lnTo>
                    <a:pt x="528" y="265"/>
                  </a:lnTo>
                  <a:lnTo>
                    <a:pt x="528" y="267"/>
                  </a:lnTo>
                  <a:lnTo>
                    <a:pt x="529" y="267"/>
                  </a:lnTo>
                  <a:lnTo>
                    <a:pt x="529" y="269"/>
                  </a:lnTo>
                  <a:lnTo>
                    <a:pt x="531" y="269"/>
                  </a:lnTo>
                  <a:lnTo>
                    <a:pt x="531" y="270"/>
                  </a:lnTo>
                  <a:lnTo>
                    <a:pt x="529" y="272"/>
                  </a:lnTo>
                  <a:lnTo>
                    <a:pt x="528" y="274"/>
                  </a:lnTo>
                  <a:lnTo>
                    <a:pt x="526" y="274"/>
                  </a:lnTo>
                  <a:lnTo>
                    <a:pt x="524" y="272"/>
                  </a:lnTo>
                  <a:lnTo>
                    <a:pt x="526" y="270"/>
                  </a:lnTo>
                  <a:lnTo>
                    <a:pt x="524" y="270"/>
                  </a:lnTo>
                  <a:lnTo>
                    <a:pt x="523" y="270"/>
                  </a:lnTo>
                  <a:lnTo>
                    <a:pt x="523" y="272"/>
                  </a:lnTo>
                  <a:lnTo>
                    <a:pt x="523" y="274"/>
                  </a:lnTo>
                  <a:lnTo>
                    <a:pt x="524" y="274"/>
                  </a:lnTo>
                  <a:lnTo>
                    <a:pt x="524" y="275"/>
                  </a:lnTo>
                  <a:lnTo>
                    <a:pt x="526" y="277"/>
                  </a:lnTo>
                  <a:lnTo>
                    <a:pt x="528" y="277"/>
                  </a:lnTo>
                  <a:lnTo>
                    <a:pt x="529" y="277"/>
                  </a:lnTo>
                  <a:lnTo>
                    <a:pt x="528" y="279"/>
                  </a:lnTo>
                  <a:lnTo>
                    <a:pt x="526" y="279"/>
                  </a:lnTo>
                  <a:lnTo>
                    <a:pt x="524" y="279"/>
                  </a:lnTo>
                  <a:lnTo>
                    <a:pt x="523" y="279"/>
                  </a:lnTo>
                  <a:lnTo>
                    <a:pt x="521" y="277"/>
                  </a:lnTo>
                  <a:lnTo>
                    <a:pt x="521" y="275"/>
                  </a:lnTo>
                  <a:lnTo>
                    <a:pt x="519" y="277"/>
                  </a:lnTo>
                  <a:lnTo>
                    <a:pt x="519" y="279"/>
                  </a:lnTo>
                  <a:lnTo>
                    <a:pt x="518" y="280"/>
                  </a:lnTo>
                  <a:lnTo>
                    <a:pt x="518" y="279"/>
                  </a:lnTo>
                  <a:lnTo>
                    <a:pt x="518" y="277"/>
                  </a:lnTo>
                  <a:lnTo>
                    <a:pt x="516" y="277"/>
                  </a:lnTo>
                  <a:lnTo>
                    <a:pt x="514" y="279"/>
                  </a:lnTo>
                  <a:lnTo>
                    <a:pt x="513" y="280"/>
                  </a:lnTo>
                  <a:lnTo>
                    <a:pt x="513" y="282"/>
                  </a:lnTo>
                  <a:lnTo>
                    <a:pt x="511" y="282"/>
                  </a:lnTo>
                  <a:lnTo>
                    <a:pt x="511" y="283"/>
                  </a:lnTo>
                  <a:lnTo>
                    <a:pt x="510" y="285"/>
                  </a:lnTo>
                  <a:lnTo>
                    <a:pt x="508" y="285"/>
                  </a:lnTo>
                  <a:lnTo>
                    <a:pt x="506" y="285"/>
                  </a:lnTo>
                  <a:lnTo>
                    <a:pt x="505" y="285"/>
                  </a:lnTo>
                  <a:lnTo>
                    <a:pt x="505" y="287"/>
                  </a:lnTo>
                  <a:lnTo>
                    <a:pt x="503" y="288"/>
                  </a:lnTo>
                  <a:lnTo>
                    <a:pt x="501" y="290"/>
                  </a:lnTo>
                  <a:lnTo>
                    <a:pt x="500" y="292"/>
                  </a:lnTo>
                  <a:lnTo>
                    <a:pt x="498" y="292"/>
                  </a:lnTo>
                  <a:lnTo>
                    <a:pt x="498" y="293"/>
                  </a:lnTo>
                  <a:lnTo>
                    <a:pt x="496" y="293"/>
                  </a:lnTo>
                  <a:lnTo>
                    <a:pt x="496" y="295"/>
                  </a:lnTo>
                  <a:lnTo>
                    <a:pt x="496" y="297"/>
                  </a:lnTo>
                  <a:lnTo>
                    <a:pt x="495" y="297"/>
                  </a:lnTo>
                  <a:lnTo>
                    <a:pt x="493" y="298"/>
                  </a:lnTo>
                  <a:lnTo>
                    <a:pt x="495" y="298"/>
                  </a:lnTo>
                  <a:lnTo>
                    <a:pt x="495" y="300"/>
                  </a:lnTo>
                  <a:lnTo>
                    <a:pt x="493" y="300"/>
                  </a:lnTo>
                  <a:lnTo>
                    <a:pt x="491" y="300"/>
                  </a:lnTo>
                  <a:lnTo>
                    <a:pt x="491" y="298"/>
                  </a:lnTo>
                  <a:lnTo>
                    <a:pt x="491" y="300"/>
                  </a:lnTo>
                  <a:lnTo>
                    <a:pt x="491" y="302"/>
                  </a:lnTo>
                  <a:lnTo>
                    <a:pt x="490" y="302"/>
                  </a:lnTo>
                  <a:lnTo>
                    <a:pt x="488" y="302"/>
                  </a:lnTo>
                  <a:lnTo>
                    <a:pt x="486" y="302"/>
                  </a:lnTo>
                  <a:lnTo>
                    <a:pt x="486" y="303"/>
                  </a:lnTo>
                  <a:lnTo>
                    <a:pt x="488" y="303"/>
                  </a:lnTo>
                  <a:lnTo>
                    <a:pt x="488" y="305"/>
                  </a:lnTo>
                  <a:lnTo>
                    <a:pt x="486" y="305"/>
                  </a:lnTo>
                  <a:lnTo>
                    <a:pt x="485" y="305"/>
                  </a:lnTo>
                  <a:lnTo>
                    <a:pt x="483" y="303"/>
                  </a:lnTo>
                  <a:lnTo>
                    <a:pt x="483" y="305"/>
                  </a:lnTo>
                  <a:lnTo>
                    <a:pt x="481" y="305"/>
                  </a:lnTo>
                  <a:lnTo>
                    <a:pt x="481" y="307"/>
                  </a:lnTo>
                  <a:lnTo>
                    <a:pt x="481" y="308"/>
                  </a:lnTo>
                  <a:lnTo>
                    <a:pt x="480" y="308"/>
                  </a:lnTo>
                  <a:lnTo>
                    <a:pt x="480" y="310"/>
                  </a:lnTo>
                  <a:lnTo>
                    <a:pt x="478" y="310"/>
                  </a:lnTo>
                  <a:lnTo>
                    <a:pt x="478" y="308"/>
                  </a:lnTo>
                  <a:lnTo>
                    <a:pt x="477" y="307"/>
                  </a:lnTo>
                  <a:lnTo>
                    <a:pt x="475" y="308"/>
                  </a:lnTo>
                  <a:lnTo>
                    <a:pt x="473" y="308"/>
                  </a:lnTo>
                  <a:lnTo>
                    <a:pt x="472" y="308"/>
                  </a:lnTo>
                  <a:lnTo>
                    <a:pt x="472" y="310"/>
                  </a:lnTo>
                  <a:lnTo>
                    <a:pt x="472" y="312"/>
                  </a:lnTo>
                  <a:lnTo>
                    <a:pt x="470" y="312"/>
                  </a:lnTo>
                  <a:lnTo>
                    <a:pt x="470" y="313"/>
                  </a:lnTo>
                  <a:lnTo>
                    <a:pt x="472" y="315"/>
                  </a:lnTo>
                  <a:lnTo>
                    <a:pt x="473" y="318"/>
                  </a:lnTo>
                  <a:lnTo>
                    <a:pt x="473" y="320"/>
                  </a:lnTo>
                  <a:lnTo>
                    <a:pt x="473" y="321"/>
                  </a:lnTo>
                  <a:lnTo>
                    <a:pt x="472" y="321"/>
                  </a:lnTo>
                  <a:lnTo>
                    <a:pt x="470" y="320"/>
                  </a:lnTo>
                  <a:lnTo>
                    <a:pt x="468" y="320"/>
                  </a:lnTo>
                  <a:lnTo>
                    <a:pt x="468" y="318"/>
                  </a:lnTo>
                  <a:lnTo>
                    <a:pt x="468" y="316"/>
                  </a:lnTo>
                  <a:lnTo>
                    <a:pt x="468" y="315"/>
                  </a:lnTo>
                  <a:lnTo>
                    <a:pt x="467" y="315"/>
                  </a:lnTo>
                  <a:lnTo>
                    <a:pt x="465" y="318"/>
                  </a:lnTo>
                  <a:lnTo>
                    <a:pt x="465" y="320"/>
                  </a:lnTo>
                  <a:lnTo>
                    <a:pt x="465" y="321"/>
                  </a:lnTo>
                  <a:lnTo>
                    <a:pt x="465" y="323"/>
                  </a:lnTo>
                  <a:lnTo>
                    <a:pt x="465" y="325"/>
                  </a:lnTo>
                  <a:lnTo>
                    <a:pt x="465" y="326"/>
                  </a:lnTo>
                  <a:lnTo>
                    <a:pt x="463" y="326"/>
                  </a:lnTo>
                  <a:lnTo>
                    <a:pt x="462" y="326"/>
                  </a:lnTo>
                  <a:lnTo>
                    <a:pt x="462" y="325"/>
                  </a:lnTo>
                  <a:lnTo>
                    <a:pt x="460" y="325"/>
                  </a:lnTo>
                  <a:lnTo>
                    <a:pt x="458" y="326"/>
                  </a:lnTo>
                  <a:lnTo>
                    <a:pt x="457" y="325"/>
                  </a:lnTo>
                  <a:lnTo>
                    <a:pt x="455" y="325"/>
                  </a:lnTo>
                  <a:lnTo>
                    <a:pt x="453" y="323"/>
                  </a:lnTo>
                  <a:lnTo>
                    <a:pt x="453" y="325"/>
                  </a:lnTo>
                  <a:lnTo>
                    <a:pt x="452" y="326"/>
                  </a:lnTo>
                  <a:lnTo>
                    <a:pt x="450" y="326"/>
                  </a:lnTo>
                  <a:lnTo>
                    <a:pt x="448" y="326"/>
                  </a:lnTo>
                  <a:lnTo>
                    <a:pt x="448" y="328"/>
                  </a:lnTo>
                  <a:lnTo>
                    <a:pt x="447" y="328"/>
                  </a:lnTo>
                  <a:lnTo>
                    <a:pt x="448" y="330"/>
                  </a:lnTo>
                  <a:lnTo>
                    <a:pt x="447" y="330"/>
                  </a:lnTo>
                  <a:lnTo>
                    <a:pt x="445" y="331"/>
                  </a:lnTo>
                  <a:lnTo>
                    <a:pt x="444" y="331"/>
                  </a:lnTo>
                  <a:lnTo>
                    <a:pt x="442" y="331"/>
                  </a:lnTo>
                  <a:lnTo>
                    <a:pt x="440" y="331"/>
                  </a:lnTo>
                  <a:lnTo>
                    <a:pt x="439" y="331"/>
                  </a:lnTo>
                  <a:lnTo>
                    <a:pt x="437" y="333"/>
                  </a:lnTo>
                  <a:lnTo>
                    <a:pt x="437" y="335"/>
                  </a:lnTo>
                  <a:lnTo>
                    <a:pt x="435" y="335"/>
                  </a:lnTo>
                  <a:lnTo>
                    <a:pt x="435" y="336"/>
                  </a:lnTo>
                  <a:lnTo>
                    <a:pt x="435" y="338"/>
                  </a:lnTo>
                  <a:lnTo>
                    <a:pt x="434" y="338"/>
                  </a:lnTo>
                  <a:lnTo>
                    <a:pt x="432" y="338"/>
                  </a:lnTo>
                  <a:lnTo>
                    <a:pt x="432" y="336"/>
                  </a:lnTo>
                  <a:lnTo>
                    <a:pt x="432" y="335"/>
                  </a:lnTo>
                  <a:lnTo>
                    <a:pt x="430" y="333"/>
                  </a:lnTo>
                  <a:lnTo>
                    <a:pt x="429" y="333"/>
                  </a:lnTo>
                  <a:lnTo>
                    <a:pt x="427" y="335"/>
                  </a:lnTo>
                  <a:lnTo>
                    <a:pt x="427" y="333"/>
                  </a:lnTo>
                  <a:lnTo>
                    <a:pt x="425" y="333"/>
                  </a:lnTo>
                  <a:lnTo>
                    <a:pt x="424" y="335"/>
                  </a:lnTo>
                  <a:lnTo>
                    <a:pt x="424" y="336"/>
                  </a:lnTo>
                  <a:lnTo>
                    <a:pt x="422" y="336"/>
                  </a:lnTo>
                  <a:lnTo>
                    <a:pt x="422" y="338"/>
                  </a:lnTo>
                  <a:lnTo>
                    <a:pt x="422" y="340"/>
                  </a:lnTo>
                  <a:lnTo>
                    <a:pt x="422" y="341"/>
                  </a:lnTo>
                  <a:lnTo>
                    <a:pt x="420" y="343"/>
                  </a:lnTo>
                  <a:lnTo>
                    <a:pt x="420" y="345"/>
                  </a:lnTo>
                  <a:lnTo>
                    <a:pt x="419" y="346"/>
                  </a:lnTo>
                  <a:lnTo>
                    <a:pt x="417" y="348"/>
                  </a:lnTo>
                  <a:lnTo>
                    <a:pt x="417" y="349"/>
                  </a:lnTo>
                  <a:lnTo>
                    <a:pt x="419" y="349"/>
                  </a:lnTo>
                  <a:lnTo>
                    <a:pt x="417" y="349"/>
                  </a:lnTo>
                  <a:lnTo>
                    <a:pt x="416" y="351"/>
                  </a:lnTo>
                  <a:lnTo>
                    <a:pt x="416" y="353"/>
                  </a:lnTo>
                  <a:lnTo>
                    <a:pt x="414" y="353"/>
                  </a:lnTo>
                  <a:lnTo>
                    <a:pt x="411" y="354"/>
                  </a:lnTo>
                  <a:lnTo>
                    <a:pt x="409" y="356"/>
                  </a:lnTo>
                  <a:lnTo>
                    <a:pt x="407" y="354"/>
                  </a:lnTo>
                  <a:lnTo>
                    <a:pt x="407" y="356"/>
                  </a:lnTo>
                  <a:lnTo>
                    <a:pt x="407" y="358"/>
                  </a:lnTo>
                  <a:lnTo>
                    <a:pt x="406" y="358"/>
                  </a:lnTo>
                  <a:lnTo>
                    <a:pt x="404" y="359"/>
                  </a:lnTo>
                  <a:lnTo>
                    <a:pt x="402" y="361"/>
                  </a:lnTo>
                  <a:lnTo>
                    <a:pt x="402" y="363"/>
                  </a:lnTo>
                  <a:lnTo>
                    <a:pt x="401" y="364"/>
                  </a:lnTo>
                  <a:lnTo>
                    <a:pt x="399" y="366"/>
                  </a:lnTo>
                  <a:lnTo>
                    <a:pt x="397" y="364"/>
                  </a:lnTo>
                  <a:lnTo>
                    <a:pt x="396" y="366"/>
                  </a:lnTo>
                  <a:lnTo>
                    <a:pt x="394" y="366"/>
                  </a:lnTo>
                  <a:lnTo>
                    <a:pt x="392" y="368"/>
                  </a:lnTo>
                  <a:lnTo>
                    <a:pt x="392" y="371"/>
                  </a:lnTo>
                  <a:lnTo>
                    <a:pt x="391" y="371"/>
                  </a:lnTo>
                  <a:lnTo>
                    <a:pt x="389" y="371"/>
                  </a:lnTo>
                  <a:lnTo>
                    <a:pt x="387" y="371"/>
                  </a:lnTo>
                  <a:lnTo>
                    <a:pt x="387" y="373"/>
                  </a:lnTo>
                  <a:lnTo>
                    <a:pt x="387" y="376"/>
                  </a:lnTo>
                  <a:lnTo>
                    <a:pt x="386" y="378"/>
                  </a:lnTo>
                  <a:lnTo>
                    <a:pt x="386" y="379"/>
                  </a:lnTo>
                  <a:lnTo>
                    <a:pt x="384" y="381"/>
                  </a:lnTo>
                  <a:lnTo>
                    <a:pt x="384" y="382"/>
                  </a:lnTo>
                  <a:lnTo>
                    <a:pt x="384" y="384"/>
                  </a:lnTo>
                  <a:lnTo>
                    <a:pt x="384" y="386"/>
                  </a:lnTo>
                  <a:lnTo>
                    <a:pt x="386" y="386"/>
                  </a:lnTo>
                  <a:lnTo>
                    <a:pt x="386" y="387"/>
                  </a:lnTo>
                  <a:lnTo>
                    <a:pt x="384" y="389"/>
                  </a:lnTo>
                  <a:lnTo>
                    <a:pt x="383" y="391"/>
                  </a:lnTo>
                  <a:lnTo>
                    <a:pt x="383" y="392"/>
                  </a:lnTo>
                  <a:lnTo>
                    <a:pt x="383" y="394"/>
                  </a:lnTo>
                  <a:lnTo>
                    <a:pt x="383" y="392"/>
                  </a:lnTo>
                  <a:lnTo>
                    <a:pt x="381" y="392"/>
                  </a:lnTo>
                  <a:lnTo>
                    <a:pt x="379" y="392"/>
                  </a:lnTo>
                  <a:lnTo>
                    <a:pt x="379" y="394"/>
                  </a:lnTo>
                  <a:lnTo>
                    <a:pt x="378" y="396"/>
                  </a:lnTo>
                  <a:lnTo>
                    <a:pt x="378" y="397"/>
                  </a:lnTo>
                  <a:lnTo>
                    <a:pt x="376" y="397"/>
                  </a:lnTo>
                  <a:lnTo>
                    <a:pt x="376" y="396"/>
                  </a:lnTo>
                  <a:lnTo>
                    <a:pt x="374" y="394"/>
                  </a:lnTo>
                  <a:lnTo>
                    <a:pt x="373" y="394"/>
                  </a:lnTo>
                  <a:lnTo>
                    <a:pt x="371" y="394"/>
                  </a:lnTo>
                  <a:lnTo>
                    <a:pt x="368" y="394"/>
                  </a:lnTo>
                  <a:lnTo>
                    <a:pt x="366" y="394"/>
                  </a:lnTo>
                  <a:lnTo>
                    <a:pt x="364" y="394"/>
                  </a:lnTo>
                  <a:lnTo>
                    <a:pt x="363" y="394"/>
                  </a:lnTo>
                  <a:lnTo>
                    <a:pt x="361" y="394"/>
                  </a:lnTo>
                  <a:lnTo>
                    <a:pt x="359" y="392"/>
                  </a:lnTo>
                  <a:lnTo>
                    <a:pt x="359" y="391"/>
                  </a:lnTo>
                  <a:lnTo>
                    <a:pt x="359" y="389"/>
                  </a:lnTo>
                  <a:lnTo>
                    <a:pt x="358" y="387"/>
                  </a:lnTo>
                  <a:lnTo>
                    <a:pt x="356" y="386"/>
                  </a:lnTo>
                  <a:lnTo>
                    <a:pt x="354" y="387"/>
                  </a:lnTo>
                  <a:lnTo>
                    <a:pt x="353" y="387"/>
                  </a:lnTo>
                  <a:lnTo>
                    <a:pt x="351" y="387"/>
                  </a:lnTo>
                  <a:lnTo>
                    <a:pt x="350" y="389"/>
                  </a:lnTo>
                  <a:lnTo>
                    <a:pt x="348" y="389"/>
                  </a:lnTo>
                  <a:lnTo>
                    <a:pt x="346" y="389"/>
                  </a:lnTo>
                  <a:lnTo>
                    <a:pt x="346" y="391"/>
                  </a:lnTo>
                  <a:lnTo>
                    <a:pt x="345" y="391"/>
                  </a:lnTo>
                  <a:lnTo>
                    <a:pt x="345" y="392"/>
                  </a:lnTo>
                  <a:lnTo>
                    <a:pt x="343" y="392"/>
                  </a:lnTo>
                  <a:lnTo>
                    <a:pt x="341" y="392"/>
                  </a:lnTo>
                  <a:lnTo>
                    <a:pt x="340" y="392"/>
                  </a:lnTo>
                  <a:lnTo>
                    <a:pt x="338" y="392"/>
                  </a:lnTo>
                  <a:lnTo>
                    <a:pt x="336" y="392"/>
                  </a:lnTo>
                  <a:lnTo>
                    <a:pt x="336" y="394"/>
                  </a:lnTo>
                  <a:lnTo>
                    <a:pt x="335" y="394"/>
                  </a:lnTo>
                  <a:lnTo>
                    <a:pt x="336" y="394"/>
                  </a:lnTo>
                  <a:lnTo>
                    <a:pt x="336" y="396"/>
                  </a:lnTo>
                  <a:lnTo>
                    <a:pt x="338" y="396"/>
                  </a:lnTo>
                  <a:lnTo>
                    <a:pt x="338" y="397"/>
                  </a:lnTo>
                  <a:lnTo>
                    <a:pt x="336" y="399"/>
                  </a:lnTo>
                  <a:lnTo>
                    <a:pt x="335" y="397"/>
                  </a:lnTo>
                  <a:lnTo>
                    <a:pt x="333" y="397"/>
                  </a:lnTo>
                  <a:lnTo>
                    <a:pt x="331" y="397"/>
                  </a:lnTo>
                  <a:lnTo>
                    <a:pt x="330" y="397"/>
                  </a:lnTo>
                  <a:lnTo>
                    <a:pt x="328" y="399"/>
                  </a:lnTo>
                  <a:lnTo>
                    <a:pt x="326" y="401"/>
                  </a:lnTo>
                  <a:lnTo>
                    <a:pt x="325" y="402"/>
                  </a:lnTo>
                  <a:lnTo>
                    <a:pt x="323" y="402"/>
                  </a:lnTo>
                  <a:lnTo>
                    <a:pt x="321" y="402"/>
                  </a:lnTo>
                  <a:lnTo>
                    <a:pt x="320" y="401"/>
                  </a:lnTo>
                  <a:lnTo>
                    <a:pt x="320" y="399"/>
                  </a:lnTo>
                  <a:lnTo>
                    <a:pt x="318" y="399"/>
                  </a:lnTo>
                  <a:lnTo>
                    <a:pt x="317" y="399"/>
                  </a:lnTo>
                  <a:lnTo>
                    <a:pt x="315" y="399"/>
                  </a:lnTo>
                  <a:lnTo>
                    <a:pt x="313" y="399"/>
                  </a:lnTo>
                  <a:lnTo>
                    <a:pt x="312" y="399"/>
                  </a:lnTo>
                  <a:lnTo>
                    <a:pt x="310" y="399"/>
                  </a:lnTo>
                  <a:lnTo>
                    <a:pt x="308" y="399"/>
                  </a:lnTo>
                  <a:lnTo>
                    <a:pt x="307" y="399"/>
                  </a:lnTo>
                  <a:lnTo>
                    <a:pt x="307" y="397"/>
                  </a:lnTo>
                  <a:lnTo>
                    <a:pt x="305" y="396"/>
                  </a:lnTo>
                  <a:lnTo>
                    <a:pt x="303" y="396"/>
                  </a:lnTo>
                  <a:lnTo>
                    <a:pt x="302" y="394"/>
                  </a:lnTo>
                  <a:lnTo>
                    <a:pt x="300" y="394"/>
                  </a:lnTo>
                  <a:lnTo>
                    <a:pt x="298" y="392"/>
                  </a:lnTo>
                  <a:lnTo>
                    <a:pt x="297" y="391"/>
                  </a:lnTo>
                  <a:lnTo>
                    <a:pt x="295" y="392"/>
                  </a:lnTo>
                  <a:lnTo>
                    <a:pt x="295" y="391"/>
                  </a:lnTo>
                  <a:lnTo>
                    <a:pt x="297" y="391"/>
                  </a:lnTo>
                  <a:lnTo>
                    <a:pt x="295" y="389"/>
                  </a:lnTo>
                  <a:lnTo>
                    <a:pt x="293" y="387"/>
                  </a:lnTo>
                  <a:lnTo>
                    <a:pt x="292" y="387"/>
                  </a:lnTo>
                  <a:lnTo>
                    <a:pt x="290" y="386"/>
                  </a:lnTo>
                  <a:lnTo>
                    <a:pt x="287" y="387"/>
                  </a:lnTo>
                  <a:lnTo>
                    <a:pt x="285" y="386"/>
                  </a:lnTo>
                  <a:lnTo>
                    <a:pt x="284" y="386"/>
                  </a:lnTo>
                  <a:lnTo>
                    <a:pt x="282" y="386"/>
                  </a:lnTo>
                  <a:lnTo>
                    <a:pt x="282" y="387"/>
                  </a:lnTo>
                  <a:lnTo>
                    <a:pt x="282" y="389"/>
                  </a:lnTo>
                  <a:lnTo>
                    <a:pt x="282" y="391"/>
                  </a:lnTo>
                  <a:lnTo>
                    <a:pt x="280" y="391"/>
                  </a:lnTo>
                  <a:lnTo>
                    <a:pt x="280" y="392"/>
                  </a:lnTo>
                  <a:lnTo>
                    <a:pt x="279" y="394"/>
                  </a:lnTo>
                  <a:lnTo>
                    <a:pt x="279" y="396"/>
                  </a:lnTo>
                  <a:lnTo>
                    <a:pt x="277" y="397"/>
                  </a:lnTo>
                  <a:lnTo>
                    <a:pt x="275" y="397"/>
                  </a:lnTo>
                  <a:lnTo>
                    <a:pt x="274" y="397"/>
                  </a:lnTo>
                  <a:lnTo>
                    <a:pt x="274" y="399"/>
                  </a:lnTo>
                  <a:lnTo>
                    <a:pt x="272" y="399"/>
                  </a:lnTo>
                  <a:lnTo>
                    <a:pt x="272" y="401"/>
                  </a:lnTo>
                  <a:lnTo>
                    <a:pt x="272" y="399"/>
                  </a:lnTo>
                  <a:lnTo>
                    <a:pt x="269" y="399"/>
                  </a:lnTo>
                  <a:lnTo>
                    <a:pt x="267" y="401"/>
                  </a:lnTo>
                  <a:lnTo>
                    <a:pt x="265" y="402"/>
                  </a:lnTo>
                  <a:lnTo>
                    <a:pt x="264" y="404"/>
                  </a:lnTo>
                  <a:lnTo>
                    <a:pt x="262" y="404"/>
                  </a:lnTo>
                  <a:lnTo>
                    <a:pt x="262" y="406"/>
                  </a:lnTo>
                  <a:lnTo>
                    <a:pt x="260" y="406"/>
                  </a:lnTo>
                  <a:lnTo>
                    <a:pt x="259" y="407"/>
                  </a:lnTo>
                  <a:lnTo>
                    <a:pt x="256" y="406"/>
                  </a:lnTo>
                  <a:lnTo>
                    <a:pt x="254" y="404"/>
                  </a:lnTo>
                  <a:lnTo>
                    <a:pt x="254" y="402"/>
                  </a:lnTo>
                  <a:lnTo>
                    <a:pt x="252" y="402"/>
                  </a:lnTo>
                  <a:lnTo>
                    <a:pt x="251" y="402"/>
                  </a:lnTo>
                  <a:lnTo>
                    <a:pt x="249" y="404"/>
                  </a:lnTo>
                  <a:lnTo>
                    <a:pt x="247" y="404"/>
                  </a:lnTo>
                  <a:lnTo>
                    <a:pt x="247" y="406"/>
                  </a:lnTo>
                  <a:lnTo>
                    <a:pt x="246" y="407"/>
                  </a:lnTo>
                  <a:lnTo>
                    <a:pt x="244" y="407"/>
                  </a:lnTo>
                  <a:lnTo>
                    <a:pt x="244" y="409"/>
                  </a:lnTo>
                  <a:lnTo>
                    <a:pt x="242" y="409"/>
                  </a:lnTo>
                  <a:lnTo>
                    <a:pt x="242" y="411"/>
                  </a:lnTo>
                  <a:lnTo>
                    <a:pt x="244" y="411"/>
                  </a:lnTo>
                  <a:lnTo>
                    <a:pt x="244" y="412"/>
                  </a:lnTo>
                  <a:lnTo>
                    <a:pt x="242" y="412"/>
                  </a:lnTo>
                  <a:lnTo>
                    <a:pt x="241" y="412"/>
                  </a:lnTo>
                  <a:lnTo>
                    <a:pt x="241" y="414"/>
                  </a:lnTo>
                  <a:lnTo>
                    <a:pt x="241" y="415"/>
                  </a:lnTo>
                  <a:lnTo>
                    <a:pt x="239" y="417"/>
                  </a:lnTo>
                  <a:lnTo>
                    <a:pt x="237" y="417"/>
                  </a:lnTo>
                  <a:lnTo>
                    <a:pt x="237" y="419"/>
                  </a:lnTo>
                  <a:lnTo>
                    <a:pt x="236" y="419"/>
                  </a:lnTo>
                  <a:lnTo>
                    <a:pt x="236" y="420"/>
                  </a:lnTo>
                  <a:lnTo>
                    <a:pt x="236" y="422"/>
                  </a:lnTo>
                  <a:lnTo>
                    <a:pt x="232" y="424"/>
                  </a:lnTo>
                  <a:lnTo>
                    <a:pt x="232" y="425"/>
                  </a:lnTo>
                  <a:lnTo>
                    <a:pt x="231" y="427"/>
                  </a:lnTo>
                  <a:lnTo>
                    <a:pt x="231" y="429"/>
                  </a:lnTo>
                  <a:lnTo>
                    <a:pt x="229" y="429"/>
                  </a:lnTo>
                  <a:lnTo>
                    <a:pt x="229" y="430"/>
                  </a:lnTo>
                  <a:lnTo>
                    <a:pt x="229" y="432"/>
                  </a:lnTo>
                  <a:lnTo>
                    <a:pt x="226" y="432"/>
                  </a:lnTo>
                  <a:lnTo>
                    <a:pt x="226" y="434"/>
                  </a:lnTo>
                  <a:lnTo>
                    <a:pt x="223" y="434"/>
                  </a:lnTo>
                  <a:lnTo>
                    <a:pt x="223" y="435"/>
                  </a:lnTo>
                  <a:lnTo>
                    <a:pt x="223" y="437"/>
                  </a:lnTo>
                  <a:lnTo>
                    <a:pt x="221" y="437"/>
                  </a:lnTo>
                  <a:lnTo>
                    <a:pt x="221" y="439"/>
                  </a:lnTo>
                  <a:lnTo>
                    <a:pt x="219" y="439"/>
                  </a:lnTo>
                  <a:lnTo>
                    <a:pt x="221" y="440"/>
                  </a:lnTo>
                  <a:lnTo>
                    <a:pt x="221" y="442"/>
                  </a:lnTo>
                  <a:lnTo>
                    <a:pt x="219" y="444"/>
                  </a:lnTo>
                  <a:lnTo>
                    <a:pt x="216" y="445"/>
                  </a:lnTo>
                  <a:lnTo>
                    <a:pt x="214" y="445"/>
                  </a:lnTo>
                  <a:lnTo>
                    <a:pt x="213" y="445"/>
                  </a:lnTo>
                  <a:lnTo>
                    <a:pt x="209" y="447"/>
                  </a:lnTo>
                  <a:lnTo>
                    <a:pt x="213" y="444"/>
                  </a:lnTo>
                  <a:lnTo>
                    <a:pt x="213" y="442"/>
                  </a:lnTo>
                  <a:lnTo>
                    <a:pt x="211" y="440"/>
                  </a:lnTo>
                  <a:lnTo>
                    <a:pt x="211" y="437"/>
                  </a:lnTo>
                  <a:lnTo>
                    <a:pt x="209" y="435"/>
                  </a:lnTo>
                  <a:lnTo>
                    <a:pt x="208" y="434"/>
                  </a:lnTo>
                  <a:lnTo>
                    <a:pt x="208" y="430"/>
                  </a:lnTo>
                  <a:lnTo>
                    <a:pt x="206" y="430"/>
                  </a:lnTo>
                  <a:lnTo>
                    <a:pt x="204" y="429"/>
                  </a:lnTo>
                  <a:lnTo>
                    <a:pt x="201" y="429"/>
                  </a:lnTo>
                  <a:lnTo>
                    <a:pt x="198" y="429"/>
                  </a:lnTo>
                  <a:lnTo>
                    <a:pt x="194" y="429"/>
                  </a:lnTo>
                  <a:lnTo>
                    <a:pt x="191" y="430"/>
                  </a:lnTo>
                  <a:lnTo>
                    <a:pt x="190" y="432"/>
                  </a:lnTo>
                  <a:lnTo>
                    <a:pt x="188" y="435"/>
                  </a:lnTo>
                  <a:lnTo>
                    <a:pt x="186" y="435"/>
                  </a:lnTo>
                  <a:lnTo>
                    <a:pt x="183" y="432"/>
                  </a:lnTo>
                  <a:lnTo>
                    <a:pt x="181" y="430"/>
                  </a:lnTo>
                  <a:lnTo>
                    <a:pt x="180" y="432"/>
                  </a:lnTo>
                  <a:lnTo>
                    <a:pt x="176" y="435"/>
                  </a:lnTo>
                  <a:lnTo>
                    <a:pt x="173" y="435"/>
                  </a:lnTo>
                  <a:lnTo>
                    <a:pt x="171" y="435"/>
                  </a:lnTo>
                  <a:lnTo>
                    <a:pt x="170" y="435"/>
                  </a:lnTo>
                  <a:lnTo>
                    <a:pt x="166" y="435"/>
                  </a:lnTo>
                  <a:lnTo>
                    <a:pt x="163" y="435"/>
                  </a:lnTo>
                  <a:lnTo>
                    <a:pt x="162" y="435"/>
                  </a:lnTo>
                  <a:lnTo>
                    <a:pt x="158" y="435"/>
                  </a:lnTo>
                  <a:lnTo>
                    <a:pt x="152" y="435"/>
                  </a:lnTo>
                  <a:lnTo>
                    <a:pt x="148" y="434"/>
                  </a:lnTo>
                  <a:lnTo>
                    <a:pt x="142" y="432"/>
                  </a:lnTo>
                  <a:lnTo>
                    <a:pt x="140" y="434"/>
                  </a:lnTo>
                  <a:lnTo>
                    <a:pt x="138" y="435"/>
                  </a:lnTo>
                  <a:lnTo>
                    <a:pt x="137" y="435"/>
                  </a:lnTo>
                  <a:lnTo>
                    <a:pt x="135" y="434"/>
                  </a:lnTo>
                  <a:lnTo>
                    <a:pt x="135" y="435"/>
                  </a:lnTo>
                  <a:lnTo>
                    <a:pt x="135" y="437"/>
                  </a:lnTo>
                  <a:lnTo>
                    <a:pt x="135" y="439"/>
                  </a:lnTo>
                  <a:lnTo>
                    <a:pt x="135" y="440"/>
                  </a:lnTo>
                  <a:lnTo>
                    <a:pt x="133" y="440"/>
                  </a:lnTo>
                  <a:lnTo>
                    <a:pt x="132" y="440"/>
                  </a:lnTo>
                  <a:lnTo>
                    <a:pt x="130" y="442"/>
                  </a:lnTo>
                  <a:lnTo>
                    <a:pt x="130" y="444"/>
                  </a:lnTo>
                  <a:lnTo>
                    <a:pt x="129" y="444"/>
                  </a:lnTo>
                  <a:lnTo>
                    <a:pt x="129" y="445"/>
                  </a:lnTo>
                  <a:lnTo>
                    <a:pt x="127" y="445"/>
                  </a:lnTo>
                  <a:lnTo>
                    <a:pt x="125" y="445"/>
                  </a:lnTo>
                  <a:lnTo>
                    <a:pt x="124" y="447"/>
                  </a:lnTo>
                  <a:lnTo>
                    <a:pt x="122" y="447"/>
                  </a:lnTo>
                  <a:lnTo>
                    <a:pt x="122" y="448"/>
                  </a:lnTo>
                  <a:lnTo>
                    <a:pt x="122" y="450"/>
                  </a:lnTo>
                  <a:lnTo>
                    <a:pt x="120" y="450"/>
                  </a:lnTo>
                  <a:lnTo>
                    <a:pt x="120" y="452"/>
                  </a:lnTo>
                  <a:lnTo>
                    <a:pt x="119" y="453"/>
                  </a:lnTo>
                  <a:lnTo>
                    <a:pt x="119" y="455"/>
                  </a:lnTo>
                  <a:lnTo>
                    <a:pt x="117" y="455"/>
                  </a:lnTo>
                  <a:lnTo>
                    <a:pt x="115" y="457"/>
                  </a:lnTo>
                  <a:lnTo>
                    <a:pt x="114" y="458"/>
                  </a:lnTo>
                  <a:lnTo>
                    <a:pt x="114" y="460"/>
                  </a:lnTo>
                  <a:lnTo>
                    <a:pt x="112" y="460"/>
                  </a:lnTo>
                  <a:lnTo>
                    <a:pt x="112" y="462"/>
                  </a:lnTo>
                  <a:lnTo>
                    <a:pt x="112" y="463"/>
                  </a:lnTo>
                  <a:lnTo>
                    <a:pt x="110" y="465"/>
                  </a:lnTo>
                  <a:lnTo>
                    <a:pt x="110" y="467"/>
                  </a:lnTo>
                  <a:lnTo>
                    <a:pt x="110" y="468"/>
                  </a:lnTo>
                  <a:lnTo>
                    <a:pt x="109" y="468"/>
                  </a:lnTo>
                  <a:lnTo>
                    <a:pt x="107" y="470"/>
                  </a:lnTo>
                  <a:lnTo>
                    <a:pt x="107" y="472"/>
                  </a:lnTo>
                  <a:lnTo>
                    <a:pt x="105" y="472"/>
                  </a:lnTo>
                  <a:lnTo>
                    <a:pt x="105" y="473"/>
                  </a:lnTo>
                  <a:lnTo>
                    <a:pt x="107" y="473"/>
                  </a:lnTo>
                  <a:lnTo>
                    <a:pt x="105" y="475"/>
                  </a:lnTo>
                  <a:lnTo>
                    <a:pt x="105" y="477"/>
                  </a:lnTo>
                  <a:lnTo>
                    <a:pt x="104" y="478"/>
                  </a:lnTo>
                  <a:lnTo>
                    <a:pt x="102" y="478"/>
                  </a:lnTo>
                  <a:lnTo>
                    <a:pt x="100" y="478"/>
                  </a:lnTo>
                  <a:lnTo>
                    <a:pt x="100" y="480"/>
                  </a:lnTo>
                  <a:lnTo>
                    <a:pt x="99" y="480"/>
                  </a:lnTo>
                  <a:lnTo>
                    <a:pt x="97" y="480"/>
                  </a:lnTo>
                  <a:lnTo>
                    <a:pt x="96" y="481"/>
                  </a:lnTo>
                  <a:lnTo>
                    <a:pt x="92" y="485"/>
                  </a:lnTo>
                  <a:lnTo>
                    <a:pt x="91" y="486"/>
                  </a:lnTo>
                  <a:lnTo>
                    <a:pt x="89" y="488"/>
                  </a:lnTo>
                  <a:lnTo>
                    <a:pt x="89" y="490"/>
                  </a:lnTo>
                  <a:lnTo>
                    <a:pt x="91" y="490"/>
                  </a:lnTo>
                  <a:lnTo>
                    <a:pt x="91" y="491"/>
                  </a:lnTo>
                  <a:lnTo>
                    <a:pt x="92" y="493"/>
                  </a:lnTo>
                  <a:lnTo>
                    <a:pt x="94" y="493"/>
                  </a:lnTo>
                  <a:lnTo>
                    <a:pt x="96" y="495"/>
                  </a:lnTo>
                  <a:lnTo>
                    <a:pt x="97" y="495"/>
                  </a:lnTo>
                  <a:lnTo>
                    <a:pt x="97" y="496"/>
                  </a:lnTo>
                  <a:lnTo>
                    <a:pt x="99" y="496"/>
                  </a:lnTo>
                  <a:lnTo>
                    <a:pt x="99" y="498"/>
                  </a:lnTo>
                  <a:lnTo>
                    <a:pt x="99" y="500"/>
                  </a:lnTo>
                  <a:lnTo>
                    <a:pt x="99" y="501"/>
                  </a:lnTo>
                  <a:lnTo>
                    <a:pt x="100" y="503"/>
                  </a:lnTo>
                  <a:lnTo>
                    <a:pt x="100" y="505"/>
                  </a:lnTo>
                  <a:lnTo>
                    <a:pt x="100" y="506"/>
                  </a:lnTo>
                  <a:lnTo>
                    <a:pt x="100" y="508"/>
                  </a:lnTo>
                  <a:lnTo>
                    <a:pt x="100" y="510"/>
                  </a:lnTo>
                  <a:lnTo>
                    <a:pt x="102" y="511"/>
                  </a:lnTo>
                  <a:lnTo>
                    <a:pt x="104" y="513"/>
                  </a:lnTo>
                  <a:lnTo>
                    <a:pt x="105" y="514"/>
                  </a:lnTo>
                  <a:lnTo>
                    <a:pt x="104" y="516"/>
                  </a:lnTo>
                  <a:lnTo>
                    <a:pt x="102" y="518"/>
                  </a:lnTo>
                  <a:lnTo>
                    <a:pt x="102" y="519"/>
                  </a:lnTo>
                  <a:lnTo>
                    <a:pt x="102" y="521"/>
                  </a:lnTo>
                  <a:lnTo>
                    <a:pt x="102" y="523"/>
                  </a:lnTo>
                  <a:lnTo>
                    <a:pt x="102" y="524"/>
                  </a:lnTo>
                  <a:lnTo>
                    <a:pt x="104" y="526"/>
                  </a:lnTo>
                  <a:lnTo>
                    <a:pt x="109" y="531"/>
                  </a:lnTo>
                  <a:lnTo>
                    <a:pt x="109" y="533"/>
                  </a:lnTo>
                  <a:lnTo>
                    <a:pt x="110" y="534"/>
                  </a:lnTo>
                  <a:lnTo>
                    <a:pt x="112" y="536"/>
                  </a:lnTo>
                  <a:lnTo>
                    <a:pt x="114" y="538"/>
                  </a:lnTo>
                  <a:lnTo>
                    <a:pt x="115" y="539"/>
                  </a:lnTo>
                  <a:lnTo>
                    <a:pt x="117" y="539"/>
                  </a:lnTo>
                  <a:lnTo>
                    <a:pt x="117" y="541"/>
                  </a:lnTo>
                  <a:lnTo>
                    <a:pt x="120" y="539"/>
                  </a:lnTo>
                  <a:lnTo>
                    <a:pt x="122" y="541"/>
                  </a:lnTo>
                  <a:lnTo>
                    <a:pt x="122" y="542"/>
                  </a:lnTo>
                  <a:lnTo>
                    <a:pt x="122" y="544"/>
                  </a:lnTo>
                  <a:lnTo>
                    <a:pt x="122" y="546"/>
                  </a:lnTo>
                  <a:lnTo>
                    <a:pt x="122" y="547"/>
                  </a:lnTo>
                  <a:lnTo>
                    <a:pt x="122" y="549"/>
                  </a:lnTo>
                  <a:lnTo>
                    <a:pt x="124" y="549"/>
                  </a:lnTo>
                  <a:lnTo>
                    <a:pt x="124" y="551"/>
                  </a:lnTo>
                  <a:lnTo>
                    <a:pt x="125" y="551"/>
                  </a:lnTo>
                  <a:lnTo>
                    <a:pt x="125" y="552"/>
                  </a:lnTo>
                  <a:lnTo>
                    <a:pt x="127" y="554"/>
                  </a:lnTo>
                  <a:lnTo>
                    <a:pt x="129" y="556"/>
                  </a:lnTo>
                  <a:lnTo>
                    <a:pt x="130" y="556"/>
                  </a:lnTo>
                  <a:lnTo>
                    <a:pt x="130" y="557"/>
                  </a:lnTo>
                  <a:lnTo>
                    <a:pt x="132" y="557"/>
                  </a:lnTo>
                  <a:lnTo>
                    <a:pt x="133" y="557"/>
                  </a:lnTo>
                  <a:lnTo>
                    <a:pt x="133" y="559"/>
                  </a:lnTo>
                  <a:lnTo>
                    <a:pt x="133" y="561"/>
                  </a:lnTo>
                  <a:lnTo>
                    <a:pt x="135" y="561"/>
                  </a:lnTo>
                  <a:lnTo>
                    <a:pt x="135" y="562"/>
                  </a:lnTo>
                  <a:lnTo>
                    <a:pt x="135" y="564"/>
                  </a:lnTo>
                  <a:lnTo>
                    <a:pt x="135" y="566"/>
                  </a:lnTo>
                  <a:lnTo>
                    <a:pt x="133" y="566"/>
                  </a:lnTo>
                  <a:lnTo>
                    <a:pt x="133" y="567"/>
                  </a:lnTo>
                  <a:lnTo>
                    <a:pt x="132" y="567"/>
                  </a:lnTo>
                  <a:lnTo>
                    <a:pt x="132" y="569"/>
                  </a:lnTo>
                  <a:lnTo>
                    <a:pt x="133" y="571"/>
                  </a:lnTo>
                  <a:lnTo>
                    <a:pt x="133" y="572"/>
                  </a:lnTo>
                  <a:lnTo>
                    <a:pt x="133" y="574"/>
                  </a:lnTo>
                  <a:lnTo>
                    <a:pt x="130" y="577"/>
                  </a:lnTo>
                  <a:lnTo>
                    <a:pt x="129" y="577"/>
                  </a:lnTo>
                  <a:lnTo>
                    <a:pt x="127" y="579"/>
                  </a:lnTo>
                  <a:lnTo>
                    <a:pt x="125" y="580"/>
                  </a:lnTo>
                  <a:lnTo>
                    <a:pt x="124" y="582"/>
                  </a:lnTo>
                  <a:lnTo>
                    <a:pt x="124" y="584"/>
                  </a:lnTo>
                  <a:lnTo>
                    <a:pt x="122" y="585"/>
                  </a:lnTo>
                  <a:lnTo>
                    <a:pt x="122" y="587"/>
                  </a:lnTo>
                  <a:lnTo>
                    <a:pt x="122" y="590"/>
                  </a:lnTo>
                  <a:lnTo>
                    <a:pt x="122" y="592"/>
                  </a:lnTo>
                  <a:lnTo>
                    <a:pt x="120" y="592"/>
                  </a:lnTo>
                  <a:lnTo>
                    <a:pt x="120" y="594"/>
                  </a:lnTo>
                  <a:lnTo>
                    <a:pt x="120" y="595"/>
                  </a:lnTo>
                  <a:lnTo>
                    <a:pt x="119" y="595"/>
                  </a:lnTo>
                  <a:lnTo>
                    <a:pt x="119" y="597"/>
                  </a:lnTo>
                  <a:lnTo>
                    <a:pt x="119" y="599"/>
                  </a:lnTo>
                  <a:lnTo>
                    <a:pt x="117" y="600"/>
                  </a:lnTo>
                  <a:lnTo>
                    <a:pt x="115" y="600"/>
                  </a:lnTo>
                  <a:lnTo>
                    <a:pt x="114" y="600"/>
                  </a:lnTo>
                  <a:lnTo>
                    <a:pt x="112" y="602"/>
                  </a:lnTo>
                  <a:lnTo>
                    <a:pt x="109" y="602"/>
                  </a:lnTo>
                  <a:lnTo>
                    <a:pt x="109" y="604"/>
                  </a:lnTo>
                  <a:lnTo>
                    <a:pt x="109" y="605"/>
                  </a:lnTo>
                  <a:lnTo>
                    <a:pt x="109" y="607"/>
                  </a:lnTo>
                  <a:lnTo>
                    <a:pt x="109" y="608"/>
                  </a:lnTo>
                  <a:lnTo>
                    <a:pt x="109" y="610"/>
                  </a:lnTo>
                  <a:lnTo>
                    <a:pt x="109" y="612"/>
                  </a:lnTo>
                  <a:lnTo>
                    <a:pt x="107" y="613"/>
                  </a:lnTo>
                  <a:lnTo>
                    <a:pt x="105" y="615"/>
                  </a:lnTo>
                  <a:lnTo>
                    <a:pt x="104" y="618"/>
                  </a:lnTo>
                  <a:lnTo>
                    <a:pt x="104" y="620"/>
                  </a:lnTo>
                  <a:lnTo>
                    <a:pt x="100" y="620"/>
                  </a:lnTo>
                  <a:lnTo>
                    <a:pt x="99" y="618"/>
                  </a:lnTo>
                  <a:lnTo>
                    <a:pt x="97" y="618"/>
                  </a:lnTo>
                  <a:lnTo>
                    <a:pt x="97" y="617"/>
                  </a:lnTo>
                  <a:lnTo>
                    <a:pt x="96" y="618"/>
                  </a:lnTo>
                  <a:lnTo>
                    <a:pt x="94" y="618"/>
                  </a:lnTo>
                  <a:lnTo>
                    <a:pt x="92" y="620"/>
                  </a:lnTo>
                  <a:lnTo>
                    <a:pt x="92" y="623"/>
                  </a:lnTo>
                  <a:lnTo>
                    <a:pt x="92" y="625"/>
                  </a:lnTo>
                  <a:lnTo>
                    <a:pt x="92" y="627"/>
                  </a:lnTo>
                  <a:lnTo>
                    <a:pt x="89" y="630"/>
                  </a:lnTo>
                  <a:lnTo>
                    <a:pt x="89" y="632"/>
                  </a:lnTo>
                  <a:lnTo>
                    <a:pt x="89" y="633"/>
                  </a:lnTo>
                  <a:lnTo>
                    <a:pt x="89" y="635"/>
                  </a:lnTo>
                  <a:lnTo>
                    <a:pt x="87" y="635"/>
                  </a:lnTo>
                  <a:lnTo>
                    <a:pt x="87" y="637"/>
                  </a:lnTo>
                  <a:lnTo>
                    <a:pt x="86" y="638"/>
                  </a:lnTo>
                  <a:lnTo>
                    <a:pt x="86" y="640"/>
                  </a:lnTo>
                  <a:lnTo>
                    <a:pt x="86" y="641"/>
                  </a:lnTo>
                  <a:lnTo>
                    <a:pt x="87" y="641"/>
                  </a:lnTo>
                  <a:lnTo>
                    <a:pt x="89" y="643"/>
                  </a:lnTo>
                  <a:lnTo>
                    <a:pt x="91" y="643"/>
                  </a:lnTo>
                  <a:lnTo>
                    <a:pt x="91" y="645"/>
                  </a:lnTo>
                  <a:lnTo>
                    <a:pt x="92" y="645"/>
                  </a:lnTo>
                  <a:lnTo>
                    <a:pt x="92" y="646"/>
                  </a:lnTo>
                  <a:lnTo>
                    <a:pt x="92" y="648"/>
                  </a:lnTo>
                  <a:lnTo>
                    <a:pt x="92" y="650"/>
                  </a:lnTo>
                  <a:lnTo>
                    <a:pt x="94" y="650"/>
                  </a:lnTo>
                  <a:lnTo>
                    <a:pt x="94" y="651"/>
                  </a:lnTo>
                  <a:lnTo>
                    <a:pt x="94" y="653"/>
                  </a:lnTo>
                  <a:lnTo>
                    <a:pt x="96" y="653"/>
                  </a:lnTo>
                  <a:lnTo>
                    <a:pt x="97" y="653"/>
                  </a:lnTo>
                  <a:lnTo>
                    <a:pt x="99" y="653"/>
                  </a:lnTo>
                  <a:lnTo>
                    <a:pt x="99" y="651"/>
                  </a:lnTo>
                  <a:lnTo>
                    <a:pt x="100" y="651"/>
                  </a:lnTo>
                  <a:lnTo>
                    <a:pt x="100" y="653"/>
                  </a:lnTo>
                  <a:lnTo>
                    <a:pt x="102" y="653"/>
                  </a:lnTo>
                  <a:lnTo>
                    <a:pt x="102" y="655"/>
                  </a:lnTo>
                  <a:lnTo>
                    <a:pt x="102" y="656"/>
                  </a:lnTo>
                  <a:lnTo>
                    <a:pt x="102" y="658"/>
                  </a:lnTo>
                  <a:lnTo>
                    <a:pt x="102" y="660"/>
                  </a:lnTo>
                  <a:lnTo>
                    <a:pt x="104" y="660"/>
                  </a:lnTo>
                  <a:lnTo>
                    <a:pt x="105" y="660"/>
                  </a:lnTo>
                  <a:lnTo>
                    <a:pt x="105" y="661"/>
                  </a:lnTo>
                  <a:lnTo>
                    <a:pt x="105" y="663"/>
                  </a:lnTo>
                  <a:lnTo>
                    <a:pt x="104" y="665"/>
                  </a:lnTo>
                  <a:lnTo>
                    <a:pt x="102" y="665"/>
                  </a:lnTo>
                  <a:lnTo>
                    <a:pt x="102" y="666"/>
                  </a:lnTo>
                  <a:lnTo>
                    <a:pt x="102" y="668"/>
                  </a:lnTo>
                  <a:lnTo>
                    <a:pt x="104" y="670"/>
                  </a:lnTo>
                  <a:lnTo>
                    <a:pt x="105" y="670"/>
                  </a:lnTo>
                  <a:lnTo>
                    <a:pt x="105" y="671"/>
                  </a:lnTo>
                  <a:lnTo>
                    <a:pt x="107" y="673"/>
                  </a:lnTo>
                  <a:lnTo>
                    <a:pt x="105" y="676"/>
                  </a:lnTo>
                  <a:lnTo>
                    <a:pt x="104" y="679"/>
                  </a:lnTo>
                  <a:lnTo>
                    <a:pt x="104" y="681"/>
                  </a:lnTo>
                  <a:lnTo>
                    <a:pt x="102" y="683"/>
                  </a:lnTo>
                  <a:lnTo>
                    <a:pt x="102" y="684"/>
                  </a:lnTo>
                  <a:lnTo>
                    <a:pt x="100" y="686"/>
                  </a:lnTo>
                  <a:lnTo>
                    <a:pt x="100" y="688"/>
                  </a:lnTo>
                  <a:lnTo>
                    <a:pt x="99" y="689"/>
                  </a:lnTo>
                  <a:lnTo>
                    <a:pt x="99" y="691"/>
                  </a:lnTo>
                  <a:lnTo>
                    <a:pt x="99" y="693"/>
                  </a:lnTo>
                  <a:lnTo>
                    <a:pt x="99" y="694"/>
                  </a:lnTo>
                  <a:lnTo>
                    <a:pt x="99" y="696"/>
                  </a:lnTo>
                  <a:lnTo>
                    <a:pt x="99" y="699"/>
                  </a:lnTo>
                  <a:lnTo>
                    <a:pt x="99" y="701"/>
                  </a:lnTo>
                  <a:lnTo>
                    <a:pt x="97" y="701"/>
                  </a:lnTo>
                  <a:lnTo>
                    <a:pt x="97" y="703"/>
                  </a:lnTo>
                  <a:lnTo>
                    <a:pt x="96" y="704"/>
                  </a:lnTo>
                  <a:lnTo>
                    <a:pt x="94" y="704"/>
                  </a:lnTo>
                  <a:lnTo>
                    <a:pt x="92" y="704"/>
                  </a:lnTo>
                  <a:lnTo>
                    <a:pt x="91" y="703"/>
                  </a:lnTo>
                  <a:lnTo>
                    <a:pt x="89" y="703"/>
                  </a:lnTo>
                  <a:lnTo>
                    <a:pt x="87" y="703"/>
                  </a:lnTo>
                  <a:lnTo>
                    <a:pt x="84" y="703"/>
                  </a:lnTo>
                  <a:lnTo>
                    <a:pt x="82" y="703"/>
                  </a:lnTo>
                  <a:lnTo>
                    <a:pt x="81" y="703"/>
                  </a:lnTo>
                  <a:lnTo>
                    <a:pt x="79" y="704"/>
                  </a:lnTo>
                  <a:lnTo>
                    <a:pt x="77" y="704"/>
                  </a:lnTo>
                  <a:lnTo>
                    <a:pt x="77" y="706"/>
                  </a:lnTo>
                  <a:lnTo>
                    <a:pt x="76" y="706"/>
                  </a:lnTo>
                  <a:lnTo>
                    <a:pt x="76" y="707"/>
                  </a:lnTo>
                  <a:lnTo>
                    <a:pt x="74" y="709"/>
                  </a:lnTo>
                  <a:lnTo>
                    <a:pt x="72" y="709"/>
                  </a:lnTo>
                  <a:lnTo>
                    <a:pt x="71" y="709"/>
                  </a:lnTo>
                  <a:lnTo>
                    <a:pt x="71" y="711"/>
                  </a:lnTo>
                  <a:lnTo>
                    <a:pt x="69" y="711"/>
                  </a:lnTo>
                  <a:lnTo>
                    <a:pt x="67" y="711"/>
                  </a:lnTo>
                  <a:lnTo>
                    <a:pt x="67" y="709"/>
                  </a:lnTo>
                  <a:lnTo>
                    <a:pt x="66" y="709"/>
                  </a:lnTo>
                  <a:lnTo>
                    <a:pt x="64" y="707"/>
                  </a:lnTo>
                  <a:lnTo>
                    <a:pt x="63" y="707"/>
                  </a:lnTo>
                  <a:lnTo>
                    <a:pt x="61" y="706"/>
                  </a:lnTo>
                  <a:lnTo>
                    <a:pt x="59" y="707"/>
                  </a:lnTo>
                  <a:lnTo>
                    <a:pt x="58" y="707"/>
                  </a:lnTo>
                  <a:lnTo>
                    <a:pt x="56" y="707"/>
                  </a:lnTo>
                  <a:lnTo>
                    <a:pt x="54" y="709"/>
                  </a:lnTo>
                  <a:lnTo>
                    <a:pt x="54" y="711"/>
                  </a:lnTo>
                  <a:lnTo>
                    <a:pt x="54" y="712"/>
                  </a:lnTo>
                  <a:lnTo>
                    <a:pt x="53" y="714"/>
                  </a:lnTo>
                  <a:lnTo>
                    <a:pt x="51" y="716"/>
                  </a:lnTo>
                  <a:lnTo>
                    <a:pt x="51" y="717"/>
                  </a:lnTo>
                  <a:lnTo>
                    <a:pt x="49" y="719"/>
                  </a:lnTo>
                  <a:lnTo>
                    <a:pt x="48" y="719"/>
                  </a:lnTo>
                  <a:lnTo>
                    <a:pt x="44" y="719"/>
                  </a:lnTo>
                  <a:lnTo>
                    <a:pt x="43" y="719"/>
                  </a:lnTo>
                  <a:lnTo>
                    <a:pt x="41" y="719"/>
                  </a:lnTo>
                  <a:lnTo>
                    <a:pt x="39" y="719"/>
                  </a:lnTo>
                  <a:lnTo>
                    <a:pt x="38" y="719"/>
                  </a:lnTo>
                  <a:lnTo>
                    <a:pt x="36" y="719"/>
                  </a:lnTo>
                  <a:lnTo>
                    <a:pt x="35" y="719"/>
                  </a:lnTo>
                  <a:lnTo>
                    <a:pt x="33" y="719"/>
                  </a:lnTo>
                  <a:lnTo>
                    <a:pt x="31" y="719"/>
                  </a:lnTo>
                  <a:lnTo>
                    <a:pt x="30" y="719"/>
                  </a:lnTo>
                  <a:lnTo>
                    <a:pt x="28" y="719"/>
                  </a:lnTo>
                  <a:lnTo>
                    <a:pt x="26" y="721"/>
                  </a:lnTo>
                  <a:lnTo>
                    <a:pt x="25" y="721"/>
                  </a:lnTo>
                  <a:lnTo>
                    <a:pt x="23" y="722"/>
                  </a:lnTo>
                  <a:lnTo>
                    <a:pt x="21" y="722"/>
                  </a:lnTo>
                  <a:lnTo>
                    <a:pt x="20" y="722"/>
                  </a:lnTo>
                  <a:lnTo>
                    <a:pt x="13" y="722"/>
                  </a:lnTo>
                  <a:lnTo>
                    <a:pt x="11" y="722"/>
                  </a:lnTo>
                  <a:lnTo>
                    <a:pt x="11" y="724"/>
                  </a:lnTo>
                  <a:lnTo>
                    <a:pt x="11" y="726"/>
                  </a:lnTo>
                  <a:lnTo>
                    <a:pt x="11" y="729"/>
                  </a:lnTo>
                  <a:lnTo>
                    <a:pt x="11" y="731"/>
                  </a:lnTo>
                  <a:lnTo>
                    <a:pt x="11" y="732"/>
                  </a:lnTo>
                  <a:lnTo>
                    <a:pt x="11" y="734"/>
                  </a:lnTo>
                  <a:lnTo>
                    <a:pt x="10" y="734"/>
                  </a:lnTo>
                  <a:lnTo>
                    <a:pt x="10" y="736"/>
                  </a:lnTo>
                  <a:lnTo>
                    <a:pt x="8" y="736"/>
                  </a:lnTo>
                  <a:lnTo>
                    <a:pt x="6" y="736"/>
                  </a:lnTo>
                  <a:lnTo>
                    <a:pt x="6" y="737"/>
                  </a:lnTo>
                  <a:lnTo>
                    <a:pt x="6" y="739"/>
                  </a:lnTo>
                  <a:lnTo>
                    <a:pt x="5" y="739"/>
                  </a:lnTo>
                  <a:lnTo>
                    <a:pt x="5" y="740"/>
                  </a:lnTo>
                  <a:lnTo>
                    <a:pt x="5" y="742"/>
                  </a:lnTo>
                  <a:lnTo>
                    <a:pt x="3" y="744"/>
                  </a:lnTo>
                  <a:lnTo>
                    <a:pt x="3" y="745"/>
                  </a:lnTo>
                  <a:lnTo>
                    <a:pt x="2" y="747"/>
                  </a:lnTo>
                  <a:lnTo>
                    <a:pt x="2" y="749"/>
                  </a:lnTo>
                  <a:lnTo>
                    <a:pt x="0" y="749"/>
                  </a:lnTo>
                  <a:lnTo>
                    <a:pt x="0" y="750"/>
                  </a:lnTo>
                  <a:lnTo>
                    <a:pt x="0" y="752"/>
                  </a:lnTo>
                  <a:lnTo>
                    <a:pt x="0" y="754"/>
                  </a:lnTo>
                </a:path>
              </a:pathLst>
            </a:custGeom>
            <a:noFill/>
            <a:ln w="4763">
              <a:solidFill>
                <a:srgbClr val="FFFFFF"/>
              </a:solidFill>
              <a:prstDash val="solid"/>
              <a:round/>
              <a:headEnd/>
              <a:tailEnd/>
            </a:ln>
          </p:spPr>
          <p:txBody>
            <a:bodyPr/>
            <a:lstStyle/>
            <a:p>
              <a:endParaRPr lang="en-US"/>
            </a:p>
          </p:txBody>
        </p:sp>
        <p:sp>
          <p:nvSpPr>
            <p:cNvPr id="26648" name="Freeform 24"/>
            <p:cNvSpPr>
              <a:spLocks/>
            </p:cNvSpPr>
            <p:nvPr/>
          </p:nvSpPr>
          <p:spPr bwMode="auto">
            <a:xfrm>
              <a:off x="928" y="1603"/>
              <a:ext cx="1209" cy="2387"/>
            </a:xfrm>
            <a:custGeom>
              <a:avLst/>
              <a:gdLst>
                <a:gd name="T0" fmla="*/ 790 w 1209"/>
                <a:gd name="T1" fmla="*/ 1849 h 2387"/>
                <a:gd name="T2" fmla="*/ 780 w 1209"/>
                <a:gd name="T3" fmla="*/ 1861 h 2387"/>
                <a:gd name="T4" fmla="*/ 783 w 1209"/>
                <a:gd name="T5" fmla="*/ 1876 h 2387"/>
                <a:gd name="T6" fmla="*/ 788 w 1209"/>
                <a:gd name="T7" fmla="*/ 1887 h 2387"/>
                <a:gd name="T8" fmla="*/ 805 w 1209"/>
                <a:gd name="T9" fmla="*/ 1895 h 2387"/>
                <a:gd name="T10" fmla="*/ 820 w 1209"/>
                <a:gd name="T11" fmla="*/ 1900 h 2387"/>
                <a:gd name="T12" fmla="*/ 836 w 1209"/>
                <a:gd name="T13" fmla="*/ 1905 h 2387"/>
                <a:gd name="T14" fmla="*/ 853 w 1209"/>
                <a:gd name="T15" fmla="*/ 1904 h 2387"/>
                <a:gd name="T16" fmla="*/ 862 w 1209"/>
                <a:gd name="T17" fmla="*/ 1912 h 2387"/>
                <a:gd name="T18" fmla="*/ 877 w 1209"/>
                <a:gd name="T19" fmla="*/ 1922 h 2387"/>
                <a:gd name="T20" fmla="*/ 889 w 1209"/>
                <a:gd name="T21" fmla="*/ 1937 h 2387"/>
                <a:gd name="T22" fmla="*/ 891 w 1209"/>
                <a:gd name="T23" fmla="*/ 1951 h 2387"/>
                <a:gd name="T24" fmla="*/ 892 w 1209"/>
                <a:gd name="T25" fmla="*/ 1966 h 2387"/>
                <a:gd name="T26" fmla="*/ 886 w 1209"/>
                <a:gd name="T27" fmla="*/ 1981 h 2387"/>
                <a:gd name="T28" fmla="*/ 892 w 1209"/>
                <a:gd name="T29" fmla="*/ 1989 h 2387"/>
                <a:gd name="T30" fmla="*/ 907 w 1209"/>
                <a:gd name="T31" fmla="*/ 1994 h 2387"/>
                <a:gd name="T32" fmla="*/ 922 w 1209"/>
                <a:gd name="T33" fmla="*/ 1999 h 2387"/>
                <a:gd name="T34" fmla="*/ 919 w 1209"/>
                <a:gd name="T35" fmla="*/ 2019 h 2387"/>
                <a:gd name="T36" fmla="*/ 928 w 1209"/>
                <a:gd name="T37" fmla="*/ 2029 h 2387"/>
                <a:gd name="T38" fmla="*/ 935 w 1209"/>
                <a:gd name="T39" fmla="*/ 2044 h 2387"/>
                <a:gd name="T40" fmla="*/ 932 w 1209"/>
                <a:gd name="T41" fmla="*/ 2064 h 2387"/>
                <a:gd name="T42" fmla="*/ 924 w 1209"/>
                <a:gd name="T43" fmla="*/ 2079 h 2387"/>
                <a:gd name="T44" fmla="*/ 928 w 1209"/>
                <a:gd name="T45" fmla="*/ 2090 h 2387"/>
                <a:gd name="T46" fmla="*/ 933 w 1209"/>
                <a:gd name="T47" fmla="*/ 2105 h 2387"/>
                <a:gd name="T48" fmla="*/ 948 w 1209"/>
                <a:gd name="T49" fmla="*/ 2105 h 2387"/>
                <a:gd name="T50" fmla="*/ 953 w 1209"/>
                <a:gd name="T51" fmla="*/ 2121 h 2387"/>
                <a:gd name="T52" fmla="*/ 966 w 1209"/>
                <a:gd name="T53" fmla="*/ 2141 h 2387"/>
                <a:gd name="T54" fmla="*/ 968 w 1209"/>
                <a:gd name="T55" fmla="*/ 2156 h 2387"/>
                <a:gd name="T56" fmla="*/ 971 w 1209"/>
                <a:gd name="T57" fmla="*/ 2177 h 2387"/>
                <a:gd name="T58" fmla="*/ 960 w 1209"/>
                <a:gd name="T59" fmla="*/ 2192 h 2387"/>
                <a:gd name="T60" fmla="*/ 953 w 1209"/>
                <a:gd name="T61" fmla="*/ 2214 h 2387"/>
                <a:gd name="T62" fmla="*/ 948 w 1209"/>
                <a:gd name="T63" fmla="*/ 2234 h 2387"/>
                <a:gd name="T64" fmla="*/ 943 w 1209"/>
                <a:gd name="T65" fmla="*/ 2250 h 2387"/>
                <a:gd name="T66" fmla="*/ 894 w 1209"/>
                <a:gd name="T67" fmla="*/ 2247 h 2387"/>
                <a:gd name="T68" fmla="*/ 815 w 1209"/>
                <a:gd name="T69" fmla="*/ 2181 h 2387"/>
                <a:gd name="T70" fmla="*/ 681 w 1209"/>
                <a:gd name="T71" fmla="*/ 2158 h 2387"/>
                <a:gd name="T72" fmla="*/ 567 w 1209"/>
                <a:gd name="T73" fmla="*/ 2113 h 2387"/>
                <a:gd name="T74" fmla="*/ 460 w 1209"/>
                <a:gd name="T75" fmla="*/ 2095 h 2387"/>
                <a:gd name="T76" fmla="*/ 366 w 1209"/>
                <a:gd name="T77" fmla="*/ 2159 h 2387"/>
                <a:gd name="T78" fmla="*/ 371 w 1209"/>
                <a:gd name="T79" fmla="*/ 2291 h 2387"/>
                <a:gd name="T80" fmla="*/ 335 w 1209"/>
                <a:gd name="T81" fmla="*/ 2369 h 2387"/>
                <a:gd name="T82" fmla="*/ 270 w 1209"/>
                <a:gd name="T83" fmla="*/ 2313 h 2387"/>
                <a:gd name="T84" fmla="*/ 190 w 1209"/>
                <a:gd name="T85" fmla="*/ 2291 h 2387"/>
                <a:gd name="T86" fmla="*/ 68 w 1209"/>
                <a:gd name="T87" fmla="*/ 2212 h 2387"/>
                <a:gd name="T88" fmla="*/ 21 w 1209"/>
                <a:gd name="T89" fmla="*/ 2006 h 2387"/>
                <a:gd name="T90" fmla="*/ 15 w 1209"/>
                <a:gd name="T91" fmla="*/ 1834 h 2387"/>
                <a:gd name="T92" fmla="*/ 148 w 1209"/>
                <a:gd name="T93" fmla="*/ 1669 h 2387"/>
                <a:gd name="T94" fmla="*/ 287 w 1209"/>
                <a:gd name="T95" fmla="*/ 1518 h 2387"/>
                <a:gd name="T96" fmla="*/ 467 w 1209"/>
                <a:gd name="T97" fmla="*/ 1463 h 2387"/>
                <a:gd name="T98" fmla="*/ 516 w 1209"/>
                <a:gd name="T99" fmla="*/ 1369 h 2387"/>
                <a:gd name="T100" fmla="*/ 569 w 1209"/>
                <a:gd name="T101" fmla="*/ 1264 h 2387"/>
                <a:gd name="T102" fmla="*/ 595 w 1209"/>
                <a:gd name="T103" fmla="*/ 1133 h 2387"/>
                <a:gd name="T104" fmla="*/ 562 w 1209"/>
                <a:gd name="T105" fmla="*/ 1006 h 2387"/>
                <a:gd name="T106" fmla="*/ 524 w 1209"/>
                <a:gd name="T107" fmla="*/ 897 h 2387"/>
                <a:gd name="T108" fmla="*/ 506 w 1209"/>
                <a:gd name="T109" fmla="*/ 757 h 2387"/>
                <a:gd name="T110" fmla="*/ 531 w 1209"/>
                <a:gd name="T111" fmla="*/ 625 h 2387"/>
                <a:gd name="T112" fmla="*/ 597 w 1209"/>
                <a:gd name="T113" fmla="*/ 531 h 2387"/>
                <a:gd name="T114" fmla="*/ 739 w 1209"/>
                <a:gd name="T115" fmla="*/ 315 h 2387"/>
                <a:gd name="T116" fmla="*/ 915 w 1209"/>
                <a:gd name="T117" fmla="*/ 77 h 2387"/>
                <a:gd name="T118" fmla="*/ 1161 w 1209"/>
                <a:gd name="T119" fmla="*/ 44 h 2387"/>
                <a:gd name="T120" fmla="*/ 1173 w 1209"/>
                <a:gd name="T121" fmla="*/ 63 h 2387"/>
                <a:gd name="T122" fmla="*/ 1186 w 1209"/>
                <a:gd name="T123" fmla="*/ 81 h 2387"/>
                <a:gd name="T124" fmla="*/ 1199 w 1209"/>
                <a:gd name="T125" fmla="*/ 99 h 23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2387">
                  <a:moveTo>
                    <a:pt x="795" y="1838"/>
                  </a:move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path>
              </a:pathLst>
            </a:custGeom>
            <a:noFill/>
            <a:ln w="4763">
              <a:solidFill>
                <a:srgbClr val="FFFFFF"/>
              </a:solidFill>
              <a:prstDash val="solid"/>
              <a:round/>
              <a:headEnd/>
              <a:tailEnd/>
            </a:ln>
          </p:spPr>
          <p:txBody>
            <a:bodyPr/>
            <a:lstStyle/>
            <a:p>
              <a:endParaRPr lang="en-US"/>
            </a:p>
          </p:txBody>
        </p:sp>
      </p:grpSp>
      <p:sp>
        <p:nvSpPr>
          <p:cNvPr id="26630" name="TextBox 48"/>
          <p:cNvSpPr txBox="1">
            <a:spLocks noChangeArrowheads="1"/>
          </p:cNvSpPr>
          <p:nvPr/>
        </p:nvSpPr>
        <p:spPr bwMode="auto">
          <a:xfrm>
            <a:off x="5613400" y="3522663"/>
            <a:ext cx="1368425" cy="708025"/>
          </a:xfrm>
          <a:prstGeom prst="rect">
            <a:avLst/>
          </a:prstGeom>
          <a:noFill/>
          <a:ln w="9525">
            <a:noFill/>
            <a:miter lim="800000"/>
            <a:headEnd/>
            <a:tailEnd/>
          </a:ln>
        </p:spPr>
        <p:txBody>
          <a:bodyPr>
            <a:spAutoFit/>
          </a:bodyPr>
          <a:lstStyle/>
          <a:p>
            <a:pPr algn="ctr" eaLnBrk="1" hangingPunct="1"/>
            <a:r>
              <a:rPr lang="en-US" sz="2000" b="1"/>
              <a:t>East</a:t>
            </a:r>
          </a:p>
          <a:p>
            <a:pPr algn="ctr" eaLnBrk="1" hangingPunct="1"/>
            <a:r>
              <a:rPr lang="en-US" sz="2000" b="1"/>
              <a:t>85%</a:t>
            </a:r>
          </a:p>
        </p:txBody>
      </p:sp>
      <p:sp>
        <p:nvSpPr>
          <p:cNvPr id="26631" name="TextBox 49"/>
          <p:cNvSpPr txBox="1">
            <a:spLocks noChangeArrowheads="1"/>
          </p:cNvSpPr>
          <p:nvPr/>
        </p:nvSpPr>
        <p:spPr bwMode="auto">
          <a:xfrm>
            <a:off x="3802063" y="2860675"/>
            <a:ext cx="1368425" cy="708025"/>
          </a:xfrm>
          <a:prstGeom prst="rect">
            <a:avLst/>
          </a:prstGeom>
          <a:noFill/>
          <a:ln w="9525">
            <a:noFill/>
            <a:miter lim="800000"/>
            <a:headEnd/>
            <a:tailEnd/>
          </a:ln>
        </p:spPr>
        <p:txBody>
          <a:bodyPr>
            <a:spAutoFit/>
          </a:bodyPr>
          <a:lstStyle/>
          <a:p>
            <a:pPr algn="ctr" eaLnBrk="1" hangingPunct="1"/>
            <a:r>
              <a:rPr lang="en-US" sz="2000" b="1">
                <a:solidFill>
                  <a:schemeClr val="bg1"/>
                </a:solidFill>
              </a:rPr>
              <a:t>North</a:t>
            </a:r>
          </a:p>
          <a:p>
            <a:pPr algn="ctr" eaLnBrk="1" hangingPunct="1"/>
            <a:r>
              <a:rPr lang="en-US" sz="2000" b="1">
                <a:solidFill>
                  <a:schemeClr val="bg1"/>
                </a:solidFill>
              </a:rPr>
              <a:t>79%</a:t>
            </a:r>
          </a:p>
        </p:txBody>
      </p:sp>
      <p:sp>
        <p:nvSpPr>
          <p:cNvPr id="26632" name="TextBox 50"/>
          <p:cNvSpPr txBox="1">
            <a:spLocks noChangeArrowheads="1"/>
          </p:cNvSpPr>
          <p:nvPr/>
        </p:nvSpPr>
        <p:spPr bwMode="auto">
          <a:xfrm>
            <a:off x="2209800" y="3735388"/>
            <a:ext cx="1368425" cy="708025"/>
          </a:xfrm>
          <a:prstGeom prst="rect">
            <a:avLst/>
          </a:prstGeom>
          <a:noFill/>
          <a:ln w="9525">
            <a:noFill/>
            <a:miter lim="800000"/>
            <a:headEnd/>
            <a:tailEnd/>
          </a:ln>
        </p:spPr>
        <p:txBody>
          <a:bodyPr>
            <a:spAutoFit/>
          </a:bodyPr>
          <a:lstStyle/>
          <a:p>
            <a:pPr algn="ctr" eaLnBrk="1" hangingPunct="1"/>
            <a:r>
              <a:rPr lang="en-US" sz="2000" b="1">
                <a:solidFill>
                  <a:schemeClr val="bg1"/>
                </a:solidFill>
              </a:rPr>
              <a:t>West</a:t>
            </a:r>
          </a:p>
          <a:p>
            <a:pPr algn="ctr" eaLnBrk="1" hangingPunct="1"/>
            <a:r>
              <a:rPr lang="en-US" sz="2000" b="1">
                <a:solidFill>
                  <a:schemeClr val="bg1"/>
                </a:solidFill>
              </a:rPr>
              <a:t>69%</a:t>
            </a:r>
          </a:p>
        </p:txBody>
      </p:sp>
      <p:sp>
        <p:nvSpPr>
          <p:cNvPr id="26633" name="TextBox 51"/>
          <p:cNvSpPr txBox="1">
            <a:spLocks noChangeArrowheads="1"/>
          </p:cNvSpPr>
          <p:nvPr/>
        </p:nvSpPr>
        <p:spPr bwMode="auto">
          <a:xfrm>
            <a:off x="3027363" y="5270500"/>
            <a:ext cx="1368425" cy="708025"/>
          </a:xfrm>
          <a:prstGeom prst="rect">
            <a:avLst/>
          </a:prstGeom>
          <a:noFill/>
          <a:ln w="9525">
            <a:noFill/>
            <a:miter lim="800000"/>
            <a:headEnd/>
            <a:tailEnd/>
          </a:ln>
        </p:spPr>
        <p:txBody>
          <a:bodyPr>
            <a:spAutoFit/>
          </a:bodyPr>
          <a:lstStyle/>
          <a:p>
            <a:pPr algn="ctr" eaLnBrk="1" hangingPunct="1"/>
            <a:r>
              <a:rPr lang="en-US" sz="2000" b="1"/>
              <a:t>South</a:t>
            </a:r>
          </a:p>
          <a:p>
            <a:pPr algn="ctr" eaLnBrk="1" hangingPunct="1"/>
            <a:r>
              <a:rPr lang="en-US" sz="2000" b="1"/>
              <a:t>85%</a:t>
            </a:r>
          </a:p>
        </p:txBody>
      </p:sp>
      <p:sp>
        <p:nvSpPr>
          <p:cNvPr id="26634" name="TextBox 53"/>
          <p:cNvSpPr txBox="1">
            <a:spLocks noChangeArrowheads="1"/>
          </p:cNvSpPr>
          <p:nvPr/>
        </p:nvSpPr>
        <p:spPr bwMode="auto">
          <a:xfrm>
            <a:off x="4448175" y="3719513"/>
            <a:ext cx="1368425" cy="1016000"/>
          </a:xfrm>
          <a:prstGeom prst="rect">
            <a:avLst/>
          </a:prstGeom>
          <a:noFill/>
          <a:ln w="9525">
            <a:noFill/>
            <a:miter lim="800000"/>
            <a:headEnd/>
            <a:tailEnd/>
          </a:ln>
        </p:spPr>
        <p:txBody>
          <a:bodyPr>
            <a:spAutoFit/>
          </a:bodyPr>
          <a:lstStyle/>
          <a:p>
            <a:pPr algn="ctr" eaLnBrk="1" hangingPunct="1"/>
            <a:r>
              <a:rPr lang="en-US" sz="2000" b="1"/>
              <a:t>Kigali</a:t>
            </a:r>
          </a:p>
          <a:p>
            <a:pPr algn="ctr" eaLnBrk="1" hangingPunct="1"/>
            <a:r>
              <a:rPr lang="en-US" sz="2000" b="1"/>
              <a:t>86%</a:t>
            </a:r>
            <a:br>
              <a:rPr lang="en-US" sz="2000" b="1"/>
            </a:br>
            <a:endParaRPr lang="en-US" sz="2000" b="1"/>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US" sz="4200" smtClean="0"/>
              <a:t>Trends in ITN Ownership</a:t>
            </a:r>
          </a:p>
        </p:txBody>
      </p:sp>
      <p:graphicFrame>
        <p:nvGraphicFramePr>
          <p:cNvPr id="28675" name="Content Placeholder 10"/>
          <p:cNvGraphicFramePr>
            <a:graphicFrameLocks noGrp="1"/>
          </p:cNvGraphicFramePr>
          <p:nvPr>
            <p:ph idx="1"/>
          </p:nvPr>
        </p:nvGraphicFramePr>
        <p:xfrm>
          <a:off x="436563" y="1458913"/>
          <a:ext cx="8343900" cy="5449887"/>
        </p:xfrm>
        <a:graphic>
          <a:graphicData uri="http://schemas.openxmlformats.org/presentationml/2006/ole">
            <p:oleObj spid="_x0000_s28675" name="Chart" r:id="rId4" imgW="8352244" imgH="5456393" progId="Excel.Chart.8">
              <p:embed/>
            </p:oleObj>
          </a:graphicData>
        </a:graphic>
      </p:graphicFrame>
      <p:sp>
        <p:nvSpPr>
          <p:cNvPr id="28676" name="TextBox 3"/>
          <p:cNvSpPr txBox="1">
            <a:spLocks noChangeArrowheads="1"/>
          </p:cNvSpPr>
          <p:nvPr/>
        </p:nvSpPr>
        <p:spPr bwMode="auto">
          <a:xfrm>
            <a:off x="0" y="1141413"/>
            <a:ext cx="9144000" cy="368300"/>
          </a:xfrm>
          <a:prstGeom prst="rect">
            <a:avLst/>
          </a:prstGeom>
          <a:noFill/>
          <a:ln w="9525">
            <a:noFill/>
            <a:miter lim="800000"/>
            <a:headEnd/>
            <a:tailEnd/>
          </a:ln>
        </p:spPr>
        <p:txBody>
          <a:bodyPr>
            <a:spAutoFit/>
          </a:bodyPr>
          <a:lstStyle/>
          <a:p>
            <a:pPr algn="ctr" eaLnBrk="1" hangingPunct="1"/>
            <a:r>
              <a:rPr lang="en-US" i="1"/>
              <a:t>Percent of households with at least one ITN</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US" sz="4200" smtClean="0"/>
              <a:t>Use of ITNs</a:t>
            </a:r>
          </a:p>
        </p:txBody>
      </p:sp>
      <p:graphicFrame>
        <p:nvGraphicFramePr>
          <p:cNvPr id="30723" name="Content Placeholder 10"/>
          <p:cNvGraphicFramePr>
            <a:graphicFrameLocks noGrp="1"/>
          </p:cNvGraphicFramePr>
          <p:nvPr>
            <p:ph idx="1"/>
          </p:nvPr>
        </p:nvGraphicFramePr>
        <p:xfrm>
          <a:off x="423863" y="1531938"/>
          <a:ext cx="8342312" cy="5376862"/>
        </p:xfrm>
        <a:graphic>
          <a:graphicData uri="http://schemas.openxmlformats.org/presentationml/2006/ole">
            <p:oleObj spid="_x0000_s30723" name="Chart" r:id="rId4" imgW="8346147" imgH="5383235" progId="Excel.Chart.8">
              <p:embed/>
            </p:oleObj>
          </a:graphicData>
        </a:graphic>
      </p:graphicFrame>
      <p:sp>
        <p:nvSpPr>
          <p:cNvPr id="30724" name="TextBox 3"/>
          <p:cNvSpPr txBox="1">
            <a:spLocks noChangeArrowheads="1"/>
          </p:cNvSpPr>
          <p:nvPr/>
        </p:nvSpPr>
        <p:spPr bwMode="auto">
          <a:xfrm>
            <a:off x="628650" y="1147763"/>
            <a:ext cx="3633788" cy="923925"/>
          </a:xfrm>
          <a:prstGeom prst="rect">
            <a:avLst/>
          </a:prstGeom>
          <a:noFill/>
          <a:ln w="9525">
            <a:noFill/>
            <a:miter lim="800000"/>
            <a:headEnd/>
            <a:tailEnd/>
          </a:ln>
        </p:spPr>
        <p:txBody>
          <a:bodyPr>
            <a:spAutoFit/>
          </a:bodyPr>
          <a:lstStyle/>
          <a:p>
            <a:pPr algn="ctr" eaLnBrk="1" hangingPunct="1"/>
            <a:r>
              <a:rPr lang="en-US" i="1"/>
              <a:t>Percent who slept under an ITN </a:t>
            </a:r>
            <a:br>
              <a:rPr lang="en-US" i="1"/>
            </a:br>
            <a:r>
              <a:rPr lang="en-US" i="1"/>
              <a:t>the night before the survey among </a:t>
            </a:r>
            <a:r>
              <a:rPr lang="en-US" b="1" i="1"/>
              <a:t>all households</a:t>
            </a:r>
            <a:endParaRPr lang="en-US" i="1"/>
          </a:p>
        </p:txBody>
      </p:sp>
      <p:sp>
        <p:nvSpPr>
          <p:cNvPr id="30725" name="TextBox 4"/>
          <p:cNvSpPr txBox="1">
            <a:spLocks noChangeArrowheads="1"/>
          </p:cNvSpPr>
          <p:nvPr/>
        </p:nvSpPr>
        <p:spPr bwMode="auto">
          <a:xfrm>
            <a:off x="4881563" y="1147763"/>
            <a:ext cx="3633787" cy="923925"/>
          </a:xfrm>
          <a:prstGeom prst="rect">
            <a:avLst/>
          </a:prstGeom>
          <a:noFill/>
          <a:ln w="9525">
            <a:noFill/>
            <a:miter lim="800000"/>
            <a:headEnd/>
            <a:tailEnd/>
          </a:ln>
        </p:spPr>
        <p:txBody>
          <a:bodyPr>
            <a:spAutoFit/>
          </a:bodyPr>
          <a:lstStyle/>
          <a:p>
            <a:pPr algn="ctr" eaLnBrk="1" hangingPunct="1"/>
            <a:r>
              <a:rPr lang="en-US" i="1"/>
              <a:t>Percent who slept under an ITN the night before the survey among </a:t>
            </a:r>
            <a:r>
              <a:rPr lang="en-US" b="1" i="1"/>
              <a:t>households with at least one ITN</a:t>
            </a:r>
            <a:endParaRPr lang="en-US" i="1"/>
          </a:p>
        </p:txBody>
      </p:sp>
      <p:cxnSp>
        <p:nvCxnSpPr>
          <p:cNvPr id="6" name="Straight Connector 5"/>
          <p:cNvCxnSpPr/>
          <p:nvPr/>
        </p:nvCxnSpPr>
        <p:spPr>
          <a:xfrm>
            <a:off x="901700" y="2073275"/>
            <a:ext cx="307816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5126038" y="2073275"/>
            <a:ext cx="307816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r>
              <a:rPr lang="en-US" sz="4200" smtClean="0"/>
              <a:t>Trends in ITN Use among </a:t>
            </a:r>
            <a:br>
              <a:rPr lang="en-US" sz="4200" smtClean="0"/>
            </a:br>
            <a:r>
              <a:rPr lang="en-US" sz="4200" smtClean="0"/>
              <a:t>Children and Women</a:t>
            </a:r>
          </a:p>
        </p:txBody>
      </p:sp>
      <p:graphicFrame>
        <p:nvGraphicFramePr>
          <p:cNvPr id="32771" name="Content Placeholder 10"/>
          <p:cNvGraphicFramePr>
            <a:graphicFrameLocks noGrp="1"/>
          </p:cNvGraphicFramePr>
          <p:nvPr>
            <p:ph idx="1"/>
          </p:nvPr>
        </p:nvGraphicFramePr>
        <p:xfrm>
          <a:off x="436563" y="1458913"/>
          <a:ext cx="8343900" cy="5449887"/>
        </p:xfrm>
        <a:graphic>
          <a:graphicData uri="http://schemas.openxmlformats.org/presentationml/2006/ole">
            <p:oleObj spid="_x0000_s32771" name="Chart" r:id="rId4" imgW="8352244" imgH="5456393" progId="Excel.Chart.8">
              <p:embed/>
            </p:oleObj>
          </a:graphicData>
        </a:graphic>
      </p:graphicFrame>
      <p:sp>
        <p:nvSpPr>
          <p:cNvPr id="32772" name="TextBox 3"/>
          <p:cNvSpPr txBox="1">
            <a:spLocks noChangeArrowheads="1"/>
          </p:cNvSpPr>
          <p:nvPr/>
        </p:nvSpPr>
        <p:spPr bwMode="auto">
          <a:xfrm>
            <a:off x="0" y="1141413"/>
            <a:ext cx="9144000" cy="646112"/>
          </a:xfrm>
          <a:prstGeom prst="rect">
            <a:avLst/>
          </a:prstGeom>
          <a:noFill/>
          <a:ln w="9525">
            <a:noFill/>
            <a:miter lim="800000"/>
            <a:headEnd/>
            <a:tailEnd/>
          </a:ln>
        </p:spPr>
        <p:txBody>
          <a:bodyPr>
            <a:spAutoFit/>
          </a:bodyPr>
          <a:lstStyle/>
          <a:p>
            <a:pPr algn="ctr" eaLnBrk="1" hangingPunct="1"/>
            <a:r>
              <a:rPr lang="en-US" i="1"/>
              <a:t>Percent of children under 5 and pregnant women age 15-49 </a:t>
            </a:r>
            <a:br>
              <a:rPr lang="en-US" i="1"/>
            </a:br>
            <a:r>
              <a:rPr lang="en-US" i="1"/>
              <a:t>who slept under an ITN the night before the survey</a:t>
            </a:r>
          </a:p>
        </p:txBody>
      </p:sp>
      <p:sp>
        <p:nvSpPr>
          <p:cNvPr id="32773" name="TextBox 4"/>
          <p:cNvSpPr txBox="1">
            <a:spLocks noChangeArrowheads="1"/>
          </p:cNvSpPr>
          <p:nvPr/>
        </p:nvSpPr>
        <p:spPr bwMode="auto">
          <a:xfrm>
            <a:off x="3336925" y="3533775"/>
            <a:ext cx="1543050" cy="368300"/>
          </a:xfrm>
          <a:prstGeom prst="rect">
            <a:avLst/>
          </a:prstGeom>
          <a:noFill/>
          <a:ln w="9525">
            <a:noFill/>
            <a:miter lim="800000"/>
            <a:headEnd/>
            <a:tailEnd/>
          </a:ln>
        </p:spPr>
        <p:txBody>
          <a:bodyPr>
            <a:spAutoFit/>
          </a:bodyPr>
          <a:lstStyle/>
          <a:p>
            <a:pPr eaLnBrk="1" hangingPunct="1"/>
            <a:r>
              <a:rPr lang="en-US" b="1">
                <a:solidFill>
                  <a:schemeClr val="tx2"/>
                </a:solidFill>
              </a:rPr>
              <a:t>Children</a:t>
            </a:r>
          </a:p>
        </p:txBody>
      </p:sp>
      <p:sp>
        <p:nvSpPr>
          <p:cNvPr id="6" name="TextBox 5"/>
          <p:cNvSpPr txBox="1"/>
          <p:nvPr/>
        </p:nvSpPr>
        <p:spPr>
          <a:xfrm>
            <a:off x="1620838" y="2619375"/>
            <a:ext cx="2271712" cy="368300"/>
          </a:xfrm>
          <a:prstGeom prst="rect">
            <a:avLst/>
          </a:prstGeom>
          <a:noFill/>
        </p:spPr>
        <p:txBody>
          <a:bodyPr>
            <a:spAutoFit/>
          </a:bodyPr>
          <a:lstStyle/>
          <a:p>
            <a:pPr algn="ctr" eaLnBrk="1" fontAlgn="auto" hangingPunct="1">
              <a:spcBef>
                <a:spcPts val="0"/>
              </a:spcBef>
              <a:spcAft>
                <a:spcPts val="0"/>
              </a:spcAft>
              <a:defRPr/>
            </a:pPr>
            <a:r>
              <a:rPr lang="en-US" b="1" dirty="0">
                <a:solidFill>
                  <a:schemeClr val="accent3"/>
                </a:solidFill>
                <a:latin typeface="+mn-lt"/>
              </a:rPr>
              <a:t>Women</a:t>
            </a:r>
            <a:endParaRPr lang="en-US" b="1" dirty="0">
              <a:solidFill>
                <a:schemeClr val="accent3"/>
              </a:solidFill>
              <a:latin typeface="+mn-lt"/>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sz="4200" smtClean="0"/>
              <a:t>Fever in Children</a:t>
            </a:r>
          </a:p>
        </p:txBody>
      </p:sp>
      <p:sp>
        <p:nvSpPr>
          <p:cNvPr id="3" name="Content Placeholder 2"/>
          <p:cNvSpPr>
            <a:spLocks noGrp="1"/>
          </p:cNvSpPr>
          <p:nvPr>
            <p:ph idx="1"/>
          </p:nvPr>
        </p:nvSpPr>
        <p:spPr>
          <a:xfrm>
            <a:off x="496888" y="1611313"/>
            <a:ext cx="8208962" cy="4565650"/>
          </a:xfrm>
        </p:spPr>
        <p:txBody>
          <a:bodyPr rtlCol="0">
            <a:normAutofit/>
          </a:bodyPr>
          <a:lstStyle/>
          <a:p>
            <a:pPr marL="0" indent="0" fontAlgn="auto">
              <a:lnSpc>
                <a:spcPct val="120000"/>
              </a:lnSpc>
              <a:spcBef>
                <a:spcPts val="0"/>
              </a:spcBef>
              <a:spcAft>
                <a:spcPts val="600"/>
              </a:spcAft>
              <a:buClr>
                <a:schemeClr val="tx1"/>
              </a:buClr>
              <a:buFont typeface="Arial" pitchFamily="34" charset="0"/>
              <a:buNone/>
              <a:defRPr/>
            </a:pPr>
            <a:r>
              <a:rPr lang="en-GB" dirty="0" smtClean="0"/>
              <a:t>In the 2 weeks before the survey, </a:t>
            </a:r>
            <a:r>
              <a:rPr lang="en-GB" b="1" dirty="0" smtClean="0">
                <a:solidFill>
                  <a:schemeClr val="accent1"/>
                </a:solidFill>
              </a:rPr>
              <a:t>19%</a:t>
            </a:r>
            <a:r>
              <a:rPr lang="en-GB" b="1" dirty="0" smtClean="0">
                <a:solidFill>
                  <a:schemeClr val="accent5"/>
                </a:solidFill>
              </a:rPr>
              <a:t> </a:t>
            </a:r>
            <a:r>
              <a:rPr lang="en-GB" dirty="0" smtClean="0"/>
              <a:t>of children under 5 had a</a:t>
            </a:r>
            <a:r>
              <a:rPr lang="en-GB" b="1" dirty="0" smtClean="0"/>
              <a:t> </a:t>
            </a:r>
            <a:r>
              <a:rPr lang="en-GB" b="1" dirty="0" smtClean="0">
                <a:solidFill>
                  <a:schemeClr val="accent1"/>
                </a:solidFill>
              </a:rPr>
              <a:t>fever</a:t>
            </a:r>
            <a:r>
              <a:rPr lang="en-GB" dirty="0" smtClean="0"/>
              <a:t>.</a:t>
            </a:r>
          </a:p>
          <a:p>
            <a:pPr lvl="1" fontAlgn="auto">
              <a:lnSpc>
                <a:spcPct val="120000"/>
              </a:lnSpc>
              <a:spcBef>
                <a:spcPts val="0"/>
              </a:spcBef>
              <a:spcAft>
                <a:spcPts val="600"/>
              </a:spcAft>
              <a:buClr>
                <a:schemeClr val="tx1"/>
              </a:buClr>
              <a:defRPr/>
            </a:pPr>
            <a:r>
              <a:rPr lang="en-GB" b="1" dirty="0">
                <a:solidFill>
                  <a:schemeClr val="accent1"/>
                </a:solidFill>
              </a:rPr>
              <a:t>5</a:t>
            </a:r>
            <a:r>
              <a:rPr lang="en-GB" b="1" dirty="0" smtClean="0">
                <a:solidFill>
                  <a:schemeClr val="accent1"/>
                </a:solidFill>
              </a:rPr>
              <a:t>7%</a:t>
            </a:r>
            <a:r>
              <a:rPr lang="en-GB" dirty="0" smtClean="0"/>
              <a:t> were taken to a health facility or provider for </a:t>
            </a:r>
            <a:r>
              <a:rPr lang="en-GB" b="1" dirty="0" smtClean="0">
                <a:solidFill>
                  <a:schemeClr val="accent1"/>
                </a:solidFill>
              </a:rPr>
              <a:t>advice or treatment</a:t>
            </a:r>
            <a:r>
              <a:rPr lang="en-GB" dirty="0" smtClean="0"/>
              <a:t>.</a:t>
            </a:r>
          </a:p>
          <a:p>
            <a:pPr lvl="1" fontAlgn="auto">
              <a:lnSpc>
                <a:spcPct val="120000"/>
              </a:lnSpc>
              <a:spcBef>
                <a:spcPts val="0"/>
              </a:spcBef>
              <a:spcAft>
                <a:spcPts val="600"/>
              </a:spcAft>
              <a:buClr>
                <a:schemeClr val="tx1"/>
              </a:buClr>
              <a:defRPr/>
            </a:pPr>
            <a:r>
              <a:rPr lang="en-GB" b="1" dirty="0" smtClean="0">
                <a:solidFill>
                  <a:schemeClr val="accent1"/>
                </a:solidFill>
              </a:rPr>
              <a:t>36%</a:t>
            </a:r>
            <a:r>
              <a:rPr lang="en-GB" dirty="0" smtClean="0">
                <a:solidFill>
                  <a:schemeClr val="accent5"/>
                </a:solidFill>
              </a:rPr>
              <a:t> </a:t>
            </a:r>
            <a:r>
              <a:rPr lang="en-GB" dirty="0" smtClean="0"/>
              <a:t>had a </a:t>
            </a:r>
            <a:r>
              <a:rPr lang="en-GB" b="1" dirty="0" smtClean="0">
                <a:solidFill>
                  <a:schemeClr val="accent1"/>
                </a:solidFill>
              </a:rPr>
              <a:t>blood taken from finger or heel for testing</a:t>
            </a:r>
            <a:r>
              <a:rPr lang="en-GB" dirty="0" smtClean="0"/>
              <a:t>.</a:t>
            </a:r>
          </a:p>
          <a:p>
            <a:pPr lvl="1" fontAlgn="auto">
              <a:lnSpc>
                <a:spcPct val="120000"/>
              </a:lnSpc>
              <a:spcBef>
                <a:spcPts val="0"/>
              </a:spcBef>
              <a:spcAft>
                <a:spcPts val="600"/>
              </a:spcAft>
              <a:buClr>
                <a:schemeClr val="tx1"/>
              </a:buClr>
              <a:defRPr/>
            </a:pPr>
            <a:r>
              <a:rPr lang="en-GB" b="1" dirty="0" smtClean="0">
                <a:solidFill>
                  <a:schemeClr val="accent1"/>
                </a:solidFill>
              </a:rPr>
              <a:t>11%</a:t>
            </a:r>
            <a:r>
              <a:rPr lang="en-GB" dirty="0" smtClean="0">
                <a:solidFill>
                  <a:schemeClr val="accent1"/>
                </a:solidFill>
              </a:rPr>
              <a:t> </a:t>
            </a:r>
            <a:r>
              <a:rPr lang="en-GB" dirty="0" smtClean="0"/>
              <a:t>were given </a:t>
            </a:r>
            <a:r>
              <a:rPr lang="en-GB" b="1" dirty="0" smtClean="0">
                <a:solidFill>
                  <a:schemeClr val="accent1"/>
                </a:solidFill>
              </a:rPr>
              <a:t>antimalarial drugs</a:t>
            </a:r>
            <a:r>
              <a:rPr lang="en-GB" dirty="0" smtClean="0"/>
              <a: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r>
              <a:rPr lang="en-US" sz="4200" smtClean="0"/>
              <a:t>Type of Antimalarial Drug by Children </a:t>
            </a:r>
          </a:p>
        </p:txBody>
      </p:sp>
      <p:graphicFrame>
        <p:nvGraphicFramePr>
          <p:cNvPr id="36867" name="Content Placeholder 10"/>
          <p:cNvGraphicFramePr>
            <a:graphicFrameLocks noGrp="1"/>
          </p:cNvGraphicFramePr>
          <p:nvPr>
            <p:ph idx="1"/>
          </p:nvPr>
        </p:nvGraphicFramePr>
        <p:xfrm>
          <a:off x="577850" y="1517650"/>
          <a:ext cx="7988300" cy="5013325"/>
        </p:xfrm>
        <a:graphic>
          <a:graphicData uri="http://schemas.openxmlformats.org/presentationml/2006/ole">
            <p:oleObj spid="_x0000_s36867" name="Chart" r:id="rId4" imgW="7998645" imgH="5017443" progId="Excel.Chart.8">
              <p:embed/>
            </p:oleObj>
          </a:graphicData>
        </a:graphic>
      </p:graphicFrame>
      <p:sp>
        <p:nvSpPr>
          <p:cNvPr id="36868" name="TextBox 3"/>
          <p:cNvSpPr txBox="1">
            <a:spLocks noChangeArrowheads="1"/>
          </p:cNvSpPr>
          <p:nvPr/>
        </p:nvSpPr>
        <p:spPr bwMode="auto">
          <a:xfrm>
            <a:off x="0" y="1069975"/>
            <a:ext cx="9144000" cy="646113"/>
          </a:xfrm>
          <a:prstGeom prst="rect">
            <a:avLst/>
          </a:prstGeom>
          <a:noFill/>
          <a:ln w="9525">
            <a:noFill/>
            <a:miter lim="800000"/>
            <a:headEnd/>
            <a:tailEnd/>
          </a:ln>
        </p:spPr>
        <p:txBody>
          <a:bodyPr>
            <a:spAutoFit/>
          </a:bodyPr>
          <a:lstStyle/>
          <a:p>
            <a:pPr algn="ctr" eaLnBrk="1" hangingPunct="1"/>
            <a:r>
              <a:rPr lang="en-US" i="1"/>
              <a:t>Among children under 5 with fever in the 2 weeks before the survey </a:t>
            </a:r>
            <a:br>
              <a:rPr lang="en-US" i="1"/>
            </a:br>
            <a:r>
              <a:rPr lang="en-US" i="1"/>
              <a:t>who took an antimalarial, percent who took a type of antimalarial drug</a:t>
            </a:r>
          </a:p>
        </p:txBody>
      </p:sp>
      <p:cxnSp>
        <p:nvCxnSpPr>
          <p:cNvPr id="5" name="Straight Connector 4"/>
          <p:cNvCxnSpPr/>
          <p:nvPr/>
        </p:nvCxnSpPr>
        <p:spPr>
          <a:xfrm>
            <a:off x="1227138" y="6434138"/>
            <a:ext cx="29146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6870" name="TextBox 5"/>
          <p:cNvSpPr txBox="1">
            <a:spLocks noChangeArrowheads="1"/>
          </p:cNvSpPr>
          <p:nvPr/>
        </p:nvSpPr>
        <p:spPr bwMode="auto">
          <a:xfrm>
            <a:off x="1227138" y="6480175"/>
            <a:ext cx="2914650" cy="369888"/>
          </a:xfrm>
          <a:prstGeom prst="rect">
            <a:avLst/>
          </a:prstGeom>
          <a:noFill/>
          <a:ln w="9525">
            <a:noFill/>
            <a:miter lim="800000"/>
            <a:headEnd/>
            <a:tailEnd/>
          </a:ln>
        </p:spPr>
        <p:txBody>
          <a:bodyPr>
            <a:spAutoFit/>
          </a:bodyPr>
          <a:lstStyle/>
          <a:p>
            <a:pPr algn="ctr" eaLnBrk="1" hangingPunct="1"/>
            <a:r>
              <a:rPr lang="en-US"/>
              <a:t>ACT</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38914" name="Object 3"/>
          <p:cNvGraphicFramePr>
            <a:graphicFrameLocks noGrp="1" noChangeAspect="1"/>
          </p:cNvGraphicFramePr>
          <p:nvPr>
            <p:ph sz="half" idx="4294967295"/>
          </p:nvPr>
        </p:nvGraphicFramePr>
        <p:xfrm>
          <a:off x="439738" y="1585913"/>
          <a:ext cx="8304212" cy="5322887"/>
        </p:xfrm>
        <a:graphic>
          <a:graphicData uri="http://schemas.openxmlformats.org/presentationml/2006/ole">
            <p:oleObj spid="_x0000_s38914" name="Chart" r:id="rId4" imgW="8309568" imgH="5328366" progId="Excel.Chart.8">
              <p:embed/>
            </p:oleObj>
          </a:graphicData>
        </a:graphic>
      </p:graphicFrame>
      <p:sp>
        <p:nvSpPr>
          <p:cNvPr id="38915" name="Text Box 5"/>
          <p:cNvSpPr txBox="1">
            <a:spLocks noChangeArrowheads="1"/>
          </p:cNvSpPr>
          <p:nvPr/>
        </p:nvSpPr>
        <p:spPr bwMode="auto">
          <a:xfrm>
            <a:off x="0" y="990600"/>
            <a:ext cx="9144000" cy="646113"/>
          </a:xfrm>
          <a:prstGeom prst="rect">
            <a:avLst/>
          </a:prstGeom>
          <a:noFill/>
          <a:ln w="9525">
            <a:noFill/>
            <a:miter lim="800000"/>
            <a:headEnd/>
            <a:tailEnd/>
          </a:ln>
        </p:spPr>
        <p:txBody>
          <a:bodyPr>
            <a:spAutoFit/>
          </a:bodyPr>
          <a:lstStyle/>
          <a:p>
            <a:pPr algn="ctr" eaLnBrk="1" hangingPunct="1">
              <a:spcBef>
                <a:spcPct val="50000"/>
              </a:spcBef>
            </a:pPr>
            <a:r>
              <a:rPr lang="en-US" i="1"/>
              <a:t>Percent of children age 6-59 months and women age 15-49 </a:t>
            </a:r>
            <a:br>
              <a:rPr lang="en-US" i="1"/>
            </a:br>
            <a:r>
              <a:rPr lang="en-US" i="1"/>
              <a:t>who tested positive for malaria by microscopy</a:t>
            </a:r>
          </a:p>
        </p:txBody>
      </p:sp>
      <p:sp>
        <p:nvSpPr>
          <p:cNvPr id="6" name="Title 1"/>
          <p:cNvSpPr txBox="1">
            <a:spLocks/>
          </p:cNvSpPr>
          <p:nvPr/>
        </p:nvSpPr>
        <p:spPr>
          <a:xfrm>
            <a:off x="0" y="0"/>
            <a:ext cx="9144000" cy="1325563"/>
          </a:xfrm>
          <a:prstGeom prst="rect">
            <a:avLst/>
          </a:prstGeom>
        </p:spPr>
        <p:txBody>
          <a:bodyPr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US" sz="4200" dirty="0" smtClean="0">
                <a:latin typeface="+mn-lt"/>
              </a:rPr>
              <a:t>Prevalence of Malaria by Residence</a:t>
            </a:r>
            <a:endParaRPr lang="en-US" sz="4200" dirty="0">
              <a:latin typeface="+mn-lt"/>
            </a:endParaRP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r>
              <a:rPr lang="en-US" sz="4200" smtClean="0"/>
              <a:t>Malaria Prevalence among Children</a:t>
            </a:r>
            <a:br>
              <a:rPr lang="en-US" sz="4200" smtClean="0"/>
            </a:br>
            <a:r>
              <a:rPr lang="en-US" sz="4200" smtClean="0"/>
              <a:t>by Province</a:t>
            </a:r>
          </a:p>
        </p:txBody>
      </p:sp>
      <p:sp>
        <p:nvSpPr>
          <p:cNvPr id="40963" name="Text Box 34"/>
          <p:cNvSpPr txBox="1">
            <a:spLocks noChangeArrowheads="1"/>
          </p:cNvSpPr>
          <p:nvPr/>
        </p:nvSpPr>
        <p:spPr bwMode="auto">
          <a:xfrm>
            <a:off x="0" y="1039813"/>
            <a:ext cx="9144000" cy="369887"/>
          </a:xfrm>
          <a:prstGeom prst="rect">
            <a:avLst/>
          </a:prstGeom>
          <a:noFill/>
          <a:ln w="9525">
            <a:noFill/>
            <a:miter lim="800000"/>
            <a:headEnd/>
            <a:tailEnd/>
          </a:ln>
          <a:effectLst/>
        </p:spPr>
        <p:txBody>
          <a:bodyPr>
            <a:spAutoFit/>
          </a:bodyPr>
          <a:lstStyle/>
          <a:p>
            <a:pPr algn="ctr" eaLnBrk="1" hangingPunct="1">
              <a:spcBef>
                <a:spcPct val="50000"/>
              </a:spcBef>
            </a:pPr>
            <a:r>
              <a:rPr lang="en-US" i="1"/>
              <a:t>Percent children age 6-59 months who tested positive for malaria by microscopy</a:t>
            </a:r>
          </a:p>
        </p:txBody>
      </p:sp>
      <p:sp>
        <p:nvSpPr>
          <p:cNvPr id="40964" name="TextBox 32"/>
          <p:cNvSpPr txBox="1">
            <a:spLocks noChangeArrowheads="1"/>
          </p:cNvSpPr>
          <p:nvPr/>
        </p:nvSpPr>
        <p:spPr bwMode="auto">
          <a:xfrm>
            <a:off x="287338" y="1573213"/>
            <a:ext cx="1611312" cy="954087"/>
          </a:xfrm>
          <a:prstGeom prst="rect">
            <a:avLst/>
          </a:prstGeom>
          <a:noFill/>
          <a:ln w="9525">
            <a:noFill/>
            <a:miter lim="800000"/>
            <a:headEnd/>
            <a:tailEnd/>
          </a:ln>
        </p:spPr>
        <p:txBody>
          <a:bodyPr>
            <a:spAutoFit/>
          </a:bodyPr>
          <a:lstStyle/>
          <a:p>
            <a:pPr algn="ctr" eaLnBrk="1" hangingPunct="1"/>
            <a:r>
              <a:rPr lang="en-US" sz="2800" b="1">
                <a:latin typeface="Calibri (Headings)"/>
              </a:rPr>
              <a:t>Rwanda</a:t>
            </a:r>
          </a:p>
          <a:p>
            <a:pPr algn="ctr" eaLnBrk="1" hangingPunct="1"/>
            <a:r>
              <a:rPr lang="en-US" sz="2800" b="1">
                <a:latin typeface="Calibri (Headings)"/>
              </a:rPr>
              <a:t>2%</a:t>
            </a:r>
          </a:p>
        </p:txBody>
      </p:sp>
      <p:grpSp>
        <p:nvGrpSpPr>
          <p:cNvPr id="40965" name="Group 33"/>
          <p:cNvGrpSpPr>
            <a:grpSpLocks noChangeAspect="1"/>
          </p:cNvGrpSpPr>
          <p:nvPr/>
        </p:nvGrpSpPr>
        <p:grpSpPr bwMode="auto">
          <a:xfrm>
            <a:off x="536575" y="1104900"/>
            <a:ext cx="7862888" cy="5965825"/>
            <a:chOff x="410" y="562"/>
            <a:chExt cx="4953" cy="3758"/>
          </a:xfrm>
        </p:grpSpPr>
        <p:sp>
          <p:nvSpPr>
            <p:cNvPr id="40971" name="AutoShape 3"/>
            <p:cNvSpPr>
              <a:spLocks noChangeAspect="1" noChangeArrowheads="1" noTextEdit="1"/>
            </p:cNvSpPr>
            <p:nvPr/>
          </p:nvSpPr>
          <p:spPr bwMode="auto">
            <a:xfrm>
              <a:off x="410" y="562"/>
              <a:ext cx="4953" cy="3758"/>
            </a:xfrm>
            <a:prstGeom prst="rect">
              <a:avLst/>
            </a:prstGeom>
            <a:noFill/>
            <a:ln w="9525">
              <a:noFill/>
              <a:miter lim="800000"/>
              <a:headEnd/>
              <a:tailEnd/>
            </a:ln>
          </p:spPr>
          <p:txBody>
            <a:bodyPr/>
            <a:lstStyle/>
            <a:p>
              <a:endParaRPr lang="en-US"/>
            </a:p>
          </p:txBody>
        </p:sp>
        <p:sp>
          <p:nvSpPr>
            <p:cNvPr id="40972" name="Freeform 5"/>
            <p:cNvSpPr>
              <a:spLocks/>
            </p:cNvSpPr>
            <p:nvPr/>
          </p:nvSpPr>
          <p:spPr bwMode="auto">
            <a:xfrm>
              <a:off x="3079" y="2131"/>
              <a:ext cx="579" cy="579"/>
            </a:xfrm>
            <a:custGeom>
              <a:avLst/>
              <a:gdLst>
                <a:gd name="T0" fmla="*/ 551 w 579"/>
                <a:gd name="T1" fmla="*/ 161 h 579"/>
                <a:gd name="T2" fmla="*/ 539 w 579"/>
                <a:gd name="T3" fmla="*/ 199 h 579"/>
                <a:gd name="T4" fmla="*/ 564 w 579"/>
                <a:gd name="T5" fmla="*/ 229 h 579"/>
                <a:gd name="T6" fmla="*/ 575 w 579"/>
                <a:gd name="T7" fmla="*/ 282 h 579"/>
                <a:gd name="T8" fmla="*/ 559 w 579"/>
                <a:gd name="T9" fmla="*/ 326 h 579"/>
                <a:gd name="T10" fmla="*/ 521 w 579"/>
                <a:gd name="T11" fmla="*/ 336 h 579"/>
                <a:gd name="T12" fmla="*/ 489 w 579"/>
                <a:gd name="T13" fmla="*/ 368 h 579"/>
                <a:gd name="T14" fmla="*/ 494 w 579"/>
                <a:gd name="T15" fmla="*/ 416 h 579"/>
                <a:gd name="T16" fmla="*/ 488 w 579"/>
                <a:gd name="T17" fmla="*/ 467 h 579"/>
                <a:gd name="T18" fmla="*/ 481 w 579"/>
                <a:gd name="T19" fmla="*/ 518 h 579"/>
                <a:gd name="T20" fmla="*/ 453 w 579"/>
                <a:gd name="T21" fmla="*/ 572 h 579"/>
                <a:gd name="T22" fmla="*/ 435 w 579"/>
                <a:gd name="T23" fmla="*/ 554 h 579"/>
                <a:gd name="T24" fmla="*/ 414 w 579"/>
                <a:gd name="T25" fmla="*/ 538 h 579"/>
                <a:gd name="T26" fmla="*/ 402 w 579"/>
                <a:gd name="T27" fmla="*/ 501 h 579"/>
                <a:gd name="T28" fmla="*/ 377 w 579"/>
                <a:gd name="T29" fmla="*/ 483 h 579"/>
                <a:gd name="T30" fmla="*/ 354 w 579"/>
                <a:gd name="T31" fmla="*/ 488 h 579"/>
                <a:gd name="T32" fmla="*/ 321 w 579"/>
                <a:gd name="T33" fmla="*/ 505 h 579"/>
                <a:gd name="T34" fmla="*/ 303 w 579"/>
                <a:gd name="T35" fmla="*/ 518 h 579"/>
                <a:gd name="T36" fmla="*/ 283 w 579"/>
                <a:gd name="T37" fmla="*/ 534 h 579"/>
                <a:gd name="T38" fmla="*/ 254 w 579"/>
                <a:gd name="T39" fmla="*/ 539 h 579"/>
                <a:gd name="T40" fmla="*/ 224 w 579"/>
                <a:gd name="T41" fmla="*/ 544 h 579"/>
                <a:gd name="T42" fmla="*/ 199 w 579"/>
                <a:gd name="T43" fmla="*/ 556 h 579"/>
                <a:gd name="T44" fmla="*/ 186 w 579"/>
                <a:gd name="T45" fmla="*/ 554 h 579"/>
                <a:gd name="T46" fmla="*/ 158 w 579"/>
                <a:gd name="T47" fmla="*/ 552 h 579"/>
                <a:gd name="T48" fmla="*/ 150 w 579"/>
                <a:gd name="T49" fmla="*/ 534 h 579"/>
                <a:gd name="T50" fmla="*/ 118 w 579"/>
                <a:gd name="T51" fmla="*/ 539 h 579"/>
                <a:gd name="T52" fmla="*/ 102 w 579"/>
                <a:gd name="T53" fmla="*/ 552 h 579"/>
                <a:gd name="T54" fmla="*/ 74 w 579"/>
                <a:gd name="T55" fmla="*/ 566 h 579"/>
                <a:gd name="T56" fmla="*/ 49 w 579"/>
                <a:gd name="T57" fmla="*/ 552 h 579"/>
                <a:gd name="T58" fmla="*/ 29 w 579"/>
                <a:gd name="T59" fmla="*/ 549 h 579"/>
                <a:gd name="T60" fmla="*/ 11 w 579"/>
                <a:gd name="T61" fmla="*/ 531 h 579"/>
                <a:gd name="T62" fmla="*/ 19 w 579"/>
                <a:gd name="T63" fmla="*/ 510 h 579"/>
                <a:gd name="T64" fmla="*/ 31 w 579"/>
                <a:gd name="T65" fmla="*/ 488 h 579"/>
                <a:gd name="T66" fmla="*/ 59 w 579"/>
                <a:gd name="T67" fmla="*/ 482 h 579"/>
                <a:gd name="T68" fmla="*/ 64 w 579"/>
                <a:gd name="T69" fmla="*/ 460 h 579"/>
                <a:gd name="T70" fmla="*/ 54 w 579"/>
                <a:gd name="T71" fmla="*/ 440 h 579"/>
                <a:gd name="T72" fmla="*/ 34 w 579"/>
                <a:gd name="T73" fmla="*/ 417 h 579"/>
                <a:gd name="T74" fmla="*/ 36 w 579"/>
                <a:gd name="T75" fmla="*/ 399 h 579"/>
                <a:gd name="T76" fmla="*/ 41 w 579"/>
                <a:gd name="T77" fmla="*/ 373 h 579"/>
                <a:gd name="T78" fmla="*/ 47 w 579"/>
                <a:gd name="T79" fmla="*/ 361 h 579"/>
                <a:gd name="T80" fmla="*/ 43 w 579"/>
                <a:gd name="T81" fmla="*/ 336 h 579"/>
                <a:gd name="T82" fmla="*/ 29 w 579"/>
                <a:gd name="T83" fmla="*/ 310 h 579"/>
                <a:gd name="T84" fmla="*/ 19 w 579"/>
                <a:gd name="T85" fmla="*/ 290 h 579"/>
                <a:gd name="T86" fmla="*/ 14 w 579"/>
                <a:gd name="T87" fmla="*/ 267 h 579"/>
                <a:gd name="T88" fmla="*/ 28 w 579"/>
                <a:gd name="T89" fmla="*/ 246 h 579"/>
                <a:gd name="T90" fmla="*/ 1 w 579"/>
                <a:gd name="T91" fmla="*/ 204 h 579"/>
                <a:gd name="T92" fmla="*/ 23 w 579"/>
                <a:gd name="T93" fmla="*/ 168 h 579"/>
                <a:gd name="T94" fmla="*/ 34 w 579"/>
                <a:gd name="T95" fmla="*/ 128 h 579"/>
                <a:gd name="T96" fmla="*/ 79 w 579"/>
                <a:gd name="T97" fmla="*/ 120 h 579"/>
                <a:gd name="T98" fmla="*/ 97 w 579"/>
                <a:gd name="T99" fmla="*/ 153 h 579"/>
                <a:gd name="T100" fmla="*/ 128 w 579"/>
                <a:gd name="T101" fmla="*/ 145 h 579"/>
                <a:gd name="T102" fmla="*/ 153 w 579"/>
                <a:gd name="T103" fmla="*/ 114 h 579"/>
                <a:gd name="T104" fmla="*/ 188 w 579"/>
                <a:gd name="T105" fmla="*/ 91 h 579"/>
                <a:gd name="T106" fmla="*/ 231 w 579"/>
                <a:gd name="T107" fmla="*/ 77 h 579"/>
                <a:gd name="T108" fmla="*/ 265 w 579"/>
                <a:gd name="T109" fmla="*/ 81 h 579"/>
                <a:gd name="T110" fmla="*/ 290 w 579"/>
                <a:gd name="T111" fmla="*/ 53 h 579"/>
                <a:gd name="T112" fmla="*/ 300 w 579"/>
                <a:gd name="T113" fmla="*/ 1 h 579"/>
                <a:gd name="T114" fmla="*/ 331 w 579"/>
                <a:gd name="T115" fmla="*/ 26 h 579"/>
                <a:gd name="T116" fmla="*/ 377 w 579"/>
                <a:gd name="T117" fmla="*/ 38 h 579"/>
                <a:gd name="T118" fmla="*/ 412 w 579"/>
                <a:gd name="T119" fmla="*/ 71 h 579"/>
                <a:gd name="T120" fmla="*/ 443 w 579"/>
                <a:gd name="T121" fmla="*/ 104 h 579"/>
                <a:gd name="T122" fmla="*/ 485 w 579"/>
                <a:gd name="T123" fmla="*/ 125 h 57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79" h="579">
                  <a:moveTo>
                    <a:pt x="521" y="128"/>
                  </a:moveTo>
                  <a:lnTo>
                    <a:pt x="521" y="132"/>
                  </a:lnTo>
                  <a:lnTo>
                    <a:pt x="522" y="133"/>
                  </a:lnTo>
                  <a:lnTo>
                    <a:pt x="522" y="135"/>
                  </a:lnTo>
                  <a:lnTo>
                    <a:pt x="522" y="137"/>
                  </a:lnTo>
                  <a:lnTo>
                    <a:pt x="522" y="138"/>
                  </a:lnTo>
                  <a:lnTo>
                    <a:pt x="522" y="140"/>
                  </a:lnTo>
                  <a:lnTo>
                    <a:pt x="524" y="142"/>
                  </a:lnTo>
                  <a:lnTo>
                    <a:pt x="522" y="143"/>
                  </a:lnTo>
                  <a:lnTo>
                    <a:pt x="522" y="145"/>
                  </a:lnTo>
                  <a:lnTo>
                    <a:pt x="522" y="147"/>
                  </a:lnTo>
                  <a:lnTo>
                    <a:pt x="522" y="148"/>
                  </a:lnTo>
                  <a:lnTo>
                    <a:pt x="521" y="148"/>
                  </a:lnTo>
                  <a:lnTo>
                    <a:pt x="521" y="150"/>
                  </a:lnTo>
                  <a:lnTo>
                    <a:pt x="522" y="150"/>
                  </a:lnTo>
                  <a:lnTo>
                    <a:pt x="524" y="150"/>
                  </a:lnTo>
                  <a:lnTo>
                    <a:pt x="526" y="150"/>
                  </a:lnTo>
                  <a:lnTo>
                    <a:pt x="527" y="150"/>
                  </a:lnTo>
                  <a:lnTo>
                    <a:pt x="529" y="152"/>
                  </a:lnTo>
                  <a:lnTo>
                    <a:pt x="531" y="153"/>
                  </a:lnTo>
                  <a:lnTo>
                    <a:pt x="532" y="153"/>
                  </a:lnTo>
                  <a:lnTo>
                    <a:pt x="534" y="155"/>
                  </a:lnTo>
                  <a:lnTo>
                    <a:pt x="536" y="155"/>
                  </a:lnTo>
                  <a:lnTo>
                    <a:pt x="537" y="157"/>
                  </a:lnTo>
                  <a:lnTo>
                    <a:pt x="541" y="157"/>
                  </a:lnTo>
                  <a:lnTo>
                    <a:pt x="542" y="158"/>
                  </a:lnTo>
                  <a:lnTo>
                    <a:pt x="544" y="158"/>
                  </a:lnTo>
                  <a:lnTo>
                    <a:pt x="546" y="158"/>
                  </a:lnTo>
                  <a:lnTo>
                    <a:pt x="547" y="160"/>
                  </a:lnTo>
                  <a:lnTo>
                    <a:pt x="549" y="160"/>
                  </a:lnTo>
                  <a:lnTo>
                    <a:pt x="551" y="161"/>
                  </a:lnTo>
                  <a:lnTo>
                    <a:pt x="552" y="161"/>
                  </a:lnTo>
                  <a:lnTo>
                    <a:pt x="552" y="163"/>
                  </a:lnTo>
                  <a:lnTo>
                    <a:pt x="554" y="163"/>
                  </a:lnTo>
                  <a:lnTo>
                    <a:pt x="554" y="165"/>
                  </a:lnTo>
                  <a:lnTo>
                    <a:pt x="554" y="166"/>
                  </a:lnTo>
                  <a:lnTo>
                    <a:pt x="552" y="166"/>
                  </a:lnTo>
                  <a:lnTo>
                    <a:pt x="552" y="168"/>
                  </a:lnTo>
                  <a:lnTo>
                    <a:pt x="551" y="168"/>
                  </a:lnTo>
                  <a:lnTo>
                    <a:pt x="551" y="170"/>
                  </a:lnTo>
                  <a:lnTo>
                    <a:pt x="549" y="170"/>
                  </a:lnTo>
                  <a:lnTo>
                    <a:pt x="549" y="171"/>
                  </a:lnTo>
                  <a:lnTo>
                    <a:pt x="547" y="171"/>
                  </a:lnTo>
                  <a:lnTo>
                    <a:pt x="546" y="173"/>
                  </a:lnTo>
                  <a:lnTo>
                    <a:pt x="546" y="175"/>
                  </a:lnTo>
                  <a:lnTo>
                    <a:pt x="546" y="176"/>
                  </a:lnTo>
                  <a:lnTo>
                    <a:pt x="546" y="178"/>
                  </a:lnTo>
                  <a:lnTo>
                    <a:pt x="546" y="180"/>
                  </a:lnTo>
                  <a:lnTo>
                    <a:pt x="546" y="181"/>
                  </a:lnTo>
                  <a:lnTo>
                    <a:pt x="544" y="183"/>
                  </a:lnTo>
                  <a:lnTo>
                    <a:pt x="542" y="183"/>
                  </a:lnTo>
                  <a:lnTo>
                    <a:pt x="542" y="185"/>
                  </a:lnTo>
                  <a:lnTo>
                    <a:pt x="542" y="186"/>
                  </a:lnTo>
                  <a:lnTo>
                    <a:pt x="541" y="186"/>
                  </a:lnTo>
                  <a:lnTo>
                    <a:pt x="541" y="188"/>
                  </a:lnTo>
                  <a:lnTo>
                    <a:pt x="541" y="190"/>
                  </a:lnTo>
                  <a:lnTo>
                    <a:pt x="541" y="191"/>
                  </a:lnTo>
                  <a:lnTo>
                    <a:pt x="541" y="193"/>
                  </a:lnTo>
                  <a:lnTo>
                    <a:pt x="541" y="194"/>
                  </a:lnTo>
                  <a:lnTo>
                    <a:pt x="541" y="196"/>
                  </a:lnTo>
                  <a:lnTo>
                    <a:pt x="541" y="198"/>
                  </a:lnTo>
                  <a:lnTo>
                    <a:pt x="539" y="199"/>
                  </a:lnTo>
                  <a:lnTo>
                    <a:pt x="541" y="199"/>
                  </a:lnTo>
                  <a:lnTo>
                    <a:pt x="541" y="201"/>
                  </a:lnTo>
                  <a:lnTo>
                    <a:pt x="541" y="203"/>
                  </a:lnTo>
                  <a:lnTo>
                    <a:pt x="541" y="204"/>
                  </a:lnTo>
                  <a:lnTo>
                    <a:pt x="541" y="206"/>
                  </a:lnTo>
                  <a:lnTo>
                    <a:pt x="541" y="208"/>
                  </a:lnTo>
                  <a:lnTo>
                    <a:pt x="541" y="209"/>
                  </a:lnTo>
                  <a:lnTo>
                    <a:pt x="541" y="211"/>
                  </a:lnTo>
                  <a:lnTo>
                    <a:pt x="541" y="213"/>
                  </a:lnTo>
                  <a:lnTo>
                    <a:pt x="541" y="214"/>
                  </a:lnTo>
                  <a:lnTo>
                    <a:pt x="541" y="216"/>
                  </a:lnTo>
                  <a:lnTo>
                    <a:pt x="541" y="218"/>
                  </a:lnTo>
                  <a:lnTo>
                    <a:pt x="541" y="219"/>
                  </a:lnTo>
                  <a:lnTo>
                    <a:pt x="541" y="221"/>
                  </a:lnTo>
                  <a:lnTo>
                    <a:pt x="541" y="223"/>
                  </a:lnTo>
                  <a:lnTo>
                    <a:pt x="541" y="224"/>
                  </a:lnTo>
                  <a:lnTo>
                    <a:pt x="542" y="224"/>
                  </a:lnTo>
                  <a:lnTo>
                    <a:pt x="542" y="226"/>
                  </a:lnTo>
                  <a:lnTo>
                    <a:pt x="544" y="226"/>
                  </a:lnTo>
                  <a:lnTo>
                    <a:pt x="546" y="224"/>
                  </a:lnTo>
                  <a:lnTo>
                    <a:pt x="547" y="226"/>
                  </a:lnTo>
                  <a:lnTo>
                    <a:pt x="549" y="226"/>
                  </a:lnTo>
                  <a:lnTo>
                    <a:pt x="551" y="224"/>
                  </a:lnTo>
                  <a:lnTo>
                    <a:pt x="552" y="226"/>
                  </a:lnTo>
                  <a:lnTo>
                    <a:pt x="554" y="226"/>
                  </a:lnTo>
                  <a:lnTo>
                    <a:pt x="555" y="226"/>
                  </a:lnTo>
                  <a:lnTo>
                    <a:pt x="557" y="226"/>
                  </a:lnTo>
                  <a:lnTo>
                    <a:pt x="559" y="227"/>
                  </a:lnTo>
                  <a:lnTo>
                    <a:pt x="560" y="227"/>
                  </a:lnTo>
                  <a:lnTo>
                    <a:pt x="562" y="229"/>
                  </a:lnTo>
                  <a:lnTo>
                    <a:pt x="564" y="229"/>
                  </a:lnTo>
                  <a:lnTo>
                    <a:pt x="565" y="231"/>
                  </a:lnTo>
                  <a:lnTo>
                    <a:pt x="567" y="232"/>
                  </a:lnTo>
                  <a:lnTo>
                    <a:pt x="569" y="232"/>
                  </a:lnTo>
                  <a:lnTo>
                    <a:pt x="569" y="234"/>
                  </a:lnTo>
                  <a:lnTo>
                    <a:pt x="569" y="236"/>
                  </a:lnTo>
                  <a:lnTo>
                    <a:pt x="567" y="237"/>
                  </a:lnTo>
                  <a:lnTo>
                    <a:pt x="565" y="239"/>
                  </a:lnTo>
                  <a:lnTo>
                    <a:pt x="565" y="241"/>
                  </a:lnTo>
                  <a:lnTo>
                    <a:pt x="565" y="242"/>
                  </a:lnTo>
                  <a:lnTo>
                    <a:pt x="565" y="247"/>
                  </a:lnTo>
                  <a:lnTo>
                    <a:pt x="565" y="249"/>
                  </a:lnTo>
                  <a:lnTo>
                    <a:pt x="565" y="251"/>
                  </a:lnTo>
                  <a:lnTo>
                    <a:pt x="565" y="252"/>
                  </a:lnTo>
                  <a:lnTo>
                    <a:pt x="565" y="254"/>
                  </a:lnTo>
                  <a:lnTo>
                    <a:pt x="567" y="256"/>
                  </a:lnTo>
                  <a:lnTo>
                    <a:pt x="567" y="257"/>
                  </a:lnTo>
                  <a:lnTo>
                    <a:pt x="569" y="257"/>
                  </a:lnTo>
                  <a:lnTo>
                    <a:pt x="569" y="259"/>
                  </a:lnTo>
                  <a:lnTo>
                    <a:pt x="569" y="260"/>
                  </a:lnTo>
                  <a:lnTo>
                    <a:pt x="569" y="262"/>
                  </a:lnTo>
                  <a:lnTo>
                    <a:pt x="570" y="265"/>
                  </a:lnTo>
                  <a:lnTo>
                    <a:pt x="570" y="267"/>
                  </a:lnTo>
                  <a:lnTo>
                    <a:pt x="570" y="269"/>
                  </a:lnTo>
                  <a:lnTo>
                    <a:pt x="572" y="270"/>
                  </a:lnTo>
                  <a:lnTo>
                    <a:pt x="572" y="272"/>
                  </a:lnTo>
                  <a:lnTo>
                    <a:pt x="572" y="274"/>
                  </a:lnTo>
                  <a:lnTo>
                    <a:pt x="574" y="275"/>
                  </a:lnTo>
                  <a:lnTo>
                    <a:pt x="574" y="277"/>
                  </a:lnTo>
                  <a:lnTo>
                    <a:pt x="574" y="279"/>
                  </a:lnTo>
                  <a:lnTo>
                    <a:pt x="575" y="280"/>
                  </a:lnTo>
                  <a:lnTo>
                    <a:pt x="575" y="282"/>
                  </a:lnTo>
                  <a:lnTo>
                    <a:pt x="575" y="284"/>
                  </a:lnTo>
                  <a:lnTo>
                    <a:pt x="577" y="284"/>
                  </a:lnTo>
                  <a:lnTo>
                    <a:pt x="577" y="285"/>
                  </a:lnTo>
                  <a:lnTo>
                    <a:pt x="577" y="287"/>
                  </a:lnTo>
                  <a:lnTo>
                    <a:pt x="577" y="289"/>
                  </a:lnTo>
                  <a:lnTo>
                    <a:pt x="577" y="290"/>
                  </a:lnTo>
                  <a:lnTo>
                    <a:pt x="577" y="292"/>
                  </a:lnTo>
                  <a:lnTo>
                    <a:pt x="577" y="293"/>
                  </a:lnTo>
                  <a:lnTo>
                    <a:pt x="579" y="295"/>
                  </a:lnTo>
                  <a:lnTo>
                    <a:pt x="579" y="297"/>
                  </a:lnTo>
                  <a:lnTo>
                    <a:pt x="579" y="298"/>
                  </a:lnTo>
                  <a:lnTo>
                    <a:pt x="577" y="300"/>
                  </a:lnTo>
                  <a:lnTo>
                    <a:pt x="577" y="302"/>
                  </a:lnTo>
                  <a:lnTo>
                    <a:pt x="577" y="303"/>
                  </a:lnTo>
                  <a:lnTo>
                    <a:pt x="575" y="305"/>
                  </a:lnTo>
                  <a:lnTo>
                    <a:pt x="574" y="305"/>
                  </a:lnTo>
                  <a:lnTo>
                    <a:pt x="574" y="307"/>
                  </a:lnTo>
                  <a:lnTo>
                    <a:pt x="572" y="308"/>
                  </a:lnTo>
                  <a:lnTo>
                    <a:pt x="570" y="310"/>
                  </a:lnTo>
                  <a:lnTo>
                    <a:pt x="569" y="312"/>
                  </a:lnTo>
                  <a:lnTo>
                    <a:pt x="567" y="313"/>
                  </a:lnTo>
                  <a:lnTo>
                    <a:pt x="567" y="315"/>
                  </a:lnTo>
                  <a:lnTo>
                    <a:pt x="567" y="317"/>
                  </a:lnTo>
                  <a:lnTo>
                    <a:pt x="565" y="318"/>
                  </a:lnTo>
                  <a:lnTo>
                    <a:pt x="565" y="320"/>
                  </a:lnTo>
                  <a:lnTo>
                    <a:pt x="564" y="322"/>
                  </a:lnTo>
                  <a:lnTo>
                    <a:pt x="564" y="323"/>
                  </a:lnTo>
                  <a:lnTo>
                    <a:pt x="562" y="323"/>
                  </a:lnTo>
                  <a:lnTo>
                    <a:pt x="560" y="325"/>
                  </a:lnTo>
                  <a:lnTo>
                    <a:pt x="559" y="325"/>
                  </a:lnTo>
                  <a:lnTo>
                    <a:pt x="559" y="326"/>
                  </a:lnTo>
                  <a:lnTo>
                    <a:pt x="557" y="328"/>
                  </a:lnTo>
                  <a:lnTo>
                    <a:pt x="557" y="330"/>
                  </a:lnTo>
                  <a:lnTo>
                    <a:pt x="557" y="331"/>
                  </a:lnTo>
                  <a:lnTo>
                    <a:pt x="555" y="333"/>
                  </a:lnTo>
                  <a:lnTo>
                    <a:pt x="555" y="335"/>
                  </a:lnTo>
                  <a:lnTo>
                    <a:pt x="554" y="335"/>
                  </a:lnTo>
                  <a:lnTo>
                    <a:pt x="554" y="336"/>
                  </a:lnTo>
                  <a:lnTo>
                    <a:pt x="552" y="336"/>
                  </a:lnTo>
                  <a:lnTo>
                    <a:pt x="552" y="335"/>
                  </a:lnTo>
                  <a:lnTo>
                    <a:pt x="551" y="335"/>
                  </a:lnTo>
                  <a:lnTo>
                    <a:pt x="549" y="335"/>
                  </a:lnTo>
                  <a:lnTo>
                    <a:pt x="547" y="335"/>
                  </a:lnTo>
                  <a:lnTo>
                    <a:pt x="546" y="335"/>
                  </a:lnTo>
                  <a:lnTo>
                    <a:pt x="544" y="335"/>
                  </a:lnTo>
                  <a:lnTo>
                    <a:pt x="542" y="333"/>
                  </a:lnTo>
                  <a:lnTo>
                    <a:pt x="541" y="333"/>
                  </a:lnTo>
                  <a:lnTo>
                    <a:pt x="539" y="333"/>
                  </a:lnTo>
                  <a:lnTo>
                    <a:pt x="537" y="333"/>
                  </a:lnTo>
                  <a:lnTo>
                    <a:pt x="536" y="333"/>
                  </a:lnTo>
                  <a:lnTo>
                    <a:pt x="534" y="333"/>
                  </a:lnTo>
                  <a:lnTo>
                    <a:pt x="534" y="331"/>
                  </a:lnTo>
                  <a:lnTo>
                    <a:pt x="532" y="331"/>
                  </a:lnTo>
                  <a:lnTo>
                    <a:pt x="532" y="333"/>
                  </a:lnTo>
                  <a:lnTo>
                    <a:pt x="531" y="333"/>
                  </a:lnTo>
                  <a:lnTo>
                    <a:pt x="529" y="333"/>
                  </a:lnTo>
                  <a:lnTo>
                    <a:pt x="527" y="333"/>
                  </a:lnTo>
                  <a:lnTo>
                    <a:pt x="527" y="335"/>
                  </a:lnTo>
                  <a:lnTo>
                    <a:pt x="526" y="335"/>
                  </a:lnTo>
                  <a:lnTo>
                    <a:pt x="524" y="335"/>
                  </a:lnTo>
                  <a:lnTo>
                    <a:pt x="522" y="335"/>
                  </a:lnTo>
                  <a:lnTo>
                    <a:pt x="521" y="336"/>
                  </a:lnTo>
                  <a:lnTo>
                    <a:pt x="519" y="336"/>
                  </a:lnTo>
                  <a:lnTo>
                    <a:pt x="518" y="338"/>
                  </a:lnTo>
                  <a:lnTo>
                    <a:pt x="516" y="338"/>
                  </a:lnTo>
                  <a:lnTo>
                    <a:pt x="514" y="338"/>
                  </a:lnTo>
                  <a:lnTo>
                    <a:pt x="513" y="338"/>
                  </a:lnTo>
                  <a:lnTo>
                    <a:pt x="513" y="340"/>
                  </a:lnTo>
                  <a:lnTo>
                    <a:pt x="511" y="340"/>
                  </a:lnTo>
                  <a:lnTo>
                    <a:pt x="508" y="341"/>
                  </a:lnTo>
                  <a:lnTo>
                    <a:pt x="508" y="343"/>
                  </a:lnTo>
                  <a:lnTo>
                    <a:pt x="506" y="343"/>
                  </a:lnTo>
                  <a:lnTo>
                    <a:pt x="504" y="343"/>
                  </a:lnTo>
                  <a:lnTo>
                    <a:pt x="503" y="345"/>
                  </a:lnTo>
                  <a:lnTo>
                    <a:pt x="501" y="345"/>
                  </a:lnTo>
                  <a:lnTo>
                    <a:pt x="501" y="346"/>
                  </a:lnTo>
                  <a:lnTo>
                    <a:pt x="499" y="346"/>
                  </a:lnTo>
                  <a:lnTo>
                    <a:pt x="499" y="348"/>
                  </a:lnTo>
                  <a:lnTo>
                    <a:pt x="498" y="348"/>
                  </a:lnTo>
                  <a:lnTo>
                    <a:pt x="496" y="348"/>
                  </a:lnTo>
                  <a:lnTo>
                    <a:pt x="496" y="350"/>
                  </a:lnTo>
                  <a:lnTo>
                    <a:pt x="494" y="351"/>
                  </a:lnTo>
                  <a:lnTo>
                    <a:pt x="493" y="353"/>
                  </a:lnTo>
                  <a:lnTo>
                    <a:pt x="493" y="354"/>
                  </a:lnTo>
                  <a:lnTo>
                    <a:pt x="493" y="356"/>
                  </a:lnTo>
                  <a:lnTo>
                    <a:pt x="493" y="358"/>
                  </a:lnTo>
                  <a:lnTo>
                    <a:pt x="491" y="359"/>
                  </a:lnTo>
                  <a:lnTo>
                    <a:pt x="491" y="361"/>
                  </a:lnTo>
                  <a:lnTo>
                    <a:pt x="491" y="363"/>
                  </a:lnTo>
                  <a:lnTo>
                    <a:pt x="489" y="363"/>
                  </a:lnTo>
                  <a:lnTo>
                    <a:pt x="489" y="364"/>
                  </a:lnTo>
                  <a:lnTo>
                    <a:pt x="489" y="366"/>
                  </a:lnTo>
                  <a:lnTo>
                    <a:pt x="489" y="368"/>
                  </a:lnTo>
                  <a:lnTo>
                    <a:pt x="491" y="369"/>
                  </a:lnTo>
                  <a:lnTo>
                    <a:pt x="491" y="371"/>
                  </a:lnTo>
                  <a:lnTo>
                    <a:pt x="491" y="373"/>
                  </a:lnTo>
                  <a:lnTo>
                    <a:pt x="491" y="374"/>
                  </a:lnTo>
                  <a:lnTo>
                    <a:pt x="491" y="376"/>
                  </a:lnTo>
                  <a:lnTo>
                    <a:pt x="491" y="378"/>
                  </a:lnTo>
                  <a:lnTo>
                    <a:pt x="491" y="379"/>
                  </a:lnTo>
                  <a:lnTo>
                    <a:pt x="491" y="381"/>
                  </a:lnTo>
                  <a:lnTo>
                    <a:pt x="493" y="381"/>
                  </a:lnTo>
                  <a:lnTo>
                    <a:pt x="493" y="383"/>
                  </a:lnTo>
                  <a:lnTo>
                    <a:pt x="494" y="384"/>
                  </a:lnTo>
                  <a:lnTo>
                    <a:pt x="494" y="386"/>
                  </a:lnTo>
                  <a:lnTo>
                    <a:pt x="496" y="386"/>
                  </a:lnTo>
                  <a:lnTo>
                    <a:pt x="496" y="387"/>
                  </a:lnTo>
                  <a:lnTo>
                    <a:pt x="498" y="387"/>
                  </a:lnTo>
                  <a:lnTo>
                    <a:pt x="498" y="389"/>
                  </a:lnTo>
                  <a:lnTo>
                    <a:pt x="498" y="391"/>
                  </a:lnTo>
                  <a:lnTo>
                    <a:pt x="498" y="392"/>
                  </a:lnTo>
                  <a:lnTo>
                    <a:pt x="499" y="392"/>
                  </a:lnTo>
                  <a:lnTo>
                    <a:pt x="499" y="394"/>
                  </a:lnTo>
                  <a:lnTo>
                    <a:pt x="498" y="396"/>
                  </a:lnTo>
                  <a:lnTo>
                    <a:pt x="498" y="397"/>
                  </a:lnTo>
                  <a:lnTo>
                    <a:pt x="498" y="399"/>
                  </a:lnTo>
                  <a:lnTo>
                    <a:pt x="498" y="401"/>
                  </a:lnTo>
                  <a:lnTo>
                    <a:pt x="498" y="402"/>
                  </a:lnTo>
                  <a:lnTo>
                    <a:pt x="498" y="406"/>
                  </a:lnTo>
                  <a:lnTo>
                    <a:pt x="496" y="407"/>
                  </a:lnTo>
                  <a:lnTo>
                    <a:pt x="496" y="409"/>
                  </a:lnTo>
                  <a:lnTo>
                    <a:pt x="496" y="412"/>
                  </a:lnTo>
                  <a:lnTo>
                    <a:pt x="494" y="414"/>
                  </a:lnTo>
                  <a:lnTo>
                    <a:pt x="494" y="416"/>
                  </a:lnTo>
                  <a:lnTo>
                    <a:pt x="494" y="417"/>
                  </a:lnTo>
                  <a:lnTo>
                    <a:pt x="494" y="419"/>
                  </a:lnTo>
                  <a:lnTo>
                    <a:pt x="494" y="420"/>
                  </a:lnTo>
                  <a:lnTo>
                    <a:pt x="494" y="422"/>
                  </a:lnTo>
                  <a:lnTo>
                    <a:pt x="494" y="424"/>
                  </a:lnTo>
                  <a:lnTo>
                    <a:pt x="494" y="425"/>
                  </a:lnTo>
                  <a:lnTo>
                    <a:pt x="494" y="427"/>
                  </a:lnTo>
                  <a:lnTo>
                    <a:pt x="494" y="429"/>
                  </a:lnTo>
                  <a:lnTo>
                    <a:pt x="493" y="430"/>
                  </a:lnTo>
                  <a:lnTo>
                    <a:pt x="491" y="432"/>
                  </a:lnTo>
                  <a:lnTo>
                    <a:pt x="491" y="434"/>
                  </a:lnTo>
                  <a:lnTo>
                    <a:pt x="489" y="435"/>
                  </a:lnTo>
                  <a:lnTo>
                    <a:pt x="489" y="437"/>
                  </a:lnTo>
                  <a:lnTo>
                    <a:pt x="488" y="439"/>
                  </a:lnTo>
                  <a:lnTo>
                    <a:pt x="488" y="440"/>
                  </a:lnTo>
                  <a:lnTo>
                    <a:pt x="488" y="442"/>
                  </a:lnTo>
                  <a:lnTo>
                    <a:pt x="486" y="444"/>
                  </a:lnTo>
                  <a:lnTo>
                    <a:pt x="486" y="445"/>
                  </a:lnTo>
                  <a:lnTo>
                    <a:pt x="486" y="447"/>
                  </a:lnTo>
                  <a:lnTo>
                    <a:pt x="486" y="449"/>
                  </a:lnTo>
                  <a:lnTo>
                    <a:pt x="486" y="450"/>
                  </a:lnTo>
                  <a:lnTo>
                    <a:pt x="486" y="452"/>
                  </a:lnTo>
                  <a:lnTo>
                    <a:pt x="486" y="453"/>
                  </a:lnTo>
                  <a:lnTo>
                    <a:pt x="486" y="455"/>
                  </a:lnTo>
                  <a:lnTo>
                    <a:pt x="486" y="458"/>
                  </a:lnTo>
                  <a:lnTo>
                    <a:pt x="486" y="460"/>
                  </a:lnTo>
                  <a:lnTo>
                    <a:pt x="486" y="462"/>
                  </a:lnTo>
                  <a:lnTo>
                    <a:pt x="486" y="463"/>
                  </a:lnTo>
                  <a:lnTo>
                    <a:pt x="486" y="465"/>
                  </a:lnTo>
                  <a:lnTo>
                    <a:pt x="486" y="467"/>
                  </a:lnTo>
                  <a:lnTo>
                    <a:pt x="488" y="467"/>
                  </a:lnTo>
                  <a:lnTo>
                    <a:pt x="488" y="468"/>
                  </a:lnTo>
                  <a:lnTo>
                    <a:pt x="488" y="470"/>
                  </a:lnTo>
                  <a:lnTo>
                    <a:pt x="488" y="472"/>
                  </a:lnTo>
                  <a:lnTo>
                    <a:pt x="488" y="473"/>
                  </a:lnTo>
                  <a:lnTo>
                    <a:pt x="486" y="475"/>
                  </a:lnTo>
                  <a:lnTo>
                    <a:pt x="488" y="475"/>
                  </a:lnTo>
                  <a:lnTo>
                    <a:pt x="486" y="477"/>
                  </a:lnTo>
                  <a:lnTo>
                    <a:pt x="486" y="478"/>
                  </a:lnTo>
                  <a:lnTo>
                    <a:pt x="486" y="480"/>
                  </a:lnTo>
                  <a:lnTo>
                    <a:pt x="486" y="482"/>
                  </a:lnTo>
                  <a:lnTo>
                    <a:pt x="485" y="483"/>
                  </a:lnTo>
                  <a:lnTo>
                    <a:pt x="485" y="485"/>
                  </a:lnTo>
                  <a:lnTo>
                    <a:pt x="485" y="486"/>
                  </a:lnTo>
                  <a:lnTo>
                    <a:pt x="485" y="488"/>
                  </a:lnTo>
                  <a:lnTo>
                    <a:pt x="485" y="491"/>
                  </a:lnTo>
                  <a:lnTo>
                    <a:pt x="485" y="493"/>
                  </a:lnTo>
                  <a:lnTo>
                    <a:pt x="485" y="495"/>
                  </a:lnTo>
                  <a:lnTo>
                    <a:pt x="485" y="496"/>
                  </a:lnTo>
                  <a:lnTo>
                    <a:pt x="485" y="498"/>
                  </a:lnTo>
                  <a:lnTo>
                    <a:pt x="485" y="500"/>
                  </a:lnTo>
                  <a:lnTo>
                    <a:pt x="485" y="501"/>
                  </a:lnTo>
                  <a:lnTo>
                    <a:pt x="485" y="503"/>
                  </a:lnTo>
                  <a:lnTo>
                    <a:pt x="485" y="505"/>
                  </a:lnTo>
                  <a:lnTo>
                    <a:pt x="485" y="506"/>
                  </a:lnTo>
                  <a:lnTo>
                    <a:pt x="485" y="508"/>
                  </a:lnTo>
                  <a:lnTo>
                    <a:pt x="483" y="511"/>
                  </a:lnTo>
                  <a:lnTo>
                    <a:pt x="483" y="513"/>
                  </a:lnTo>
                  <a:lnTo>
                    <a:pt x="483" y="515"/>
                  </a:lnTo>
                  <a:lnTo>
                    <a:pt x="483" y="516"/>
                  </a:lnTo>
                  <a:lnTo>
                    <a:pt x="483" y="518"/>
                  </a:lnTo>
                  <a:lnTo>
                    <a:pt x="481" y="518"/>
                  </a:lnTo>
                  <a:lnTo>
                    <a:pt x="481" y="521"/>
                  </a:lnTo>
                  <a:lnTo>
                    <a:pt x="481" y="523"/>
                  </a:lnTo>
                  <a:lnTo>
                    <a:pt x="480" y="524"/>
                  </a:lnTo>
                  <a:lnTo>
                    <a:pt x="480" y="526"/>
                  </a:lnTo>
                  <a:lnTo>
                    <a:pt x="478" y="528"/>
                  </a:lnTo>
                  <a:lnTo>
                    <a:pt x="478" y="529"/>
                  </a:lnTo>
                  <a:lnTo>
                    <a:pt x="476" y="529"/>
                  </a:lnTo>
                  <a:lnTo>
                    <a:pt x="476" y="531"/>
                  </a:lnTo>
                  <a:lnTo>
                    <a:pt x="476" y="533"/>
                  </a:lnTo>
                  <a:lnTo>
                    <a:pt x="475" y="534"/>
                  </a:lnTo>
                  <a:lnTo>
                    <a:pt x="473" y="536"/>
                  </a:lnTo>
                  <a:lnTo>
                    <a:pt x="473" y="538"/>
                  </a:lnTo>
                  <a:lnTo>
                    <a:pt x="471" y="539"/>
                  </a:lnTo>
                  <a:lnTo>
                    <a:pt x="470" y="541"/>
                  </a:lnTo>
                  <a:lnTo>
                    <a:pt x="468" y="543"/>
                  </a:lnTo>
                  <a:lnTo>
                    <a:pt x="466" y="544"/>
                  </a:lnTo>
                  <a:lnTo>
                    <a:pt x="466" y="546"/>
                  </a:lnTo>
                  <a:lnTo>
                    <a:pt x="465" y="548"/>
                  </a:lnTo>
                  <a:lnTo>
                    <a:pt x="463" y="549"/>
                  </a:lnTo>
                  <a:lnTo>
                    <a:pt x="461" y="551"/>
                  </a:lnTo>
                  <a:lnTo>
                    <a:pt x="461" y="552"/>
                  </a:lnTo>
                  <a:lnTo>
                    <a:pt x="460" y="554"/>
                  </a:lnTo>
                  <a:lnTo>
                    <a:pt x="458" y="557"/>
                  </a:lnTo>
                  <a:lnTo>
                    <a:pt x="458" y="561"/>
                  </a:lnTo>
                  <a:lnTo>
                    <a:pt x="458" y="564"/>
                  </a:lnTo>
                  <a:lnTo>
                    <a:pt x="458" y="566"/>
                  </a:lnTo>
                  <a:lnTo>
                    <a:pt x="458" y="567"/>
                  </a:lnTo>
                  <a:lnTo>
                    <a:pt x="458" y="571"/>
                  </a:lnTo>
                  <a:lnTo>
                    <a:pt x="456" y="571"/>
                  </a:lnTo>
                  <a:lnTo>
                    <a:pt x="455" y="571"/>
                  </a:lnTo>
                  <a:lnTo>
                    <a:pt x="453" y="572"/>
                  </a:lnTo>
                  <a:lnTo>
                    <a:pt x="452" y="572"/>
                  </a:lnTo>
                  <a:lnTo>
                    <a:pt x="452" y="574"/>
                  </a:lnTo>
                  <a:lnTo>
                    <a:pt x="450" y="574"/>
                  </a:lnTo>
                  <a:lnTo>
                    <a:pt x="448" y="574"/>
                  </a:lnTo>
                  <a:lnTo>
                    <a:pt x="447" y="574"/>
                  </a:lnTo>
                  <a:lnTo>
                    <a:pt x="448" y="576"/>
                  </a:lnTo>
                  <a:lnTo>
                    <a:pt x="448" y="577"/>
                  </a:lnTo>
                  <a:lnTo>
                    <a:pt x="447" y="577"/>
                  </a:lnTo>
                  <a:lnTo>
                    <a:pt x="445" y="579"/>
                  </a:lnTo>
                  <a:lnTo>
                    <a:pt x="443" y="579"/>
                  </a:lnTo>
                  <a:lnTo>
                    <a:pt x="443" y="577"/>
                  </a:lnTo>
                  <a:lnTo>
                    <a:pt x="443" y="576"/>
                  </a:lnTo>
                  <a:lnTo>
                    <a:pt x="442" y="574"/>
                  </a:lnTo>
                  <a:lnTo>
                    <a:pt x="442" y="572"/>
                  </a:lnTo>
                  <a:lnTo>
                    <a:pt x="442" y="571"/>
                  </a:lnTo>
                  <a:lnTo>
                    <a:pt x="440" y="571"/>
                  </a:lnTo>
                  <a:lnTo>
                    <a:pt x="438" y="569"/>
                  </a:lnTo>
                  <a:lnTo>
                    <a:pt x="437" y="569"/>
                  </a:lnTo>
                  <a:lnTo>
                    <a:pt x="437" y="567"/>
                  </a:lnTo>
                  <a:lnTo>
                    <a:pt x="437" y="566"/>
                  </a:lnTo>
                  <a:lnTo>
                    <a:pt x="437" y="564"/>
                  </a:lnTo>
                  <a:lnTo>
                    <a:pt x="438" y="564"/>
                  </a:lnTo>
                  <a:lnTo>
                    <a:pt x="438" y="562"/>
                  </a:lnTo>
                  <a:lnTo>
                    <a:pt x="440" y="559"/>
                  </a:lnTo>
                  <a:lnTo>
                    <a:pt x="440" y="557"/>
                  </a:lnTo>
                  <a:lnTo>
                    <a:pt x="440" y="556"/>
                  </a:lnTo>
                  <a:lnTo>
                    <a:pt x="438" y="557"/>
                  </a:lnTo>
                  <a:lnTo>
                    <a:pt x="437" y="557"/>
                  </a:lnTo>
                  <a:lnTo>
                    <a:pt x="435" y="557"/>
                  </a:lnTo>
                  <a:lnTo>
                    <a:pt x="435" y="556"/>
                  </a:lnTo>
                  <a:lnTo>
                    <a:pt x="435" y="554"/>
                  </a:lnTo>
                  <a:lnTo>
                    <a:pt x="437" y="552"/>
                  </a:lnTo>
                  <a:lnTo>
                    <a:pt x="435" y="552"/>
                  </a:lnTo>
                  <a:lnTo>
                    <a:pt x="433" y="552"/>
                  </a:lnTo>
                  <a:lnTo>
                    <a:pt x="432" y="554"/>
                  </a:lnTo>
                  <a:lnTo>
                    <a:pt x="430" y="554"/>
                  </a:lnTo>
                  <a:lnTo>
                    <a:pt x="430" y="552"/>
                  </a:lnTo>
                  <a:lnTo>
                    <a:pt x="428" y="552"/>
                  </a:lnTo>
                  <a:lnTo>
                    <a:pt x="428" y="551"/>
                  </a:lnTo>
                  <a:lnTo>
                    <a:pt x="428" y="549"/>
                  </a:lnTo>
                  <a:lnTo>
                    <a:pt x="430" y="548"/>
                  </a:lnTo>
                  <a:lnTo>
                    <a:pt x="428" y="546"/>
                  </a:lnTo>
                  <a:lnTo>
                    <a:pt x="427" y="546"/>
                  </a:lnTo>
                  <a:lnTo>
                    <a:pt x="425" y="546"/>
                  </a:lnTo>
                  <a:lnTo>
                    <a:pt x="425" y="544"/>
                  </a:lnTo>
                  <a:lnTo>
                    <a:pt x="425" y="543"/>
                  </a:lnTo>
                  <a:lnTo>
                    <a:pt x="425" y="541"/>
                  </a:lnTo>
                  <a:lnTo>
                    <a:pt x="427" y="541"/>
                  </a:lnTo>
                  <a:lnTo>
                    <a:pt x="427" y="539"/>
                  </a:lnTo>
                  <a:lnTo>
                    <a:pt x="427" y="538"/>
                  </a:lnTo>
                  <a:lnTo>
                    <a:pt x="425" y="538"/>
                  </a:lnTo>
                  <a:lnTo>
                    <a:pt x="424" y="539"/>
                  </a:lnTo>
                  <a:lnTo>
                    <a:pt x="424" y="541"/>
                  </a:lnTo>
                  <a:lnTo>
                    <a:pt x="422" y="543"/>
                  </a:lnTo>
                  <a:lnTo>
                    <a:pt x="420" y="544"/>
                  </a:lnTo>
                  <a:lnTo>
                    <a:pt x="419" y="546"/>
                  </a:lnTo>
                  <a:lnTo>
                    <a:pt x="417" y="544"/>
                  </a:lnTo>
                  <a:lnTo>
                    <a:pt x="415" y="544"/>
                  </a:lnTo>
                  <a:lnTo>
                    <a:pt x="414" y="543"/>
                  </a:lnTo>
                  <a:lnTo>
                    <a:pt x="414" y="541"/>
                  </a:lnTo>
                  <a:lnTo>
                    <a:pt x="414" y="539"/>
                  </a:lnTo>
                  <a:lnTo>
                    <a:pt x="414" y="538"/>
                  </a:lnTo>
                  <a:lnTo>
                    <a:pt x="412" y="538"/>
                  </a:lnTo>
                  <a:lnTo>
                    <a:pt x="412" y="536"/>
                  </a:lnTo>
                  <a:lnTo>
                    <a:pt x="410" y="534"/>
                  </a:lnTo>
                  <a:lnTo>
                    <a:pt x="410" y="533"/>
                  </a:lnTo>
                  <a:lnTo>
                    <a:pt x="412" y="531"/>
                  </a:lnTo>
                  <a:lnTo>
                    <a:pt x="414" y="531"/>
                  </a:lnTo>
                  <a:lnTo>
                    <a:pt x="415" y="529"/>
                  </a:lnTo>
                  <a:lnTo>
                    <a:pt x="415" y="528"/>
                  </a:lnTo>
                  <a:lnTo>
                    <a:pt x="414" y="528"/>
                  </a:lnTo>
                  <a:lnTo>
                    <a:pt x="412" y="528"/>
                  </a:lnTo>
                  <a:lnTo>
                    <a:pt x="412" y="526"/>
                  </a:lnTo>
                  <a:lnTo>
                    <a:pt x="412" y="524"/>
                  </a:lnTo>
                  <a:lnTo>
                    <a:pt x="410" y="523"/>
                  </a:lnTo>
                  <a:lnTo>
                    <a:pt x="410" y="521"/>
                  </a:lnTo>
                  <a:lnTo>
                    <a:pt x="410" y="519"/>
                  </a:lnTo>
                  <a:lnTo>
                    <a:pt x="410" y="518"/>
                  </a:lnTo>
                  <a:lnTo>
                    <a:pt x="410" y="516"/>
                  </a:lnTo>
                  <a:lnTo>
                    <a:pt x="409" y="516"/>
                  </a:lnTo>
                  <a:lnTo>
                    <a:pt x="409" y="515"/>
                  </a:lnTo>
                  <a:lnTo>
                    <a:pt x="407" y="515"/>
                  </a:lnTo>
                  <a:lnTo>
                    <a:pt x="405" y="513"/>
                  </a:lnTo>
                  <a:lnTo>
                    <a:pt x="405" y="511"/>
                  </a:lnTo>
                  <a:lnTo>
                    <a:pt x="407" y="511"/>
                  </a:lnTo>
                  <a:lnTo>
                    <a:pt x="407" y="510"/>
                  </a:lnTo>
                  <a:lnTo>
                    <a:pt x="409" y="510"/>
                  </a:lnTo>
                  <a:lnTo>
                    <a:pt x="407" y="508"/>
                  </a:lnTo>
                  <a:lnTo>
                    <a:pt x="405" y="508"/>
                  </a:lnTo>
                  <a:lnTo>
                    <a:pt x="404" y="506"/>
                  </a:lnTo>
                  <a:lnTo>
                    <a:pt x="402" y="505"/>
                  </a:lnTo>
                  <a:lnTo>
                    <a:pt x="402" y="503"/>
                  </a:lnTo>
                  <a:lnTo>
                    <a:pt x="402" y="501"/>
                  </a:lnTo>
                  <a:lnTo>
                    <a:pt x="400" y="501"/>
                  </a:lnTo>
                  <a:lnTo>
                    <a:pt x="399" y="501"/>
                  </a:lnTo>
                  <a:lnTo>
                    <a:pt x="397" y="500"/>
                  </a:lnTo>
                  <a:lnTo>
                    <a:pt x="397" y="501"/>
                  </a:lnTo>
                  <a:lnTo>
                    <a:pt x="395" y="501"/>
                  </a:lnTo>
                  <a:lnTo>
                    <a:pt x="395" y="500"/>
                  </a:lnTo>
                  <a:lnTo>
                    <a:pt x="394" y="498"/>
                  </a:lnTo>
                  <a:lnTo>
                    <a:pt x="395" y="496"/>
                  </a:lnTo>
                  <a:lnTo>
                    <a:pt x="394" y="495"/>
                  </a:lnTo>
                  <a:lnTo>
                    <a:pt x="392" y="493"/>
                  </a:lnTo>
                  <a:lnTo>
                    <a:pt x="391" y="493"/>
                  </a:lnTo>
                  <a:lnTo>
                    <a:pt x="391" y="491"/>
                  </a:lnTo>
                  <a:lnTo>
                    <a:pt x="389" y="491"/>
                  </a:lnTo>
                  <a:lnTo>
                    <a:pt x="389" y="493"/>
                  </a:lnTo>
                  <a:lnTo>
                    <a:pt x="387" y="495"/>
                  </a:lnTo>
                  <a:lnTo>
                    <a:pt x="387" y="496"/>
                  </a:lnTo>
                  <a:lnTo>
                    <a:pt x="386" y="496"/>
                  </a:lnTo>
                  <a:lnTo>
                    <a:pt x="384" y="496"/>
                  </a:lnTo>
                  <a:lnTo>
                    <a:pt x="382" y="495"/>
                  </a:lnTo>
                  <a:lnTo>
                    <a:pt x="381" y="495"/>
                  </a:lnTo>
                  <a:lnTo>
                    <a:pt x="381" y="493"/>
                  </a:lnTo>
                  <a:lnTo>
                    <a:pt x="379" y="493"/>
                  </a:lnTo>
                  <a:lnTo>
                    <a:pt x="379" y="491"/>
                  </a:lnTo>
                  <a:lnTo>
                    <a:pt x="381" y="491"/>
                  </a:lnTo>
                  <a:lnTo>
                    <a:pt x="382" y="490"/>
                  </a:lnTo>
                  <a:lnTo>
                    <a:pt x="381" y="490"/>
                  </a:lnTo>
                  <a:lnTo>
                    <a:pt x="379" y="490"/>
                  </a:lnTo>
                  <a:lnTo>
                    <a:pt x="379" y="488"/>
                  </a:lnTo>
                  <a:lnTo>
                    <a:pt x="379" y="486"/>
                  </a:lnTo>
                  <a:lnTo>
                    <a:pt x="379" y="485"/>
                  </a:lnTo>
                  <a:lnTo>
                    <a:pt x="377" y="483"/>
                  </a:lnTo>
                  <a:lnTo>
                    <a:pt x="377" y="482"/>
                  </a:lnTo>
                  <a:lnTo>
                    <a:pt x="376" y="482"/>
                  </a:lnTo>
                  <a:lnTo>
                    <a:pt x="374" y="483"/>
                  </a:lnTo>
                  <a:lnTo>
                    <a:pt x="374" y="485"/>
                  </a:lnTo>
                  <a:lnTo>
                    <a:pt x="376" y="486"/>
                  </a:lnTo>
                  <a:lnTo>
                    <a:pt x="374" y="486"/>
                  </a:lnTo>
                  <a:lnTo>
                    <a:pt x="374" y="488"/>
                  </a:lnTo>
                  <a:lnTo>
                    <a:pt x="374" y="486"/>
                  </a:lnTo>
                  <a:lnTo>
                    <a:pt x="372" y="486"/>
                  </a:lnTo>
                  <a:lnTo>
                    <a:pt x="371" y="486"/>
                  </a:lnTo>
                  <a:lnTo>
                    <a:pt x="369" y="485"/>
                  </a:lnTo>
                  <a:lnTo>
                    <a:pt x="367" y="485"/>
                  </a:lnTo>
                  <a:lnTo>
                    <a:pt x="366" y="485"/>
                  </a:lnTo>
                  <a:lnTo>
                    <a:pt x="364" y="485"/>
                  </a:lnTo>
                  <a:lnTo>
                    <a:pt x="364" y="488"/>
                  </a:lnTo>
                  <a:lnTo>
                    <a:pt x="364" y="490"/>
                  </a:lnTo>
                  <a:lnTo>
                    <a:pt x="362" y="490"/>
                  </a:lnTo>
                  <a:lnTo>
                    <a:pt x="361" y="490"/>
                  </a:lnTo>
                  <a:lnTo>
                    <a:pt x="359" y="490"/>
                  </a:lnTo>
                  <a:lnTo>
                    <a:pt x="359" y="488"/>
                  </a:lnTo>
                  <a:lnTo>
                    <a:pt x="358" y="486"/>
                  </a:lnTo>
                  <a:lnTo>
                    <a:pt x="358" y="485"/>
                  </a:lnTo>
                  <a:lnTo>
                    <a:pt x="359" y="483"/>
                  </a:lnTo>
                  <a:lnTo>
                    <a:pt x="358" y="483"/>
                  </a:lnTo>
                  <a:lnTo>
                    <a:pt x="356" y="483"/>
                  </a:lnTo>
                  <a:lnTo>
                    <a:pt x="354" y="482"/>
                  </a:lnTo>
                  <a:lnTo>
                    <a:pt x="354" y="483"/>
                  </a:lnTo>
                  <a:lnTo>
                    <a:pt x="356" y="485"/>
                  </a:lnTo>
                  <a:lnTo>
                    <a:pt x="356" y="486"/>
                  </a:lnTo>
                  <a:lnTo>
                    <a:pt x="356" y="488"/>
                  </a:lnTo>
                  <a:lnTo>
                    <a:pt x="354" y="488"/>
                  </a:lnTo>
                  <a:lnTo>
                    <a:pt x="353" y="488"/>
                  </a:lnTo>
                  <a:lnTo>
                    <a:pt x="351" y="486"/>
                  </a:lnTo>
                  <a:lnTo>
                    <a:pt x="349" y="486"/>
                  </a:lnTo>
                  <a:lnTo>
                    <a:pt x="349" y="485"/>
                  </a:lnTo>
                  <a:lnTo>
                    <a:pt x="348" y="486"/>
                  </a:lnTo>
                  <a:lnTo>
                    <a:pt x="348" y="488"/>
                  </a:lnTo>
                  <a:lnTo>
                    <a:pt x="348" y="490"/>
                  </a:lnTo>
                  <a:lnTo>
                    <a:pt x="348" y="491"/>
                  </a:lnTo>
                  <a:lnTo>
                    <a:pt x="348" y="493"/>
                  </a:lnTo>
                  <a:lnTo>
                    <a:pt x="348" y="495"/>
                  </a:lnTo>
                  <a:lnTo>
                    <a:pt x="346" y="495"/>
                  </a:lnTo>
                  <a:lnTo>
                    <a:pt x="344" y="495"/>
                  </a:lnTo>
                  <a:lnTo>
                    <a:pt x="343" y="495"/>
                  </a:lnTo>
                  <a:lnTo>
                    <a:pt x="341" y="493"/>
                  </a:lnTo>
                  <a:lnTo>
                    <a:pt x="339" y="491"/>
                  </a:lnTo>
                  <a:lnTo>
                    <a:pt x="338" y="491"/>
                  </a:lnTo>
                  <a:lnTo>
                    <a:pt x="336" y="493"/>
                  </a:lnTo>
                  <a:lnTo>
                    <a:pt x="336" y="495"/>
                  </a:lnTo>
                  <a:lnTo>
                    <a:pt x="334" y="496"/>
                  </a:lnTo>
                  <a:lnTo>
                    <a:pt x="334" y="498"/>
                  </a:lnTo>
                  <a:lnTo>
                    <a:pt x="333" y="498"/>
                  </a:lnTo>
                  <a:lnTo>
                    <a:pt x="331" y="500"/>
                  </a:lnTo>
                  <a:lnTo>
                    <a:pt x="329" y="501"/>
                  </a:lnTo>
                  <a:lnTo>
                    <a:pt x="329" y="503"/>
                  </a:lnTo>
                  <a:lnTo>
                    <a:pt x="328" y="503"/>
                  </a:lnTo>
                  <a:lnTo>
                    <a:pt x="328" y="505"/>
                  </a:lnTo>
                  <a:lnTo>
                    <a:pt x="326" y="505"/>
                  </a:lnTo>
                  <a:lnTo>
                    <a:pt x="326" y="503"/>
                  </a:lnTo>
                  <a:lnTo>
                    <a:pt x="325" y="501"/>
                  </a:lnTo>
                  <a:lnTo>
                    <a:pt x="323" y="503"/>
                  </a:lnTo>
                  <a:lnTo>
                    <a:pt x="321" y="505"/>
                  </a:lnTo>
                  <a:lnTo>
                    <a:pt x="320" y="505"/>
                  </a:lnTo>
                  <a:lnTo>
                    <a:pt x="318" y="505"/>
                  </a:lnTo>
                  <a:lnTo>
                    <a:pt x="318" y="503"/>
                  </a:lnTo>
                  <a:lnTo>
                    <a:pt x="318" y="501"/>
                  </a:lnTo>
                  <a:lnTo>
                    <a:pt x="316" y="501"/>
                  </a:lnTo>
                  <a:lnTo>
                    <a:pt x="316" y="500"/>
                  </a:lnTo>
                  <a:lnTo>
                    <a:pt x="315" y="501"/>
                  </a:lnTo>
                  <a:lnTo>
                    <a:pt x="315" y="503"/>
                  </a:lnTo>
                  <a:lnTo>
                    <a:pt x="313" y="503"/>
                  </a:lnTo>
                  <a:lnTo>
                    <a:pt x="313" y="505"/>
                  </a:lnTo>
                  <a:lnTo>
                    <a:pt x="311" y="505"/>
                  </a:lnTo>
                  <a:lnTo>
                    <a:pt x="310" y="503"/>
                  </a:lnTo>
                  <a:lnTo>
                    <a:pt x="308" y="501"/>
                  </a:lnTo>
                  <a:lnTo>
                    <a:pt x="306" y="503"/>
                  </a:lnTo>
                  <a:lnTo>
                    <a:pt x="308" y="505"/>
                  </a:lnTo>
                  <a:lnTo>
                    <a:pt x="308" y="506"/>
                  </a:lnTo>
                  <a:lnTo>
                    <a:pt x="310" y="508"/>
                  </a:lnTo>
                  <a:lnTo>
                    <a:pt x="310" y="510"/>
                  </a:lnTo>
                  <a:lnTo>
                    <a:pt x="308" y="511"/>
                  </a:lnTo>
                  <a:lnTo>
                    <a:pt x="308" y="510"/>
                  </a:lnTo>
                  <a:lnTo>
                    <a:pt x="306" y="510"/>
                  </a:lnTo>
                  <a:lnTo>
                    <a:pt x="305" y="508"/>
                  </a:lnTo>
                  <a:lnTo>
                    <a:pt x="303" y="508"/>
                  </a:lnTo>
                  <a:lnTo>
                    <a:pt x="303" y="510"/>
                  </a:lnTo>
                  <a:lnTo>
                    <a:pt x="303" y="511"/>
                  </a:lnTo>
                  <a:lnTo>
                    <a:pt x="305" y="511"/>
                  </a:lnTo>
                  <a:lnTo>
                    <a:pt x="306" y="513"/>
                  </a:lnTo>
                  <a:lnTo>
                    <a:pt x="308" y="515"/>
                  </a:lnTo>
                  <a:lnTo>
                    <a:pt x="306" y="516"/>
                  </a:lnTo>
                  <a:lnTo>
                    <a:pt x="305" y="516"/>
                  </a:lnTo>
                  <a:lnTo>
                    <a:pt x="303" y="518"/>
                  </a:lnTo>
                  <a:lnTo>
                    <a:pt x="301" y="516"/>
                  </a:lnTo>
                  <a:lnTo>
                    <a:pt x="301" y="515"/>
                  </a:lnTo>
                  <a:lnTo>
                    <a:pt x="301" y="513"/>
                  </a:lnTo>
                  <a:lnTo>
                    <a:pt x="301" y="511"/>
                  </a:lnTo>
                  <a:lnTo>
                    <a:pt x="300" y="511"/>
                  </a:lnTo>
                  <a:lnTo>
                    <a:pt x="298" y="511"/>
                  </a:lnTo>
                  <a:lnTo>
                    <a:pt x="297" y="513"/>
                  </a:lnTo>
                  <a:lnTo>
                    <a:pt x="297" y="515"/>
                  </a:lnTo>
                  <a:lnTo>
                    <a:pt x="295" y="515"/>
                  </a:lnTo>
                  <a:lnTo>
                    <a:pt x="295" y="516"/>
                  </a:lnTo>
                  <a:lnTo>
                    <a:pt x="293" y="518"/>
                  </a:lnTo>
                  <a:lnTo>
                    <a:pt x="292" y="519"/>
                  </a:lnTo>
                  <a:lnTo>
                    <a:pt x="292" y="521"/>
                  </a:lnTo>
                  <a:lnTo>
                    <a:pt x="293" y="521"/>
                  </a:lnTo>
                  <a:lnTo>
                    <a:pt x="293" y="523"/>
                  </a:lnTo>
                  <a:lnTo>
                    <a:pt x="292" y="524"/>
                  </a:lnTo>
                  <a:lnTo>
                    <a:pt x="290" y="526"/>
                  </a:lnTo>
                  <a:lnTo>
                    <a:pt x="290" y="528"/>
                  </a:lnTo>
                  <a:lnTo>
                    <a:pt x="288" y="528"/>
                  </a:lnTo>
                  <a:lnTo>
                    <a:pt x="288" y="526"/>
                  </a:lnTo>
                  <a:lnTo>
                    <a:pt x="287" y="523"/>
                  </a:lnTo>
                  <a:lnTo>
                    <a:pt x="285" y="523"/>
                  </a:lnTo>
                  <a:lnTo>
                    <a:pt x="283" y="523"/>
                  </a:lnTo>
                  <a:lnTo>
                    <a:pt x="282" y="523"/>
                  </a:lnTo>
                  <a:lnTo>
                    <a:pt x="280" y="526"/>
                  </a:lnTo>
                  <a:lnTo>
                    <a:pt x="280" y="528"/>
                  </a:lnTo>
                  <a:lnTo>
                    <a:pt x="282" y="529"/>
                  </a:lnTo>
                  <a:lnTo>
                    <a:pt x="282" y="531"/>
                  </a:lnTo>
                  <a:lnTo>
                    <a:pt x="283" y="533"/>
                  </a:lnTo>
                  <a:lnTo>
                    <a:pt x="285" y="533"/>
                  </a:lnTo>
                  <a:lnTo>
                    <a:pt x="283" y="534"/>
                  </a:lnTo>
                  <a:lnTo>
                    <a:pt x="282" y="534"/>
                  </a:lnTo>
                  <a:lnTo>
                    <a:pt x="280" y="534"/>
                  </a:lnTo>
                  <a:lnTo>
                    <a:pt x="278" y="534"/>
                  </a:lnTo>
                  <a:lnTo>
                    <a:pt x="277" y="534"/>
                  </a:lnTo>
                  <a:lnTo>
                    <a:pt x="275" y="536"/>
                  </a:lnTo>
                  <a:lnTo>
                    <a:pt x="273" y="538"/>
                  </a:lnTo>
                  <a:lnTo>
                    <a:pt x="273" y="539"/>
                  </a:lnTo>
                  <a:lnTo>
                    <a:pt x="273" y="541"/>
                  </a:lnTo>
                  <a:lnTo>
                    <a:pt x="272" y="541"/>
                  </a:lnTo>
                  <a:lnTo>
                    <a:pt x="270" y="539"/>
                  </a:lnTo>
                  <a:lnTo>
                    <a:pt x="270" y="538"/>
                  </a:lnTo>
                  <a:lnTo>
                    <a:pt x="272" y="538"/>
                  </a:lnTo>
                  <a:lnTo>
                    <a:pt x="272" y="536"/>
                  </a:lnTo>
                  <a:lnTo>
                    <a:pt x="272" y="533"/>
                  </a:lnTo>
                  <a:lnTo>
                    <a:pt x="270" y="533"/>
                  </a:lnTo>
                  <a:lnTo>
                    <a:pt x="268" y="534"/>
                  </a:lnTo>
                  <a:lnTo>
                    <a:pt x="268" y="536"/>
                  </a:lnTo>
                  <a:lnTo>
                    <a:pt x="268" y="538"/>
                  </a:lnTo>
                  <a:lnTo>
                    <a:pt x="267" y="539"/>
                  </a:lnTo>
                  <a:lnTo>
                    <a:pt x="265" y="539"/>
                  </a:lnTo>
                  <a:lnTo>
                    <a:pt x="264" y="541"/>
                  </a:lnTo>
                  <a:lnTo>
                    <a:pt x="260" y="541"/>
                  </a:lnTo>
                  <a:lnTo>
                    <a:pt x="260" y="539"/>
                  </a:lnTo>
                  <a:lnTo>
                    <a:pt x="259" y="541"/>
                  </a:lnTo>
                  <a:lnTo>
                    <a:pt x="257" y="541"/>
                  </a:lnTo>
                  <a:lnTo>
                    <a:pt x="257" y="539"/>
                  </a:lnTo>
                  <a:lnTo>
                    <a:pt x="259" y="536"/>
                  </a:lnTo>
                  <a:lnTo>
                    <a:pt x="257" y="536"/>
                  </a:lnTo>
                  <a:lnTo>
                    <a:pt x="255" y="534"/>
                  </a:lnTo>
                  <a:lnTo>
                    <a:pt x="254" y="538"/>
                  </a:lnTo>
                  <a:lnTo>
                    <a:pt x="254" y="539"/>
                  </a:lnTo>
                  <a:lnTo>
                    <a:pt x="252" y="539"/>
                  </a:lnTo>
                  <a:lnTo>
                    <a:pt x="250" y="538"/>
                  </a:lnTo>
                  <a:lnTo>
                    <a:pt x="249" y="538"/>
                  </a:lnTo>
                  <a:lnTo>
                    <a:pt x="247" y="538"/>
                  </a:lnTo>
                  <a:lnTo>
                    <a:pt x="245" y="538"/>
                  </a:lnTo>
                  <a:lnTo>
                    <a:pt x="245" y="541"/>
                  </a:lnTo>
                  <a:lnTo>
                    <a:pt x="244" y="541"/>
                  </a:lnTo>
                  <a:lnTo>
                    <a:pt x="244" y="539"/>
                  </a:lnTo>
                  <a:lnTo>
                    <a:pt x="244" y="538"/>
                  </a:lnTo>
                  <a:lnTo>
                    <a:pt x="244" y="536"/>
                  </a:lnTo>
                  <a:lnTo>
                    <a:pt x="244" y="534"/>
                  </a:lnTo>
                  <a:lnTo>
                    <a:pt x="242" y="534"/>
                  </a:lnTo>
                  <a:lnTo>
                    <a:pt x="240" y="534"/>
                  </a:lnTo>
                  <a:lnTo>
                    <a:pt x="239" y="534"/>
                  </a:lnTo>
                  <a:lnTo>
                    <a:pt x="239" y="536"/>
                  </a:lnTo>
                  <a:lnTo>
                    <a:pt x="239" y="538"/>
                  </a:lnTo>
                  <a:lnTo>
                    <a:pt x="237" y="538"/>
                  </a:lnTo>
                  <a:lnTo>
                    <a:pt x="235" y="538"/>
                  </a:lnTo>
                  <a:lnTo>
                    <a:pt x="234" y="538"/>
                  </a:lnTo>
                  <a:lnTo>
                    <a:pt x="234" y="541"/>
                  </a:lnTo>
                  <a:lnTo>
                    <a:pt x="232" y="544"/>
                  </a:lnTo>
                  <a:lnTo>
                    <a:pt x="232" y="546"/>
                  </a:lnTo>
                  <a:lnTo>
                    <a:pt x="231" y="548"/>
                  </a:lnTo>
                  <a:lnTo>
                    <a:pt x="229" y="549"/>
                  </a:lnTo>
                  <a:lnTo>
                    <a:pt x="227" y="551"/>
                  </a:lnTo>
                  <a:lnTo>
                    <a:pt x="227" y="549"/>
                  </a:lnTo>
                  <a:lnTo>
                    <a:pt x="227" y="548"/>
                  </a:lnTo>
                  <a:lnTo>
                    <a:pt x="227" y="546"/>
                  </a:lnTo>
                  <a:lnTo>
                    <a:pt x="227" y="544"/>
                  </a:lnTo>
                  <a:lnTo>
                    <a:pt x="226" y="544"/>
                  </a:lnTo>
                  <a:lnTo>
                    <a:pt x="224" y="544"/>
                  </a:lnTo>
                  <a:lnTo>
                    <a:pt x="226" y="546"/>
                  </a:lnTo>
                  <a:lnTo>
                    <a:pt x="226" y="548"/>
                  </a:lnTo>
                  <a:lnTo>
                    <a:pt x="224" y="549"/>
                  </a:lnTo>
                  <a:lnTo>
                    <a:pt x="222" y="549"/>
                  </a:lnTo>
                  <a:lnTo>
                    <a:pt x="221" y="549"/>
                  </a:lnTo>
                  <a:lnTo>
                    <a:pt x="219" y="549"/>
                  </a:lnTo>
                  <a:lnTo>
                    <a:pt x="219" y="548"/>
                  </a:lnTo>
                  <a:lnTo>
                    <a:pt x="221" y="544"/>
                  </a:lnTo>
                  <a:lnTo>
                    <a:pt x="221" y="543"/>
                  </a:lnTo>
                  <a:lnTo>
                    <a:pt x="219" y="541"/>
                  </a:lnTo>
                  <a:lnTo>
                    <a:pt x="217" y="541"/>
                  </a:lnTo>
                  <a:lnTo>
                    <a:pt x="216" y="543"/>
                  </a:lnTo>
                  <a:lnTo>
                    <a:pt x="214" y="543"/>
                  </a:lnTo>
                  <a:lnTo>
                    <a:pt x="212" y="544"/>
                  </a:lnTo>
                  <a:lnTo>
                    <a:pt x="211" y="544"/>
                  </a:lnTo>
                  <a:lnTo>
                    <a:pt x="211" y="546"/>
                  </a:lnTo>
                  <a:lnTo>
                    <a:pt x="209" y="546"/>
                  </a:lnTo>
                  <a:lnTo>
                    <a:pt x="207" y="546"/>
                  </a:lnTo>
                  <a:lnTo>
                    <a:pt x="206" y="548"/>
                  </a:lnTo>
                  <a:lnTo>
                    <a:pt x="206" y="549"/>
                  </a:lnTo>
                  <a:lnTo>
                    <a:pt x="207" y="549"/>
                  </a:lnTo>
                  <a:lnTo>
                    <a:pt x="207" y="551"/>
                  </a:lnTo>
                  <a:lnTo>
                    <a:pt x="209" y="551"/>
                  </a:lnTo>
                  <a:lnTo>
                    <a:pt x="209" y="552"/>
                  </a:lnTo>
                  <a:lnTo>
                    <a:pt x="209" y="554"/>
                  </a:lnTo>
                  <a:lnTo>
                    <a:pt x="207" y="554"/>
                  </a:lnTo>
                  <a:lnTo>
                    <a:pt x="206" y="554"/>
                  </a:lnTo>
                  <a:lnTo>
                    <a:pt x="204" y="556"/>
                  </a:lnTo>
                  <a:lnTo>
                    <a:pt x="202" y="556"/>
                  </a:lnTo>
                  <a:lnTo>
                    <a:pt x="201" y="556"/>
                  </a:lnTo>
                  <a:lnTo>
                    <a:pt x="199" y="556"/>
                  </a:lnTo>
                  <a:lnTo>
                    <a:pt x="198" y="556"/>
                  </a:lnTo>
                  <a:lnTo>
                    <a:pt x="198" y="554"/>
                  </a:lnTo>
                  <a:lnTo>
                    <a:pt x="196" y="554"/>
                  </a:lnTo>
                  <a:lnTo>
                    <a:pt x="196" y="552"/>
                  </a:lnTo>
                  <a:lnTo>
                    <a:pt x="198" y="551"/>
                  </a:lnTo>
                  <a:lnTo>
                    <a:pt x="199" y="551"/>
                  </a:lnTo>
                  <a:lnTo>
                    <a:pt x="199" y="549"/>
                  </a:lnTo>
                  <a:lnTo>
                    <a:pt x="199" y="548"/>
                  </a:lnTo>
                  <a:lnTo>
                    <a:pt x="198" y="548"/>
                  </a:lnTo>
                  <a:lnTo>
                    <a:pt x="196" y="548"/>
                  </a:lnTo>
                  <a:lnTo>
                    <a:pt x="194" y="548"/>
                  </a:lnTo>
                  <a:lnTo>
                    <a:pt x="194" y="546"/>
                  </a:lnTo>
                  <a:lnTo>
                    <a:pt x="193" y="546"/>
                  </a:lnTo>
                  <a:lnTo>
                    <a:pt x="193" y="548"/>
                  </a:lnTo>
                  <a:lnTo>
                    <a:pt x="193" y="549"/>
                  </a:lnTo>
                  <a:lnTo>
                    <a:pt x="194" y="549"/>
                  </a:lnTo>
                  <a:lnTo>
                    <a:pt x="194" y="551"/>
                  </a:lnTo>
                  <a:lnTo>
                    <a:pt x="193" y="551"/>
                  </a:lnTo>
                  <a:lnTo>
                    <a:pt x="193" y="552"/>
                  </a:lnTo>
                  <a:lnTo>
                    <a:pt x="191" y="552"/>
                  </a:lnTo>
                  <a:lnTo>
                    <a:pt x="193" y="554"/>
                  </a:lnTo>
                  <a:lnTo>
                    <a:pt x="193" y="556"/>
                  </a:lnTo>
                  <a:lnTo>
                    <a:pt x="191" y="556"/>
                  </a:lnTo>
                  <a:lnTo>
                    <a:pt x="191" y="557"/>
                  </a:lnTo>
                  <a:lnTo>
                    <a:pt x="191" y="559"/>
                  </a:lnTo>
                  <a:lnTo>
                    <a:pt x="189" y="559"/>
                  </a:lnTo>
                  <a:lnTo>
                    <a:pt x="188" y="559"/>
                  </a:lnTo>
                  <a:lnTo>
                    <a:pt x="188" y="557"/>
                  </a:lnTo>
                  <a:lnTo>
                    <a:pt x="186" y="557"/>
                  </a:lnTo>
                  <a:lnTo>
                    <a:pt x="186" y="556"/>
                  </a:lnTo>
                  <a:lnTo>
                    <a:pt x="186" y="554"/>
                  </a:lnTo>
                  <a:lnTo>
                    <a:pt x="186" y="552"/>
                  </a:lnTo>
                  <a:lnTo>
                    <a:pt x="186" y="551"/>
                  </a:lnTo>
                  <a:lnTo>
                    <a:pt x="186" y="549"/>
                  </a:lnTo>
                  <a:lnTo>
                    <a:pt x="184" y="549"/>
                  </a:lnTo>
                  <a:lnTo>
                    <a:pt x="183" y="549"/>
                  </a:lnTo>
                  <a:lnTo>
                    <a:pt x="183" y="551"/>
                  </a:lnTo>
                  <a:lnTo>
                    <a:pt x="181" y="551"/>
                  </a:lnTo>
                  <a:lnTo>
                    <a:pt x="181" y="552"/>
                  </a:lnTo>
                  <a:lnTo>
                    <a:pt x="181" y="554"/>
                  </a:lnTo>
                  <a:lnTo>
                    <a:pt x="181" y="556"/>
                  </a:lnTo>
                  <a:lnTo>
                    <a:pt x="181" y="557"/>
                  </a:lnTo>
                  <a:lnTo>
                    <a:pt x="179" y="557"/>
                  </a:lnTo>
                  <a:lnTo>
                    <a:pt x="178" y="557"/>
                  </a:lnTo>
                  <a:lnTo>
                    <a:pt x="176" y="557"/>
                  </a:lnTo>
                  <a:lnTo>
                    <a:pt x="174" y="556"/>
                  </a:lnTo>
                  <a:lnTo>
                    <a:pt x="174" y="557"/>
                  </a:lnTo>
                  <a:lnTo>
                    <a:pt x="174" y="559"/>
                  </a:lnTo>
                  <a:lnTo>
                    <a:pt x="173" y="559"/>
                  </a:lnTo>
                  <a:lnTo>
                    <a:pt x="173" y="561"/>
                  </a:lnTo>
                  <a:lnTo>
                    <a:pt x="171" y="561"/>
                  </a:lnTo>
                  <a:lnTo>
                    <a:pt x="170" y="561"/>
                  </a:lnTo>
                  <a:lnTo>
                    <a:pt x="168" y="561"/>
                  </a:lnTo>
                  <a:lnTo>
                    <a:pt x="166" y="562"/>
                  </a:lnTo>
                  <a:lnTo>
                    <a:pt x="165" y="562"/>
                  </a:lnTo>
                  <a:lnTo>
                    <a:pt x="165" y="561"/>
                  </a:lnTo>
                  <a:lnTo>
                    <a:pt x="163" y="559"/>
                  </a:lnTo>
                  <a:lnTo>
                    <a:pt x="161" y="557"/>
                  </a:lnTo>
                  <a:lnTo>
                    <a:pt x="161" y="556"/>
                  </a:lnTo>
                  <a:lnTo>
                    <a:pt x="161" y="554"/>
                  </a:lnTo>
                  <a:lnTo>
                    <a:pt x="160" y="552"/>
                  </a:lnTo>
                  <a:lnTo>
                    <a:pt x="158" y="552"/>
                  </a:lnTo>
                  <a:lnTo>
                    <a:pt x="156" y="552"/>
                  </a:lnTo>
                  <a:lnTo>
                    <a:pt x="155" y="552"/>
                  </a:lnTo>
                  <a:lnTo>
                    <a:pt x="153" y="552"/>
                  </a:lnTo>
                  <a:lnTo>
                    <a:pt x="151" y="552"/>
                  </a:lnTo>
                  <a:lnTo>
                    <a:pt x="150" y="552"/>
                  </a:lnTo>
                  <a:lnTo>
                    <a:pt x="148" y="552"/>
                  </a:lnTo>
                  <a:lnTo>
                    <a:pt x="148" y="551"/>
                  </a:lnTo>
                  <a:lnTo>
                    <a:pt x="146" y="551"/>
                  </a:lnTo>
                  <a:lnTo>
                    <a:pt x="146" y="549"/>
                  </a:lnTo>
                  <a:lnTo>
                    <a:pt x="145" y="548"/>
                  </a:lnTo>
                  <a:lnTo>
                    <a:pt x="145" y="546"/>
                  </a:lnTo>
                  <a:lnTo>
                    <a:pt x="145" y="544"/>
                  </a:lnTo>
                  <a:lnTo>
                    <a:pt x="146" y="544"/>
                  </a:lnTo>
                  <a:lnTo>
                    <a:pt x="146" y="543"/>
                  </a:lnTo>
                  <a:lnTo>
                    <a:pt x="148" y="543"/>
                  </a:lnTo>
                  <a:lnTo>
                    <a:pt x="148" y="544"/>
                  </a:lnTo>
                  <a:lnTo>
                    <a:pt x="150" y="544"/>
                  </a:lnTo>
                  <a:lnTo>
                    <a:pt x="150" y="543"/>
                  </a:lnTo>
                  <a:lnTo>
                    <a:pt x="151" y="543"/>
                  </a:lnTo>
                  <a:lnTo>
                    <a:pt x="151" y="541"/>
                  </a:lnTo>
                  <a:lnTo>
                    <a:pt x="151" y="539"/>
                  </a:lnTo>
                  <a:lnTo>
                    <a:pt x="153" y="539"/>
                  </a:lnTo>
                  <a:lnTo>
                    <a:pt x="153" y="538"/>
                  </a:lnTo>
                  <a:lnTo>
                    <a:pt x="153" y="536"/>
                  </a:lnTo>
                  <a:lnTo>
                    <a:pt x="153" y="534"/>
                  </a:lnTo>
                  <a:lnTo>
                    <a:pt x="153" y="533"/>
                  </a:lnTo>
                  <a:lnTo>
                    <a:pt x="151" y="533"/>
                  </a:lnTo>
                  <a:lnTo>
                    <a:pt x="151" y="531"/>
                  </a:lnTo>
                  <a:lnTo>
                    <a:pt x="150" y="531"/>
                  </a:lnTo>
                  <a:lnTo>
                    <a:pt x="150" y="533"/>
                  </a:lnTo>
                  <a:lnTo>
                    <a:pt x="150" y="534"/>
                  </a:lnTo>
                  <a:lnTo>
                    <a:pt x="148" y="534"/>
                  </a:lnTo>
                  <a:lnTo>
                    <a:pt x="148" y="536"/>
                  </a:lnTo>
                  <a:lnTo>
                    <a:pt x="146" y="534"/>
                  </a:lnTo>
                  <a:lnTo>
                    <a:pt x="146" y="533"/>
                  </a:lnTo>
                  <a:lnTo>
                    <a:pt x="146" y="531"/>
                  </a:lnTo>
                  <a:lnTo>
                    <a:pt x="145" y="531"/>
                  </a:lnTo>
                  <a:lnTo>
                    <a:pt x="143" y="531"/>
                  </a:lnTo>
                  <a:lnTo>
                    <a:pt x="141" y="533"/>
                  </a:lnTo>
                  <a:lnTo>
                    <a:pt x="140" y="533"/>
                  </a:lnTo>
                  <a:lnTo>
                    <a:pt x="138" y="533"/>
                  </a:lnTo>
                  <a:lnTo>
                    <a:pt x="138" y="531"/>
                  </a:lnTo>
                  <a:lnTo>
                    <a:pt x="137" y="531"/>
                  </a:lnTo>
                  <a:lnTo>
                    <a:pt x="135" y="531"/>
                  </a:lnTo>
                  <a:lnTo>
                    <a:pt x="133" y="531"/>
                  </a:lnTo>
                  <a:lnTo>
                    <a:pt x="132" y="531"/>
                  </a:lnTo>
                  <a:lnTo>
                    <a:pt x="132" y="533"/>
                  </a:lnTo>
                  <a:lnTo>
                    <a:pt x="130" y="533"/>
                  </a:lnTo>
                  <a:lnTo>
                    <a:pt x="130" y="534"/>
                  </a:lnTo>
                  <a:lnTo>
                    <a:pt x="128" y="534"/>
                  </a:lnTo>
                  <a:lnTo>
                    <a:pt x="128" y="536"/>
                  </a:lnTo>
                  <a:lnTo>
                    <a:pt x="130" y="536"/>
                  </a:lnTo>
                  <a:lnTo>
                    <a:pt x="130" y="538"/>
                  </a:lnTo>
                  <a:lnTo>
                    <a:pt x="130" y="539"/>
                  </a:lnTo>
                  <a:lnTo>
                    <a:pt x="130" y="541"/>
                  </a:lnTo>
                  <a:lnTo>
                    <a:pt x="128" y="539"/>
                  </a:lnTo>
                  <a:lnTo>
                    <a:pt x="127" y="539"/>
                  </a:lnTo>
                  <a:lnTo>
                    <a:pt x="125" y="538"/>
                  </a:lnTo>
                  <a:lnTo>
                    <a:pt x="123" y="538"/>
                  </a:lnTo>
                  <a:lnTo>
                    <a:pt x="122" y="538"/>
                  </a:lnTo>
                  <a:lnTo>
                    <a:pt x="120" y="538"/>
                  </a:lnTo>
                  <a:lnTo>
                    <a:pt x="118" y="539"/>
                  </a:lnTo>
                  <a:lnTo>
                    <a:pt x="118" y="541"/>
                  </a:lnTo>
                  <a:lnTo>
                    <a:pt x="117" y="543"/>
                  </a:lnTo>
                  <a:lnTo>
                    <a:pt x="117" y="544"/>
                  </a:lnTo>
                  <a:lnTo>
                    <a:pt x="118" y="544"/>
                  </a:lnTo>
                  <a:lnTo>
                    <a:pt x="118" y="546"/>
                  </a:lnTo>
                  <a:lnTo>
                    <a:pt x="118" y="548"/>
                  </a:lnTo>
                  <a:lnTo>
                    <a:pt x="117" y="548"/>
                  </a:lnTo>
                  <a:lnTo>
                    <a:pt x="117" y="549"/>
                  </a:lnTo>
                  <a:lnTo>
                    <a:pt x="115" y="549"/>
                  </a:lnTo>
                  <a:lnTo>
                    <a:pt x="115" y="551"/>
                  </a:lnTo>
                  <a:lnTo>
                    <a:pt x="117" y="551"/>
                  </a:lnTo>
                  <a:lnTo>
                    <a:pt x="118" y="551"/>
                  </a:lnTo>
                  <a:lnTo>
                    <a:pt x="120" y="551"/>
                  </a:lnTo>
                  <a:lnTo>
                    <a:pt x="122" y="551"/>
                  </a:lnTo>
                  <a:lnTo>
                    <a:pt x="122" y="552"/>
                  </a:lnTo>
                  <a:lnTo>
                    <a:pt x="122" y="554"/>
                  </a:lnTo>
                  <a:lnTo>
                    <a:pt x="120" y="554"/>
                  </a:lnTo>
                  <a:lnTo>
                    <a:pt x="120" y="556"/>
                  </a:lnTo>
                  <a:lnTo>
                    <a:pt x="120" y="557"/>
                  </a:lnTo>
                  <a:lnTo>
                    <a:pt x="118" y="557"/>
                  </a:lnTo>
                  <a:lnTo>
                    <a:pt x="117" y="557"/>
                  </a:lnTo>
                  <a:lnTo>
                    <a:pt x="115" y="556"/>
                  </a:lnTo>
                  <a:lnTo>
                    <a:pt x="113" y="556"/>
                  </a:lnTo>
                  <a:lnTo>
                    <a:pt x="112" y="554"/>
                  </a:lnTo>
                  <a:lnTo>
                    <a:pt x="110" y="554"/>
                  </a:lnTo>
                  <a:lnTo>
                    <a:pt x="108" y="554"/>
                  </a:lnTo>
                  <a:lnTo>
                    <a:pt x="107" y="554"/>
                  </a:lnTo>
                  <a:lnTo>
                    <a:pt x="105" y="554"/>
                  </a:lnTo>
                  <a:lnTo>
                    <a:pt x="105" y="552"/>
                  </a:lnTo>
                  <a:lnTo>
                    <a:pt x="104" y="552"/>
                  </a:lnTo>
                  <a:lnTo>
                    <a:pt x="102" y="552"/>
                  </a:lnTo>
                  <a:lnTo>
                    <a:pt x="100" y="551"/>
                  </a:lnTo>
                  <a:lnTo>
                    <a:pt x="99" y="551"/>
                  </a:lnTo>
                  <a:lnTo>
                    <a:pt x="97" y="551"/>
                  </a:lnTo>
                  <a:lnTo>
                    <a:pt x="95" y="551"/>
                  </a:lnTo>
                  <a:lnTo>
                    <a:pt x="95" y="552"/>
                  </a:lnTo>
                  <a:lnTo>
                    <a:pt x="94" y="552"/>
                  </a:lnTo>
                  <a:lnTo>
                    <a:pt x="94" y="554"/>
                  </a:lnTo>
                  <a:lnTo>
                    <a:pt x="95" y="556"/>
                  </a:lnTo>
                  <a:lnTo>
                    <a:pt x="95" y="557"/>
                  </a:lnTo>
                  <a:lnTo>
                    <a:pt x="95" y="559"/>
                  </a:lnTo>
                  <a:lnTo>
                    <a:pt x="94" y="559"/>
                  </a:lnTo>
                  <a:lnTo>
                    <a:pt x="94" y="557"/>
                  </a:lnTo>
                  <a:lnTo>
                    <a:pt x="92" y="557"/>
                  </a:lnTo>
                  <a:lnTo>
                    <a:pt x="90" y="557"/>
                  </a:lnTo>
                  <a:lnTo>
                    <a:pt x="89" y="559"/>
                  </a:lnTo>
                  <a:lnTo>
                    <a:pt x="89" y="561"/>
                  </a:lnTo>
                  <a:lnTo>
                    <a:pt x="87" y="561"/>
                  </a:lnTo>
                  <a:lnTo>
                    <a:pt x="87" y="562"/>
                  </a:lnTo>
                  <a:lnTo>
                    <a:pt x="85" y="564"/>
                  </a:lnTo>
                  <a:lnTo>
                    <a:pt x="84" y="566"/>
                  </a:lnTo>
                  <a:lnTo>
                    <a:pt x="82" y="567"/>
                  </a:lnTo>
                  <a:lnTo>
                    <a:pt x="80" y="569"/>
                  </a:lnTo>
                  <a:lnTo>
                    <a:pt x="79" y="571"/>
                  </a:lnTo>
                  <a:lnTo>
                    <a:pt x="79" y="569"/>
                  </a:lnTo>
                  <a:lnTo>
                    <a:pt x="77" y="567"/>
                  </a:lnTo>
                  <a:lnTo>
                    <a:pt x="75" y="567"/>
                  </a:lnTo>
                  <a:lnTo>
                    <a:pt x="75" y="569"/>
                  </a:lnTo>
                  <a:lnTo>
                    <a:pt x="74" y="569"/>
                  </a:lnTo>
                  <a:lnTo>
                    <a:pt x="74" y="567"/>
                  </a:lnTo>
                  <a:lnTo>
                    <a:pt x="72" y="566"/>
                  </a:lnTo>
                  <a:lnTo>
                    <a:pt x="74" y="566"/>
                  </a:lnTo>
                  <a:lnTo>
                    <a:pt x="74" y="564"/>
                  </a:lnTo>
                  <a:lnTo>
                    <a:pt x="74" y="562"/>
                  </a:lnTo>
                  <a:lnTo>
                    <a:pt x="72" y="561"/>
                  </a:lnTo>
                  <a:lnTo>
                    <a:pt x="71" y="562"/>
                  </a:lnTo>
                  <a:lnTo>
                    <a:pt x="69" y="562"/>
                  </a:lnTo>
                  <a:lnTo>
                    <a:pt x="67" y="562"/>
                  </a:lnTo>
                  <a:lnTo>
                    <a:pt x="67" y="564"/>
                  </a:lnTo>
                  <a:lnTo>
                    <a:pt x="66" y="566"/>
                  </a:lnTo>
                  <a:lnTo>
                    <a:pt x="64" y="567"/>
                  </a:lnTo>
                  <a:lnTo>
                    <a:pt x="62" y="567"/>
                  </a:lnTo>
                  <a:lnTo>
                    <a:pt x="62" y="566"/>
                  </a:lnTo>
                  <a:lnTo>
                    <a:pt x="62" y="564"/>
                  </a:lnTo>
                  <a:lnTo>
                    <a:pt x="64" y="564"/>
                  </a:lnTo>
                  <a:lnTo>
                    <a:pt x="62" y="562"/>
                  </a:lnTo>
                  <a:lnTo>
                    <a:pt x="61" y="562"/>
                  </a:lnTo>
                  <a:lnTo>
                    <a:pt x="59" y="562"/>
                  </a:lnTo>
                  <a:lnTo>
                    <a:pt x="57" y="562"/>
                  </a:lnTo>
                  <a:lnTo>
                    <a:pt x="56" y="562"/>
                  </a:lnTo>
                  <a:lnTo>
                    <a:pt x="56" y="564"/>
                  </a:lnTo>
                  <a:lnTo>
                    <a:pt x="56" y="566"/>
                  </a:lnTo>
                  <a:lnTo>
                    <a:pt x="54" y="566"/>
                  </a:lnTo>
                  <a:lnTo>
                    <a:pt x="54" y="564"/>
                  </a:lnTo>
                  <a:lnTo>
                    <a:pt x="52" y="564"/>
                  </a:lnTo>
                  <a:lnTo>
                    <a:pt x="51" y="562"/>
                  </a:lnTo>
                  <a:lnTo>
                    <a:pt x="51" y="561"/>
                  </a:lnTo>
                  <a:lnTo>
                    <a:pt x="51" y="559"/>
                  </a:lnTo>
                  <a:lnTo>
                    <a:pt x="52" y="557"/>
                  </a:lnTo>
                  <a:lnTo>
                    <a:pt x="52" y="556"/>
                  </a:lnTo>
                  <a:lnTo>
                    <a:pt x="51" y="556"/>
                  </a:lnTo>
                  <a:lnTo>
                    <a:pt x="49" y="554"/>
                  </a:lnTo>
                  <a:lnTo>
                    <a:pt x="49" y="552"/>
                  </a:lnTo>
                  <a:lnTo>
                    <a:pt x="47" y="552"/>
                  </a:lnTo>
                  <a:lnTo>
                    <a:pt x="47" y="554"/>
                  </a:lnTo>
                  <a:lnTo>
                    <a:pt x="46" y="554"/>
                  </a:lnTo>
                  <a:lnTo>
                    <a:pt x="46" y="556"/>
                  </a:lnTo>
                  <a:lnTo>
                    <a:pt x="46" y="557"/>
                  </a:lnTo>
                  <a:lnTo>
                    <a:pt x="44" y="557"/>
                  </a:lnTo>
                  <a:lnTo>
                    <a:pt x="44" y="559"/>
                  </a:lnTo>
                  <a:lnTo>
                    <a:pt x="44" y="561"/>
                  </a:lnTo>
                  <a:lnTo>
                    <a:pt x="43" y="561"/>
                  </a:lnTo>
                  <a:lnTo>
                    <a:pt x="43" y="559"/>
                  </a:lnTo>
                  <a:lnTo>
                    <a:pt x="41" y="559"/>
                  </a:lnTo>
                  <a:lnTo>
                    <a:pt x="39" y="557"/>
                  </a:lnTo>
                  <a:lnTo>
                    <a:pt x="39" y="556"/>
                  </a:lnTo>
                  <a:lnTo>
                    <a:pt x="38" y="556"/>
                  </a:lnTo>
                  <a:lnTo>
                    <a:pt x="36" y="554"/>
                  </a:lnTo>
                  <a:lnTo>
                    <a:pt x="34" y="554"/>
                  </a:lnTo>
                  <a:lnTo>
                    <a:pt x="34" y="556"/>
                  </a:lnTo>
                  <a:lnTo>
                    <a:pt x="36" y="557"/>
                  </a:lnTo>
                  <a:lnTo>
                    <a:pt x="34" y="559"/>
                  </a:lnTo>
                  <a:lnTo>
                    <a:pt x="33" y="559"/>
                  </a:lnTo>
                  <a:lnTo>
                    <a:pt x="33" y="557"/>
                  </a:lnTo>
                  <a:lnTo>
                    <a:pt x="31" y="557"/>
                  </a:lnTo>
                  <a:lnTo>
                    <a:pt x="33" y="556"/>
                  </a:lnTo>
                  <a:lnTo>
                    <a:pt x="33" y="554"/>
                  </a:lnTo>
                  <a:lnTo>
                    <a:pt x="33" y="552"/>
                  </a:lnTo>
                  <a:lnTo>
                    <a:pt x="31" y="552"/>
                  </a:lnTo>
                  <a:lnTo>
                    <a:pt x="31" y="554"/>
                  </a:lnTo>
                  <a:lnTo>
                    <a:pt x="29" y="554"/>
                  </a:lnTo>
                  <a:lnTo>
                    <a:pt x="28" y="552"/>
                  </a:lnTo>
                  <a:lnTo>
                    <a:pt x="29" y="551"/>
                  </a:lnTo>
                  <a:lnTo>
                    <a:pt x="29" y="549"/>
                  </a:lnTo>
                  <a:lnTo>
                    <a:pt x="29" y="548"/>
                  </a:lnTo>
                  <a:lnTo>
                    <a:pt x="28" y="548"/>
                  </a:lnTo>
                  <a:lnTo>
                    <a:pt x="26" y="549"/>
                  </a:lnTo>
                  <a:lnTo>
                    <a:pt x="26" y="548"/>
                  </a:lnTo>
                  <a:lnTo>
                    <a:pt x="24" y="548"/>
                  </a:lnTo>
                  <a:lnTo>
                    <a:pt x="24" y="546"/>
                  </a:lnTo>
                  <a:lnTo>
                    <a:pt x="24" y="544"/>
                  </a:lnTo>
                  <a:lnTo>
                    <a:pt x="26" y="544"/>
                  </a:lnTo>
                  <a:lnTo>
                    <a:pt x="26" y="543"/>
                  </a:lnTo>
                  <a:lnTo>
                    <a:pt x="24" y="543"/>
                  </a:lnTo>
                  <a:lnTo>
                    <a:pt x="24" y="544"/>
                  </a:lnTo>
                  <a:lnTo>
                    <a:pt x="23" y="544"/>
                  </a:lnTo>
                  <a:lnTo>
                    <a:pt x="21" y="544"/>
                  </a:lnTo>
                  <a:lnTo>
                    <a:pt x="21" y="543"/>
                  </a:lnTo>
                  <a:lnTo>
                    <a:pt x="21" y="541"/>
                  </a:lnTo>
                  <a:lnTo>
                    <a:pt x="21" y="539"/>
                  </a:lnTo>
                  <a:lnTo>
                    <a:pt x="21" y="538"/>
                  </a:lnTo>
                  <a:lnTo>
                    <a:pt x="19" y="536"/>
                  </a:lnTo>
                  <a:lnTo>
                    <a:pt x="18" y="536"/>
                  </a:lnTo>
                  <a:lnTo>
                    <a:pt x="16" y="538"/>
                  </a:lnTo>
                  <a:lnTo>
                    <a:pt x="16" y="539"/>
                  </a:lnTo>
                  <a:lnTo>
                    <a:pt x="16" y="538"/>
                  </a:lnTo>
                  <a:lnTo>
                    <a:pt x="14" y="538"/>
                  </a:lnTo>
                  <a:lnTo>
                    <a:pt x="14" y="536"/>
                  </a:lnTo>
                  <a:lnTo>
                    <a:pt x="13" y="536"/>
                  </a:lnTo>
                  <a:lnTo>
                    <a:pt x="13" y="534"/>
                  </a:lnTo>
                  <a:lnTo>
                    <a:pt x="11" y="534"/>
                  </a:lnTo>
                  <a:lnTo>
                    <a:pt x="11" y="533"/>
                  </a:lnTo>
                  <a:lnTo>
                    <a:pt x="10" y="533"/>
                  </a:lnTo>
                  <a:lnTo>
                    <a:pt x="10" y="531"/>
                  </a:lnTo>
                  <a:lnTo>
                    <a:pt x="11" y="531"/>
                  </a:lnTo>
                  <a:lnTo>
                    <a:pt x="11" y="529"/>
                  </a:lnTo>
                  <a:lnTo>
                    <a:pt x="13" y="529"/>
                  </a:lnTo>
                  <a:lnTo>
                    <a:pt x="13" y="531"/>
                  </a:lnTo>
                  <a:lnTo>
                    <a:pt x="14" y="533"/>
                  </a:lnTo>
                  <a:lnTo>
                    <a:pt x="16" y="533"/>
                  </a:lnTo>
                  <a:lnTo>
                    <a:pt x="18" y="533"/>
                  </a:lnTo>
                  <a:lnTo>
                    <a:pt x="18" y="531"/>
                  </a:lnTo>
                  <a:lnTo>
                    <a:pt x="19" y="529"/>
                  </a:lnTo>
                  <a:lnTo>
                    <a:pt x="18" y="528"/>
                  </a:lnTo>
                  <a:lnTo>
                    <a:pt x="16" y="528"/>
                  </a:lnTo>
                  <a:lnTo>
                    <a:pt x="16" y="526"/>
                  </a:lnTo>
                  <a:lnTo>
                    <a:pt x="14" y="526"/>
                  </a:lnTo>
                  <a:lnTo>
                    <a:pt x="16" y="526"/>
                  </a:lnTo>
                  <a:lnTo>
                    <a:pt x="16" y="524"/>
                  </a:lnTo>
                  <a:lnTo>
                    <a:pt x="18" y="523"/>
                  </a:lnTo>
                  <a:lnTo>
                    <a:pt x="19" y="523"/>
                  </a:lnTo>
                  <a:lnTo>
                    <a:pt x="19" y="521"/>
                  </a:lnTo>
                  <a:lnTo>
                    <a:pt x="18" y="519"/>
                  </a:lnTo>
                  <a:lnTo>
                    <a:pt x="16" y="518"/>
                  </a:lnTo>
                  <a:lnTo>
                    <a:pt x="14" y="518"/>
                  </a:lnTo>
                  <a:lnTo>
                    <a:pt x="13" y="516"/>
                  </a:lnTo>
                  <a:lnTo>
                    <a:pt x="14" y="516"/>
                  </a:lnTo>
                  <a:lnTo>
                    <a:pt x="14" y="515"/>
                  </a:lnTo>
                  <a:lnTo>
                    <a:pt x="14" y="513"/>
                  </a:lnTo>
                  <a:lnTo>
                    <a:pt x="13" y="513"/>
                  </a:lnTo>
                  <a:lnTo>
                    <a:pt x="13" y="510"/>
                  </a:lnTo>
                  <a:lnTo>
                    <a:pt x="13" y="508"/>
                  </a:lnTo>
                  <a:lnTo>
                    <a:pt x="16" y="506"/>
                  </a:lnTo>
                  <a:lnTo>
                    <a:pt x="18" y="506"/>
                  </a:lnTo>
                  <a:lnTo>
                    <a:pt x="19" y="508"/>
                  </a:lnTo>
                  <a:lnTo>
                    <a:pt x="19" y="510"/>
                  </a:lnTo>
                  <a:lnTo>
                    <a:pt x="19" y="511"/>
                  </a:lnTo>
                  <a:lnTo>
                    <a:pt x="21" y="510"/>
                  </a:lnTo>
                  <a:lnTo>
                    <a:pt x="21" y="508"/>
                  </a:lnTo>
                  <a:lnTo>
                    <a:pt x="21" y="506"/>
                  </a:lnTo>
                  <a:lnTo>
                    <a:pt x="21" y="505"/>
                  </a:lnTo>
                  <a:lnTo>
                    <a:pt x="19" y="505"/>
                  </a:lnTo>
                  <a:lnTo>
                    <a:pt x="18" y="505"/>
                  </a:lnTo>
                  <a:lnTo>
                    <a:pt x="18" y="503"/>
                  </a:lnTo>
                  <a:lnTo>
                    <a:pt x="18" y="501"/>
                  </a:lnTo>
                  <a:lnTo>
                    <a:pt x="18" y="500"/>
                  </a:lnTo>
                  <a:lnTo>
                    <a:pt x="18" y="498"/>
                  </a:lnTo>
                  <a:lnTo>
                    <a:pt x="19" y="498"/>
                  </a:lnTo>
                  <a:lnTo>
                    <a:pt x="19" y="500"/>
                  </a:lnTo>
                  <a:lnTo>
                    <a:pt x="21" y="500"/>
                  </a:lnTo>
                  <a:lnTo>
                    <a:pt x="21" y="501"/>
                  </a:lnTo>
                  <a:lnTo>
                    <a:pt x="23" y="501"/>
                  </a:lnTo>
                  <a:lnTo>
                    <a:pt x="24" y="500"/>
                  </a:lnTo>
                  <a:lnTo>
                    <a:pt x="24" y="498"/>
                  </a:lnTo>
                  <a:lnTo>
                    <a:pt x="24" y="496"/>
                  </a:lnTo>
                  <a:lnTo>
                    <a:pt x="23" y="496"/>
                  </a:lnTo>
                  <a:lnTo>
                    <a:pt x="23" y="495"/>
                  </a:lnTo>
                  <a:lnTo>
                    <a:pt x="23" y="493"/>
                  </a:lnTo>
                  <a:lnTo>
                    <a:pt x="24" y="493"/>
                  </a:lnTo>
                  <a:lnTo>
                    <a:pt x="24" y="495"/>
                  </a:lnTo>
                  <a:lnTo>
                    <a:pt x="26" y="496"/>
                  </a:lnTo>
                  <a:lnTo>
                    <a:pt x="28" y="495"/>
                  </a:lnTo>
                  <a:lnTo>
                    <a:pt x="26" y="493"/>
                  </a:lnTo>
                  <a:lnTo>
                    <a:pt x="28" y="491"/>
                  </a:lnTo>
                  <a:lnTo>
                    <a:pt x="29" y="490"/>
                  </a:lnTo>
                  <a:lnTo>
                    <a:pt x="31" y="490"/>
                  </a:lnTo>
                  <a:lnTo>
                    <a:pt x="31" y="488"/>
                  </a:lnTo>
                  <a:lnTo>
                    <a:pt x="33" y="488"/>
                  </a:lnTo>
                  <a:lnTo>
                    <a:pt x="33" y="490"/>
                  </a:lnTo>
                  <a:lnTo>
                    <a:pt x="34" y="490"/>
                  </a:lnTo>
                  <a:lnTo>
                    <a:pt x="36" y="490"/>
                  </a:lnTo>
                  <a:lnTo>
                    <a:pt x="36" y="488"/>
                  </a:lnTo>
                  <a:lnTo>
                    <a:pt x="38" y="486"/>
                  </a:lnTo>
                  <a:lnTo>
                    <a:pt x="38" y="485"/>
                  </a:lnTo>
                  <a:lnTo>
                    <a:pt x="39" y="483"/>
                  </a:lnTo>
                  <a:lnTo>
                    <a:pt x="41" y="483"/>
                  </a:lnTo>
                  <a:lnTo>
                    <a:pt x="43" y="483"/>
                  </a:lnTo>
                  <a:lnTo>
                    <a:pt x="44" y="483"/>
                  </a:lnTo>
                  <a:lnTo>
                    <a:pt x="46" y="482"/>
                  </a:lnTo>
                  <a:lnTo>
                    <a:pt x="47" y="480"/>
                  </a:lnTo>
                  <a:lnTo>
                    <a:pt x="49" y="480"/>
                  </a:lnTo>
                  <a:lnTo>
                    <a:pt x="51" y="482"/>
                  </a:lnTo>
                  <a:lnTo>
                    <a:pt x="49" y="483"/>
                  </a:lnTo>
                  <a:lnTo>
                    <a:pt x="47" y="485"/>
                  </a:lnTo>
                  <a:lnTo>
                    <a:pt x="47" y="486"/>
                  </a:lnTo>
                  <a:lnTo>
                    <a:pt x="47" y="488"/>
                  </a:lnTo>
                  <a:lnTo>
                    <a:pt x="49" y="486"/>
                  </a:lnTo>
                  <a:lnTo>
                    <a:pt x="49" y="485"/>
                  </a:lnTo>
                  <a:lnTo>
                    <a:pt x="51" y="483"/>
                  </a:lnTo>
                  <a:lnTo>
                    <a:pt x="52" y="483"/>
                  </a:lnTo>
                  <a:lnTo>
                    <a:pt x="52" y="482"/>
                  </a:lnTo>
                  <a:lnTo>
                    <a:pt x="52" y="480"/>
                  </a:lnTo>
                  <a:lnTo>
                    <a:pt x="54" y="480"/>
                  </a:lnTo>
                  <a:lnTo>
                    <a:pt x="54" y="482"/>
                  </a:lnTo>
                  <a:lnTo>
                    <a:pt x="56" y="483"/>
                  </a:lnTo>
                  <a:lnTo>
                    <a:pt x="57" y="483"/>
                  </a:lnTo>
                  <a:lnTo>
                    <a:pt x="59" y="483"/>
                  </a:lnTo>
                  <a:lnTo>
                    <a:pt x="59" y="482"/>
                  </a:lnTo>
                  <a:lnTo>
                    <a:pt x="57" y="482"/>
                  </a:lnTo>
                  <a:lnTo>
                    <a:pt x="57" y="480"/>
                  </a:lnTo>
                  <a:lnTo>
                    <a:pt x="59" y="480"/>
                  </a:lnTo>
                  <a:lnTo>
                    <a:pt x="59" y="478"/>
                  </a:lnTo>
                  <a:lnTo>
                    <a:pt x="59" y="477"/>
                  </a:lnTo>
                  <a:lnTo>
                    <a:pt x="59" y="475"/>
                  </a:lnTo>
                  <a:lnTo>
                    <a:pt x="57" y="475"/>
                  </a:lnTo>
                  <a:lnTo>
                    <a:pt x="57" y="473"/>
                  </a:lnTo>
                  <a:lnTo>
                    <a:pt x="56" y="473"/>
                  </a:lnTo>
                  <a:lnTo>
                    <a:pt x="54" y="473"/>
                  </a:lnTo>
                  <a:lnTo>
                    <a:pt x="54" y="472"/>
                  </a:lnTo>
                  <a:lnTo>
                    <a:pt x="54" y="470"/>
                  </a:lnTo>
                  <a:lnTo>
                    <a:pt x="52" y="468"/>
                  </a:lnTo>
                  <a:lnTo>
                    <a:pt x="54" y="467"/>
                  </a:lnTo>
                  <a:lnTo>
                    <a:pt x="54" y="465"/>
                  </a:lnTo>
                  <a:lnTo>
                    <a:pt x="56" y="465"/>
                  </a:lnTo>
                  <a:lnTo>
                    <a:pt x="56" y="463"/>
                  </a:lnTo>
                  <a:lnTo>
                    <a:pt x="57" y="463"/>
                  </a:lnTo>
                  <a:lnTo>
                    <a:pt x="59" y="463"/>
                  </a:lnTo>
                  <a:lnTo>
                    <a:pt x="59" y="465"/>
                  </a:lnTo>
                  <a:lnTo>
                    <a:pt x="61" y="465"/>
                  </a:lnTo>
                  <a:lnTo>
                    <a:pt x="61" y="467"/>
                  </a:lnTo>
                  <a:lnTo>
                    <a:pt x="62" y="467"/>
                  </a:lnTo>
                  <a:lnTo>
                    <a:pt x="62" y="465"/>
                  </a:lnTo>
                  <a:lnTo>
                    <a:pt x="61" y="465"/>
                  </a:lnTo>
                  <a:lnTo>
                    <a:pt x="61" y="463"/>
                  </a:lnTo>
                  <a:lnTo>
                    <a:pt x="59" y="463"/>
                  </a:lnTo>
                  <a:lnTo>
                    <a:pt x="59" y="462"/>
                  </a:lnTo>
                  <a:lnTo>
                    <a:pt x="61" y="460"/>
                  </a:lnTo>
                  <a:lnTo>
                    <a:pt x="62" y="460"/>
                  </a:lnTo>
                  <a:lnTo>
                    <a:pt x="64" y="460"/>
                  </a:lnTo>
                  <a:lnTo>
                    <a:pt x="66" y="462"/>
                  </a:lnTo>
                  <a:lnTo>
                    <a:pt x="67" y="460"/>
                  </a:lnTo>
                  <a:lnTo>
                    <a:pt x="69" y="460"/>
                  </a:lnTo>
                  <a:lnTo>
                    <a:pt x="69" y="462"/>
                  </a:lnTo>
                  <a:lnTo>
                    <a:pt x="71" y="462"/>
                  </a:lnTo>
                  <a:lnTo>
                    <a:pt x="71" y="460"/>
                  </a:lnTo>
                  <a:lnTo>
                    <a:pt x="69" y="458"/>
                  </a:lnTo>
                  <a:lnTo>
                    <a:pt x="71" y="457"/>
                  </a:lnTo>
                  <a:lnTo>
                    <a:pt x="71" y="455"/>
                  </a:lnTo>
                  <a:lnTo>
                    <a:pt x="72" y="453"/>
                  </a:lnTo>
                  <a:lnTo>
                    <a:pt x="72" y="452"/>
                  </a:lnTo>
                  <a:lnTo>
                    <a:pt x="72" y="450"/>
                  </a:lnTo>
                  <a:lnTo>
                    <a:pt x="71" y="450"/>
                  </a:lnTo>
                  <a:lnTo>
                    <a:pt x="71" y="449"/>
                  </a:lnTo>
                  <a:lnTo>
                    <a:pt x="67" y="449"/>
                  </a:lnTo>
                  <a:lnTo>
                    <a:pt x="67" y="450"/>
                  </a:lnTo>
                  <a:lnTo>
                    <a:pt x="66" y="450"/>
                  </a:lnTo>
                  <a:lnTo>
                    <a:pt x="64" y="450"/>
                  </a:lnTo>
                  <a:lnTo>
                    <a:pt x="62" y="450"/>
                  </a:lnTo>
                  <a:lnTo>
                    <a:pt x="62" y="449"/>
                  </a:lnTo>
                  <a:lnTo>
                    <a:pt x="62" y="447"/>
                  </a:lnTo>
                  <a:lnTo>
                    <a:pt x="61" y="447"/>
                  </a:lnTo>
                  <a:lnTo>
                    <a:pt x="61" y="445"/>
                  </a:lnTo>
                  <a:lnTo>
                    <a:pt x="59" y="445"/>
                  </a:lnTo>
                  <a:lnTo>
                    <a:pt x="59" y="444"/>
                  </a:lnTo>
                  <a:lnTo>
                    <a:pt x="57" y="444"/>
                  </a:lnTo>
                  <a:lnTo>
                    <a:pt x="57" y="442"/>
                  </a:lnTo>
                  <a:lnTo>
                    <a:pt x="57" y="440"/>
                  </a:lnTo>
                  <a:lnTo>
                    <a:pt x="57" y="439"/>
                  </a:lnTo>
                  <a:lnTo>
                    <a:pt x="56" y="440"/>
                  </a:lnTo>
                  <a:lnTo>
                    <a:pt x="54" y="440"/>
                  </a:lnTo>
                  <a:lnTo>
                    <a:pt x="52" y="440"/>
                  </a:lnTo>
                  <a:lnTo>
                    <a:pt x="51" y="439"/>
                  </a:lnTo>
                  <a:lnTo>
                    <a:pt x="51" y="437"/>
                  </a:lnTo>
                  <a:lnTo>
                    <a:pt x="51" y="435"/>
                  </a:lnTo>
                  <a:lnTo>
                    <a:pt x="52" y="435"/>
                  </a:lnTo>
                  <a:lnTo>
                    <a:pt x="51" y="435"/>
                  </a:lnTo>
                  <a:lnTo>
                    <a:pt x="49" y="435"/>
                  </a:lnTo>
                  <a:lnTo>
                    <a:pt x="49" y="434"/>
                  </a:lnTo>
                  <a:lnTo>
                    <a:pt x="47" y="434"/>
                  </a:lnTo>
                  <a:lnTo>
                    <a:pt x="47" y="432"/>
                  </a:lnTo>
                  <a:lnTo>
                    <a:pt x="47" y="430"/>
                  </a:lnTo>
                  <a:lnTo>
                    <a:pt x="49" y="430"/>
                  </a:lnTo>
                  <a:lnTo>
                    <a:pt x="49" y="429"/>
                  </a:lnTo>
                  <a:lnTo>
                    <a:pt x="47" y="429"/>
                  </a:lnTo>
                  <a:lnTo>
                    <a:pt x="46" y="430"/>
                  </a:lnTo>
                  <a:lnTo>
                    <a:pt x="44" y="429"/>
                  </a:lnTo>
                  <a:lnTo>
                    <a:pt x="43" y="429"/>
                  </a:lnTo>
                  <a:lnTo>
                    <a:pt x="43" y="427"/>
                  </a:lnTo>
                  <a:lnTo>
                    <a:pt x="41" y="427"/>
                  </a:lnTo>
                  <a:lnTo>
                    <a:pt x="43" y="427"/>
                  </a:lnTo>
                  <a:lnTo>
                    <a:pt x="43" y="425"/>
                  </a:lnTo>
                  <a:lnTo>
                    <a:pt x="44" y="424"/>
                  </a:lnTo>
                  <a:lnTo>
                    <a:pt x="43" y="422"/>
                  </a:lnTo>
                  <a:lnTo>
                    <a:pt x="41" y="422"/>
                  </a:lnTo>
                  <a:lnTo>
                    <a:pt x="39" y="422"/>
                  </a:lnTo>
                  <a:lnTo>
                    <a:pt x="38" y="422"/>
                  </a:lnTo>
                  <a:lnTo>
                    <a:pt x="38" y="420"/>
                  </a:lnTo>
                  <a:lnTo>
                    <a:pt x="36" y="420"/>
                  </a:lnTo>
                  <a:lnTo>
                    <a:pt x="34" y="420"/>
                  </a:lnTo>
                  <a:lnTo>
                    <a:pt x="34" y="419"/>
                  </a:lnTo>
                  <a:lnTo>
                    <a:pt x="34" y="417"/>
                  </a:lnTo>
                  <a:lnTo>
                    <a:pt x="36" y="417"/>
                  </a:lnTo>
                  <a:lnTo>
                    <a:pt x="36" y="416"/>
                  </a:lnTo>
                  <a:lnTo>
                    <a:pt x="38" y="414"/>
                  </a:lnTo>
                  <a:lnTo>
                    <a:pt x="36" y="414"/>
                  </a:lnTo>
                  <a:lnTo>
                    <a:pt x="36" y="412"/>
                  </a:lnTo>
                  <a:lnTo>
                    <a:pt x="34" y="414"/>
                  </a:lnTo>
                  <a:lnTo>
                    <a:pt x="33" y="414"/>
                  </a:lnTo>
                  <a:lnTo>
                    <a:pt x="31" y="414"/>
                  </a:lnTo>
                  <a:lnTo>
                    <a:pt x="29" y="412"/>
                  </a:lnTo>
                  <a:lnTo>
                    <a:pt x="29" y="411"/>
                  </a:lnTo>
                  <a:lnTo>
                    <a:pt x="31" y="411"/>
                  </a:lnTo>
                  <a:lnTo>
                    <a:pt x="33" y="411"/>
                  </a:lnTo>
                  <a:lnTo>
                    <a:pt x="33" y="409"/>
                  </a:lnTo>
                  <a:lnTo>
                    <a:pt x="34" y="409"/>
                  </a:lnTo>
                  <a:lnTo>
                    <a:pt x="34" y="407"/>
                  </a:lnTo>
                  <a:lnTo>
                    <a:pt x="36" y="407"/>
                  </a:lnTo>
                  <a:lnTo>
                    <a:pt x="34" y="407"/>
                  </a:lnTo>
                  <a:lnTo>
                    <a:pt x="33" y="407"/>
                  </a:lnTo>
                  <a:lnTo>
                    <a:pt x="31" y="406"/>
                  </a:lnTo>
                  <a:lnTo>
                    <a:pt x="31" y="404"/>
                  </a:lnTo>
                  <a:lnTo>
                    <a:pt x="31" y="402"/>
                  </a:lnTo>
                  <a:lnTo>
                    <a:pt x="33" y="402"/>
                  </a:lnTo>
                  <a:lnTo>
                    <a:pt x="33" y="401"/>
                  </a:lnTo>
                  <a:lnTo>
                    <a:pt x="33" y="399"/>
                  </a:lnTo>
                  <a:lnTo>
                    <a:pt x="33" y="397"/>
                  </a:lnTo>
                  <a:lnTo>
                    <a:pt x="33" y="396"/>
                  </a:lnTo>
                  <a:lnTo>
                    <a:pt x="34" y="396"/>
                  </a:lnTo>
                  <a:lnTo>
                    <a:pt x="36" y="396"/>
                  </a:lnTo>
                  <a:lnTo>
                    <a:pt x="34" y="397"/>
                  </a:lnTo>
                  <a:lnTo>
                    <a:pt x="34" y="399"/>
                  </a:lnTo>
                  <a:lnTo>
                    <a:pt x="36" y="399"/>
                  </a:lnTo>
                  <a:lnTo>
                    <a:pt x="36" y="397"/>
                  </a:lnTo>
                  <a:lnTo>
                    <a:pt x="36" y="396"/>
                  </a:lnTo>
                  <a:lnTo>
                    <a:pt x="36" y="394"/>
                  </a:lnTo>
                  <a:lnTo>
                    <a:pt x="38" y="394"/>
                  </a:lnTo>
                  <a:lnTo>
                    <a:pt x="39" y="394"/>
                  </a:lnTo>
                  <a:lnTo>
                    <a:pt x="41" y="396"/>
                  </a:lnTo>
                  <a:lnTo>
                    <a:pt x="43" y="396"/>
                  </a:lnTo>
                  <a:lnTo>
                    <a:pt x="44" y="396"/>
                  </a:lnTo>
                  <a:lnTo>
                    <a:pt x="46" y="396"/>
                  </a:lnTo>
                  <a:lnTo>
                    <a:pt x="46" y="394"/>
                  </a:lnTo>
                  <a:lnTo>
                    <a:pt x="47" y="394"/>
                  </a:lnTo>
                  <a:lnTo>
                    <a:pt x="47" y="392"/>
                  </a:lnTo>
                  <a:lnTo>
                    <a:pt x="46" y="392"/>
                  </a:lnTo>
                  <a:lnTo>
                    <a:pt x="44" y="392"/>
                  </a:lnTo>
                  <a:lnTo>
                    <a:pt x="44" y="391"/>
                  </a:lnTo>
                  <a:lnTo>
                    <a:pt x="44" y="389"/>
                  </a:lnTo>
                  <a:lnTo>
                    <a:pt x="44" y="387"/>
                  </a:lnTo>
                  <a:lnTo>
                    <a:pt x="43" y="386"/>
                  </a:lnTo>
                  <a:lnTo>
                    <a:pt x="43" y="384"/>
                  </a:lnTo>
                  <a:lnTo>
                    <a:pt x="43" y="383"/>
                  </a:lnTo>
                  <a:lnTo>
                    <a:pt x="41" y="381"/>
                  </a:lnTo>
                  <a:lnTo>
                    <a:pt x="41" y="379"/>
                  </a:lnTo>
                  <a:lnTo>
                    <a:pt x="41" y="378"/>
                  </a:lnTo>
                  <a:lnTo>
                    <a:pt x="41" y="376"/>
                  </a:lnTo>
                  <a:lnTo>
                    <a:pt x="43" y="376"/>
                  </a:lnTo>
                  <a:lnTo>
                    <a:pt x="43" y="378"/>
                  </a:lnTo>
                  <a:lnTo>
                    <a:pt x="44" y="376"/>
                  </a:lnTo>
                  <a:lnTo>
                    <a:pt x="43" y="376"/>
                  </a:lnTo>
                  <a:lnTo>
                    <a:pt x="43" y="374"/>
                  </a:lnTo>
                  <a:lnTo>
                    <a:pt x="41" y="374"/>
                  </a:lnTo>
                  <a:lnTo>
                    <a:pt x="41" y="373"/>
                  </a:lnTo>
                  <a:lnTo>
                    <a:pt x="39" y="373"/>
                  </a:lnTo>
                  <a:lnTo>
                    <a:pt x="39" y="371"/>
                  </a:lnTo>
                  <a:lnTo>
                    <a:pt x="41" y="369"/>
                  </a:lnTo>
                  <a:lnTo>
                    <a:pt x="43" y="369"/>
                  </a:lnTo>
                  <a:lnTo>
                    <a:pt x="44" y="371"/>
                  </a:lnTo>
                  <a:lnTo>
                    <a:pt x="46" y="371"/>
                  </a:lnTo>
                  <a:lnTo>
                    <a:pt x="47" y="369"/>
                  </a:lnTo>
                  <a:lnTo>
                    <a:pt x="49" y="369"/>
                  </a:lnTo>
                  <a:lnTo>
                    <a:pt x="49" y="368"/>
                  </a:lnTo>
                  <a:lnTo>
                    <a:pt x="51" y="368"/>
                  </a:lnTo>
                  <a:lnTo>
                    <a:pt x="51" y="366"/>
                  </a:lnTo>
                  <a:lnTo>
                    <a:pt x="49" y="366"/>
                  </a:lnTo>
                  <a:lnTo>
                    <a:pt x="49" y="364"/>
                  </a:lnTo>
                  <a:lnTo>
                    <a:pt x="47" y="364"/>
                  </a:lnTo>
                  <a:lnTo>
                    <a:pt x="47" y="363"/>
                  </a:lnTo>
                  <a:lnTo>
                    <a:pt x="46" y="361"/>
                  </a:lnTo>
                  <a:lnTo>
                    <a:pt x="44" y="361"/>
                  </a:lnTo>
                  <a:lnTo>
                    <a:pt x="43" y="361"/>
                  </a:lnTo>
                  <a:lnTo>
                    <a:pt x="43" y="359"/>
                  </a:lnTo>
                  <a:lnTo>
                    <a:pt x="41" y="359"/>
                  </a:lnTo>
                  <a:lnTo>
                    <a:pt x="41" y="358"/>
                  </a:lnTo>
                  <a:lnTo>
                    <a:pt x="39" y="358"/>
                  </a:lnTo>
                  <a:lnTo>
                    <a:pt x="41" y="356"/>
                  </a:lnTo>
                  <a:lnTo>
                    <a:pt x="43" y="356"/>
                  </a:lnTo>
                  <a:lnTo>
                    <a:pt x="43" y="354"/>
                  </a:lnTo>
                  <a:lnTo>
                    <a:pt x="44" y="354"/>
                  </a:lnTo>
                  <a:lnTo>
                    <a:pt x="44" y="356"/>
                  </a:lnTo>
                  <a:lnTo>
                    <a:pt x="46" y="356"/>
                  </a:lnTo>
                  <a:lnTo>
                    <a:pt x="46" y="358"/>
                  </a:lnTo>
                  <a:lnTo>
                    <a:pt x="46" y="359"/>
                  </a:lnTo>
                  <a:lnTo>
                    <a:pt x="47" y="361"/>
                  </a:lnTo>
                  <a:lnTo>
                    <a:pt x="49" y="363"/>
                  </a:lnTo>
                  <a:lnTo>
                    <a:pt x="49" y="361"/>
                  </a:lnTo>
                  <a:lnTo>
                    <a:pt x="49" y="359"/>
                  </a:lnTo>
                  <a:lnTo>
                    <a:pt x="49" y="358"/>
                  </a:lnTo>
                  <a:lnTo>
                    <a:pt x="49" y="356"/>
                  </a:lnTo>
                  <a:lnTo>
                    <a:pt x="49" y="354"/>
                  </a:lnTo>
                  <a:lnTo>
                    <a:pt x="51" y="353"/>
                  </a:lnTo>
                  <a:lnTo>
                    <a:pt x="49" y="353"/>
                  </a:lnTo>
                  <a:lnTo>
                    <a:pt x="49" y="351"/>
                  </a:lnTo>
                  <a:lnTo>
                    <a:pt x="49" y="350"/>
                  </a:lnTo>
                  <a:lnTo>
                    <a:pt x="49" y="348"/>
                  </a:lnTo>
                  <a:lnTo>
                    <a:pt x="49" y="346"/>
                  </a:lnTo>
                  <a:lnTo>
                    <a:pt x="51" y="346"/>
                  </a:lnTo>
                  <a:lnTo>
                    <a:pt x="49" y="345"/>
                  </a:lnTo>
                  <a:lnTo>
                    <a:pt x="49" y="343"/>
                  </a:lnTo>
                  <a:lnTo>
                    <a:pt x="49" y="341"/>
                  </a:lnTo>
                  <a:lnTo>
                    <a:pt x="49" y="340"/>
                  </a:lnTo>
                  <a:lnTo>
                    <a:pt x="47" y="340"/>
                  </a:lnTo>
                  <a:lnTo>
                    <a:pt x="47" y="341"/>
                  </a:lnTo>
                  <a:lnTo>
                    <a:pt x="46" y="343"/>
                  </a:lnTo>
                  <a:lnTo>
                    <a:pt x="44" y="343"/>
                  </a:lnTo>
                  <a:lnTo>
                    <a:pt x="44" y="345"/>
                  </a:lnTo>
                  <a:lnTo>
                    <a:pt x="43" y="345"/>
                  </a:lnTo>
                  <a:lnTo>
                    <a:pt x="43" y="343"/>
                  </a:lnTo>
                  <a:lnTo>
                    <a:pt x="41" y="343"/>
                  </a:lnTo>
                  <a:lnTo>
                    <a:pt x="41" y="341"/>
                  </a:lnTo>
                  <a:lnTo>
                    <a:pt x="39" y="341"/>
                  </a:lnTo>
                  <a:lnTo>
                    <a:pt x="41" y="340"/>
                  </a:lnTo>
                  <a:lnTo>
                    <a:pt x="41" y="338"/>
                  </a:lnTo>
                  <a:lnTo>
                    <a:pt x="43" y="338"/>
                  </a:lnTo>
                  <a:lnTo>
                    <a:pt x="43" y="336"/>
                  </a:lnTo>
                  <a:lnTo>
                    <a:pt x="43" y="335"/>
                  </a:lnTo>
                  <a:lnTo>
                    <a:pt x="41" y="333"/>
                  </a:lnTo>
                  <a:lnTo>
                    <a:pt x="41" y="331"/>
                  </a:lnTo>
                  <a:lnTo>
                    <a:pt x="41" y="330"/>
                  </a:lnTo>
                  <a:lnTo>
                    <a:pt x="39" y="328"/>
                  </a:lnTo>
                  <a:lnTo>
                    <a:pt x="38" y="328"/>
                  </a:lnTo>
                  <a:lnTo>
                    <a:pt x="38" y="326"/>
                  </a:lnTo>
                  <a:lnTo>
                    <a:pt x="38" y="325"/>
                  </a:lnTo>
                  <a:lnTo>
                    <a:pt x="38" y="323"/>
                  </a:lnTo>
                  <a:lnTo>
                    <a:pt x="36" y="323"/>
                  </a:lnTo>
                  <a:lnTo>
                    <a:pt x="36" y="322"/>
                  </a:lnTo>
                  <a:lnTo>
                    <a:pt x="34" y="322"/>
                  </a:lnTo>
                  <a:lnTo>
                    <a:pt x="34" y="320"/>
                  </a:lnTo>
                  <a:lnTo>
                    <a:pt x="36" y="320"/>
                  </a:lnTo>
                  <a:lnTo>
                    <a:pt x="38" y="320"/>
                  </a:lnTo>
                  <a:lnTo>
                    <a:pt x="39" y="318"/>
                  </a:lnTo>
                  <a:lnTo>
                    <a:pt x="39" y="317"/>
                  </a:lnTo>
                  <a:lnTo>
                    <a:pt x="39" y="315"/>
                  </a:lnTo>
                  <a:lnTo>
                    <a:pt x="39" y="313"/>
                  </a:lnTo>
                  <a:lnTo>
                    <a:pt x="39" y="312"/>
                  </a:lnTo>
                  <a:lnTo>
                    <a:pt x="38" y="313"/>
                  </a:lnTo>
                  <a:lnTo>
                    <a:pt x="36" y="313"/>
                  </a:lnTo>
                  <a:lnTo>
                    <a:pt x="34" y="313"/>
                  </a:lnTo>
                  <a:lnTo>
                    <a:pt x="34" y="312"/>
                  </a:lnTo>
                  <a:lnTo>
                    <a:pt x="34" y="310"/>
                  </a:lnTo>
                  <a:lnTo>
                    <a:pt x="34" y="308"/>
                  </a:lnTo>
                  <a:lnTo>
                    <a:pt x="33" y="308"/>
                  </a:lnTo>
                  <a:lnTo>
                    <a:pt x="33" y="310"/>
                  </a:lnTo>
                  <a:lnTo>
                    <a:pt x="31" y="312"/>
                  </a:lnTo>
                  <a:lnTo>
                    <a:pt x="29" y="312"/>
                  </a:lnTo>
                  <a:lnTo>
                    <a:pt x="29" y="310"/>
                  </a:lnTo>
                  <a:lnTo>
                    <a:pt x="28" y="310"/>
                  </a:lnTo>
                  <a:lnTo>
                    <a:pt x="28" y="308"/>
                  </a:lnTo>
                  <a:lnTo>
                    <a:pt x="28" y="307"/>
                  </a:lnTo>
                  <a:lnTo>
                    <a:pt x="26" y="305"/>
                  </a:lnTo>
                  <a:lnTo>
                    <a:pt x="24" y="305"/>
                  </a:lnTo>
                  <a:lnTo>
                    <a:pt x="23" y="303"/>
                  </a:lnTo>
                  <a:lnTo>
                    <a:pt x="23" y="302"/>
                  </a:lnTo>
                  <a:lnTo>
                    <a:pt x="24" y="302"/>
                  </a:lnTo>
                  <a:lnTo>
                    <a:pt x="26" y="302"/>
                  </a:lnTo>
                  <a:lnTo>
                    <a:pt x="28" y="303"/>
                  </a:lnTo>
                  <a:lnTo>
                    <a:pt x="29" y="303"/>
                  </a:lnTo>
                  <a:lnTo>
                    <a:pt x="29" y="302"/>
                  </a:lnTo>
                  <a:lnTo>
                    <a:pt x="29" y="300"/>
                  </a:lnTo>
                  <a:lnTo>
                    <a:pt x="29" y="298"/>
                  </a:lnTo>
                  <a:lnTo>
                    <a:pt x="28" y="297"/>
                  </a:lnTo>
                  <a:lnTo>
                    <a:pt x="28" y="298"/>
                  </a:lnTo>
                  <a:lnTo>
                    <a:pt x="26" y="298"/>
                  </a:lnTo>
                  <a:lnTo>
                    <a:pt x="26" y="300"/>
                  </a:lnTo>
                  <a:lnTo>
                    <a:pt x="24" y="300"/>
                  </a:lnTo>
                  <a:lnTo>
                    <a:pt x="23" y="300"/>
                  </a:lnTo>
                  <a:lnTo>
                    <a:pt x="21" y="298"/>
                  </a:lnTo>
                  <a:lnTo>
                    <a:pt x="19" y="298"/>
                  </a:lnTo>
                  <a:lnTo>
                    <a:pt x="19" y="297"/>
                  </a:lnTo>
                  <a:lnTo>
                    <a:pt x="19" y="295"/>
                  </a:lnTo>
                  <a:lnTo>
                    <a:pt x="18" y="295"/>
                  </a:lnTo>
                  <a:lnTo>
                    <a:pt x="18" y="293"/>
                  </a:lnTo>
                  <a:lnTo>
                    <a:pt x="19" y="293"/>
                  </a:lnTo>
                  <a:lnTo>
                    <a:pt x="21" y="293"/>
                  </a:lnTo>
                  <a:lnTo>
                    <a:pt x="21" y="292"/>
                  </a:lnTo>
                  <a:lnTo>
                    <a:pt x="21" y="290"/>
                  </a:lnTo>
                  <a:lnTo>
                    <a:pt x="19" y="290"/>
                  </a:lnTo>
                  <a:lnTo>
                    <a:pt x="18" y="290"/>
                  </a:lnTo>
                  <a:lnTo>
                    <a:pt x="16" y="290"/>
                  </a:lnTo>
                  <a:lnTo>
                    <a:pt x="14" y="290"/>
                  </a:lnTo>
                  <a:lnTo>
                    <a:pt x="14" y="289"/>
                  </a:lnTo>
                  <a:lnTo>
                    <a:pt x="16" y="289"/>
                  </a:lnTo>
                  <a:lnTo>
                    <a:pt x="16" y="287"/>
                  </a:lnTo>
                  <a:lnTo>
                    <a:pt x="18" y="285"/>
                  </a:lnTo>
                  <a:lnTo>
                    <a:pt x="18" y="284"/>
                  </a:lnTo>
                  <a:lnTo>
                    <a:pt x="19" y="284"/>
                  </a:lnTo>
                  <a:lnTo>
                    <a:pt x="19" y="282"/>
                  </a:lnTo>
                  <a:lnTo>
                    <a:pt x="21" y="282"/>
                  </a:lnTo>
                  <a:lnTo>
                    <a:pt x="21" y="280"/>
                  </a:lnTo>
                  <a:lnTo>
                    <a:pt x="19" y="280"/>
                  </a:lnTo>
                  <a:lnTo>
                    <a:pt x="19" y="279"/>
                  </a:lnTo>
                  <a:lnTo>
                    <a:pt x="21" y="277"/>
                  </a:lnTo>
                  <a:lnTo>
                    <a:pt x="21" y="275"/>
                  </a:lnTo>
                  <a:lnTo>
                    <a:pt x="19" y="275"/>
                  </a:lnTo>
                  <a:lnTo>
                    <a:pt x="19" y="274"/>
                  </a:lnTo>
                  <a:lnTo>
                    <a:pt x="18" y="274"/>
                  </a:lnTo>
                  <a:lnTo>
                    <a:pt x="16" y="275"/>
                  </a:lnTo>
                  <a:lnTo>
                    <a:pt x="14" y="275"/>
                  </a:lnTo>
                  <a:lnTo>
                    <a:pt x="14" y="274"/>
                  </a:lnTo>
                  <a:lnTo>
                    <a:pt x="14" y="272"/>
                  </a:lnTo>
                  <a:lnTo>
                    <a:pt x="14" y="270"/>
                  </a:lnTo>
                  <a:lnTo>
                    <a:pt x="16" y="269"/>
                  </a:lnTo>
                  <a:lnTo>
                    <a:pt x="18" y="269"/>
                  </a:lnTo>
                  <a:lnTo>
                    <a:pt x="18" y="267"/>
                  </a:lnTo>
                  <a:lnTo>
                    <a:pt x="19" y="267"/>
                  </a:lnTo>
                  <a:lnTo>
                    <a:pt x="18" y="267"/>
                  </a:lnTo>
                  <a:lnTo>
                    <a:pt x="16" y="267"/>
                  </a:lnTo>
                  <a:lnTo>
                    <a:pt x="14" y="267"/>
                  </a:lnTo>
                  <a:lnTo>
                    <a:pt x="13" y="267"/>
                  </a:lnTo>
                  <a:lnTo>
                    <a:pt x="13" y="265"/>
                  </a:lnTo>
                  <a:lnTo>
                    <a:pt x="13" y="264"/>
                  </a:lnTo>
                  <a:lnTo>
                    <a:pt x="11" y="264"/>
                  </a:lnTo>
                  <a:lnTo>
                    <a:pt x="10" y="262"/>
                  </a:lnTo>
                  <a:lnTo>
                    <a:pt x="10" y="260"/>
                  </a:lnTo>
                  <a:lnTo>
                    <a:pt x="8" y="260"/>
                  </a:lnTo>
                  <a:lnTo>
                    <a:pt x="6" y="260"/>
                  </a:lnTo>
                  <a:lnTo>
                    <a:pt x="5" y="260"/>
                  </a:lnTo>
                  <a:lnTo>
                    <a:pt x="3" y="260"/>
                  </a:lnTo>
                  <a:lnTo>
                    <a:pt x="3" y="259"/>
                  </a:lnTo>
                  <a:lnTo>
                    <a:pt x="5" y="259"/>
                  </a:lnTo>
                  <a:lnTo>
                    <a:pt x="6" y="259"/>
                  </a:lnTo>
                  <a:lnTo>
                    <a:pt x="8" y="257"/>
                  </a:lnTo>
                  <a:lnTo>
                    <a:pt x="8" y="256"/>
                  </a:lnTo>
                  <a:lnTo>
                    <a:pt x="11" y="256"/>
                  </a:lnTo>
                  <a:lnTo>
                    <a:pt x="13" y="256"/>
                  </a:lnTo>
                  <a:lnTo>
                    <a:pt x="14" y="256"/>
                  </a:lnTo>
                  <a:lnTo>
                    <a:pt x="16" y="256"/>
                  </a:lnTo>
                  <a:lnTo>
                    <a:pt x="18" y="254"/>
                  </a:lnTo>
                  <a:lnTo>
                    <a:pt x="19" y="254"/>
                  </a:lnTo>
                  <a:lnTo>
                    <a:pt x="21" y="254"/>
                  </a:lnTo>
                  <a:lnTo>
                    <a:pt x="21" y="252"/>
                  </a:lnTo>
                  <a:lnTo>
                    <a:pt x="23" y="252"/>
                  </a:lnTo>
                  <a:lnTo>
                    <a:pt x="24" y="251"/>
                  </a:lnTo>
                  <a:lnTo>
                    <a:pt x="26" y="251"/>
                  </a:lnTo>
                  <a:lnTo>
                    <a:pt x="26" y="249"/>
                  </a:lnTo>
                  <a:lnTo>
                    <a:pt x="28" y="249"/>
                  </a:lnTo>
                  <a:lnTo>
                    <a:pt x="29" y="249"/>
                  </a:lnTo>
                  <a:lnTo>
                    <a:pt x="28" y="247"/>
                  </a:lnTo>
                  <a:lnTo>
                    <a:pt x="28" y="246"/>
                  </a:lnTo>
                  <a:lnTo>
                    <a:pt x="26" y="246"/>
                  </a:lnTo>
                  <a:lnTo>
                    <a:pt x="26" y="244"/>
                  </a:lnTo>
                  <a:lnTo>
                    <a:pt x="24" y="242"/>
                  </a:lnTo>
                  <a:lnTo>
                    <a:pt x="23" y="241"/>
                  </a:lnTo>
                  <a:lnTo>
                    <a:pt x="23" y="239"/>
                  </a:lnTo>
                  <a:lnTo>
                    <a:pt x="21" y="237"/>
                  </a:lnTo>
                  <a:lnTo>
                    <a:pt x="19" y="236"/>
                  </a:lnTo>
                  <a:lnTo>
                    <a:pt x="19" y="234"/>
                  </a:lnTo>
                  <a:lnTo>
                    <a:pt x="18" y="232"/>
                  </a:lnTo>
                  <a:lnTo>
                    <a:pt x="16" y="229"/>
                  </a:lnTo>
                  <a:lnTo>
                    <a:pt x="14" y="229"/>
                  </a:lnTo>
                  <a:lnTo>
                    <a:pt x="14" y="227"/>
                  </a:lnTo>
                  <a:lnTo>
                    <a:pt x="13" y="227"/>
                  </a:lnTo>
                  <a:lnTo>
                    <a:pt x="13" y="226"/>
                  </a:lnTo>
                  <a:lnTo>
                    <a:pt x="11" y="226"/>
                  </a:lnTo>
                  <a:lnTo>
                    <a:pt x="11" y="224"/>
                  </a:lnTo>
                  <a:lnTo>
                    <a:pt x="10" y="224"/>
                  </a:lnTo>
                  <a:lnTo>
                    <a:pt x="10" y="223"/>
                  </a:lnTo>
                  <a:lnTo>
                    <a:pt x="10" y="221"/>
                  </a:lnTo>
                  <a:lnTo>
                    <a:pt x="8" y="221"/>
                  </a:lnTo>
                  <a:lnTo>
                    <a:pt x="8" y="219"/>
                  </a:lnTo>
                  <a:lnTo>
                    <a:pt x="6" y="218"/>
                  </a:lnTo>
                  <a:lnTo>
                    <a:pt x="6" y="216"/>
                  </a:lnTo>
                  <a:lnTo>
                    <a:pt x="5" y="214"/>
                  </a:lnTo>
                  <a:lnTo>
                    <a:pt x="5" y="213"/>
                  </a:lnTo>
                  <a:lnTo>
                    <a:pt x="5" y="211"/>
                  </a:lnTo>
                  <a:lnTo>
                    <a:pt x="3" y="211"/>
                  </a:lnTo>
                  <a:lnTo>
                    <a:pt x="3" y="209"/>
                  </a:lnTo>
                  <a:lnTo>
                    <a:pt x="3" y="208"/>
                  </a:lnTo>
                  <a:lnTo>
                    <a:pt x="1" y="206"/>
                  </a:lnTo>
                  <a:lnTo>
                    <a:pt x="1" y="204"/>
                  </a:lnTo>
                  <a:lnTo>
                    <a:pt x="1" y="203"/>
                  </a:lnTo>
                  <a:lnTo>
                    <a:pt x="1" y="201"/>
                  </a:lnTo>
                  <a:lnTo>
                    <a:pt x="0" y="199"/>
                  </a:lnTo>
                  <a:lnTo>
                    <a:pt x="0" y="198"/>
                  </a:lnTo>
                  <a:lnTo>
                    <a:pt x="0" y="196"/>
                  </a:lnTo>
                  <a:lnTo>
                    <a:pt x="0" y="194"/>
                  </a:lnTo>
                  <a:lnTo>
                    <a:pt x="0" y="193"/>
                  </a:lnTo>
                  <a:lnTo>
                    <a:pt x="0" y="191"/>
                  </a:lnTo>
                  <a:lnTo>
                    <a:pt x="1" y="191"/>
                  </a:lnTo>
                  <a:lnTo>
                    <a:pt x="1" y="190"/>
                  </a:lnTo>
                  <a:lnTo>
                    <a:pt x="1" y="188"/>
                  </a:lnTo>
                  <a:lnTo>
                    <a:pt x="3" y="188"/>
                  </a:lnTo>
                  <a:lnTo>
                    <a:pt x="3" y="186"/>
                  </a:lnTo>
                  <a:lnTo>
                    <a:pt x="3" y="185"/>
                  </a:lnTo>
                  <a:lnTo>
                    <a:pt x="3" y="183"/>
                  </a:lnTo>
                  <a:lnTo>
                    <a:pt x="3" y="181"/>
                  </a:lnTo>
                  <a:lnTo>
                    <a:pt x="3" y="180"/>
                  </a:lnTo>
                  <a:lnTo>
                    <a:pt x="5" y="180"/>
                  </a:lnTo>
                  <a:lnTo>
                    <a:pt x="6" y="178"/>
                  </a:lnTo>
                  <a:lnTo>
                    <a:pt x="8" y="176"/>
                  </a:lnTo>
                  <a:lnTo>
                    <a:pt x="10" y="175"/>
                  </a:lnTo>
                  <a:lnTo>
                    <a:pt x="11" y="175"/>
                  </a:lnTo>
                  <a:lnTo>
                    <a:pt x="13" y="173"/>
                  </a:lnTo>
                  <a:lnTo>
                    <a:pt x="14" y="173"/>
                  </a:lnTo>
                  <a:lnTo>
                    <a:pt x="16" y="171"/>
                  </a:lnTo>
                  <a:lnTo>
                    <a:pt x="18" y="171"/>
                  </a:lnTo>
                  <a:lnTo>
                    <a:pt x="19" y="171"/>
                  </a:lnTo>
                  <a:lnTo>
                    <a:pt x="21" y="171"/>
                  </a:lnTo>
                  <a:lnTo>
                    <a:pt x="23" y="171"/>
                  </a:lnTo>
                  <a:lnTo>
                    <a:pt x="23" y="170"/>
                  </a:lnTo>
                  <a:lnTo>
                    <a:pt x="23" y="168"/>
                  </a:lnTo>
                  <a:lnTo>
                    <a:pt x="23" y="166"/>
                  </a:lnTo>
                  <a:lnTo>
                    <a:pt x="24" y="166"/>
                  </a:lnTo>
                  <a:lnTo>
                    <a:pt x="24" y="165"/>
                  </a:lnTo>
                  <a:lnTo>
                    <a:pt x="24" y="163"/>
                  </a:lnTo>
                  <a:lnTo>
                    <a:pt x="24" y="161"/>
                  </a:lnTo>
                  <a:lnTo>
                    <a:pt x="24" y="160"/>
                  </a:lnTo>
                  <a:lnTo>
                    <a:pt x="26" y="158"/>
                  </a:lnTo>
                  <a:lnTo>
                    <a:pt x="26" y="157"/>
                  </a:lnTo>
                  <a:lnTo>
                    <a:pt x="26" y="155"/>
                  </a:lnTo>
                  <a:lnTo>
                    <a:pt x="28" y="155"/>
                  </a:lnTo>
                  <a:lnTo>
                    <a:pt x="28" y="153"/>
                  </a:lnTo>
                  <a:lnTo>
                    <a:pt x="28" y="152"/>
                  </a:lnTo>
                  <a:lnTo>
                    <a:pt x="29" y="150"/>
                  </a:lnTo>
                  <a:lnTo>
                    <a:pt x="29" y="148"/>
                  </a:lnTo>
                  <a:lnTo>
                    <a:pt x="29" y="147"/>
                  </a:lnTo>
                  <a:lnTo>
                    <a:pt x="28" y="145"/>
                  </a:lnTo>
                  <a:lnTo>
                    <a:pt x="28" y="143"/>
                  </a:lnTo>
                  <a:lnTo>
                    <a:pt x="28" y="142"/>
                  </a:lnTo>
                  <a:lnTo>
                    <a:pt x="28" y="140"/>
                  </a:lnTo>
                  <a:lnTo>
                    <a:pt x="28" y="138"/>
                  </a:lnTo>
                  <a:lnTo>
                    <a:pt x="28" y="137"/>
                  </a:lnTo>
                  <a:lnTo>
                    <a:pt x="26" y="135"/>
                  </a:lnTo>
                  <a:lnTo>
                    <a:pt x="28" y="133"/>
                  </a:lnTo>
                  <a:lnTo>
                    <a:pt x="26" y="133"/>
                  </a:lnTo>
                  <a:lnTo>
                    <a:pt x="26" y="132"/>
                  </a:lnTo>
                  <a:lnTo>
                    <a:pt x="28" y="132"/>
                  </a:lnTo>
                  <a:lnTo>
                    <a:pt x="29" y="132"/>
                  </a:lnTo>
                  <a:lnTo>
                    <a:pt x="31" y="132"/>
                  </a:lnTo>
                  <a:lnTo>
                    <a:pt x="31" y="130"/>
                  </a:lnTo>
                  <a:lnTo>
                    <a:pt x="33" y="130"/>
                  </a:lnTo>
                  <a:lnTo>
                    <a:pt x="34" y="128"/>
                  </a:lnTo>
                  <a:lnTo>
                    <a:pt x="36" y="127"/>
                  </a:lnTo>
                  <a:lnTo>
                    <a:pt x="36" y="124"/>
                  </a:lnTo>
                  <a:lnTo>
                    <a:pt x="38" y="122"/>
                  </a:lnTo>
                  <a:lnTo>
                    <a:pt x="39" y="122"/>
                  </a:lnTo>
                  <a:lnTo>
                    <a:pt x="41" y="120"/>
                  </a:lnTo>
                  <a:lnTo>
                    <a:pt x="43" y="120"/>
                  </a:lnTo>
                  <a:lnTo>
                    <a:pt x="46" y="119"/>
                  </a:lnTo>
                  <a:lnTo>
                    <a:pt x="47" y="119"/>
                  </a:lnTo>
                  <a:lnTo>
                    <a:pt x="49" y="117"/>
                  </a:lnTo>
                  <a:lnTo>
                    <a:pt x="51" y="117"/>
                  </a:lnTo>
                  <a:lnTo>
                    <a:pt x="54" y="115"/>
                  </a:lnTo>
                  <a:lnTo>
                    <a:pt x="57" y="115"/>
                  </a:lnTo>
                  <a:lnTo>
                    <a:pt x="57" y="114"/>
                  </a:lnTo>
                  <a:lnTo>
                    <a:pt x="59" y="115"/>
                  </a:lnTo>
                  <a:lnTo>
                    <a:pt x="61" y="115"/>
                  </a:lnTo>
                  <a:lnTo>
                    <a:pt x="62" y="114"/>
                  </a:lnTo>
                  <a:lnTo>
                    <a:pt x="66" y="114"/>
                  </a:lnTo>
                  <a:lnTo>
                    <a:pt x="67" y="114"/>
                  </a:lnTo>
                  <a:lnTo>
                    <a:pt x="69" y="114"/>
                  </a:lnTo>
                  <a:lnTo>
                    <a:pt x="71" y="112"/>
                  </a:lnTo>
                  <a:lnTo>
                    <a:pt x="72" y="112"/>
                  </a:lnTo>
                  <a:lnTo>
                    <a:pt x="72" y="110"/>
                  </a:lnTo>
                  <a:lnTo>
                    <a:pt x="74" y="110"/>
                  </a:lnTo>
                  <a:lnTo>
                    <a:pt x="74" y="112"/>
                  </a:lnTo>
                  <a:lnTo>
                    <a:pt x="74" y="114"/>
                  </a:lnTo>
                  <a:lnTo>
                    <a:pt x="75" y="114"/>
                  </a:lnTo>
                  <a:lnTo>
                    <a:pt x="75" y="115"/>
                  </a:lnTo>
                  <a:lnTo>
                    <a:pt x="77" y="115"/>
                  </a:lnTo>
                  <a:lnTo>
                    <a:pt x="77" y="117"/>
                  </a:lnTo>
                  <a:lnTo>
                    <a:pt x="79" y="119"/>
                  </a:lnTo>
                  <a:lnTo>
                    <a:pt x="79" y="120"/>
                  </a:lnTo>
                  <a:lnTo>
                    <a:pt x="79" y="122"/>
                  </a:lnTo>
                  <a:lnTo>
                    <a:pt x="80" y="122"/>
                  </a:lnTo>
                  <a:lnTo>
                    <a:pt x="80" y="124"/>
                  </a:lnTo>
                  <a:lnTo>
                    <a:pt x="80" y="125"/>
                  </a:lnTo>
                  <a:lnTo>
                    <a:pt x="82" y="125"/>
                  </a:lnTo>
                  <a:lnTo>
                    <a:pt x="82" y="127"/>
                  </a:lnTo>
                  <a:lnTo>
                    <a:pt x="82" y="128"/>
                  </a:lnTo>
                  <a:lnTo>
                    <a:pt x="82" y="130"/>
                  </a:lnTo>
                  <a:lnTo>
                    <a:pt x="82" y="132"/>
                  </a:lnTo>
                  <a:lnTo>
                    <a:pt x="84" y="132"/>
                  </a:lnTo>
                  <a:lnTo>
                    <a:pt x="82" y="132"/>
                  </a:lnTo>
                  <a:lnTo>
                    <a:pt x="82" y="133"/>
                  </a:lnTo>
                  <a:lnTo>
                    <a:pt x="84" y="133"/>
                  </a:lnTo>
                  <a:lnTo>
                    <a:pt x="84" y="135"/>
                  </a:lnTo>
                  <a:lnTo>
                    <a:pt x="82" y="135"/>
                  </a:lnTo>
                  <a:lnTo>
                    <a:pt x="82" y="137"/>
                  </a:lnTo>
                  <a:lnTo>
                    <a:pt x="84" y="137"/>
                  </a:lnTo>
                  <a:lnTo>
                    <a:pt x="84" y="138"/>
                  </a:lnTo>
                  <a:lnTo>
                    <a:pt x="84" y="140"/>
                  </a:lnTo>
                  <a:lnTo>
                    <a:pt x="84" y="142"/>
                  </a:lnTo>
                  <a:lnTo>
                    <a:pt x="85" y="142"/>
                  </a:lnTo>
                  <a:lnTo>
                    <a:pt x="87" y="142"/>
                  </a:lnTo>
                  <a:lnTo>
                    <a:pt x="87" y="143"/>
                  </a:lnTo>
                  <a:lnTo>
                    <a:pt x="89" y="143"/>
                  </a:lnTo>
                  <a:lnTo>
                    <a:pt x="90" y="145"/>
                  </a:lnTo>
                  <a:lnTo>
                    <a:pt x="90" y="147"/>
                  </a:lnTo>
                  <a:lnTo>
                    <a:pt x="92" y="147"/>
                  </a:lnTo>
                  <a:lnTo>
                    <a:pt x="94" y="148"/>
                  </a:lnTo>
                  <a:lnTo>
                    <a:pt x="95" y="150"/>
                  </a:lnTo>
                  <a:lnTo>
                    <a:pt x="95" y="152"/>
                  </a:lnTo>
                  <a:lnTo>
                    <a:pt x="97" y="153"/>
                  </a:lnTo>
                  <a:lnTo>
                    <a:pt x="97" y="155"/>
                  </a:lnTo>
                  <a:lnTo>
                    <a:pt x="97" y="157"/>
                  </a:lnTo>
                  <a:lnTo>
                    <a:pt x="97" y="158"/>
                  </a:lnTo>
                  <a:lnTo>
                    <a:pt x="97" y="160"/>
                  </a:lnTo>
                  <a:lnTo>
                    <a:pt x="97" y="161"/>
                  </a:lnTo>
                  <a:lnTo>
                    <a:pt x="97" y="163"/>
                  </a:lnTo>
                  <a:lnTo>
                    <a:pt x="99" y="163"/>
                  </a:lnTo>
                  <a:lnTo>
                    <a:pt x="99" y="165"/>
                  </a:lnTo>
                  <a:lnTo>
                    <a:pt x="99" y="166"/>
                  </a:lnTo>
                  <a:lnTo>
                    <a:pt x="100" y="166"/>
                  </a:lnTo>
                  <a:lnTo>
                    <a:pt x="100" y="165"/>
                  </a:lnTo>
                  <a:lnTo>
                    <a:pt x="102" y="165"/>
                  </a:lnTo>
                  <a:lnTo>
                    <a:pt x="102" y="163"/>
                  </a:lnTo>
                  <a:lnTo>
                    <a:pt x="104" y="161"/>
                  </a:lnTo>
                  <a:lnTo>
                    <a:pt x="105" y="161"/>
                  </a:lnTo>
                  <a:lnTo>
                    <a:pt x="107" y="160"/>
                  </a:lnTo>
                  <a:lnTo>
                    <a:pt x="108" y="158"/>
                  </a:lnTo>
                  <a:lnTo>
                    <a:pt x="110" y="157"/>
                  </a:lnTo>
                  <a:lnTo>
                    <a:pt x="112" y="157"/>
                  </a:lnTo>
                  <a:lnTo>
                    <a:pt x="113" y="157"/>
                  </a:lnTo>
                  <a:lnTo>
                    <a:pt x="115" y="155"/>
                  </a:lnTo>
                  <a:lnTo>
                    <a:pt x="117" y="155"/>
                  </a:lnTo>
                  <a:lnTo>
                    <a:pt x="118" y="155"/>
                  </a:lnTo>
                  <a:lnTo>
                    <a:pt x="120" y="155"/>
                  </a:lnTo>
                  <a:lnTo>
                    <a:pt x="120" y="153"/>
                  </a:lnTo>
                  <a:lnTo>
                    <a:pt x="122" y="150"/>
                  </a:lnTo>
                  <a:lnTo>
                    <a:pt x="123" y="148"/>
                  </a:lnTo>
                  <a:lnTo>
                    <a:pt x="125" y="147"/>
                  </a:lnTo>
                  <a:lnTo>
                    <a:pt x="127" y="147"/>
                  </a:lnTo>
                  <a:lnTo>
                    <a:pt x="127" y="145"/>
                  </a:lnTo>
                  <a:lnTo>
                    <a:pt x="128" y="145"/>
                  </a:lnTo>
                  <a:lnTo>
                    <a:pt x="130" y="145"/>
                  </a:lnTo>
                  <a:lnTo>
                    <a:pt x="130" y="143"/>
                  </a:lnTo>
                  <a:lnTo>
                    <a:pt x="132" y="143"/>
                  </a:lnTo>
                  <a:lnTo>
                    <a:pt x="133" y="142"/>
                  </a:lnTo>
                  <a:lnTo>
                    <a:pt x="135" y="142"/>
                  </a:lnTo>
                  <a:lnTo>
                    <a:pt x="135" y="140"/>
                  </a:lnTo>
                  <a:lnTo>
                    <a:pt x="137" y="140"/>
                  </a:lnTo>
                  <a:lnTo>
                    <a:pt x="137" y="138"/>
                  </a:lnTo>
                  <a:lnTo>
                    <a:pt x="138" y="137"/>
                  </a:lnTo>
                  <a:lnTo>
                    <a:pt x="138" y="133"/>
                  </a:lnTo>
                  <a:lnTo>
                    <a:pt x="138" y="132"/>
                  </a:lnTo>
                  <a:lnTo>
                    <a:pt x="138" y="130"/>
                  </a:lnTo>
                  <a:lnTo>
                    <a:pt x="140" y="130"/>
                  </a:lnTo>
                  <a:lnTo>
                    <a:pt x="140" y="128"/>
                  </a:lnTo>
                  <a:lnTo>
                    <a:pt x="141" y="128"/>
                  </a:lnTo>
                  <a:lnTo>
                    <a:pt x="143" y="127"/>
                  </a:lnTo>
                  <a:lnTo>
                    <a:pt x="145" y="125"/>
                  </a:lnTo>
                  <a:lnTo>
                    <a:pt x="146" y="125"/>
                  </a:lnTo>
                  <a:lnTo>
                    <a:pt x="146" y="127"/>
                  </a:lnTo>
                  <a:lnTo>
                    <a:pt x="148" y="127"/>
                  </a:lnTo>
                  <a:lnTo>
                    <a:pt x="150" y="127"/>
                  </a:lnTo>
                  <a:lnTo>
                    <a:pt x="151" y="127"/>
                  </a:lnTo>
                  <a:lnTo>
                    <a:pt x="153" y="125"/>
                  </a:lnTo>
                  <a:lnTo>
                    <a:pt x="153" y="124"/>
                  </a:lnTo>
                  <a:lnTo>
                    <a:pt x="151" y="124"/>
                  </a:lnTo>
                  <a:lnTo>
                    <a:pt x="151" y="122"/>
                  </a:lnTo>
                  <a:lnTo>
                    <a:pt x="151" y="120"/>
                  </a:lnTo>
                  <a:lnTo>
                    <a:pt x="151" y="119"/>
                  </a:lnTo>
                  <a:lnTo>
                    <a:pt x="151" y="117"/>
                  </a:lnTo>
                  <a:lnTo>
                    <a:pt x="151" y="115"/>
                  </a:lnTo>
                  <a:lnTo>
                    <a:pt x="153" y="114"/>
                  </a:lnTo>
                  <a:lnTo>
                    <a:pt x="153" y="112"/>
                  </a:lnTo>
                  <a:lnTo>
                    <a:pt x="155" y="112"/>
                  </a:lnTo>
                  <a:lnTo>
                    <a:pt x="155" y="110"/>
                  </a:lnTo>
                  <a:lnTo>
                    <a:pt x="155" y="109"/>
                  </a:lnTo>
                  <a:lnTo>
                    <a:pt x="155" y="107"/>
                  </a:lnTo>
                  <a:lnTo>
                    <a:pt x="156" y="107"/>
                  </a:lnTo>
                  <a:lnTo>
                    <a:pt x="156" y="105"/>
                  </a:lnTo>
                  <a:lnTo>
                    <a:pt x="158" y="104"/>
                  </a:lnTo>
                  <a:lnTo>
                    <a:pt x="158" y="102"/>
                  </a:lnTo>
                  <a:lnTo>
                    <a:pt x="158" y="100"/>
                  </a:lnTo>
                  <a:lnTo>
                    <a:pt x="160" y="100"/>
                  </a:lnTo>
                  <a:lnTo>
                    <a:pt x="161" y="100"/>
                  </a:lnTo>
                  <a:lnTo>
                    <a:pt x="161" y="99"/>
                  </a:lnTo>
                  <a:lnTo>
                    <a:pt x="163" y="99"/>
                  </a:lnTo>
                  <a:lnTo>
                    <a:pt x="165" y="99"/>
                  </a:lnTo>
                  <a:lnTo>
                    <a:pt x="165" y="97"/>
                  </a:lnTo>
                  <a:lnTo>
                    <a:pt x="166" y="96"/>
                  </a:lnTo>
                  <a:lnTo>
                    <a:pt x="170" y="96"/>
                  </a:lnTo>
                  <a:lnTo>
                    <a:pt x="171" y="94"/>
                  </a:lnTo>
                  <a:lnTo>
                    <a:pt x="173" y="94"/>
                  </a:lnTo>
                  <a:lnTo>
                    <a:pt x="174" y="94"/>
                  </a:lnTo>
                  <a:lnTo>
                    <a:pt x="174" y="92"/>
                  </a:lnTo>
                  <a:lnTo>
                    <a:pt x="176" y="92"/>
                  </a:lnTo>
                  <a:lnTo>
                    <a:pt x="178" y="92"/>
                  </a:lnTo>
                  <a:lnTo>
                    <a:pt x="179" y="92"/>
                  </a:lnTo>
                  <a:lnTo>
                    <a:pt x="181" y="92"/>
                  </a:lnTo>
                  <a:lnTo>
                    <a:pt x="183" y="92"/>
                  </a:lnTo>
                  <a:lnTo>
                    <a:pt x="184" y="92"/>
                  </a:lnTo>
                  <a:lnTo>
                    <a:pt x="186" y="92"/>
                  </a:lnTo>
                  <a:lnTo>
                    <a:pt x="186" y="91"/>
                  </a:lnTo>
                  <a:lnTo>
                    <a:pt x="188" y="91"/>
                  </a:lnTo>
                  <a:lnTo>
                    <a:pt x="189" y="91"/>
                  </a:lnTo>
                  <a:lnTo>
                    <a:pt x="191" y="91"/>
                  </a:lnTo>
                  <a:lnTo>
                    <a:pt x="193" y="91"/>
                  </a:lnTo>
                  <a:lnTo>
                    <a:pt x="194" y="91"/>
                  </a:lnTo>
                  <a:lnTo>
                    <a:pt x="196" y="91"/>
                  </a:lnTo>
                  <a:lnTo>
                    <a:pt x="198" y="91"/>
                  </a:lnTo>
                  <a:lnTo>
                    <a:pt x="199" y="91"/>
                  </a:lnTo>
                  <a:lnTo>
                    <a:pt x="201" y="91"/>
                  </a:lnTo>
                  <a:lnTo>
                    <a:pt x="202" y="89"/>
                  </a:lnTo>
                  <a:lnTo>
                    <a:pt x="204" y="89"/>
                  </a:lnTo>
                  <a:lnTo>
                    <a:pt x="206" y="89"/>
                  </a:lnTo>
                  <a:lnTo>
                    <a:pt x="206" y="87"/>
                  </a:lnTo>
                  <a:lnTo>
                    <a:pt x="207" y="87"/>
                  </a:lnTo>
                  <a:lnTo>
                    <a:pt x="209" y="87"/>
                  </a:lnTo>
                  <a:lnTo>
                    <a:pt x="211" y="86"/>
                  </a:lnTo>
                  <a:lnTo>
                    <a:pt x="212" y="86"/>
                  </a:lnTo>
                  <a:lnTo>
                    <a:pt x="212" y="84"/>
                  </a:lnTo>
                  <a:lnTo>
                    <a:pt x="214" y="84"/>
                  </a:lnTo>
                  <a:lnTo>
                    <a:pt x="216" y="84"/>
                  </a:lnTo>
                  <a:lnTo>
                    <a:pt x="216" y="82"/>
                  </a:lnTo>
                  <a:lnTo>
                    <a:pt x="217" y="82"/>
                  </a:lnTo>
                  <a:lnTo>
                    <a:pt x="219" y="82"/>
                  </a:lnTo>
                  <a:lnTo>
                    <a:pt x="219" y="81"/>
                  </a:lnTo>
                  <a:lnTo>
                    <a:pt x="221" y="81"/>
                  </a:lnTo>
                  <a:lnTo>
                    <a:pt x="222" y="81"/>
                  </a:lnTo>
                  <a:lnTo>
                    <a:pt x="224" y="81"/>
                  </a:lnTo>
                  <a:lnTo>
                    <a:pt x="226" y="81"/>
                  </a:lnTo>
                  <a:lnTo>
                    <a:pt x="226" y="79"/>
                  </a:lnTo>
                  <a:lnTo>
                    <a:pt x="227" y="77"/>
                  </a:lnTo>
                  <a:lnTo>
                    <a:pt x="229" y="77"/>
                  </a:lnTo>
                  <a:lnTo>
                    <a:pt x="231" y="77"/>
                  </a:lnTo>
                  <a:lnTo>
                    <a:pt x="231" y="76"/>
                  </a:lnTo>
                  <a:lnTo>
                    <a:pt x="231" y="74"/>
                  </a:lnTo>
                  <a:lnTo>
                    <a:pt x="232" y="74"/>
                  </a:lnTo>
                  <a:lnTo>
                    <a:pt x="232" y="72"/>
                  </a:lnTo>
                  <a:lnTo>
                    <a:pt x="232" y="71"/>
                  </a:lnTo>
                  <a:lnTo>
                    <a:pt x="232" y="69"/>
                  </a:lnTo>
                  <a:lnTo>
                    <a:pt x="234" y="69"/>
                  </a:lnTo>
                  <a:lnTo>
                    <a:pt x="234" y="67"/>
                  </a:lnTo>
                  <a:lnTo>
                    <a:pt x="234" y="66"/>
                  </a:lnTo>
                  <a:lnTo>
                    <a:pt x="235" y="66"/>
                  </a:lnTo>
                  <a:lnTo>
                    <a:pt x="235" y="64"/>
                  </a:lnTo>
                  <a:lnTo>
                    <a:pt x="237" y="64"/>
                  </a:lnTo>
                  <a:lnTo>
                    <a:pt x="237" y="66"/>
                  </a:lnTo>
                  <a:lnTo>
                    <a:pt x="239" y="66"/>
                  </a:lnTo>
                  <a:lnTo>
                    <a:pt x="240" y="66"/>
                  </a:lnTo>
                  <a:lnTo>
                    <a:pt x="240" y="67"/>
                  </a:lnTo>
                  <a:lnTo>
                    <a:pt x="242" y="67"/>
                  </a:lnTo>
                  <a:lnTo>
                    <a:pt x="244" y="67"/>
                  </a:lnTo>
                  <a:lnTo>
                    <a:pt x="245" y="69"/>
                  </a:lnTo>
                  <a:lnTo>
                    <a:pt x="247" y="69"/>
                  </a:lnTo>
                  <a:lnTo>
                    <a:pt x="249" y="71"/>
                  </a:lnTo>
                  <a:lnTo>
                    <a:pt x="250" y="71"/>
                  </a:lnTo>
                  <a:lnTo>
                    <a:pt x="252" y="72"/>
                  </a:lnTo>
                  <a:lnTo>
                    <a:pt x="254" y="74"/>
                  </a:lnTo>
                  <a:lnTo>
                    <a:pt x="255" y="76"/>
                  </a:lnTo>
                  <a:lnTo>
                    <a:pt x="257" y="77"/>
                  </a:lnTo>
                  <a:lnTo>
                    <a:pt x="259" y="79"/>
                  </a:lnTo>
                  <a:lnTo>
                    <a:pt x="260" y="79"/>
                  </a:lnTo>
                  <a:lnTo>
                    <a:pt x="262" y="81"/>
                  </a:lnTo>
                  <a:lnTo>
                    <a:pt x="264" y="81"/>
                  </a:lnTo>
                  <a:lnTo>
                    <a:pt x="265" y="81"/>
                  </a:lnTo>
                  <a:lnTo>
                    <a:pt x="265" y="79"/>
                  </a:lnTo>
                  <a:lnTo>
                    <a:pt x="267" y="79"/>
                  </a:lnTo>
                  <a:lnTo>
                    <a:pt x="268" y="79"/>
                  </a:lnTo>
                  <a:lnTo>
                    <a:pt x="270" y="79"/>
                  </a:lnTo>
                  <a:lnTo>
                    <a:pt x="272" y="79"/>
                  </a:lnTo>
                  <a:lnTo>
                    <a:pt x="272" y="77"/>
                  </a:lnTo>
                  <a:lnTo>
                    <a:pt x="273" y="77"/>
                  </a:lnTo>
                  <a:lnTo>
                    <a:pt x="273" y="76"/>
                  </a:lnTo>
                  <a:lnTo>
                    <a:pt x="275" y="74"/>
                  </a:lnTo>
                  <a:lnTo>
                    <a:pt x="275" y="72"/>
                  </a:lnTo>
                  <a:lnTo>
                    <a:pt x="275" y="71"/>
                  </a:lnTo>
                  <a:lnTo>
                    <a:pt x="277" y="71"/>
                  </a:lnTo>
                  <a:lnTo>
                    <a:pt x="277" y="69"/>
                  </a:lnTo>
                  <a:lnTo>
                    <a:pt x="278" y="69"/>
                  </a:lnTo>
                  <a:lnTo>
                    <a:pt x="278" y="67"/>
                  </a:lnTo>
                  <a:lnTo>
                    <a:pt x="280" y="67"/>
                  </a:lnTo>
                  <a:lnTo>
                    <a:pt x="280" y="66"/>
                  </a:lnTo>
                  <a:lnTo>
                    <a:pt x="280" y="64"/>
                  </a:lnTo>
                  <a:lnTo>
                    <a:pt x="282" y="64"/>
                  </a:lnTo>
                  <a:lnTo>
                    <a:pt x="282" y="63"/>
                  </a:lnTo>
                  <a:lnTo>
                    <a:pt x="283" y="63"/>
                  </a:lnTo>
                  <a:lnTo>
                    <a:pt x="285" y="63"/>
                  </a:lnTo>
                  <a:lnTo>
                    <a:pt x="287" y="63"/>
                  </a:lnTo>
                  <a:lnTo>
                    <a:pt x="287" y="61"/>
                  </a:lnTo>
                  <a:lnTo>
                    <a:pt x="288" y="61"/>
                  </a:lnTo>
                  <a:lnTo>
                    <a:pt x="288" y="59"/>
                  </a:lnTo>
                  <a:lnTo>
                    <a:pt x="290" y="59"/>
                  </a:lnTo>
                  <a:lnTo>
                    <a:pt x="290" y="58"/>
                  </a:lnTo>
                  <a:lnTo>
                    <a:pt x="290" y="56"/>
                  </a:lnTo>
                  <a:lnTo>
                    <a:pt x="290" y="54"/>
                  </a:lnTo>
                  <a:lnTo>
                    <a:pt x="290" y="53"/>
                  </a:lnTo>
                  <a:lnTo>
                    <a:pt x="290" y="49"/>
                  </a:lnTo>
                  <a:lnTo>
                    <a:pt x="292" y="49"/>
                  </a:lnTo>
                  <a:lnTo>
                    <a:pt x="292" y="48"/>
                  </a:lnTo>
                  <a:lnTo>
                    <a:pt x="292" y="46"/>
                  </a:lnTo>
                  <a:lnTo>
                    <a:pt x="293" y="44"/>
                  </a:lnTo>
                  <a:lnTo>
                    <a:pt x="293" y="43"/>
                  </a:lnTo>
                  <a:lnTo>
                    <a:pt x="295" y="41"/>
                  </a:lnTo>
                  <a:lnTo>
                    <a:pt x="295" y="39"/>
                  </a:lnTo>
                  <a:lnTo>
                    <a:pt x="295" y="38"/>
                  </a:lnTo>
                  <a:lnTo>
                    <a:pt x="295" y="36"/>
                  </a:lnTo>
                  <a:lnTo>
                    <a:pt x="295" y="34"/>
                  </a:lnTo>
                  <a:lnTo>
                    <a:pt x="295" y="33"/>
                  </a:lnTo>
                  <a:lnTo>
                    <a:pt x="295" y="31"/>
                  </a:lnTo>
                  <a:lnTo>
                    <a:pt x="295" y="30"/>
                  </a:lnTo>
                  <a:lnTo>
                    <a:pt x="295" y="28"/>
                  </a:lnTo>
                  <a:lnTo>
                    <a:pt x="295" y="26"/>
                  </a:lnTo>
                  <a:lnTo>
                    <a:pt x="295" y="25"/>
                  </a:lnTo>
                  <a:lnTo>
                    <a:pt x="295" y="23"/>
                  </a:lnTo>
                  <a:lnTo>
                    <a:pt x="295" y="21"/>
                  </a:lnTo>
                  <a:lnTo>
                    <a:pt x="295" y="20"/>
                  </a:lnTo>
                  <a:lnTo>
                    <a:pt x="297" y="18"/>
                  </a:lnTo>
                  <a:lnTo>
                    <a:pt x="297" y="16"/>
                  </a:lnTo>
                  <a:lnTo>
                    <a:pt x="298" y="15"/>
                  </a:lnTo>
                  <a:lnTo>
                    <a:pt x="298" y="13"/>
                  </a:lnTo>
                  <a:lnTo>
                    <a:pt x="298" y="11"/>
                  </a:lnTo>
                  <a:lnTo>
                    <a:pt x="300" y="10"/>
                  </a:lnTo>
                  <a:lnTo>
                    <a:pt x="300" y="8"/>
                  </a:lnTo>
                  <a:lnTo>
                    <a:pt x="300" y="6"/>
                  </a:lnTo>
                  <a:lnTo>
                    <a:pt x="300" y="5"/>
                  </a:lnTo>
                  <a:lnTo>
                    <a:pt x="300" y="3"/>
                  </a:lnTo>
                  <a:lnTo>
                    <a:pt x="300" y="1"/>
                  </a:lnTo>
                  <a:lnTo>
                    <a:pt x="303" y="1"/>
                  </a:lnTo>
                  <a:lnTo>
                    <a:pt x="305" y="0"/>
                  </a:lnTo>
                  <a:lnTo>
                    <a:pt x="305" y="1"/>
                  </a:lnTo>
                  <a:lnTo>
                    <a:pt x="306" y="1"/>
                  </a:lnTo>
                  <a:lnTo>
                    <a:pt x="308" y="1"/>
                  </a:lnTo>
                  <a:lnTo>
                    <a:pt x="310" y="1"/>
                  </a:lnTo>
                  <a:lnTo>
                    <a:pt x="311" y="1"/>
                  </a:lnTo>
                  <a:lnTo>
                    <a:pt x="313" y="1"/>
                  </a:lnTo>
                  <a:lnTo>
                    <a:pt x="315" y="1"/>
                  </a:lnTo>
                  <a:lnTo>
                    <a:pt x="316" y="1"/>
                  </a:lnTo>
                  <a:lnTo>
                    <a:pt x="318" y="3"/>
                  </a:lnTo>
                  <a:lnTo>
                    <a:pt x="320" y="5"/>
                  </a:lnTo>
                  <a:lnTo>
                    <a:pt x="320" y="6"/>
                  </a:lnTo>
                  <a:lnTo>
                    <a:pt x="320" y="8"/>
                  </a:lnTo>
                  <a:lnTo>
                    <a:pt x="321" y="10"/>
                  </a:lnTo>
                  <a:lnTo>
                    <a:pt x="321" y="13"/>
                  </a:lnTo>
                  <a:lnTo>
                    <a:pt x="323" y="13"/>
                  </a:lnTo>
                  <a:lnTo>
                    <a:pt x="323" y="15"/>
                  </a:lnTo>
                  <a:lnTo>
                    <a:pt x="323" y="16"/>
                  </a:lnTo>
                  <a:lnTo>
                    <a:pt x="323" y="18"/>
                  </a:lnTo>
                  <a:lnTo>
                    <a:pt x="325" y="18"/>
                  </a:lnTo>
                  <a:lnTo>
                    <a:pt x="325" y="20"/>
                  </a:lnTo>
                  <a:lnTo>
                    <a:pt x="325" y="21"/>
                  </a:lnTo>
                  <a:lnTo>
                    <a:pt x="323" y="23"/>
                  </a:lnTo>
                  <a:lnTo>
                    <a:pt x="325" y="23"/>
                  </a:lnTo>
                  <a:lnTo>
                    <a:pt x="325" y="25"/>
                  </a:lnTo>
                  <a:lnTo>
                    <a:pt x="325" y="26"/>
                  </a:lnTo>
                  <a:lnTo>
                    <a:pt x="326" y="26"/>
                  </a:lnTo>
                  <a:lnTo>
                    <a:pt x="328" y="28"/>
                  </a:lnTo>
                  <a:lnTo>
                    <a:pt x="329" y="28"/>
                  </a:lnTo>
                  <a:lnTo>
                    <a:pt x="331" y="26"/>
                  </a:lnTo>
                  <a:lnTo>
                    <a:pt x="333" y="26"/>
                  </a:lnTo>
                  <a:lnTo>
                    <a:pt x="334" y="26"/>
                  </a:lnTo>
                  <a:lnTo>
                    <a:pt x="336" y="25"/>
                  </a:lnTo>
                  <a:lnTo>
                    <a:pt x="338" y="25"/>
                  </a:lnTo>
                  <a:lnTo>
                    <a:pt x="339" y="25"/>
                  </a:lnTo>
                  <a:lnTo>
                    <a:pt x="341" y="25"/>
                  </a:lnTo>
                  <a:lnTo>
                    <a:pt x="343" y="25"/>
                  </a:lnTo>
                  <a:lnTo>
                    <a:pt x="344" y="26"/>
                  </a:lnTo>
                  <a:lnTo>
                    <a:pt x="346" y="25"/>
                  </a:lnTo>
                  <a:lnTo>
                    <a:pt x="348" y="25"/>
                  </a:lnTo>
                  <a:lnTo>
                    <a:pt x="349" y="23"/>
                  </a:lnTo>
                  <a:lnTo>
                    <a:pt x="351" y="21"/>
                  </a:lnTo>
                  <a:lnTo>
                    <a:pt x="353" y="21"/>
                  </a:lnTo>
                  <a:lnTo>
                    <a:pt x="354" y="21"/>
                  </a:lnTo>
                  <a:lnTo>
                    <a:pt x="356" y="21"/>
                  </a:lnTo>
                  <a:lnTo>
                    <a:pt x="358" y="21"/>
                  </a:lnTo>
                  <a:lnTo>
                    <a:pt x="359" y="23"/>
                  </a:lnTo>
                  <a:lnTo>
                    <a:pt x="361" y="23"/>
                  </a:lnTo>
                  <a:lnTo>
                    <a:pt x="362" y="25"/>
                  </a:lnTo>
                  <a:lnTo>
                    <a:pt x="364" y="26"/>
                  </a:lnTo>
                  <a:lnTo>
                    <a:pt x="366" y="28"/>
                  </a:lnTo>
                  <a:lnTo>
                    <a:pt x="367" y="30"/>
                  </a:lnTo>
                  <a:lnTo>
                    <a:pt x="367" y="31"/>
                  </a:lnTo>
                  <a:lnTo>
                    <a:pt x="369" y="31"/>
                  </a:lnTo>
                  <a:lnTo>
                    <a:pt x="371" y="33"/>
                  </a:lnTo>
                  <a:lnTo>
                    <a:pt x="372" y="33"/>
                  </a:lnTo>
                  <a:lnTo>
                    <a:pt x="374" y="33"/>
                  </a:lnTo>
                  <a:lnTo>
                    <a:pt x="374" y="34"/>
                  </a:lnTo>
                  <a:lnTo>
                    <a:pt x="376" y="34"/>
                  </a:lnTo>
                  <a:lnTo>
                    <a:pt x="377" y="36"/>
                  </a:lnTo>
                  <a:lnTo>
                    <a:pt x="377" y="38"/>
                  </a:lnTo>
                  <a:lnTo>
                    <a:pt x="379" y="39"/>
                  </a:lnTo>
                  <a:lnTo>
                    <a:pt x="379" y="41"/>
                  </a:lnTo>
                  <a:lnTo>
                    <a:pt x="379" y="43"/>
                  </a:lnTo>
                  <a:lnTo>
                    <a:pt x="381" y="44"/>
                  </a:lnTo>
                  <a:lnTo>
                    <a:pt x="382" y="44"/>
                  </a:lnTo>
                  <a:lnTo>
                    <a:pt x="384" y="46"/>
                  </a:lnTo>
                  <a:lnTo>
                    <a:pt x="386" y="46"/>
                  </a:lnTo>
                  <a:lnTo>
                    <a:pt x="387" y="48"/>
                  </a:lnTo>
                  <a:lnTo>
                    <a:pt x="389" y="48"/>
                  </a:lnTo>
                  <a:lnTo>
                    <a:pt x="391" y="49"/>
                  </a:lnTo>
                  <a:lnTo>
                    <a:pt x="392" y="49"/>
                  </a:lnTo>
                  <a:lnTo>
                    <a:pt x="394" y="51"/>
                  </a:lnTo>
                  <a:lnTo>
                    <a:pt x="395" y="53"/>
                  </a:lnTo>
                  <a:lnTo>
                    <a:pt x="397" y="53"/>
                  </a:lnTo>
                  <a:lnTo>
                    <a:pt x="397" y="54"/>
                  </a:lnTo>
                  <a:lnTo>
                    <a:pt x="397" y="56"/>
                  </a:lnTo>
                  <a:lnTo>
                    <a:pt x="399" y="56"/>
                  </a:lnTo>
                  <a:lnTo>
                    <a:pt x="399" y="58"/>
                  </a:lnTo>
                  <a:lnTo>
                    <a:pt x="400" y="58"/>
                  </a:lnTo>
                  <a:lnTo>
                    <a:pt x="400" y="59"/>
                  </a:lnTo>
                  <a:lnTo>
                    <a:pt x="402" y="59"/>
                  </a:lnTo>
                  <a:lnTo>
                    <a:pt x="402" y="61"/>
                  </a:lnTo>
                  <a:lnTo>
                    <a:pt x="404" y="63"/>
                  </a:lnTo>
                  <a:lnTo>
                    <a:pt x="405" y="63"/>
                  </a:lnTo>
                  <a:lnTo>
                    <a:pt x="405" y="64"/>
                  </a:lnTo>
                  <a:lnTo>
                    <a:pt x="407" y="64"/>
                  </a:lnTo>
                  <a:lnTo>
                    <a:pt x="407" y="66"/>
                  </a:lnTo>
                  <a:lnTo>
                    <a:pt x="409" y="66"/>
                  </a:lnTo>
                  <a:lnTo>
                    <a:pt x="410" y="67"/>
                  </a:lnTo>
                  <a:lnTo>
                    <a:pt x="412" y="69"/>
                  </a:lnTo>
                  <a:lnTo>
                    <a:pt x="412" y="71"/>
                  </a:lnTo>
                  <a:lnTo>
                    <a:pt x="412" y="72"/>
                  </a:lnTo>
                  <a:lnTo>
                    <a:pt x="414" y="74"/>
                  </a:lnTo>
                  <a:lnTo>
                    <a:pt x="414" y="76"/>
                  </a:lnTo>
                  <a:lnTo>
                    <a:pt x="415" y="76"/>
                  </a:lnTo>
                  <a:lnTo>
                    <a:pt x="417" y="77"/>
                  </a:lnTo>
                  <a:lnTo>
                    <a:pt x="419" y="77"/>
                  </a:lnTo>
                  <a:lnTo>
                    <a:pt x="419" y="79"/>
                  </a:lnTo>
                  <a:lnTo>
                    <a:pt x="420" y="79"/>
                  </a:lnTo>
                  <a:lnTo>
                    <a:pt x="422" y="81"/>
                  </a:lnTo>
                  <a:lnTo>
                    <a:pt x="424" y="81"/>
                  </a:lnTo>
                  <a:lnTo>
                    <a:pt x="424" y="82"/>
                  </a:lnTo>
                  <a:lnTo>
                    <a:pt x="425" y="84"/>
                  </a:lnTo>
                  <a:lnTo>
                    <a:pt x="427" y="86"/>
                  </a:lnTo>
                  <a:lnTo>
                    <a:pt x="428" y="87"/>
                  </a:lnTo>
                  <a:lnTo>
                    <a:pt x="430" y="89"/>
                  </a:lnTo>
                  <a:lnTo>
                    <a:pt x="430" y="91"/>
                  </a:lnTo>
                  <a:lnTo>
                    <a:pt x="432" y="91"/>
                  </a:lnTo>
                  <a:lnTo>
                    <a:pt x="432" y="92"/>
                  </a:lnTo>
                  <a:lnTo>
                    <a:pt x="432" y="94"/>
                  </a:lnTo>
                  <a:lnTo>
                    <a:pt x="433" y="94"/>
                  </a:lnTo>
                  <a:lnTo>
                    <a:pt x="433" y="96"/>
                  </a:lnTo>
                  <a:lnTo>
                    <a:pt x="433" y="97"/>
                  </a:lnTo>
                  <a:lnTo>
                    <a:pt x="435" y="97"/>
                  </a:lnTo>
                  <a:lnTo>
                    <a:pt x="435" y="99"/>
                  </a:lnTo>
                  <a:lnTo>
                    <a:pt x="435" y="100"/>
                  </a:lnTo>
                  <a:lnTo>
                    <a:pt x="437" y="100"/>
                  </a:lnTo>
                  <a:lnTo>
                    <a:pt x="438" y="100"/>
                  </a:lnTo>
                  <a:lnTo>
                    <a:pt x="438" y="102"/>
                  </a:lnTo>
                  <a:lnTo>
                    <a:pt x="440" y="102"/>
                  </a:lnTo>
                  <a:lnTo>
                    <a:pt x="442" y="104"/>
                  </a:lnTo>
                  <a:lnTo>
                    <a:pt x="443" y="104"/>
                  </a:lnTo>
                  <a:lnTo>
                    <a:pt x="445" y="105"/>
                  </a:lnTo>
                  <a:lnTo>
                    <a:pt x="447" y="105"/>
                  </a:lnTo>
                  <a:lnTo>
                    <a:pt x="448" y="107"/>
                  </a:lnTo>
                  <a:lnTo>
                    <a:pt x="450" y="107"/>
                  </a:lnTo>
                  <a:lnTo>
                    <a:pt x="452" y="107"/>
                  </a:lnTo>
                  <a:lnTo>
                    <a:pt x="453" y="109"/>
                  </a:lnTo>
                  <a:lnTo>
                    <a:pt x="455" y="109"/>
                  </a:lnTo>
                  <a:lnTo>
                    <a:pt x="456" y="110"/>
                  </a:lnTo>
                  <a:lnTo>
                    <a:pt x="456" y="112"/>
                  </a:lnTo>
                  <a:lnTo>
                    <a:pt x="458" y="114"/>
                  </a:lnTo>
                  <a:lnTo>
                    <a:pt x="458" y="115"/>
                  </a:lnTo>
                  <a:lnTo>
                    <a:pt x="460" y="117"/>
                  </a:lnTo>
                  <a:lnTo>
                    <a:pt x="461" y="119"/>
                  </a:lnTo>
                  <a:lnTo>
                    <a:pt x="463" y="119"/>
                  </a:lnTo>
                  <a:lnTo>
                    <a:pt x="463" y="120"/>
                  </a:lnTo>
                  <a:lnTo>
                    <a:pt x="465" y="120"/>
                  </a:lnTo>
                  <a:lnTo>
                    <a:pt x="466" y="120"/>
                  </a:lnTo>
                  <a:lnTo>
                    <a:pt x="466" y="122"/>
                  </a:lnTo>
                  <a:lnTo>
                    <a:pt x="468" y="122"/>
                  </a:lnTo>
                  <a:lnTo>
                    <a:pt x="470" y="122"/>
                  </a:lnTo>
                  <a:lnTo>
                    <a:pt x="471" y="122"/>
                  </a:lnTo>
                  <a:lnTo>
                    <a:pt x="473" y="122"/>
                  </a:lnTo>
                  <a:lnTo>
                    <a:pt x="475" y="122"/>
                  </a:lnTo>
                  <a:lnTo>
                    <a:pt x="475" y="124"/>
                  </a:lnTo>
                  <a:lnTo>
                    <a:pt x="476" y="124"/>
                  </a:lnTo>
                  <a:lnTo>
                    <a:pt x="478" y="124"/>
                  </a:lnTo>
                  <a:lnTo>
                    <a:pt x="480" y="124"/>
                  </a:lnTo>
                  <a:lnTo>
                    <a:pt x="481" y="124"/>
                  </a:lnTo>
                  <a:lnTo>
                    <a:pt x="481" y="125"/>
                  </a:lnTo>
                  <a:lnTo>
                    <a:pt x="483" y="125"/>
                  </a:lnTo>
                  <a:lnTo>
                    <a:pt x="485" y="125"/>
                  </a:lnTo>
                  <a:lnTo>
                    <a:pt x="486" y="125"/>
                  </a:lnTo>
                  <a:lnTo>
                    <a:pt x="488" y="125"/>
                  </a:lnTo>
                  <a:lnTo>
                    <a:pt x="488" y="127"/>
                  </a:lnTo>
                  <a:lnTo>
                    <a:pt x="489" y="127"/>
                  </a:lnTo>
                  <a:lnTo>
                    <a:pt x="491" y="127"/>
                  </a:lnTo>
                  <a:lnTo>
                    <a:pt x="493" y="127"/>
                  </a:lnTo>
                  <a:lnTo>
                    <a:pt x="494" y="127"/>
                  </a:lnTo>
                  <a:lnTo>
                    <a:pt x="496" y="128"/>
                  </a:lnTo>
                  <a:lnTo>
                    <a:pt x="498" y="128"/>
                  </a:lnTo>
                  <a:lnTo>
                    <a:pt x="499" y="128"/>
                  </a:lnTo>
                  <a:lnTo>
                    <a:pt x="501" y="128"/>
                  </a:lnTo>
                  <a:lnTo>
                    <a:pt x="503" y="128"/>
                  </a:lnTo>
                  <a:lnTo>
                    <a:pt x="504" y="128"/>
                  </a:lnTo>
                  <a:lnTo>
                    <a:pt x="504" y="130"/>
                  </a:lnTo>
                  <a:lnTo>
                    <a:pt x="506" y="130"/>
                  </a:lnTo>
                  <a:lnTo>
                    <a:pt x="508" y="130"/>
                  </a:lnTo>
                  <a:lnTo>
                    <a:pt x="509" y="130"/>
                  </a:lnTo>
                  <a:lnTo>
                    <a:pt x="511" y="130"/>
                  </a:lnTo>
                  <a:lnTo>
                    <a:pt x="514" y="130"/>
                  </a:lnTo>
                  <a:lnTo>
                    <a:pt x="518" y="130"/>
                  </a:lnTo>
                  <a:lnTo>
                    <a:pt x="519" y="128"/>
                  </a:lnTo>
                  <a:lnTo>
                    <a:pt x="521" y="128"/>
                  </a:lnTo>
                  <a:close/>
                </a:path>
              </a:pathLst>
            </a:custGeom>
            <a:solidFill>
              <a:schemeClr val="bg2"/>
            </a:solidFill>
            <a:ln w="9525">
              <a:solidFill>
                <a:srgbClr val="000000"/>
              </a:solidFill>
              <a:round/>
              <a:headEnd/>
              <a:tailEnd/>
            </a:ln>
          </p:spPr>
          <p:txBody>
            <a:bodyPr/>
            <a:lstStyle/>
            <a:p>
              <a:endParaRPr lang="en-US"/>
            </a:p>
          </p:txBody>
        </p:sp>
        <p:sp>
          <p:nvSpPr>
            <p:cNvPr id="40973" name="Freeform 6"/>
            <p:cNvSpPr>
              <a:spLocks/>
            </p:cNvSpPr>
            <p:nvPr/>
          </p:nvSpPr>
          <p:spPr bwMode="auto">
            <a:xfrm>
              <a:off x="3089" y="2259"/>
              <a:ext cx="569" cy="451"/>
            </a:xfrm>
            <a:custGeom>
              <a:avLst/>
              <a:gdLst>
                <a:gd name="T0" fmla="*/ 516 w 569"/>
                <a:gd name="T1" fmla="*/ 22 h 451"/>
                <a:gd name="T2" fmla="*/ 544 w 569"/>
                <a:gd name="T3" fmla="*/ 35 h 451"/>
                <a:gd name="T4" fmla="*/ 532 w 569"/>
                <a:gd name="T5" fmla="*/ 55 h 451"/>
                <a:gd name="T6" fmla="*/ 531 w 569"/>
                <a:gd name="T7" fmla="*/ 80 h 451"/>
                <a:gd name="T8" fmla="*/ 541 w 569"/>
                <a:gd name="T9" fmla="*/ 96 h 451"/>
                <a:gd name="T10" fmla="*/ 555 w 569"/>
                <a:gd name="T11" fmla="*/ 114 h 451"/>
                <a:gd name="T12" fmla="*/ 562 w 569"/>
                <a:gd name="T13" fmla="*/ 146 h 451"/>
                <a:gd name="T14" fmla="*/ 567 w 569"/>
                <a:gd name="T15" fmla="*/ 172 h 451"/>
                <a:gd name="T16" fmla="*/ 550 w 569"/>
                <a:gd name="T17" fmla="*/ 197 h 451"/>
                <a:gd name="T18" fmla="*/ 532 w 569"/>
                <a:gd name="T19" fmla="*/ 205 h 451"/>
                <a:gd name="T20" fmla="*/ 509 w 569"/>
                <a:gd name="T21" fmla="*/ 208 h 451"/>
                <a:gd name="T22" fmla="*/ 486 w 569"/>
                <a:gd name="T23" fmla="*/ 220 h 451"/>
                <a:gd name="T24" fmla="*/ 481 w 569"/>
                <a:gd name="T25" fmla="*/ 246 h 451"/>
                <a:gd name="T26" fmla="*/ 488 w 569"/>
                <a:gd name="T27" fmla="*/ 268 h 451"/>
                <a:gd name="T28" fmla="*/ 484 w 569"/>
                <a:gd name="T29" fmla="*/ 299 h 451"/>
                <a:gd name="T30" fmla="*/ 476 w 569"/>
                <a:gd name="T31" fmla="*/ 327 h 451"/>
                <a:gd name="T32" fmla="*/ 476 w 569"/>
                <a:gd name="T33" fmla="*/ 354 h 451"/>
                <a:gd name="T34" fmla="*/ 473 w 569"/>
                <a:gd name="T35" fmla="*/ 385 h 451"/>
                <a:gd name="T36" fmla="*/ 461 w 569"/>
                <a:gd name="T37" fmla="*/ 411 h 451"/>
                <a:gd name="T38" fmla="*/ 445 w 569"/>
                <a:gd name="T39" fmla="*/ 443 h 451"/>
                <a:gd name="T40" fmla="*/ 430 w 569"/>
                <a:gd name="T41" fmla="*/ 443 h 451"/>
                <a:gd name="T42" fmla="*/ 425 w 569"/>
                <a:gd name="T43" fmla="*/ 424 h 451"/>
                <a:gd name="T44" fmla="*/ 417 w 569"/>
                <a:gd name="T45" fmla="*/ 410 h 451"/>
                <a:gd name="T46" fmla="*/ 402 w 569"/>
                <a:gd name="T47" fmla="*/ 403 h 451"/>
                <a:gd name="T48" fmla="*/ 395 w 569"/>
                <a:gd name="T49" fmla="*/ 383 h 451"/>
                <a:gd name="T50" fmla="*/ 385 w 569"/>
                <a:gd name="T51" fmla="*/ 368 h 451"/>
                <a:gd name="T52" fmla="*/ 372 w 569"/>
                <a:gd name="T53" fmla="*/ 362 h 451"/>
                <a:gd name="T54" fmla="*/ 359 w 569"/>
                <a:gd name="T55" fmla="*/ 357 h 451"/>
                <a:gd name="T56" fmla="*/ 346 w 569"/>
                <a:gd name="T57" fmla="*/ 357 h 451"/>
                <a:gd name="T58" fmla="*/ 331 w 569"/>
                <a:gd name="T59" fmla="*/ 365 h 451"/>
                <a:gd name="T60" fmla="*/ 311 w 569"/>
                <a:gd name="T61" fmla="*/ 377 h 451"/>
                <a:gd name="T62" fmla="*/ 300 w 569"/>
                <a:gd name="T63" fmla="*/ 380 h 451"/>
                <a:gd name="T64" fmla="*/ 291 w 569"/>
                <a:gd name="T65" fmla="*/ 385 h 451"/>
                <a:gd name="T66" fmla="*/ 278 w 569"/>
                <a:gd name="T67" fmla="*/ 398 h 451"/>
                <a:gd name="T68" fmla="*/ 263 w 569"/>
                <a:gd name="T69" fmla="*/ 410 h 451"/>
                <a:gd name="T70" fmla="*/ 250 w 569"/>
                <a:gd name="T71" fmla="*/ 411 h 451"/>
                <a:gd name="T72" fmla="*/ 234 w 569"/>
                <a:gd name="T73" fmla="*/ 410 h 451"/>
                <a:gd name="T74" fmla="*/ 217 w 569"/>
                <a:gd name="T75" fmla="*/ 421 h 451"/>
                <a:gd name="T76" fmla="*/ 206 w 569"/>
                <a:gd name="T77" fmla="*/ 415 h 451"/>
                <a:gd name="T78" fmla="*/ 192 w 569"/>
                <a:gd name="T79" fmla="*/ 428 h 451"/>
                <a:gd name="T80" fmla="*/ 183 w 569"/>
                <a:gd name="T81" fmla="*/ 421 h 451"/>
                <a:gd name="T82" fmla="*/ 176 w 569"/>
                <a:gd name="T83" fmla="*/ 424 h 451"/>
                <a:gd name="T84" fmla="*/ 163 w 569"/>
                <a:gd name="T85" fmla="*/ 431 h 451"/>
                <a:gd name="T86" fmla="*/ 141 w 569"/>
                <a:gd name="T87" fmla="*/ 424 h 451"/>
                <a:gd name="T88" fmla="*/ 141 w 569"/>
                <a:gd name="T89" fmla="*/ 411 h 451"/>
                <a:gd name="T90" fmla="*/ 133 w 569"/>
                <a:gd name="T91" fmla="*/ 403 h 451"/>
                <a:gd name="T92" fmla="*/ 120 w 569"/>
                <a:gd name="T93" fmla="*/ 413 h 451"/>
                <a:gd name="T94" fmla="*/ 105 w 569"/>
                <a:gd name="T95" fmla="*/ 423 h 451"/>
                <a:gd name="T96" fmla="*/ 97 w 569"/>
                <a:gd name="T97" fmla="*/ 426 h 451"/>
                <a:gd name="T98" fmla="*/ 82 w 569"/>
                <a:gd name="T99" fmla="*/ 429 h 451"/>
                <a:gd name="T100" fmla="*/ 62 w 569"/>
                <a:gd name="T101" fmla="*/ 438 h 451"/>
                <a:gd name="T102" fmla="*/ 49 w 569"/>
                <a:gd name="T103" fmla="*/ 434 h 451"/>
                <a:gd name="T104" fmla="*/ 37 w 569"/>
                <a:gd name="T105" fmla="*/ 426 h 451"/>
                <a:gd name="T106" fmla="*/ 24 w 569"/>
                <a:gd name="T107" fmla="*/ 431 h 451"/>
                <a:gd name="T108" fmla="*/ 14 w 569"/>
                <a:gd name="T109" fmla="*/ 420 h 451"/>
                <a:gd name="T110" fmla="*/ 6 w 569"/>
                <a:gd name="T111" fmla="*/ 410 h 451"/>
                <a:gd name="T112" fmla="*/ 9 w 569"/>
                <a:gd name="T113" fmla="*/ 401 h 451"/>
                <a:gd name="T114" fmla="*/ 3 w 569"/>
                <a:gd name="T115" fmla="*/ 385 h 451"/>
                <a:gd name="T116" fmla="*/ 8 w 569"/>
                <a:gd name="T117" fmla="*/ 370 h 451"/>
                <a:gd name="T118" fmla="*/ 18 w 569"/>
                <a:gd name="T119" fmla="*/ 363 h 4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69" h="451">
                  <a:moveTo>
                    <a:pt x="511" y="0"/>
                  </a:moveTo>
                  <a:lnTo>
                    <a:pt x="511" y="4"/>
                  </a:lnTo>
                  <a:lnTo>
                    <a:pt x="512" y="5"/>
                  </a:lnTo>
                  <a:lnTo>
                    <a:pt x="512" y="7"/>
                  </a:lnTo>
                  <a:lnTo>
                    <a:pt x="512" y="9"/>
                  </a:lnTo>
                  <a:lnTo>
                    <a:pt x="512" y="10"/>
                  </a:lnTo>
                  <a:lnTo>
                    <a:pt x="512" y="12"/>
                  </a:lnTo>
                  <a:lnTo>
                    <a:pt x="514" y="14"/>
                  </a:lnTo>
                  <a:lnTo>
                    <a:pt x="512" y="15"/>
                  </a:lnTo>
                  <a:lnTo>
                    <a:pt x="512" y="17"/>
                  </a:lnTo>
                  <a:lnTo>
                    <a:pt x="512" y="19"/>
                  </a:lnTo>
                  <a:lnTo>
                    <a:pt x="512" y="20"/>
                  </a:lnTo>
                  <a:lnTo>
                    <a:pt x="511" y="20"/>
                  </a:lnTo>
                  <a:lnTo>
                    <a:pt x="511" y="22"/>
                  </a:lnTo>
                  <a:lnTo>
                    <a:pt x="512" y="22"/>
                  </a:lnTo>
                  <a:lnTo>
                    <a:pt x="514" y="22"/>
                  </a:lnTo>
                  <a:lnTo>
                    <a:pt x="516" y="22"/>
                  </a:lnTo>
                  <a:lnTo>
                    <a:pt x="517" y="22"/>
                  </a:lnTo>
                  <a:lnTo>
                    <a:pt x="519" y="24"/>
                  </a:lnTo>
                  <a:lnTo>
                    <a:pt x="521" y="25"/>
                  </a:lnTo>
                  <a:lnTo>
                    <a:pt x="522" y="25"/>
                  </a:lnTo>
                  <a:lnTo>
                    <a:pt x="524" y="27"/>
                  </a:lnTo>
                  <a:lnTo>
                    <a:pt x="526" y="27"/>
                  </a:lnTo>
                  <a:lnTo>
                    <a:pt x="527" y="29"/>
                  </a:lnTo>
                  <a:lnTo>
                    <a:pt x="531" y="29"/>
                  </a:lnTo>
                  <a:lnTo>
                    <a:pt x="532" y="30"/>
                  </a:lnTo>
                  <a:lnTo>
                    <a:pt x="534" y="30"/>
                  </a:lnTo>
                  <a:lnTo>
                    <a:pt x="536" y="30"/>
                  </a:lnTo>
                  <a:lnTo>
                    <a:pt x="537" y="32"/>
                  </a:lnTo>
                  <a:lnTo>
                    <a:pt x="539" y="32"/>
                  </a:lnTo>
                  <a:lnTo>
                    <a:pt x="541" y="33"/>
                  </a:lnTo>
                  <a:lnTo>
                    <a:pt x="542" y="33"/>
                  </a:lnTo>
                  <a:lnTo>
                    <a:pt x="542" y="35"/>
                  </a:lnTo>
                  <a:lnTo>
                    <a:pt x="544" y="35"/>
                  </a:lnTo>
                  <a:lnTo>
                    <a:pt x="544" y="37"/>
                  </a:lnTo>
                  <a:lnTo>
                    <a:pt x="544" y="38"/>
                  </a:lnTo>
                  <a:lnTo>
                    <a:pt x="542" y="38"/>
                  </a:lnTo>
                  <a:lnTo>
                    <a:pt x="542" y="40"/>
                  </a:lnTo>
                  <a:lnTo>
                    <a:pt x="541" y="40"/>
                  </a:lnTo>
                  <a:lnTo>
                    <a:pt x="541" y="42"/>
                  </a:lnTo>
                  <a:lnTo>
                    <a:pt x="539" y="42"/>
                  </a:lnTo>
                  <a:lnTo>
                    <a:pt x="539" y="43"/>
                  </a:lnTo>
                  <a:lnTo>
                    <a:pt x="537" y="43"/>
                  </a:lnTo>
                  <a:lnTo>
                    <a:pt x="536" y="45"/>
                  </a:lnTo>
                  <a:lnTo>
                    <a:pt x="536" y="47"/>
                  </a:lnTo>
                  <a:lnTo>
                    <a:pt x="536" y="48"/>
                  </a:lnTo>
                  <a:lnTo>
                    <a:pt x="536" y="50"/>
                  </a:lnTo>
                  <a:lnTo>
                    <a:pt x="536" y="52"/>
                  </a:lnTo>
                  <a:lnTo>
                    <a:pt x="536" y="53"/>
                  </a:lnTo>
                  <a:lnTo>
                    <a:pt x="534" y="55"/>
                  </a:lnTo>
                  <a:lnTo>
                    <a:pt x="532" y="55"/>
                  </a:lnTo>
                  <a:lnTo>
                    <a:pt x="532" y="57"/>
                  </a:lnTo>
                  <a:lnTo>
                    <a:pt x="532" y="58"/>
                  </a:lnTo>
                  <a:lnTo>
                    <a:pt x="531" y="58"/>
                  </a:lnTo>
                  <a:lnTo>
                    <a:pt x="531" y="60"/>
                  </a:lnTo>
                  <a:lnTo>
                    <a:pt x="531" y="62"/>
                  </a:lnTo>
                  <a:lnTo>
                    <a:pt x="531" y="63"/>
                  </a:lnTo>
                  <a:lnTo>
                    <a:pt x="531" y="65"/>
                  </a:lnTo>
                  <a:lnTo>
                    <a:pt x="531" y="66"/>
                  </a:lnTo>
                  <a:lnTo>
                    <a:pt x="531" y="68"/>
                  </a:lnTo>
                  <a:lnTo>
                    <a:pt x="531" y="70"/>
                  </a:lnTo>
                  <a:lnTo>
                    <a:pt x="529" y="71"/>
                  </a:lnTo>
                  <a:lnTo>
                    <a:pt x="531" y="71"/>
                  </a:lnTo>
                  <a:lnTo>
                    <a:pt x="531" y="73"/>
                  </a:lnTo>
                  <a:lnTo>
                    <a:pt x="531" y="75"/>
                  </a:lnTo>
                  <a:lnTo>
                    <a:pt x="531" y="76"/>
                  </a:lnTo>
                  <a:lnTo>
                    <a:pt x="531" y="78"/>
                  </a:lnTo>
                  <a:lnTo>
                    <a:pt x="531" y="80"/>
                  </a:lnTo>
                  <a:lnTo>
                    <a:pt x="531" y="81"/>
                  </a:lnTo>
                  <a:lnTo>
                    <a:pt x="531" y="83"/>
                  </a:lnTo>
                  <a:lnTo>
                    <a:pt x="531" y="85"/>
                  </a:lnTo>
                  <a:lnTo>
                    <a:pt x="531" y="86"/>
                  </a:lnTo>
                  <a:lnTo>
                    <a:pt x="531" y="88"/>
                  </a:lnTo>
                  <a:lnTo>
                    <a:pt x="531" y="90"/>
                  </a:lnTo>
                  <a:lnTo>
                    <a:pt x="531" y="91"/>
                  </a:lnTo>
                  <a:lnTo>
                    <a:pt x="531" y="93"/>
                  </a:lnTo>
                  <a:lnTo>
                    <a:pt x="531" y="95"/>
                  </a:lnTo>
                  <a:lnTo>
                    <a:pt x="531" y="96"/>
                  </a:lnTo>
                  <a:lnTo>
                    <a:pt x="532" y="96"/>
                  </a:lnTo>
                  <a:lnTo>
                    <a:pt x="532" y="98"/>
                  </a:lnTo>
                  <a:lnTo>
                    <a:pt x="534" y="98"/>
                  </a:lnTo>
                  <a:lnTo>
                    <a:pt x="536" y="96"/>
                  </a:lnTo>
                  <a:lnTo>
                    <a:pt x="537" y="98"/>
                  </a:lnTo>
                  <a:lnTo>
                    <a:pt x="539" y="98"/>
                  </a:lnTo>
                  <a:lnTo>
                    <a:pt x="541" y="96"/>
                  </a:lnTo>
                  <a:lnTo>
                    <a:pt x="542" y="98"/>
                  </a:lnTo>
                  <a:lnTo>
                    <a:pt x="544" y="98"/>
                  </a:lnTo>
                  <a:lnTo>
                    <a:pt x="545" y="98"/>
                  </a:lnTo>
                  <a:lnTo>
                    <a:pt x="547" y="98"/>
                  </a:lnTo>
                  <a:lnTo>
                    <a:pt x="549" y="99"/>
                  </a:lnTo>
                  <a:lnTo>
                    <a:pt x="550" y="99"/>
                  </a:lnTo>
                  <a:lnTo>
                    <a:pt x="552" y="101"/>
                  </a:lnTo>
                  <a:lnTo>
                    <a:pt x="554" y="101"/>
                  </a:lnTo>
                  <a:lnTo>
                    <a:pt x="555" y="103"/>
                  </a:lnTo>
                  <a:lnTo>
                    <a:pt x="557" y="104"/>
                  </a:lnTo>
                  <a:lnTo>
                    <a:pt x="559" y="104"/>
                  </a:lnTo>
                  <a:lnTo>
                    <a:pt x="559" y="106"/>
                  </a:lnTo>
                  <a:lnTo>
                    <a:pt x="559" y="108"/>
                  </a:lnTo>
                  <a:lnTo>
                    <a:pt x="557" y="109"/>
                  </a:lnTo>
                  <a:lnTo>
                    <a:pt x="555" y="111"/>
                  </a:lnTo>
                  <a:lnTo>
                    <a:pt x="555" y="113"/>
                  </a:lnTo>
                  <a:lnTo>
                    <a:pt x="555" y="114"/>
                  </a:lnTo>
                  <a:lnTo>
                    <a:pt x="555" y="119"/>
                  </a:lnTo>
                  <a:lnTo>
                    <a:pt x="555" y="121"/>
                  </a:lnTo>
                  <a:lnTo>
                    <a:pt x="555" y="123"/>
                  </a:lnTo>
                  <a:lnTo>
                    <a:pt x="555" y="124"/>
                  </a:lnTo>
                  <a:lnTo>
                    <a:pt x="555" y="126"/>
                  </a:lnTo>
                  <a:lnTo>
                    <a:pt x="557" y="128"/>
                  </a:lnTo>
                  <a:lnTo>
                    <a:pt x="557" y="129"/>
                  </a:lnTo>
                  <a:lnTo>
                    <a:pt x="559" y="129"/>
                  </a:lnTo>
                  <a:lnTo>
                    <a:pt x="559" y="131"/>
                  </a:lnTo>
                  <a:lnTo>
                    <a:pt x="559" y="132"/>
                  </a:lnTo>
                  <a:lnTo>
                    <a:pt x="559" y="134"/>
                  </a:lnTo>
                  <a:lnTo>
                    <a:pt x="560" y="137"/>
                  </a:lnTo>
                  <a:lnTo>
                    <a:pt x="560" y="139"/>
                  </a:lnTo>
                  <a:lnTo>
                    <a:pt x="560" y="141"/>
                  </a:lnTo>
                  <a:lnTo>
                    <a:pt x="562" y="142"/>
                  </a:lnTo>
                  <a:lnTo>
                    <a:pt x="562" y="144"/>
                  </a:lnTo>
                  <a:lnTo>
                    <a:pt x="562" y="146"/>
                  </a:lnTo>
                  <a:lnTo>
                    <a:pt x="564" y="147"/>
                  </a:lnTo>
                  <a:lnTo>
                    <a:pt x="564" y="149"/>
                  </a:lnTo>
                  <a:lnTo>
                    <a:pt x="564" y="151"/>
                  </a:lnTo>
                  <a:lnTo>
                    <a:pt x="565" y="152"/>
                  </a:lnTo>
                  <a:lnTo>
                    <a:pt x="565" y="154"/>
                  </a:lnTo>
                  <a:lnTo>
                    <a:pt x="565" y="156"/>
                  </a:lnTo>
                  <a:lnTo>
                    <a:pt x="567" y="156"/>
                  </a:lnTo>
                  <a:lnTo>
                    <a:pt x="567" y="157"/>
                  </a:lnTo>
                  <a:lnTo>
                    <a:pt x="567" y="159"/>
                  </a:lnTo>
                  <a:lnTo>
                    <a:pt x="567" y="161"/>
                  </a:lnTo>
                  <a:lnTo>
                    <a:pt x="567" y="162"/>
                  </a:lnTo>
                  <a:lnTo>
                    <a:pt x="567" y="164"/>
                  </a:lnTo>
                  <a:lnTo>
                    <a:pt x="567" y="165"/>
                  </a:lnTo>
                  <a:lnTo>
                    <a:pt x="569" y="167"/>
                  </a:lnTo>
                  <a:lnTo>
                    <a:pt x="569" y="169"/>
                  </a:lnTo>
                  <a:lnTo>
                    <a:pt x="569" y="170"/>
                  </a:lnTo>
                  <a:lnTo>
                    <a:pt x="567" y="172"/>
                  </a:lnTo>
                  <a:lnTo>
                    <a:pt x="567" y="174"/>
                  </a:lnTo>
                  <a:lnTo>
                    <a:pt x="567" y="175"/>
                  </a:lnTo>
                  <a:lnTo>
                    <a:pt x="565" y="177"/>
                  </a:lnTo>
                  <a:lnTo>
                    <a:pt x="564" y="177"/>
                  </a:lnTo>
                  <a:lnTo>
                    <a:pt x="564" y="179"/>
                  </a:lnTo>
                  <a:lnTo>
                    <a:pt x="562" y="180"/>
                  </a:lnTo>
                  <a:lnTo>
                    <a:pt x="560" y="182"/>
                  </a:lnTo>
                  <a:lnTo>
                    <a:pt x="559" y="184"/>
                  </a:lnTo>
                  <a:lnTo>
                    <a:pt x="557" y="185"/>
                  </a:lnTo>
                  <a:lnTo>
                    <a:pt x="557" y="187"/>
                  </a:lnTo>
                  <a:lnTo>
                    <a:pt x="557" y="189"/>
                  </a:lnTo>
                  <a:lnTo>
                    <a:pt x="555" y="190"/>
                  </a:lnTo>
                  <a:lnTo>
                    <a:pt x="555" y="192"/>
                  </a:lnTo>
                  <a:lnTo>
                    <a:pt x="554" y="194"/>
                  </a:lnTo>
                  <a:lnTo>
                    <a:pt x="554" y="195"/>
                  </a:lnTo>
                  <a:lnTo>
                    <a:pt x="552" y="195"/>
                  </a:lnTo>
                  <a:lnTo>
                    <a:pt x="550" y="197"/>
                  </a:lnTo>
                  <a:lnTo>
                    <a:pt x="549" y="197"/>
                  </a:lnTo>
                  <a:lnTo>
                    <a:pt x="549" y="198"/>
                  </a:lnTo>
                  <a:lnTo>
                    <a:pt x="547" y="200"/>
                  </a:lnTo>
                  <a:lnTo>
                    <a:pt x="547" y="202"/>
                  </a:lnTo>
                  <a:lnTo>
                    <a:pt x="547" y="203"/>
                  </a:lnTo>
                  <a:lnTo>
                    <a:pt x="545" y="205"/>
                  </a:lnTo>
                  <a:lnTo>
                    <a:pt x="545" y="207"/>
                  </a:lnTo>
                  <a:lnTo>
                    <a:pt x="544" y="207"/>
                  </a:lnTo>
                  <a:lnTo>
                    <a:pt x="544" y="208"/>
                  </a:lnTo>
                  <a:lnTo>
                    <a:pt x="542" y="208"/>
                  </a:lnTo>
                  <a:lnTo>
                    <a:pt x="542" y="207"/>
                  </a:lnTo>
                  <a:lnTo>
                    <a:pt x="541" y="207"/>
                  </a:lnTo>
                  <a:lnTo>
                    <a:pt x="539" y="207"/>
                  </a:lnTo>
                  <a:lnTo>
                    <a:pt x="537" y="207"/>
                  </a:lnTo>
                  <a:lnTo>
                    <a:pt x="536" y="207"/>
                  </a:lnTo>
                  <a:lnTo>
                    <a:pt x="534" y="207"/>
                  </a:lnTo>
                  <a:lnTo>
                    <a:pt x="532" y="205"/>
                  </a:lnTo>
                  <a:lnTo>
                    <a:pt x="531" y="205"/>
                  </a:lnTo>
                  <a:lnTo>
                    <a:pt x="529" y="205"/>
                  </a:lnTo>
                  <a:lnTo>
                    <a:pt x="527" y="205"/>
                  </a:lnTo>
                  <a:lnTo>
                    <a:pt x="526" y="205"/>
                  </a:lnTo>
                  <a:lnTo>
                    <a:pt x="524" y="205"/>
                  </a:lnTo>
                  <a:lnTo>
                    <a:pt x="524" y="203"/>
                  </a:lnTo>
                  <a:lnTo>
                    <a:pt x="522" y="203"/>
                  </a:lnTo>
                  <a:lnTo>
                    <a:pt x="522" y="205"/>
                  </a:lnTo>
                  <a:lnTo>
                    <a:pt x="521" y="205"/>
                  </a:lnTo>
                  <a:lnTo>
                    <a:pt x="519" y="205"/>
                  </a:lnTo>
                  <a:lnTo>
                    <a:pt x="517" y="205"/>
                  </a:lnTo>
                  <a:lnTo>
                    <a:pt x="517" y="207"/>
                  </a:lnTo>
                  <a:lnTo>
                    <a:pt x="516" y="207"/>
                  </a:lnTo>
                  <a:lnTo>
                    <a:pt x="514" y="207"/>
                  </a:lnTo>
                  <a:lnTo>
                    <a:pt x="512" y="207"/>
                  </a:lnTo>
                  <a:lnTo>
                    <a:pt x="511" y="208"/>
                  </a:lnTo>
                  <a:lnTo>
                    <a:pt x="509" y="208"/>
                  </a:lnTo>
                  <a:lnTo>
                    <a:pt x="508" y="210"/>
                  </a:lnTo>
                  <a:lnTo>
                    <a:pt x="506" y="210"/>
                  </a:lnTo>
                  <a:lnTo>
                    <a:pt x="504" y="210"/>
                  </a:lnTo>
                  <a:lnTo>
                    <a:pt x="503" y="210"/>
                  </a:lnTo>
                  <a:lnTo>
                    <a:pt x="503" y="212"/>
                  </a:lnTo>
                  <a:lnTo>
                    <a:pt x="501" y="212"/>
                  </a:lnTo>
                  <a:lnTo>
                    <a:pt x="498" y="213"/>
                  </a:lnTo>
                  <a:lnTo>
                    <a:pt x="498" y="215"/>
                  </a:lnTo>
                  <a:lnTo>
                    <a:pt x="496" y="215"/>
                  </a:lnTo>
                  <a:lnTo>
                    <a:pt x="494" y="215"/>
                  </a:lnTo>
                  <a:lnTo>
                    <a:pt x="493" y="217"/>
                  </a:lnTo>
                  <a:lnTo>
                    <a:pt x="491" y="217"/>
                  </a:lnTo>
                  <a:lnTo>
                    <a:pt x="491" y="218"/>
                  </a:lnTo>
                  <a:lnTo>
                    <a:pt x="489" y="218"/>
                  </a:lnTo>
                  <a:lnTo>
                    <a:pt x="489" y="220"/>
                  </a:lnTo>
                  <a:lnTo>
                    <a:pt x="488" y="220"/>
                  </a:lnTo>
                  <a:lnTo>
                    <a:pt x="486" y="220"/>
                  </a:lnTo>
                  <a:lnTo>
                    <a:pt x="486" y="222"/>
                  </a:lnTo>
                  <a:lnTo>
                    <a:pt x="484" y="223"/>
                  </a:lnTo>
                  <a:lnTo>
                    <a:pt x="483" y="225"/>
                  </a:lnTo>
                  <a:lnTo>
                    <a:pt x="483" y="226"/>
                  </a:lnTo>
                  <a:lnTo>
                    <a:pt x="483" y="228"/>
                  </a:lnTo>
                  <a:lnTo>
                    <a:pt x="483" y="230"/>
                  </a:lnTo>
                  <a:lnTo>
                    <a:pt x="481" y="231"/>
                  </a:lnTo>
                  <a:lnTo>
                    <a:pt x="481" y="233"/>
                  </a:lnTo>
                  <a:lnTo>
                    <a:pt x="481" y="235"/>
                  </a:lnTo>
                  <a:lnTo>
                    <a:pt x="479" y="235"/>
                  </a:lnTo>
                  <a:lnTo>
                    <a:pt x="479" y="236"/>
                  </a:lnTo>
                  <a:lnTo>
                    <a:pt x="479" y="238"/>
                  </a:lnTo>
                  <a:lnTo>
                    <a:pt x="479" y="240"/>
                  </a:lnTo>
                  <a:lnTo>
                    <a:pt x="481" y="241"/>
                  </a:lnTo>
                  <a:lnTo>
                    <a:pt x="481" y="243"/>
                  </a:lnTo>
                  <a:lnTo>
                    <a:pt x="481" y="245"/>
                  </a:lnTo>
                  <a:lnTo>
                    <a:pt x="481" y="246"/>
                  </a:lnTo>
                  <a:lnTo>
                    <a:pt x="481" y="248"/>
                  </a:lnTo>
                  <a:lnTo>
                    <a:pt x="481" y="250"/>
                  </a:lnTo>
                  <a:lnTo>
                    <a:pt x="481" y="251"/>
                  </a:lnTo>
                  <a:lnTo>
                    <a:pt x="481" y="253"/>
                  </a:lnTo>
                  <a:lnTo>
                    <a:pt x="483" y="253"/>
                  </a:lnTo>
                  <a:lnTo>
                    <a:pt x="483" y="255"/>
                  </a:lnTo>
                  <a:lnTo>
                    <a:pt x="484" y="256"/>
                  </a:lnTo>
                  <a:lnTo>
                    <a:pt x="484" y="258"/>
                  </a:lnTo>
                  <a:lnTo>
                    <a:pt x="486" y="258"/>
                  </a:lnTo>
                  <a:lnTo>
                    <a:pt x="486" y="259"/>
                  </a:lnTo>
                  <a:lnTo>
                    <a:pt x="488" y="259"/>
                  </a:lnTo>
                  <a:lnTo>
                    <a:pt x="488" y="261"/>
                  </a:lnTo>
                  <a:lnTo>
                    <a:pt x="488" y="263"/>
                  </a:lnTo>
                  <a:lnTo>
                    <a:pt x="488" y="264"/>
                  </a:lnTo>
                  <a:lnTo>
                    <a:pt x="489" y="264"/>
                  </a:lnTo>
                  <a:lnTo>
                    <a:pt x="489" y="266"/>
                  </a:lnTo>
                  <a:lnTo>
                    <a:pt x="488" y="268"/>
                  </a:lnTo>
                  <a:lnTo>
                    <a:pt x="488" y="269"/>
                  </a:lnTo>
                  <a:lnTo>
                    <a:pt x="488" y="271"/>
                  </a:lnTo>
                  <a:lnTo>
                    <a:pt x="488" y="273"/>
                  </a:lnTo>
                  <a:lnTo>
                    <a:pt x="488" y="274"/>
                  </a:lnTo>
                  <a:lnTo>
                    <a:pt x="488" y="278"/>
                  </a:lnTo>
                  <a:lnTo>
                    <a:pt x="486" y="279"/>
                  </a:lnTo>
                  <a:lnTo>
                    <a:pt x="486" y="281"/>
                  </a:lnTo>
                  <a:lnTo>
                    <a:pt x="486" y="284"/>
                  </a:lnTo>
                  <a:lnTo>
                    <a:pt x="484" y="286"/>
                  </a:lnTo>
                  <a:lnTo>
                    <a:pt x="484" y="288"/>
                  </a:lnTo>
                  <a:lnTo>
                    <a:pt x="484" y="289"/>
                  </a:lnTo>
                  <a:lnTo>
                    <a:pt x="484" y="291"/>
                  </a:lnTo>
                  <a:lnTo>
                    <a:pt x="484" y="292"/>
                  </a:lnTo>
                  <a:lnTo>
                    <a:pt x="484" y="294"/>
                  </a:lnTo>
                  <a:lnTo>
                    <a:pt x="484" y="296"/>
                  </a:lnTo>
                  <a:lnTo>
                    <a:pt x="484" y="297"/>
                  </a:lnTo>
                  <a:lnTo>
                    <a:pt x="484" y="299"/>
                  </a:lnTo>
                  <a:lnTo>
                    <a:pt x="484" y="301"/>
                  </a:lnTo>
                  <a:lnTo>
                    <a:pt x="483" y="302"/>
                  </a:lnTo>
                  <a:lnTo>
                    <a:pt x="481" y="304"/>
                  </a:lnTo>
                  <a:lnTo>
                    <a:pt x="481" y="306"/>
                  </a:lnTo>
                  <a:lnTo>
                    <a:pt x="479" y="307"/>
                  </a:lnTo>
                  <a:lnTo>
                    <a:pt x="479" y="309"/>
                  </a:lnTo>
                  <a:lnTo>
                    <a:pt x="478" y="311"/>
                  </a:lnTo>
                  <a:lnTo>
                    <a:pt x="478" y="312"/>
                  </a:lnTo>
                  <a:lnTo>
                    <a:pt x="478" y="314"/>
                  </a:lnTo>
                  <a:lnTo>
                    <a:pt x="476" y="316"/>
                  </a:lnTo>
                  <a:lnTo>
                    <a:pt x="476" y="317"/>
                  </a:lnTo>
                  <a:lnTo>
                    <a:pt x="476" y="319"/>
                  </a:lnTo>
                  <a:lnTo>
                    <a:pt x="476" y="321"/>
                  </a:lnTo>
                  <a:lnTo>
                    <a:pt x="476" y="322"/>
                  </a:lnTo>
                  <a:lnTo>
                    <a:pt x="476" y="324"/>
                  </a:lnTo>
                  <a:lnTo>
                    <a:pt x="476" y="325"/>
                  </a:lnTo>
                  <a:lnTo>
                    <a:pt x="476" y="327"/>
                  </a:lnTo>
                  <a:lnTo>
                    <a:pt x="476" y="330"/>
                  </a:lnTo>
                  <a:lnTo>
                    <a:pt x="476" y="332"/>
                  </a:lnTo>
                  <a:lnTo>
                    <a:pt x="476" y="334"/>
                  </a:lnTo>
                  <a:lnTo>
                    <a:pt x="476" y="335"/>
                  </a:lnTo>
                  <a:lnTo>
                    <a:pt x="476" y="337"/>
                  </a:lnTo>
                  <a:lnTo>
                    <a:pt x="476" y="339"/>
                  </a:lnTo>
                  <a:lnTo>
                    <a:pt x="478" y="339"/>
                  </a:lnTo>
                  <a:lnTo>
                    <a:pt x="478" y="340"/>
                  </a:lnTo>
                  <a:lnTo>
                    <a:pt x="478" y="342"/>
                  </a:lnTo>
                  <a:lnTo>
                    <a:pt x="478" y="344"/>
                  </a:lnTo>
                  <a:lnTo>
                    <a:pt x="478" y="345"/>
                  </a:lnTo>
                  <a:lnTo>
                    <a:pt x="476" y="347"/>
                  </a:lnTo>
                  <a:lnTo>
                    <a:pt x="478" y="347"/>
                  </a:lnTo>
                  <a:lnTo>
                    <a:pt x="476" y="349"/>
                  </a:lnTo>
                  <a:lnTo>
                    <a:pt x="476" y="350"/>
                  </a:lnTo>
                  <a:lnTo>
                    <a:pt x="476" y="352"/>
                  </a:lnTo>
                  <a:lnTo>
                    <a:pt x="476" y="354"/>
                  </a:lnTo>
                  <a:lnTo>
                    <a:pt x="475" y="355"/>
                  </a:lnTo>
                  <a:lnTo>
                    <a:pt x="475" y="357"/>
                  </a:lnTo>
                  <a:lnTo>
                    <a:pt x="475" y="358"/>
                  </a:lnTo>
                  <a:lnTo>
                    <a:pt x="475" y="360"/>
                  </a:lnTo>
                  <a:lnTo>
                    <a:pt x="475" y="363"/>
                  </a:lnTo>
                  <a:lnTo>
                    <a:pt x="475" y="365"/>
                  </a:lnTo>
                  <a:lnTo>
                    <a:pt x="475" y="367"/>
                  </a:lnTo>
                  <a:lnTo>
                    <a:pt x="475" y="368"/>
                  </a:lnTo>
                  <a:lnTo>
                    <a:pt x="475" y="370"/>
                  </a:lnTo>
                  <a:lnTo>
                    <a:pt x="475" y="372"/>
                  </a:lnTo>
                  <a:lnTo>
                    <a:pt x="475" y="373"/>
                  </a:lnTo>
                  <a:lnTo>
                    <a:pt x="475" y="375"/>
                  </a:lnTo>
                  <a:lnTo>
                    <a:pt x="475" y="377"/>
                  </a:lnTo>
                  <a:lnTo>
                    <a:pt x="475" y="378"/>
                  </a:lnTo>
                  <a:lnTo>
                    <a:pt x="475" y="380"/>
                  </a:lnTo>
                  <a:lnTo>
                    <a:pt x="473" y="383"/>
                  </a:lnTo>
                  <a:lnTo>
                    <a:pt x="473" y="385"/>
                  </a:lnTo>
                  <a:lnTo>
                    <a:pt x="473" y="387"/>
                  </a:lnTo>
                  <a:lnTo>
                    <a:pt x="473" y="388"/>
                  </a:lnTo>
                  <a:lnTo>
                    <a:pt x="473" y="390"/>
                  </a:lnTo>
                  <a:lnTo>
                    <a:pt x="471" y="390"/>
                  </a:lnTo>
                  <a:lnTo>
                    <a:pt x="471" y="393"/>
                  </a:lnTo>
                  <a:lnTo>
                    <a:pt x="471" y="395"/>
                  </a:lnTo>
                  <a:lnTo>
                    <a:pt x="470" y="396"/>
                  </a:lnTo>
                  <a:lnTo>
                    <a:pt x="470" y="398"/>
                  </a:lnTo>
                  <a:lnTo>
                    <a:pt x="468" y="400"/>
                  </a:lnTo>
                  <a:lnTo>
                    <a:pt x="468" y="401"/>
                  </a:lnTo>
                  <a:lnTo>
                    <a:pt x="466" y="401"/>
                  </a:lnTo>
                  <a:lnTo>
                    <a:pt x="466" y="403"/>
                  </a:lnTo>
                  <a:lnTo>
                    <a:pt x="466" y="405"/>
                  </a:lnTo>
                  <a:lnTo>
                    <a:pt x="465" y="406"/>
                  </a:lnTo>
                  <a:lnTo>
                    <a:pt x="463" y="408"/>
                  </a:lnTo>
                  <a:lnTo>
                    <a:pt x="463" y="410"/>
                  </a:lnTo>
                  <a:lnTo>
                    <a:pt x="461" y="411"/>
                  </a:lnTo>
                  <a:lnTo>
                    <a:pt x="460" y="413"/>
                  </a:lnTo>
                  <a:lnTo>
                    <a:pt x="458" y="415"/>
                  </a:lnTo>
                  <a:lnTo>
                    <a:pt x="456" y="416"/>
                  </a:lnTo>
                  <a:lnTo>
                    <a:pt x="456" y="418"/>
                  </a:lnTo>
                  <a:lnTo>
                    <a:pt x="455" y="420"/>
                  </a:lnTo>
                  <a:lnTo>
                    <a:pt x="453" y="421"/>
                  </a:lnTo>
                  <a:lnTo>
                    <a:pt x="451" y="423"/>
                  </a:lnTo>
                  <a:lnTo>
                    <a:pt x="451" y="424"/>
                  </a:lnTo>
                  <a:lnTo>
                    <a:pt x="450" y="426"/>
                  </a:lnTo>
                  <a:lnTo>
                    <a:pt x="448" y="429"/>
                  </a:lnTo>
                  <a:lnTo>
                    <a:pt x="448" y="433"/>
                  </a:lnTo>
                  <a:lnTo>
                    <a:pt x="448" y="436"/>
                  </a:lnTo>
                  <a:lnTo>
                    <a:pt x="448" y="438"/>
                  </a:lnTo>
                  <a:lnTo>
                    <a:pt x="448" y="439"/>
                  </a:lnTo>
                  <a:lnTo>
                    <a:pt x="448" y="443"/>
                  </a:lnTo>
                  <a:lnTo>
                    <a:pt x="446" y="443"/>
                  </a:lnTo>
                  <a:lnTo>
                    <a:pt x="445" y="443"/>
                  </a:lnTo>
                  <a:lnTo>
                    <a:pt x="443" y="444"/>
                  </a:lnTo>
                  <a:lnTo>
                    <a:pt x="442" y="444"/>
                  </a:lnTo>
                  <a:lnTo>
                    <a:pt x="442" y="446"/>
                  </a:lnTo>
                  <a:lnTo>
                    <a:pt x="440" y="446"/>
                  </a:lnTo>
                  <a:lnTo>
                    <a:pt x="438" y="446"/>
                  </a:lnTo>
                  <a:lnTo>
                    <a:pt x="437" y="446"/>
                  </a:lnTo>
                  <a:lnTo>
                    <a:pt x="438" y="448"/>
                  </a:lnTo>
                  <a:lnTo>
                    <a:pt x="438" y="449"/>
                  </a:lnTo>
                  <a:lnTo>
                    <a:pt x="437" y="449"/>
                  </a:lnTo>
                  <a:lnTo>
                    <a:pt x="435" y="451"/>
                  </a:lnTo>
                  <a:lnTo>
                    <a:pt x="433" y="451"/>
                  </a:lnTo>
                  <a:lnTo>
                    <a:pt x="433" y="449"/>
                  </a:lnTo>
                  <a:lnTo>
                    <a:pt x="433" y="448"/>
                  </a:lnTo>
                  <a:lnTo>
                    <a:pt x="432" y="446"/>
                  </a:lnTo>
                  <a:lnTo>
                    <a:pt x="432" y="444"/>
                  </a:lnTo>
                  <a:lnTo>
                    <a:pt x="432" y="443"/>
                  </a:lnTo>
                  <a:lnTo>
                    <a:pt x="430" y="443"/>
                  </a:lnTo>
                  <a:lnTo>
                    <a:pt x="428" y="441"/>
                  </a:lnTo>
                  <a:lnTo>
                    <a:pt x="427" y="441"/>
                  </a:lnTo>
                  <a:lnTo>
                    <a:pt x="427" y="439"/>
                  </a:lnTo>
                  <a:lnTo>
                    <a:pt x="427" y="438"/>
                  </a:lnTo>
                  <a:lnTo>
                    <a:pt x="427" y="436"/>
                  </a:lnTo>
                  <a:lnTo>
                    <a:pt x="428" y="436"/>
                  </a:lnTo>
                  <a:lnTo>
                    <a:pt x="428" y="434"/>
                  </a:lnTo>
                  <a:lnTo>
                    <a:pt x="430" y="431"/>
                  </a:lnTo>
                  <a:lnTo>
                    <a:pt x="430" y="429"/>
                  </a:lnTo>
                  <a:lnTo>
                    <a:pt x="430" y="428"/>
                  </a:lnTo>
                  <a:lnTo>
                    <a:pt x="428" y="429"/>
                  </a:lnTo>
                  <a:lnTo>
                    <a:pt x="427" y="429"/>
                  </a:lnTo>
                  <a:lnTo>
                    <a:pt x="425" y="429"/>
                  </a:lnTo>
                  <a:lnTo>
                    <a:pt x="425" y="428"/>
                  </a:lnTo>
                  <a:lnTo>
                    <a:pt x="425" y="426"/>
                  </a:lnTo>
                  <a:lnTo>
                    <a:pt x="427" y="424"/>
                  </a:lnTo>
                  <a:lnTo>
                    <a:pt x="425" y="424"/>
                  </a:lnTo>
                  <a:lnTo>
                    <a:pt x="423" y="424"/>
                  </a:lnTo>
                  <a:lnTo>
                    <a:pt x="422" y="426"/>
                  </a:lnTo>
                  <a:lnTo>
                    <a:pt x="420" y="426"/>
                  </a:lnTo>
                  <a:lnTo>
                    <a:pt x="420" y="424"/>
                  </a:lnTo>
                  <a:lnTo>
                    <a:pt x="418" y="424"/>
                  </a:lnTo>
                  <a:lnTo>
                    <a:pt x="418" y="423"/>
                  </a:lnTo>
                  <a:lnTo>
                    <a:pt x="418" y="421"/>
                  </a:lnTo>
                  <a:lnTo>
                    <a:pt x="420" y="420"/>
                  </a:lnTo>
                  <a:lnTo>
                    <a:pt x="418" y="418"/>
                  </a:lnTo>
                  <a:lnTo>
                    <a:pt x="417" y="418"/>
                  </a:lnTo>
                  <a:lnTo>
                    <a:pt x="415" y="418"/>
                  </a:lnTo>
                  <a:lnTo>
                    <a:pt x="415" y="416"/>
                  </a:lnTo>
                  <a:lnTo>
                    <a:pt x="415" y="415"/>
                  </a:lnTo>
                  <a:lnTo>
                    <a:pt x="415" y="413"/>
                  </a:lnTo>
                  <a:lnTo>
                    <a:pt x="417" y="413"/>
                  </a:lnTo>
                  <a:lnTo>
                    <a:pt x="417" y="411"/>
                  </a:lnTo>
                  <a:lnTo>
                    <a:pt x="417" y="410"/>
                  </a:lnTo>
                  <a:lnTo>
                    <a:pt x="415" y="410"/>
                  </a:lnTo>
                  <a:lnTo>
                    <a:pt x="414" y="411"/>
                  </a:lnTo>
                  <a:lnTo>
                    <a:pt x="414" y="413"/>
                  </a:lnTo>
                  <a:lnTo>
                    <a:pt x="412" y="415"/>
                  </a:lnTo>
                  <a:lnTo>
                    <a:pt x="410" y="416"/>
                  </a:lnTo>
                  <a:lnTo>
                    <a:pt x="409" y="418"/>
                  </a:lnTo>
                  <a:lnTo>
                    <a:pt x="407" y="416"/>
                  </a:lnTo>
                  <a:lnTo>
                    <a:pt x="405" y="416"/>
                  </a:lnTo>
                  <a:lnTo>
                    <a:pt x="404" y="415"/>
                  </a:lnTo>
                  <a:lnTo>
                    <a:pt x="404" y="413"/>
                  </a:lnTo>
                  <a:lnTo>
                    <a:pt x="404" y="411"/>
                  </a:lnTo>
                  <a:lnTo>
                    <a:pt x="404" y="410"/>
                  </a:lnTo>
                  <a:lnTo>
                    <a:pt x="402" y="410"/>
                  </a:lnTo>
                  <a:lnTo>
                    <a:pt x="402" y="408"/>
                  </a:lnTo>
                  <a:lnTo>
                    <a:pt x="400" y="406"/>
                  </a:lnTo>
                  <a:lnTo>
                    <a:pt x="400" y="405"/>
                  </a:lnTo>
                  <a:lnTo>
                    <a:pt x="402" y="403"/>
                  </a:lnTo>
                  <a:lnTo>
                    <a:pt x="404" y="403"/>
                  </a:lnTo>
                  <a:lnTo>
                    <a:pt x="405" y="401"/>
                  </a:lnTo>
                  <a:lnTo>
                    <a:pt x="405" y="400"/>
                  </a:lnTo>
                  <a:lnTo>
                    <a:pt x="404" y="400"/>
                  </a:lnTo>
                  <a:lnTo>
                    <a:pt x="402" y="400"/>
                  </a:lnTo>
                  <a:lnTo>
                    <a:pt x="402" y="398"/>
                  </a:lnTo>
                  <a:lnTo>
                    <a:pt x="402" y="396"/>
                  </a:lnTo>
                  <a:lnTo>
                    <a:pt x="400" y="395"/>
                  </a:lnTo>
                  <a:lnTo>
                    <a:pt x="400" y="393"/>
                  </a:lnTo>
                  <a:lnTo>
                    <a:pt x="400" y="391"/>
                  </a:lnTo>
                  <a:lnTo>
                    <a:pt x="400" y="390"/>
                  </a:lnTo>
                  <a:lnTo>
                    <a:pt x="400" y="388"/>
                  </a:lnTo>
                  <a:lnTo>
                    <a:pt x="399" y="388"/>
                  </a:lnTo>
                  <a:lnTo>
                    <a:pt x="399" y="387"/>
                  </a:lnTo>
                  <a:lnTo>
                    <a:pt x="397" y="387"/>
                  </a:lnTo>
                  <a:lnTo>
                    <a:pt x="395" y="385"/>
                  </a:lnTo>
                  <a:lnTo>
                    <a:pt x="395" y="383"/>
                  </a:lnTo>
                  <a:lnTo>
                    <a:pt x="397" y="383"/>
                  </a:lnTo>
                  <a:lnTo>
                    <a:pt x="397" y="382"/>
                  </a:lnTo>
                  <a:lnTo>
                    <a:pt x="399" y="382"/>
                  </a:lnTo>
                  <a:lnTo>
                    <a:pt x="397" y="380"/>
                  </a:lnTo>
                  <a:lnTo>
                    <a:pt x="395" y="380"/>
                  </a:lnTo>
                  <a:lnTo>
                    <a:pt x="394" y="378"/>
                  </a:lnTo>
                  <a:lnTo>
                    <a:pt x="392" y="377"/>
                  </a:lnTo>
                  <a:lnTo>
                    <a:pt x="392" y="375"/>
                  </a:lnTo>
                  <a:lnTo>
                    <a:pt x="392" y="373"/>
                  </a:lnTo>
                  <a:lnTo>
                    <a:pt x="390" y="373"/>
                  </a:lnTo>
                  <a:lnTo>
                    <a:pt x="389" y="373"/>
                  </a:lnTo>
                  <a:lnTo>
                    <a:pt x="387" y="372"/>
                  </a:lnTo>
                  <a:lnTo>
                    <a:pt x="387" y="373"/>
                  </a:lnTo>
                  <a:lnTo>
                    <a:pt x="385" y="373"/>
                  </a:lnTo>
                  <a:lnTo>
                    <a:pt x="385" y="372"/>
                  </a:lnTo>
                  <a:lnTo>
                    <a:pt x="384" y="370"/>
                  </a:lnTo>
                  <a:lnTo>
                    <a:pt x="385" y="368"/>
                  </a:lnTo>
                  <a:lnTo>
                    <a:pt x="384" y="367"/>
                  </a:lnTo>
                  <a:lnTo>
                    <a:pt x="382" y="365"/>
                  </a:lnTo>
                  <a:lnTo>
                    <a:pt x="381" y="365"/>
                  </a:lnTo>
                  <a:lnTo>
                    <a:pt x="381" y="363"/>
                  </a:lnTo>
                  <a:lnTo>
                    <a:pt x="379" y="363"/>
                  </a:lnTo>
                  <a:lnTo>
                    <a:pt x="379" y="365"/>
                  </a:lnTo>
                  <a:lnTo>
                    <a:pt x="377" y="367"/>
                  </a:lnTo>
                  <a:lnTo>
                    <a:pt x="377" y="368"/>
                  </a:lnTo>
                  <a:lnTo>
                    <a:pt x="376" y="368"/>
                  </a:lnTo>
                  <a:lnTo>
                    <a:pt x="374" y="368"/>
                  </a:lnTo>
                  <a:lnTo>
                    <a:pt x="372" y="367"/>
                  </a:lnTo>
                  <a:lnTo>
                    <a:pt x="371" y="367"/>
                  </a:lnTo>
                  <a:lnTo>
                    <a:pt x="371" y="365"/>
                  </a:lnTo>
                  <a:lnTo>
                    <a:pt x="369" y="365"/>
                  </a:lnTo>
                  <a:lnTo>
                    <a:pt x="369" y="363"/>
                  </a:lnTo>
                  <a:lnTo>
                    <a:pt x="371" y="363"/>
                  </a:lnTo>
                  <a:lnTo>
                    <a:pt x="372" y="362"/>
                  </a:lnTo>
                  <a:lnTo>
                    <a:pt x="371" y="362"/>
                  </a:lnTo>
                  <a:lnTo>
                    <a:pt x="369" y="362"/>
                  </a:lnTo>
                  <a:lnTo>
                    <a:pt x="369" y="360"/>
                  </a:lnTo>
                  <a:lnTo>
                    <a:pt x="369" y="358"/>
                  </a:lnTo>
                  <a:lnTo>
                    <a:pt x="369" y="357"/>
                  </a:lnTo>
                  <a:lnTo>
                    <a:pt x="367" y="355"/>
                  </a:lnTo>
                  <a:lnTo>
                    <a:pt x="367" y="354"/>
                  </a:lnTo>
                  <a:lnTo>
                    <a:pt x="366" y="354"/>
                  </a:lnTo>
                  <a:lnTo>
                    <a:pt x="364" y="355"/>
                  </a:lnTo>
                  <a:lnTo>
                    <a:pt x="364" y="357"/>
                  </a:lnTo>
                  <a:lnTo>
                    <a:pt x="366" y="358"/>
                  </a:lnTo>
                  <a:lnTo>
                    <a:pt x="364" y="358"/>
                  </a:lnTo>
                  <a:lnTo>
                    <a:pt x="364" y="360"/>
                  </a:lnTo>
                  <a:lnTo>
                    <a:pt x="364" y="358"/>
                  </a:lnTo>
                  <a:lnTo>
                    <a:pt x="362" y="358"/>
                  </a:lnTo>
                  <a:lnTo>
                    <a:pt x="361" y="358"/>
                  </a:lnTo>
                  <a:lnTo>
                    <a:pt x="359" y="357"/>
                  </a:lnTo>
                  <a:lnTo>
                    <a:pt x="357" y="357"/>
                  </a:lnTo>
                  <a:lnTo>
                    <a:pt x="356" y="357"/>
                  </a:lnTo>
                  <a:lnTo>
                    <a:pt x="354" y="357"/>
                  </a:lnTo>
                  <a:lnTo>
                    <a:pt x="354" y="360"/>
                  </a:lnTo>
                  <a:lnTo>
                    <a:pt x="354" y="362"/>
                  </a:lnTo>
                  <a:lnTo>
                    <a:pt x="352" y="362"/>
                  </a:lnTo>
                  <a:lnTo>
                    <a:pt x="351" y="362"/>
                  </a:lnTo>
                  <a:lnTo>
                    <a:pt x="349" y="362"/>
                  </a:lnTo>
                  <a:lnTo>
                    <a:pt x="349" y="360"/>
                  </a:lnTo>
                  <a:lnTo>
                    <a:pt x="348" y="358"/>
                  </a:lnTo>
                  <a:lnTo>
                    <a:pt x="348" y="357"/>
                  </a:lnTo>
                  <a:lnTo>
                    <a:pt x="349" y="355"/>
                  </a:lnTo>
                  <a:lnTo>
                    <a:pt x="348" y="355"/>
                  </a:lnTo>
                  <a:lnTo>
                    <a:pt x="346" y="355"/>
                  </a:lnTo>
                  <a:lnTo>
                    <a:pt x="344" y="354"/>
                  </a:lnTo>
                  <a:lnTo>
                    <a:pt x="344" y="355"/>
                  </a:lnTo>
                  <a:lnTo>
                    <a:pt x="346" y="357"/>
                  </a:lnTo>
                  <a:lnTo>
                    <a:pt x="346" y="358"/>
                  </a:lnTo>
                  <a:lnTo>
                    <a:pt x="346" y="360"/>
                  </a:lnTo>
                  <a:lnTo>
                    <a:pt x="344" y="360"/>
                  </a:lnTo>
                  <a:lnTo>
                    <a:pt x="343" y="360"/>
                  </a:lnTo>
                  <a:lnTo>
                    <a:pt x="341" y="358"/>
                  </a:lnTo>
                  <a:lnTo>
                    <a:pt x="339" y="358"/>
                  </a:lnTo>
                  <a:lnTo>
                    <a:pt x="339" y="357"/>
                  </a:lnTo>
                  <a:lnTo>
                    <a:pt x="338" y="358"/>
                  </a:lnTo>
                  <a:lnTo>
                    <a:pt x="338" y="360"/>
                  </a:lnTo>
                  <a:lnTo>
                    <a:pt x="338" y="362"/>
                  </a:lnTo>
                  <a:lnTo>
                    <a:pt x="338" y="363"/>
                  </a:lnTo>
                  <a:lnTo>
                    <a:pt x="338" y="365"/>
                  </a:lnTo>
                  <a:lnTo>
                    <a:pt x="338" y="367"/>
                  </a:lnTo>
                  <a:lnTo>
                    <a:pt x="336" y="367"/>
                  </a:lnTo>
                  <a:lnTo>
                    <a:pt x="334" y="367"/>
                  </a:lnTo>
                  <a:lnTo>
                    <a:pt x="333" y="367"/>
                  </a:lnTo>
                  <a:lnTo>
                    <a:pt x="331" y="365"/>
                  </a:lnTo>
                  <a:lnTo>
                    <a:pt x="329" y="363"/>
                  </a:lnTo>
                  <a:lnTo>
                    <a:pt x="328" y="363"/>
                  </a:lnTo>
                  <a:lnTo>
                    <a:pt x="326" y="365"/>
                  </a:lnTo>
                  <a:lnTo>
                    <a:pt x="326" y="367"/>
                  </a:lnTo>
                  <a:lnTo>
                    <a:pt x="324" y="368"/>
                  </a:lnTo>
                  <a:lnTo>
                    <a:pt x="324" y="370"/>
                  </a:lnTo>
                  <a:lnTo>
                    <a:pt x="323" y="370"/>
                  </a:lnTo>
                  <a:lnTo>
                    <a:pt x="321" y="372"/>
                  </a:lnTo>
                  <a:lnTo>
                    <a:pt x="319" y="373"/>
                  </a:lnTo>
                  <a:lnTo>
                    <a:pt x="319" y="375"/>
                  </a:lnTo>
                  <a:lnTo>
                    <a:pt x="318" y="375"/>
                  </a:lnTo>
                  <a:lnTo>
                    <a:pt x="318" y="377"/>
                  </a:lnTo>
                  <a:lnTo>
                    <a:pt x="316" y="377"/>
                  </a:lnTo>
                  <a:lnTo>
                    <a:pt x="316" y="375"/>
                  </a:lnTo>
                  <a:lnTo>
                    <a:pt x="315" y="373"/>
                  </a:lnTo>
                  <a:lnTo>
                    <a:pt x="313" y="375"/>
                  </a:lnTo>
                  <a:lnTo>
                    <a:pt x="311" y="377"/>
                  </a:lnTo>
                  <a:lnTo>
                    <a:pt x="310" y="377"/>
                  </a:lnTo>
                  <a:lnTo>
                    <a:pt x="308" y="377"/>
                  </a:lnTo>
                  <a:lnTo>
                    <a:pt x="308" y="375"/>
                  </a:lnTo>
                  <a:lnTo>
                    <a:pt x="308" y="373"/>
                  </a:lnTo>
                  <a:lnTo>
                    <a:pt x="306" y="373"/>
                  </a:lnTo>
                  <a:lnTo>
                    <a:pt x="306" y="372"/>
                  </a:lnTo>
                  <a:lnTo>
                    <a:pt x="305" y="373"/>
                  </a:lnTo>
                  <a:lnTo>
                    <a:pt x="305" y="375"/>
                  </a:lnTo>
                  <a:lnTo>
                    <a:pt x="303" y="375"/>
                  </a:lnTo>
                  <a:lnTo>
                    <a:pt x="303" y="377"/>
                  </a:lnTo>
                  <a:lnTo>
                    <a:pt x="301" y="377"/>
                  </a:lnTo>
                  <a:lnTo>
                    <a:pt x="300" y="375"/>
                  </a:lnTo>
                  <a:lnTo>
                    <a:pt x="298" y="373"/>
                  </a:lnTo>
                  <a:lnTo>
                    <a:pt x="296" y="375"/>
                  </a:lnTo>
                  <a:lnTo>
                    <a:pt x="298" y="377"/>
                  </a:lnTo>
                  <a:lnTo>
                    <a:pt x="298" y="378"/>
                  </a:lnTo>
                  <a:lnTo>
                    <a:pt x="300" y="380"/>
                  </a:lnTo>
                  <a:lnTo>
                    <a:pt x="300" y="382"/>
                  </a:lnTo>
                  <a:lnTo>
                    <a:pt x="298" y="383"/>
                  </a:lnTo>
                  <a:lnTo>
                    <a:pt x="298" y="382"/>
                  </a:lnTo>
                  <a:lnTo>
                    <a:pt x="296" y="382"/>
                  </a:lnTo>
                  <a:lnTo>
                    <a:pt x="295" y="380"/>
                  </a:lnTo>
                  <a:lnTo>
                    <a:pt x="293" y="380"/>
                  </a:lnTo>
                  <a:lnTo>
                    <a:pt x="293" y="382"/>
                  </a:lnTo>
                  <a:lnTo>
                    <a:pt x="293" y="383"/>
                  </a:lnTo>
                  <a:lnTo>
                    <a:pt x="295" y="383"/>
                  </a:lnTo>
                  <a:lnTo>
                    <a:pt x="296" y="385"/>
                  </a:lnTo>
                  <a:lnTo>
                    <a:pt x="298" y="387"/>
                  </a:lnTo>
                  <a:lnTo>
                    <a:pt x="296" y="388"/>
                  </a:lnTo>
                  <a:lnTo>
                    <a:pt x="295" y="388"/>
                  </a:lnTo>
                  <a:lnTo>
                    <a:pt x="293" y="390"/>
                  </a:lnTo>
                  <a:lnTo>
                    <a:pt x="291" y="388"/>
                  </a:lnTo>
                  <a:lnTo>
                    <a:pt x="291" y="387"/>
                  </a:lnTo>
                  <a:lnTo>
                    <a:pt x="291" y="385"/>
                  </a:lnTo>
                  <a:lnTo>
                    <a:pt x="291" y="383"/>
                  </a:lnTo>
                  <a:lnTo>
                    <a:pt x="290" y="383"/>
                  </a:lnTo>
                  <a:lnTo>
                    <a:pt x="288" y="383"/>
                  </a:lnTo>
                  <a:lnTo>
                    <a:pt x="287" y="385"/>
                  </a:lnTo>
                  <a:lnTo>
                    <a:pt x="287" y="387"/>
                  </a:lnTo>
                  <a:lnTo>
                    <a:pt x="285" y="387"/>
                  </a:lnTo>
                  <a:lnTo>
                    <a:pt x="285" y="388"/>
                  </a:lnTo>
                  <a:lnTo>
                    <a:pt x="283" y="390"/>
                  </a:lnTo>
                  <a:lnTo>
                    <a:pt x="282" y="391"/>
                  </a:lnTo>
                  <a:lnTo>
                    <a:pt x="282" y="393"/>
                  </a:lnTo>
                  <a:lnTo>
                    <a:pt x="283" y="393"/>
                  </a:lnTo>
                  <a:lnTo>
                    <a:pt x="283" y="395"/>
                  </a:lnTo>
                  <a:lnTo>
                    <a:pt x="282" y="396"/>
                  </a:lnTo>
                  <a:lnTo>
                    <a:pt x="280" y="398"/>
                  </a:lnTo>
                  <a:lnTo>
                    <a:pt x="280" y="400"/>
                  </a:lnTo>
                  <a:lnTo>
                    <a:pt x="278" y="400"/>
                  </a:lnTo>
                  <a:lnTo>
                    <a:pt x="278" y="398"/>
                  </a:lnTo>
                  <a:lnTo>
                    <a:pt x="277" y="395"/>
                  </a:lnTo>
                  <a:lnTo>
                    <a:pt x="275" y="395"/>
                  </a:lnTo>
                  <a:lnTo>
                    <a:pt x="273" y="395"/>
                  </a:lnTo>
                  <a:lnTo>
                    <a:pt x="272" y="395"/>
                  </a:lnTo>
                  <a:lnTo>
                    <a:pt x="270" y="398"/>
                  </a:lnTo>
                  <a:lnTo>
                    <a:pt x="270" y="400"/>
                  </a:lnTo>
                  <a:lnTo>
                    <a:pt x="272" y="401"/>
                  </a:lnTo>
                  <a:lnTo>
                    <a:pt x="272" y="403"/>
                  </a:lnTo>
                  <a:lnTo>
                    <a:pt x="273" y="405"/>
                  </a:lnTo>
                  <a:lnTo>
                    <a:pt x="275" y="405"/>
                  </a:lnTo>
                  <a:lnTo>
                    <a:pt x="273" y="406"/>
                  </a:lnTo>
                  <a:lnTo>
                    <a:pt x="272" y="406"/>
                  </a:lnTo>
                  <a:lnTo>
                    <a:pt x="270" y="406"/>
                  </a:lnTo>
                  <a:lnTo>
                    <a:pt x="268" y="406"/>
                  </a:lnTo>
                  <a:lnTo>
                    <a:pt x="267" y="406"/>
                  </a:lnTo>
                  <a:lnTo>
                    <a:pt x="265" y="408"/>
                  </a:lnTo>
                  <a:lnTo>
                    <a:pt x="263" y="410"/>
                  </a:lnTo>
                  <a:lnTo>
                    <a:pt x="263" y="411"/>
                  </a:lnTo>
                  <a:lnTo>
                    <a:pt x="263" y="413"/>
                  </a:lnTo>
                  <a:lnTo>
                    <a:pt x="262" y="413"/>
                  </a:lnTo>
                  <a:lnTo>
                    <a:pt x="260" y="411"/>
                  </a:lnTo>
                  <a:lnTo>
                    <a:pt x="260" y="410"/>
                  </a:lnTo>
                  <a:lnTo>
                    <a:pt x="262" y="410"/>
                  </a:lnTo>
                  <a:lnTo>
                    <a:pt x="262" y="408"/>
                  </a:lnTo>
                  <a:lnTo>
                    <a:pt x="262" y="405"/>
                  </a:lnTo>
                  <a:lnTo>
                    <a:pt x="260" y="405"/>
                  </a:lnTo>
                  <a:lnTo>
                    <a:pt x="258" y="406"/>
                  </a:lnTo>
                  <a:lnTo>
                    <a:pt x="258" y="408"/>
                  </a:lnTo>
                  <a:lnTo>
                    <a:pt x="258" y="410"/>
                  </a:lnTo>
                  <a:lnTo>
                    <a:pt x="257" y="411"/>
                  </a:lnTo>
                  <a:lnTo>
                    <a:pt x="255" y="411"/>
                  </a:lnTo>
                  <a:lnTo>
                    <a:pt x="254" y="413"/>
                  </a:lnTo>
                  <a:lnTo>
                    <a:pt x="250" y="413"/>
                  </a:lnTo>
                  <a:lnTo>
                    <a:pt x="250" y="411"/>
                  </a:lnTo>
                  <a:lnTo>
                    <a:pt x="249" y="413"/>
                  </a:lnTo>
                  <a:lnTo>
                    <a:pt x="247" y="413"/>
                  </a:lnTo>
                  <a:lnTo>
                    <a:pt x="247" y="411"/>
                  </a:lnTo>
                  <a:lnTo>
                    <a:pt x="249" y="408"/>
                  </a:lnTo>
                  <a:lnTo>
                    <a:pt x="247" y="408"/>
                  </a:lnTo>
                  <a:lnTo>
                    <a:pt x="245" y="406"/>
                  </a:lnTo>
                  <a:lnTo>
                    <a:pt x="244" y="410"/>
                  </a:lnTo>
                  <a:lnTo>
                    <a:pt x="244" y="411"/>
                  </a:lnTo>
                  <a:lnTo>
                    <a:pt x="242" y="411"/>
                  </a:lnTo>
                  <a:lnTo>
                    <a:pt x="240" y="410"/>
                  </a:lnTo>
                  <a:lnTo>
                    <a:pt x="239" y="410"/>
                  </a:lnTo>
                  <a:lnTo>
                    <a:pt x="237" y="410"/>
                  </a:lnTo>
                  <a:lnTo>
                    <a:pt x="235" y="410"/>
                  </a:lnTo>
                  <a:lnTo>
                    <a:pt x="235" y="413"/>
                  </a:lnTo>
                  <a:lnTo>
                    <a:pt x="234" y="413"/>
                  </a:lnTo>
                  <a:lnTo>
                    <a:pt x="234" y="411"/>
                  </a:lnTo>
                  <a:lnTo>
                    <a:pt x="234" y="410"/>
                  </a:lnTo>
                  <a:lnTo>
                    <a:pt x="234" y="408"/>
                  </a:lnTo>
                  <a:lnTo>
                    <a:pt x="234" y="406"/>
                  </a:lnTo>
                  <a:lnTo>
                    <a:pt x="232" y="406"/>
                  </a:lnTo>
                  <a:lnTo>
                    <a:pt x="230" y="406"/>
                  </a:lnTo>
                  <a:lnTo>
                    <a:pt x="229" y="406"/>
                  </a:lnTo>
                  <a:lnTo>
                    <a:pt x="229" y="408"/>
                  </a:lnTo>
                  <a:lnTo>
                    <a:pt x="229" y="410"/>
                  </a:lnTo>
                  <a:lnTo>
                    <a:pt x="227" y="410"/>
                  </a:lnTo>
                  <a:lnTo>
                    <a:pt x="225" y="410"/>
                  </a:lnTo>
                  <a:lnTo>
                    <a:pt x="224" y="410"/>
                  </a:lnTo>
                  <a:lnTo>
                    <a:pt x="224" y="413"/>
                  </a:lnTo>
                  <a:lnTo>
                    <a:pt x="222" y="416"/>
                  </a:lnTo>
                  <a:lnTo>
                    <a:pt x="222" y="418"/>
                  </a:lnTo>
                  <a:lnTo>
                    <a:pt x="221" y="420"/>
                  </a:lnTo>
                  <a:lnTo>
                    <a:pt x="219" y="421"/>
                  </a:lnTo>
                  <a:lnTo>
                    <a:pt x="217" y="423"/>
                  </a:lnTo>
                  <a:lnTo>
                    <a:pt x="217" y="421"/>
                  </a:lnTo>
                  <a:lnTo>
                    <a:pt x="217" y="420"/>
                  </a:lnTo>
                  <a:lnTo>
                    <a:pt x="217" y="418"/>
                  </a:lnTo>
                  <a:lnTo>
                    <a:pt x="217" y="416"/>
                  </a:lnTo>
                  <a:lnTo>
                    <a:pt x="216" y="416"/>
                  </a:lnTo>
                  <a:lnTo>
                    <a:pt x="214" y="416"/>
                  </a:lnTo>
                  <a:lnTo>
                    <a:pt x="216" y="418"/>
                  </a:lnTo>
                  <a:lnTo>
                    <a:pt x="216" y="420"/>
                  </a:lnTo>
                  <a:lnTo>
                    <a:pt x="214" y="421"/>
                  </a:lnTo>
                  <a:lnTo>
                    <a:pt x="212" y="421"/>
                  </a:lnTo>
                  <a:lnTo>
                    <a:pt x="211" y="421"/>
                  </a:lnTo>
                  <a:lnTo>
                    <a:pt x="209" y="421"/>
                  </a:lnTo>
                  <a:lnTo>
                    <a:pt x="209" y="420"/>
                  </a:lnTo>
                  <a:lnTo>
                    <a:pt x="211" y="416"/>
                  </a:lnTo>
                  <a:lnTo>
                    <a:pt x="211" y="415"/>
                  </a:lnTo>
                  <a:lnTo>
                    <a:pt x="209" y="413"/>
                  </a:lnTo>
                  <a:lnTo>
                    <a:pt x="207" y="413"/>
                  </a:lnTo>
                  <a:lnTo>
                    <a:pt x="206" y="415"/>
                  </a:lnTo>
                  <a:lnTo>
                    <a:pt x="204" y="415"/>
                  </a:lnTo>
                  <a:lnTo>
                    <a:pt x="202" y="416"/>
                  </a:lnTo>
                  <a:lnTo>
                    <a:pt x="201" y="416"/>
                  </a:lnTo>
                  <a:lnTo>
                    <a:pt x="201" y="418"/>
                  </a:lnTo>
                  <a:lnTo>
                    <a:pt x="199" y="418"/>
                  </a:lnTo>
                  <a:lnTo>
                    <a:pt x="197" y="418"/>
                  </a:lnTo>
                  <a:lnTo>
                    <a:pt x="196" y="420"/>
                  </a:lnTo>
                  <a:lnTo>
                    <a:pt x="196" y="421"/>
                  </a:lnTo>
                  <a:lnTo>
                    <a:pt x="197" y="421"/>
                  </a:lnTo>
                  <a:lnTo>
                    <a:pt x="197" y="423"/>
                  </a:lnTo>
                  <a:lnTo>
                    <a:pt x="199" y="423"/>
                  </a:lnTo>
                  <a:lnTo>
                    <a:pt x="199" y="424"/>
                  </a:lnTo>
                  <a:lnTo>
                    <a:pt x="199" y="426"/>
                  </a:lnTo>
                  <a:lnTo>
                    <a:pt x="197" y="426"/>
                  </a:lnTo>
                  <a:lnTo>
                    <a:pt x="196" y="426"/>
                  </a:lnTo>
                  <a:lnTo>
                    <a:pt x="194" y="428"/>
                  </a:lnTo>
                  <a:lnTo>
                    <a:pt x="192" y="428"/>
                  </a:lnTo>
                  <a:lnTo>
                    <a:pt x="191" y="428"/>
                  </a:lnTo>
                  <a:lnTo>
                    <a:pt x="189" y="428"/>
                  </a:lnTo>
                  <a:lnTo>
                    <a:pt x="188" y="428"/>
                  </a:lnTo>
                  <a:lnTo>
                    <a:pt x="188" y="426"/>
                  </a:lnTo>
                  <a:lnTo>
                    <a:pt x="186" y="426"/>
                  </a:lnTo>
                  <a:lnTo>
                    <a:pt x="186" y="424"/>
                  </a:lnTo>
                  <a:lnTo>
                    <a:pt x="188" y="423"/>
                  </a:lnTo>
                  <a:lnTo>
                    <a:pt x="189" y="423"/>
                  </a:lnTo>
                  <a:lnTo>
                    <a:pt x="189" y="421"/>
                  </a:lnTo>
                  <a:lnTo>
                    <a:pt x="189" y="420"/>
                  </a:lnTo>
                  <a:lnTo>
                    <a:pt x="188" y="420"/>
                  </a:lnTo>
                  <a:lnTo>
                    <a:pt x="186" y="420"/>
                  </a:lnTo>
                  <a:lnTo>
                    <a:pt x="184" y="420"/>
                  </a:lnTo>
                  <a:lnTo>
                    <a:pt x="184" y="418"/>
                  </a:lnTo>
                  <a:lnTo>
                    <a:pt x="183" y="418"/>
                  </a:lnTo>
                  <a:lnTo>
                    <a:pt x="183" y="420"/>
                  </a:lnTo>
                  <a:lnTo>
                    <a:pt x="183" y="421"/>
                  </a:lnTo>
                  <a:lnTo>
                    <a:pt x="184" y="421"/>
                  </a:lnTo>
                  <a:lnTo>
                    <a:pt x="184" y="423"/>
                  </a:lnTo>
                  <a:lnTo>
                    <a:pt x="183" y="423"/>
                  </a:lnTo>
                  <a:lnTo>
                    <a:pt x="183" y="424"/>
                  </a:lnTo>
                  <a:lnTo>
                    <a:pt x="181" y="424"/>
                  </a:lnTo>
                  <a:lnTo>
                    <a:pt x="183" y="426"/>
                  </a:lnTo>
                  <a:lnTo>
                    <a:pt x="183" y="428"/>
                  </a:lnTo>
                  <a:lnTo>
                    <a:pt x="181" y="428"/>
                  </a:lnTo>
                  <a:lnTo>
                    <a:pt x="181" y="429"/>
                  </a:lnTo>
                  <a:lnTo>
                    <a:pt x="181" y="431"/>
                  </a:lnTo>
                  <a:lnTo>
                    <a:pt x="179" y="431"/>
                  </a:lnTo>
                  <a:lnTo>
                    <a:pt x="178" y="431"/>
                  </a:lnTo>
                  <a:lnTo>
                    <a:pt x="178" y="429"/>
                  </a:lnTo>
                  <a:lnTo>
                    <a:pt x="176" y="429"/>
                  </a:lnTo>
                  <a:lnTo>
                    <a:pt x="176" y="428"/>
                  </a:lnTo>
                  <a:lnTo>
                    <a:pt x="176" y="426"/>
                  </a:lnTo>
                  <a:lnTo>
                    <a:pt x="176" y="424"/>
                  </a:lnTo>
                  <a:lnTo>
                    <a:pt x="176" y="423"/>
                  </a:lnTo>
                  <a:lnTo>
                    <a:pt x="176" y="421"/>
                  </a:lnTo>
                  <a:lnTo>
                    <a:pt x="174" y="421"/>
                  </a:lnTo>
                  <a:lnTo>
                    <a:pt x="173" y="421"/>
                  </a:lnTo>
                  <a:lnTo>
                    <a:pt x="173" y="423"/>
                  </a:lnTo>
                  <a:lnTo>
                    <a:pt x="171" y="423"/>
                  </a:lnTo>
                  <a:lnTo>
                    <a:pt x="171" y="424"/>
                  </a:lnTo>
                  <a:lnTo>
                    <a:pt x="171" y="426"/>
                  </a:lnTo>
                  <a:lnTo>
                    <a:pt x="171" y="428"/>
                  </a:lnTo>
                  <a:lnTo>
                    <a:pt x="171" y="429"/>
                  </a:lnTo>
                  <a:lnTo>
                    <a:pt x="169" y="429"/>
                  </a:lnTo>
                  <a:lnTo>
                    <a:pt x="168" y="429"/>
                  </a:lnTo>
                  <a:lnTo>
                    <a:pt x="166" y="429"/>
                  </a:lnTo>
                  <a:lnTo>
                    <a:pt x="164" y="428"/>
                  </a:lnTo>
                  <a:lnTo>
                    <a:pt x="164" y="429"/>
                  </a:lnTo>
                  <a:lnTo>
                    <a:pt x="164" y="431"/>
                  </a:lnTo>
                  <a:lnTo>
                    <a:pt x="163" y="431"/>
                  </a:lnTo>
                  <a:lnTo>
                    <a:pt x="163" y="433"/>
                  </a:lnTo>
                  <a:lnTo>
                    <a:pt x="161" y="433"/>
                  </a:lnTo>
                  <a:lnTo>
                    <a:pt x="160" y="433"/>
                  </a:lnTo>
                  <a:lnTo>
                    <a:pt x="158" y="433"/>
                  </a:lnTo>
                  <a:lnTo>
                    <a:pt x="156" y="434"/>
                  </a:lnTo>
                  <a:lnTo>
                    <a:pt x="155" y="434"/>
                  </a:lnTo>
                  <a:lnTo>
                    <a:pt x="155" y="433"/>
                  </a:lnTo>
                  <a:lnTo>
                    <a:pt x="153" y="431"/>
                  </a:lnTo>
                  <a:lnTo>
                    <a:pt x="151" y="429"/>
                  </a:lnTo>
                  <a:lnTo>
                    <a:pt x="151" y="428"/>
                  </a:lnTo>
                  <a:lnTo>
                    <a:pt x="151" y="426"/>
                  </a:lnTo>
                  <a:lnTo>
                    <a:pt x="150" y="424"/>
                  </a:lnTo>
                  <a:lnTo>
                    <a:pt x="148" y="424"/>
                  </a:lnTo>
                  <a:lnTo>
                    <a:pt x="146" y="424"/>
                  </a:lnTo>
                  <a:lnTo>
                    <a:pt x="145" y="424"/>
                  </a:lnTo>
                  <a:lnTo>
                    <a:pt x="143" y="424"/>
                  </a:lnTo>
                  <a:lnTo>
                    <a:pt x="141" y="424"/>
                  </a:lnTo>
                  <a:lnTo>
                    <a:pt x="140" y="424"/>
                  </a:lnTo>
                  <a:lnTo>
                    <a:pt x="138" y="424"/>
                  </a:lnTo>
                  <a:lnTo>
                    <a:pt x="138" y="423"/>
                  </a:lnTo>
                  <a:lnTo>
                    <a:pt x="136" y="423"/>
                  </a:lnTo>
                  <a:lnTo>
                    <a:pt x="136" y="421"/>
                  </a:lnTo>
                  <a:lnTo>
                    <a:pt x="135" y="420"/>
                  </a:lnTo>
                  <a:lnTo>
                    <a:pt x="135" y="418"/>
                  </a:lnTo>
                  <a:lnTo>
                    <a:pt x="135" y="416"/>
                  </a:lnTo>
                  <a:lnTo>
                    <a:pt x="136" y="416"/>
                  </a:lnTo>
                  <a:lnTo>
                    <a:pt x="136" y="415"/>
                  </a:lnTo>
                  <a:lnTo>
                    <a:pt x="138" y="415"/>
                  </a:lnTo>
                  <a:lnTo>
                    <a:pt x="138" y="416"/>
                  </a:lnTo>
                  <a:lnTo>
                    <a:pt x="140" y="416"/>
                  </a:lnTo>
                  <a:lnTo>
                    <a:pt x="140" y="415"/>
                  </a:lnTo>
                  <a:lnTo>
                    <a:pt x="141" y="415"/>
                  </a:lnTo>
                  <a:lnTo>
                    <a:pt x="141" y="413"/>
                  </a:lnTo>
                  <a:lnTo>
                    <a:pt x="141" y="411"/>
                  </a:lnTo>
                  <a:lnTo>
                    <a:pt x="143" y="411"/>
                  </a:lnTo>
                  <a:lnTo>
                    <a:pt x="143" y="410"/>
                  </a:lnTo>
                  <a:lnTo>
                    <a:pt x="143" y="408"/>
                  </a:lnTo>
                  <a:lnTo>
                    <a:pt x="143" y="406"/>
                  </a:lnTo>
                  <a:lnTo>
                    <a:pt x="143" y="405"/>
                  </a:lnTo>
                  <a:lnTo>
                    <a:pt x="141" y="405"/>
                  </a:lnTo>
                  <a:lnTo>
                    <a:pt x="141" y="403"/>
                  </a:lnTo>
                  <a:lnTo>
                    <a:pt x="140" y="403"/>
                  </a:lnTo>
                  <a:lnTo>
                    <a:pt x="140" y="405"/>
                  </a:lnTo>
                  <a:lnTo>
                    <a:pt x="140" y="406"/>
                  </a:lnTo>
                  <a:lnTo>
                    <a:pt x="138" y="406"/>
                  </a:lnTo>
                  <a:lnTo>
                    <a:pt x="138" y="408"/>
                  </a:lnTo>
                  <a:lnTo>
                    <a:pt x="136" y="406"/>
                  </a:lnTo>
                  <a:lnTo>
                    <a:pt x="136" y="405"/>
                  </a:lnTo>
                  <a:lnTo>
                    <a:pt x="136" y="403"/>
                  </a:lnTo>
                  <a:lnTo>
                    <a:pt x="135" y="403"/>
                  </a:lnTo>
                  <a:lnTo>
                    <a:pt x="133" y="403"/>
                  </a:lnTo>
                  <a:lnTo>
                    <a:pt x="131" y="405"/>
                  </a:lnTo>
                  <a:lnTo>
                    <a:pt x="130" y="405"/>
                  </a:lnTo>
                  <a:lnTo>
                    <a:pt x="128" y="405"/>
                  </a:lnTo>
                  <a:lnTo>
                    <a:pt x="128" y="403"/>
                  </a:lnTo>
                  <a:lnTo>
                    <a:pt x="127" y="403"/>
                  </a:lnTo>
                  <a:lnTo>
                    <a:pt x="125" y="403"/>
                  </a:lnTo>
                  <a:lnTo>
                    <a:pt x="123" y="403"/>
                  </a:lnTo>
                  <a:lnTo>
                    <a:pt x="122" y="403"/>
                  </a:lnTo>
                  <a:lnTo>
                    <a:pt x="122" y="405"/>
                  </a:lnTo>
                  <a:lnTo>
                    <a:pt x="120" y="405"/>
                  </a:lnTo>
                  <a:lnTo>
                    <a:pt x="120" y="406"/>
                  </a:lnTo>
                  <a:lnTo>
                    <a:pt x="118" y="406"/>
                  </a:lnTo>
                  <a:lnTo>
                    <a:pt x="118" y="408"/>
                  </a:lnTo>
                  <a:lnTo>
                    <a:pt x="120" y="408"/>
                  </a:lnTo>
                  <a:lnTo>
                    <a:pt x="120" y="410"/>
                  </a:lnTo>
                  <a:lnTo>
                    <a:pt x="120" y="411"/>
                  </a:lnTo>
                  <a:lnTo>
                    <a:pt x="120" y="413"/>
                  </a:lnTo>
                  <a:lnTo>
                    <a:pt x="118" y="411"/>
                  </a:lnTo>
                  <a:lnTo>
                    <a:pt x="117" y="411"/>
                  </a:lnTo>
                  <a:lnTo>
                    <a:pt x="115" y="410"/>
                  </a:lnTo>
                  <a:lnTo>
                    <a:pt x="113" y="410"/>
                  </a:lnTo>
                  <a:lnTo>
                    <a:pt x="112" y="410"/>
                  </a:lnTo>
                  <a:lnTo>
                    <a:pt x="110" y="410"/>
                  </a:lnTo>
                  <a:lnTo>
                    <a:pt x="108" y="411"/>
                  </a:lnTo>
                  <a:lnTo>
                    <a:pt x="108" y="413"/>
                  </a:lnTo>
                  <a:lnTo>
                    <a:pt x="107" y="415"/>
                  </a:lnTo>
                  <a:lnTo>
                    <a:pt x="107" y="416"/>
                  </a:lnTo>
                  <a:lnTo>
                    <a:pt x="108" y="416"/>
                  </a:lnTo>
                  <a:lnTo>
                    <a:pt x="108" y="418"/>
                  </a:lnTo>
                  <a:lnTo>
                    <a:pt x="108" y="420"/>
                  </a:lnTo>
                  <a:lnTo>
                    <a:pt x="107" y="420"/>
                  </a:lnTo>
                  <a:lnTo>
                    <a:pt x="107" y="421"/>
                  </a:lnTo>
                  <a:lnTo>
                    <a:pt x="105" y="421"/>
                  </a:lnTo>
                  <a:lnTo>
                    <a:pt x="105" y="423"/>
                  </a:lnTo>
                  <a:lnTo>
                    <a:pt x="107" y="423"/>
                  </a:lnTo>
                  <a:lnTo>
                    <a:pt x="108" y="423"/>
                  </a:lnTo>
                  <a:lnTo>
                    <a:pt x="110" y="423"/>
                  </a:lnTo>
                  <a:lnTo>
                    <a:pt x="112" y="423"/>
                  </a:lnTo>
                  <a:lnTo>
                    <a:pt x="112" y="424"/>
                  </a:lnTo>
                  <a:lnTo>
                    <a:pt x="112" y="426"/>
                  </a:lnTo>
                  <a:lnTo>
                    <a:pt x="110" y="426"/>
                  </a:lnTo>
                  <a:lnTo>
                    <a:pt x="110" y="428"/>
                  </a:lnTo>
                  <a:lnTo>
                    <a:pt x="110" y="429"/>
                  </a:lnTo>
                  <a:lnTo>
                    <a:pt x="108" y="429"/>
                  </a:lnTo>
                  <a:lnTo>
                    <a:pt x="107" y="429"/>
                  </a:lnTo>
                  <a:lnTo>
                    <a:pt x="105" y="428"/>
                  </a:lnTo>
                  <a:lnTo>
                    <a:pt x="103" y="428"/>
                  </a:lnTo>
                  <a:lnTo>
                    <a:pt x="102" y="426"/>
                  </a:lnTo>
                  <a:lnTo>
                    <a:pt x="100" y="426"/>
                  </a:lnTo>
                  <a:lnTo>
                    <a:pt x="98" y="426"/>
                  </a:lnTo>
                  <a:lnTo>
                    <a:pt x="97" y="426"/>
                  </a:lnTo>
                  <a:lnTo>
                    <a:pt x="95" y="426"/>
                  </a:lnTo>
                  <a:lnTo>
                    <a:pt x="95" y="424"/>
                  </a:lnTo>
                  <a:lnTo>
                    <a:pt x="94" y="424"/>
                  </a:lnTo>
                  <a:lnTo>
                    <a:pt x="92" y="424"/>
                  </a:lnTo>
                  <a:lnTo>
                    <a:pt x="90" y="423"/>
                  </a:lnTo>
                  <a:lnTo>
                    <a:pt x="89" y="423"/>
                  </a:lnTo>
                  <a:lnTo>
                    <a:pt x="87" y="423"/>
                  </a:lnTo>
                  <a:lnTo>
                    <a:pt x="85" y="423"/>
                  </a:lnTo>
                  <a:lnTo>
                    <a:pt x="85" y="424"/>
                  </a:lnTo>
                  <a:lnTo>
                    <a:pt x="84" y="424"/>
                  </a:lnTo>
                  <a:lnTo>
                    <a:pt x="84" y="426"/>
                  </a:lnTo>
                  <a:lnTo>
                    <a:pt x="85" y="428"/>
                  </a:lnTo>
                  <a:lnTo>
                    <a:pt x="85" y="429"/>
                  </a:lnTo>
                  <a:lnTo>
                    <a:pt x="85" y="431"/>
                  </a:lnTo>
                  <a:lnTo>
                    <a:pt x="84" y="431"/>
                  </a:lnTo>
                  <a:lnTo>
                    <a:pt x="84" y="429"/>
                  </a:lnTo>
                  <a:lnTo>
                    <a:pt x="82" y="429"/>
                  </a:lnTo>
                  <a:lnTo>
                    <a:pt x="80" y="429"/>
                  </a:lnTo>
                  <a:lnTo>
                    <a:pt x="79" y="431"/>
                  </a:lnTo>
                  <a:lnTo>
                    <a:pt x="79" y="433"/>
                  </a:lnTo>
                  <a:lnTo>
                    <a:pt x="77" y="433"/>
                  </a:lnTo>
                  <a:lnTo>
                    <a:pt x="77" y="434"/>
                  </a:lnTo>
                  <a:lnTo>
                    <a:pt x="75" y="436"/>
                  </a:lnTo>
                  <a:lnTo>
                    <a:pt x="74" y="438"/>
                  </a:lnTo>
                  <a:lnTo>
                    <a:pt x="72" y="439"/>
                  </a:lnTo>
                  <a:lnTo>
                    <a:pt x="70" y="441"/>
                  </a:lnTo>
                  <a:lnTo>
                    <a:pt x="69" y="443"/>
                  </a:lnTo>
                  <a:lnTo>
                    <a:pt x="69" y="441"/>
                  </a:lnTo>
                  <a:lnTo>
                    <a:pt x="67" y="439"/>
                  </a:lnTo>
                  <a:lnTo>
                    <a:pt x="65" y="439"/>
                  </a:lnTo>
                  <a:lnTo>
                    <a:pt x="65" y="441"/>
                  </a:lnTo>
                  <a:lnTo>
                    <a:pt x="64" y="441"/>
                  </a:lnTo>
                  <a:lnTo>
                    <a:pt x="64" y="439"/>
                  </a:lnTo>
                  <a:lnTo>
                    <a:pt x="62" y="438"/>
                  </a:lnTo>
                  <a:lnTo>
                    <a:pt x="64" y="438"/>
                  </a:lnTo>
                  <a:lnTo>
                    <a:pt x="64" y="436"/>
                  </a:lnTo>
                  <a:lnTo>
                    <a:pt x="64" y="434"/>
                  </a:lnTo>
                  <a:lnTo>
                    <a:pt x="62" y="433"/>
                  </a:lnTo>
                  <a:lnTo>
                    <a:pt x="61" y="434"/>
                  </a:lnTo>
                  <a:lnTo>
                    <a:pt x="59" y="434"/>
                  </a:lnTo>
                  <a:lnTo>
                    <a:pt x="57" y="434"/>
                  </a:lnTo>
                  <a:lnTo>
                    <a:pt x="57" y="436"/>
                  </a:lnTo>
                  <a:lnTo>
                    <a:pt x="56" y="438"/>
                  </a:lnTo>
                  <a:lnTo>
                    <a:pt x="54" y="439"/>
                  </a:lnTo>
                  <a:lnTo>
                    <a:pt x="52" y="439"/>
                  </a:lnTo>
                  <a:lnTo>
                    <a:pt x="52" y="438"/>
                  </a:lnTo>
                  <a:lnTo>
                    <a:pt x="52" y="436"/>
                  </a:lnTo>
                  <a:lnTo>
                    <a:pt x="54" y="436"/>
                  </a:lnTo>
                  <a:lnTo>
                    <a:pt x="52" y="434"/>
                  </a:lnTo>
                  <a:lnTo>
                    <a:pt x="51" y="434"/>
                  </a:lnTo>
                  <a:lnTo>
                    <a:pt x="49" y="434"/>
                  </a:lnTo>
                  <a:lnTo>
                    <a:pt x="47" y="434"/>
                  </a:lnTo>
                  <a:lnTo>
                    <a:pt x="46" y="434"/>
                  </a:lnTo>
                  <a:lnTo>
                    <a:pt x="46" y="436"/>
                  </a:lnTo>
                  <a:lnTo>
                    <a:pt x="46" y="438"/>
                  </a:lnTo>
                  <a:lnTo>
                    <a:pt x="44" y="438"/>
                  </a:lnTo>
                  <a:lnTo>
                    <a:pt x="44" y="436"/>
                  </a:lnTo>
                  <a:lnTo>
                    <a:pt x="42" y="436"/>
                  </a:lnTo>
                  <a:lnTo>
                    <a:pt x="41" y="434"/>
                  </a:lnTo>
                  <a:lnTo>
                    <a:pt x="41" y="433"/>
                  </a:lnTo>
                  <a:lnTo>
                    <a:pt x="41" y="431"/>
                  </a:lnTo>
                  <a:lnTo>
                    <a:pt x="42" y="429"/>
                  </a:lnTo>
                  <a:lnTo>
                    <a:pt x="42" y="428"/>
                  </a:lnTo>
                  <a:lnTo>
                    <a:pt x="41" y="428"/>
                  </a:lnTo>
                  <a:lnTo>
                    <a:pt x="39" y="426"/>
                  </a:lnTo>
                  <a:lnTo>
                    <a:pt x="39" y="424"/>
                  </a:lnTo>
                  <a:lnTo>
                    <a:pt x="37" y="424"/>
                  </a:lnTo>
                  <a:lnTo>
                    <a:pt x="37" y="426"/>
                  </a:lnTo>
                  <a:lnTo>
                    <a:pt x="36" y="426"/>
                  </a:lnTo>
                  <a:lnTo>
                    <a:pt x="36" y="428"/>
                  </a:lnTo>
                  <a:lnTo>
                    <a:pt x="36" y="429"/>
                  </a:lnTo>
                  <a:lnTo>
                    <a:pt x="34" y="429"/>
                  </a:lnTo>
                  <a:lnTo>
                    <a:pt x="34" y="431"/>
                  </a:lnTo>
                  <a:lnTo>
                    <a:pt x="34" y="433"/>
                  </a:lnTo>
                  <a:lnTo>
                    <a:pt x="33" y="433"/>
                  </a:lnTo>
                  <a:lnTo>
                    <a:pt x="33" y="431"/>
                  </a:lnTo>
                  <a:lnTo>
                    <a:pt x="31" y="431"/>
                  </a:lnTo>
                  <a:lnTo>
                    <a:pt x="29" y="429"/>
                  </a:lnTo>
                  <a:lnTo>
                    <a:pt x="29" y="428"/>
                  </a:lnTo>
                  <a:lnTo>
                    <a:pt x="28" y="428"/>
                  </a:lnTo>
                  <a:lnTo>
                    <a:pt x="26" y="426"/>
                  </a:lnTo>
                  <a:lnTo>
                    <a:pt x="24" y="426"/>
                  </a:lnTo>
                  <a:lnTo>
                    <a:pt x="24" y="428"/>
                  </a:lnTo>
                  <a:lnTo>
                    <a:pt x="26" y="429"/>
                  </a:lnTo>
                  <a:lnTo>
                    <a:pt x="24" y="431"/>
                  </a:lnTo>
                  <a:lnTo>
                    <a:pt x="23" y="431"/>
                  </a:lnTo>
                  <a:lnTo>
                    <a:pt x="23" y="429"/>
                  </a:lnTo>
                  <a:lnTo>
                    <a:pt x="21" y="429"/>
                  </a:lnTo>
                  <a:lnTo>
                    <a:pt x="23" y="428"/>
                  </a:lnTo>
                  <a:lnTo>
                    <a:pt x="23" y="426"/>
                  </a:lnTo>
                  <a:lnTo>
                    <a:pt x="23" y="424"/>
                  </a:lnTo>
                  <a:lnTo>
                    <a:pt x="21" y="424"/>
                  </a:lnTo>
                  <a:lnTo>
                    <a:pt x="21" y="426"/>
                  </a:lnTo>
                  <a:lnTo>
                    <a:pt x="19" y="426"/>
                  </a:lnTo>
                  <a:lnTo>
                    <a:pt x="18" y="424"/>
                  </a:lnTo>
                  <a:lnTo>
                    <a:pt x="19" y="423"/>
                  </a:lnTo>
                  <a:lnTo>
                    <a:pt x="19" y="421"/>
                  </a:lnTo>
                  <a:lnTo>
                    <a:pt x="19" y="420"/>
                  </a:lnTo>
                  <a:lnTo>
                    <a:pt x="18" y="420"/>
                  </a:lnTo>
                  <a:lnTo>
                    <a:pt x="16" y="421"/>
                  </a:lnTo>
                  <a:lnTo>
                    <a:pt x="16" y="420"/>
                  </a:lnTo>
                  <a:lnTo>
                    <a:pt x="14" y="420"/>
                  </a:lnTo>
                  <a:lnTo>
                    <a:pt x="14" y="418"/>
                  </a:lnTo>
                  <a:lnTo>
                    <a:pt x="14" y="416"/>
                  </a:lnTo>
                  <a:lnTo>
                    <a:pt x="16" y="416"/>
                  </a:lnTo>
                  <a:lnTo>
                    <a:pt x="16" y="415"/>
                  </a:lnTo>
                  <a:lnTo>
                    <a:pt x="14" y="415"/>
                  </a:lnTo>
                  <a:lnTo>
                    <a:pt x="14" y="416"/>
                  </a:lnTo>
                  <a:lnTo>
                    <a:pt x="13" y="416"/>
                  </a:lnTo>
                  <a:lnTo>
                    <a:pt x="11" y="416"/>
                  </a:lnTo>
                  <a:lnTo>
                    <a:pt x="11" y="415"/>
                  </a:lnTo>
                  <a:lnTo>
                    <a:pt x="11" y="413"/>
                  </a:lnTo>
                  <a:lnTo>
                    <a:pt x="11" y="411"/>
                  </a:lnTo>
                  <a:lnTo>
                    <a:pt x="11" y="410"/>
                  </a:lnTo>
                  <a:lnTo>
                    <a:pt x="9" y="408"/>
                  </a:lnTo>
                  <a:lnTo>
                    <a:pt x="8" y="408"/>
                  </a:lnTo>
                  <a:lnTo>
                    <a:pt x="6" y="410"/>
                  </a:lnTo>
                  <a:lnTo>
                    <a:pt x="6" y="411"/>
                  </a:lnTo>
                  <a:lnTo>
                    <a:pt x="6" y="410"/>
                  </a:lnTo>
                  <a:lnTo>
                    <a:pt x="4" y="410"/>
                  </a:lnTo>
                  <a:lnTo>
                    <a:pt x="4" y="408"/>
                  </a:lnTo>
                  <a:lnTo>
                    <a:pt x="3" y="408"/>
                  </a:lnTo>
                  <a:lnTo>
                    <a:pt x="3" y="406"/>
                  </a:lnTo>
                  <a:lnTo>
                    <a:pt x="1" y="406"/>
                  </a:lnTo>
                  <a:lnTo>
                    <a:pt x="1" y="405"/>
                  </a:lnTo>
                  <a:lnTo>
                    <a:pt x="0" y="405"/>
                  </a:lnTo>
                  <a:lnTo>
                    <a:pt x="0" y="403"/>
                  </a:lnTo>
                  <a:lnTo>
                    <a:pt x="1" y="403"/>
                  </a:lnTo>
                  <a:lnTo>
                    <a:pt x="1" y="401"/>
                  </a:lnTo>
                  <a:lnTo>
                    <a:pt x="3" y="401"/>
                  </a:lnTo>
                  <a:lnTo>
                    <a:pt x="3" y="403"/>
                  </a:lnTo>
                  <a:lnTo>
                    <a:pt x="4" y="405"/>
                  </a:lnTo>
                  <a:lnTo>
                    <a:pt x="6" y="405"/>
                  </a:lnTo>
                  <a:lnTo>
                    <a:pt x="8" y="405"/>
                  </a:lnTo>
                  <a:lnTo>
                    <a:pt x="8" y="403"/>
                  </a:lnTo>
                  <a:lnTo>
                    <a:pt x="9" y="401"/>
                  </a:lnTo>
                  <a:lnTo>
                    <a:pt x="8" y="400"/>
                  </a:lnTo>
                  <a:lnTo>
                    <a:pt x="6" y="400"/>
                  </a:lnTo>
                  <a:lnTo>
                    <a:pt x="6" y="398"/>
                  </a:lnTo>
                  <a:lnTo>
                    <a:pt x="4" y="398"/>
                  </a:lnTo>
                  <a:lnTo>
                    <a:pt x="6" y="398"/>
                  </a:lnTo>
                  <a:lnTo>
                    <a:pt x="6" y="396"/>
                  </a:lnTo>
                  <a:lnTo>
                    <a:pt x="8" y="395"/>
                  </a:lnTo>
                  <a:lnTo>
                    <a:pt x="9" y="395"/>
                  </a:lnTo>
                  <a:lnTo>
                    <a:pt x="9" y="393"/>
                  </a:lnTo>
                  <a:lnTo>
                    <a:pt x="8" y="391"/>
                  </a:lnTo>
                  <a:lnTo>
                    <a:pt x="6" y="390"/>
                  </a:lnTo>
                  <a:lnTo>
                    <a:pt x="4" y="390"/>
                  </a:lnTo>
                  <a:lnTo>
                    <a:pt x="3" y="388"/>
                  </a:lnTo>
                  <a:lnTo>
                    <a:pt x="4" y="388"/>
                  </a:lnTo>
                  <a:lnTo>
                    <a:pt x="4" y="387"/>
                  </a:lnTo>
                  <a:lnTo>
                    <a:pt x="4" y="385"/>
                  </a:lnTo>
                  <a:lnTo>
                    <a:pt x="3" y="385"/>
                  </a:lnTo>
                  <a:lnTo>
                    <a:pt x="3" y="382"/>
                  </a:lnTo>
                  <a:lnTo>
                    <a:pt x="3" y="380"/>
                  </a:lnTo>
                  <a:lnTo>
                    <a:pt x="6" y="378"/>
                  </a:lnTo>
                  <a:lnTo>
                    <a:pt x="8" y="378"/>
                  </a:lnTo>
                  <a:lnTo>
                    <a:pt x="9" y="380"/>
                  </a:lnTo>
                  <a:lnTo>
                    <a:pt x="9" y="382"/>
                  </a:lnTo>
                  <a:lnTo>
                    <a:pt x="9" y="383"/>
                  </a:lnTo>
                  <a:lnTo>
                    <a:pt x="11" y="382"/>
                  </a:lnTo>
                  <a:lnTo>
                    <a:pt x="11" y="380"/>
                  </a:lnTo>
                  <a:lnTo>
                    <a:pt x="11" y="378"/>
                  </a:lnTo>
                  <a:lnTo>
                    <a:pt x="11" y="377"/>
                  </a:lnTo>
                  <a:lnTo>
                    <a:pt x="9" y="377"/>
                  </a:lnTo>
                  <a:lnTo>
                    <a:pt x="8" y="377"/>
                  </a:lnTo>
                  <a:lnTo>
                    <a:pt x="8" y="375"/>
                  </a:lnTo>
                  <a:lnTo>
                    <a:pt x="8" y="373"/>
                  </a:lnTo>
                  <a:lnTo>
                    <a:pt x="8" y="372"/>
                  </a:lnTo>
                  <a:lnTo>
                    <a:pt x="8" y="370"/>
                  </a:lnTo>
                  <a:lnTo>
                    <a:pt x="9" y="370"/>
                  </a:lnTo>
                  <a:lnTo>
                    <a:pt x="9" y="372"/>
                  </a:lnTo>
                  <a:lnTo>
                    <a:pt x="11" y="372"/>
                  </a:lnTo>
                  <a:lnTo>
                    <a:pt x="11" y="373"/>
                  </a:lnTo>
                  <a:lnTo>
                    <a:pt x="13" y="373"/>
                  </a:lnTo>
                  <a:lnTo>
                    <a:pt x="14" y="372"/>
                  </a:lnTo>
                  <a:lnTo>
                    <a:pt x="14" y="370"/>
                  </a:lnTo>
                  <a:lnTo>
                    <a:pt x="14" y="368"/>
                  </a:lnTo>
                  <a:lnTo>
                    <a:pt x="13" y="368"/>
                  </a:lnTo>
                  <a:lnTo>
                    <a:pt x="13" y="367"/>
                  </a:lnTo>
                  <a:lnTo>
                    <a:pt x="13" y="365"/>
                  </a:lnTo>
                  <a:lnTo>
                    <a:pt x="14" y="365"/>
                  </a:lnTo>
                  <a:lnTo>
                    <a:pt x="14" y="367"/>
                  </a:lnTo>
                  <a:lnTo>
                    <a:pt x="16" y="368"/>
                  </a:lnTo>
                  <a:lnTo>
                    <a:pt x="18" y="367"/>
                  </a:lnTo>
                  <a:lnTo>
                    <a:pt x="16" y="365"/>
                  </a:lnTo>
                  <a:lnTo>
                    <a:pt x="18" y="363"/>
                  </a:lnTo>
                  <a:lnTo>
                    <a:pt x="19" y="362"/>
                  </a:lnTo>
                  <a:lnTo>
                    <a:pt x="21" y="362"/>
                  </a:lnTo>
                  <a:lnTo>
                    <a:pt x="21" y="360"/>
                  </a:lnTo>
                  <a:lnTo>
                    <a:pt x="23" y="360"/>
                  </a:lnTo>
                </a:path>
              </a:pathLst>
            </a:custGeom>
            <a:noFill/>
            <a:ln w="4763">
              <a:solidFill>
                <a:srgbClr val="FFFFFF"/>
              </a:solidFill>
              <a:prstDash val="solid"/>
              <a:round/>
              <a:headEnd/>
              <a:tailEnd/>
            </a:ln>
          </p:spPr>
          <p:txBody>
            <a:bodyPr/>
            <a:lstStyle/>
            <a:p>
              <a:endParaRPr lang="en-US"/>
            </a:p>
          </p:txBody>
        </p:sp>
        <p:sp>
          <p:nvSpPr>
            <p:cNvPr id="40974" name="Freeform 8"/>
            <p:cNvSpPr>
              <a:spLocks/>
            </p:cNvSpPr>
            <p:nvPr/>
          </p:nvSpPr>
          <p:spPr bwMode="auto">
            <a:xfrm>
              <a:off x="3047" y="734"/>
              <a:ext cx="1800" cy="2652"/>
            </a:xfrm>
            <a:custGeom>
              <a:avLst/>
              <a:gdLst>
                <a:gd name="T0" fmla="*/ 1049 w 1800"/>
                <a:gd name="T1" fmla="*/ 199 h 2652"/>
                <a:gd name="T2" fmla="*/ 1204 w 1800"/>
                <a:gd name="T3" fmla="*/ 557 h 2652"/>
                <a:gd name="T4" fmla="*/ 1584 w 1800"/>
                <a:gd name="T5" fmla="*/ 1004 h 2652"/>
                <a:gd name="T6" fmla="*/ 1674 w 1800"/>
                <a:gd name="T7" fmla="*/ 1488 h 2652"/>
                <a:gd name="T8" fmla="*/ 1773 w 1800"/>
                <a:gd name="T9" fmla="*/ 1930 h 2652"/>
                <a:gd name="T10" fmla="*/ 1709 w 1800"/>
                <a:gd name="T11" fmla="*/ 2316 h 2652"/>
                <a:gd name="T12" fmla="*/ 1491 w 1800"/>
                <a:gd name="T13" fmla="*/ 2519 h 2652"/>
                <a:gd name="T14" fmla="*/ 1147 w 1800"/>
                <a:gd name="T15" fmla="*/ 2591 h 2652"/>
                <a:gd name="T16" fmla="*/ 851 w 1800"/>
                <a:gd name="T17" fmla="*/ 2406 h 2652"/>
                <a:gd name="T18" fmla="*/ 510 w 1800"/>
                <a:gd name="T19" fmla="*/ 2476 h 2652"/>
                <a:gd name="T20" fmla="*/ 243 w 1800"/>
                <a:gd name="T21" fmla="*/ 2598 h 2652"/>
                <a:gd name="T22" fmla="*/ 2 w 1800"/>
                <a:gd name="T23" fmla="*/ 2393 h 2652"/>
                <a:gd name="T24" fmla="*/ 27 w 1800"/>
                <a:gd name="T25" fmla="*/ 2342 h 2652"/>
                <a:gd name="T26" fmla="*/ 45 w 1800"/>
                <a:gd name="T27" fmla="*/ 2284 h 2652"/>
                <a:gd name="T28" fmla="*/ 53 w 1800"/>
                <a:gd name="T29" fmla="*/ 2227 h 2652"/>
                <a:gd name="T30" fmla="*/ 45 w 1800"/>
                <a:gd name="T31" fmla="*/ 2172 h 2652"/>
                <a:gd name="T32" fmla="*/ 46 w 1800"/>
                <a:gd name="T33" fmla="*/ 2116 h 2652"/>
                <a:gd name="T34" fmla="*/ 91 w 1800"/>
                <a:gd name="T35" fmla="*/ 2081 h 2652"/>
                <a:gd name="T36" fmla="*/ 107 w 1800"/>
                <a:gd name="T37" fmla="*/ 2029 h 2652"/>
                <a:gd name="T38" fmla="*/ 116 w 1800"/>
                <a:gd name="T39" fmla="*/ 1963 h 2652"/>
                <a:gd name="T40" fmla="*/ 149 w 1800"/>
                <a:gd name="T41" fmla="*/ 1948 h 2652"/>
                <a:gd name="T42" fmla="*/ 180 w 1800"/>
                <a:gd name="T43" fmla="*/ 1933 h 2652"/>
                <a:gd name="T44" fmla="*/ 197 w 1800"/>
                <a:gd name="T45" fmla="*/ 1959 h 2652"/>
                <a:gd name="T46" fmla="*/ 225 w 1800"/>
                <a:gd name="T47" fmla="*/ 1946 h 2652"/>
                <a:gd name="T48" fmla="*/ 251 w 1800"/>
                <a:gd name="T49" fmla="*/ 1946 h 2652"/>
                <a:gd name="T50" fmla="*/ 289 w 1800"/>
                <a:gd name="T51" fmla="*/ 1933 h 2652"/>
                <a:gd name="T52" fmla="*/ 320 w 1800"/>
                <a:gd name="T53" fmla="*/ 1925 h 2652"/>
                <a:gd name="T54" fmla="*/ 345 w 1800"/>
                <a:gd name="T55" fmla="*/ 1902 h 2652"/>
                <a:gd name="T56" fmla="*/ 385 w 1800"/>
                <a:gd name="T57" fmla="*/ 1885 h 2652"/>
                <a:gd name="T58" fmla="*/ 411 w 1800"/>
                <a:gd name="T59" fmla="*/ 1888 h 2652"/>
                <a:gd name="T60" fmla="*/ 442 w 1800"/>
                <a:gd name="T61" fmla="*/ 1918 h 2652"/>
                <a:gd name="T62" fmla="*/ 462 w 1800"/>
                <a:gd name="T63" fmla="*/ 1951 h 2652"/>
                <a:gd name="T64" fmla="*/ 490 w 1800"/>
                <a:gd name="T65" fmla="*/ 1964 h 2652"/>
                <a:gd name="T66" fmla="*/ 517 w 1800"/>
                <a:gd name="T67" fmla="*/ 1893 h 2652"/>
                <a:gd name="T68" fmla="*/ 525 w 1800"/>
                <a:gd name="T69" fmla="*/ 1827 h 2652"/>
                <a:gd name="T70" fmla="*/ 521 w 1800"/>
                <a:gd name="T71" fmla="*/ 1765 h 2652"/>
                <a:gd name="T72" fmla="*/ 564 w 1800"/>
                <a:gd name="T73" fmla="*/ 1728 h 2652"/>
                <a:gd name="T74" fmla="*/ 609 w 1800"/>
                <a:gd name="T75" fmla="*/ 1699 h 2652"/>
                <a:gd name="T76" fmla="*/ 601 w 1800"/>
                <a:gd name="T77" fmla="*/ 1631 h 2652"/>
                <a:gd name="T78" fmla="*/ 573 w 1800"/>
                <a:gd name="T79" fmla="*/ 1588 h 2652"/>
                <a:gd name="T80" fmla="*/ 558 w 1800"/>
                <a:gd name="T81" fmla="*/ 1547 h 2652"/>
                <a:gd name="T82" fmla="*/ 573 w 1800"/>
                <a:gd name="T83" fmla="*/ 1499 h 2652"/>
                <a:gd name="T84" fmla="*/ 599 w 1800"/>
                <a:gd name="T85" fmla="*/ 1473 h 2652"/>
                <a:gd name="T86" fmla="*/ 599 w 1800"/>
                <a:gd name="T87" fmla="*/ 1423 h 2652"/>
                <a:gd name="T88" fmla="*/ 568 w 1800"/>
                <a:gd name="T89" fmla="*/ 1362 h 2652"/>
                <a:gd name="T90" fmla="*/ 558 w 1800"/>
                <a:gd name="T91" fmla="*/ 1293 h 2652"/>
                <a:gd name="T92" fmla="*/ 566 w 1800"/>
                <a:gd name="T93" fmla="*/ 1235 h 2652"/>
                <a:gd name="T94" fmla="*/ 513 w 1800"/>
                <a:gd name="T95" fmla="*/ 1184 h 2652"/>
                <a:gd name="T96" fmla="*/ 488 w 1800"/>
                <a:gd name="T97" fmla="*/ 1135 h 2652"/>
                <a:gd name="T98" fmla="*/ 460 w 1800"/>
                <a:gd name="T99" fmla="*/ 1100 h 2652"/>
                <a:gd name="T100" fmla="*/ 429 w 1800"/>
                <a:gd name="T101" fmla="*/ 1064 h 2652"/>
                <a:gd name="T102" fmla="*/ 404 w 1800"/>
                <a:gd name="T103" fmla="*/ 1016 h 2652"/>
                <a:gd name="T104" fmla="*/ 391 w 1800"/>
                <a:gd name="T105" fmla="*/ 963 h 2652"/>
                <a:gd name="T106" fmla="*/ 413 w 1800"/>
                <a:gd name="T107" fmla="*/ 923 h 2652"/>
                <a:gd name="T108" fmla="*/ 406 w 1800"/>
                <a:gd name="T109" fmla="*/ 894 h 2652"/>
                <a:gd name="T110" fmla="*/ 357 w 1800"/>
                <a:gd name="T111" fmla="*/ 913 h 2652"/>
                <a:gd name="T112" fmla="*/ 357 w 1800"/>
                <a:gd name="T113" fmla="*/ 884 h 2652"/>
                <a:gd name="T114" fmla="*/ 332 w 1800"/>
                <a:gd name="T115" fmla="*/ 833 h 2652"/>
                <a:gd name="T116" fmla="*/ 302 w 1800"/>
                <a:gd name="T117" fmla="*/ 772 h 2652"/>
                <a:gd name="T118" fmla="*/ 259 w 1800"/>
                <a:gd name="T119" fmla="*/ 716 h 2652"/>
                <a:gd name="T120" fmla="*/ 286 w 1800"/>
                <a:gd name="T121" fmla="*/ 603 h 2652"/>
                <a:gd name="T122" fmla="*/ 553 w 1800"/>
                <a:gd name="T123" fmla="*/ 364 h 2652"/>
                <a:gd name="T124" fmla="*/ 754 w 1800"/>
                <a:gd name="T125" fmla="*/ 61 h 26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00" h="2652">
                  <a:moveTo>
                    <a:pt x="940" y="1"/>
                  </a:moveTo>
                  <a:lnTo>
                    <a:pt x="952" y="3"/>
                  </a:lnTo>
                  <a:lnTo>
                    <a:pt x="963" y="1"/>
                  </a:lnTo>
                  <a:lnTo>
                    <a:pt x="975" y="3"/>
                  </a:lnTo>
                  <a:lnTo>
                    <a:pt x="985" y="6"/>
                  </a:lnTo>
                  <a:lnTo>
                    <a:pt x="995" y="9"/>
                  </a:lnTo>
                  <a:lnTo>
                    <a:pt x="1003" y="13"/>
                  </a:lnTo>
                  <a:lnTo>
                    <a:pt x="1005" y="18"/>
                  </a:lnTo>
                  <a:lnTo>
                    <a:pt x="998" y="23"/>
                  </a:lnTo>
                  <a:lnTo>
                    <a:pt x="988" y="26"/>
                  </a:lnTo>
                  <a:lnTo>
                    <a:pt x="980" y="31"/>
                  </a:lnTo>
                  <a:lnTo>
                    <a:pt x="973" y="38"/>
                  </a:lnTo>
                  <a:lnTo>
                    <a:pt x="968" y="46"/>
                  </a:lnTo>
                  <a:lnTo>
                    <a:pt x="963" y="54"/>
                  </a:lnTo>
                  <a:lnTo>
                    <a:pt x="959" y="62"/>
                  </a:lnTo>
                  <a:lnTo>
                    <a:pt x="954" y="70"/>
                  </a:lnTo>
                  <a:lnTo>
                    <a:pt x="949" y="79"/>
                  </a:lnTo>
                  <a:lnTo>
                    <a:pt x="950" y="92"/>
                  </a:lnTo>
                  <a:lnTo>
                    <a:pt x="954" y="102"/>
                  </a:lnTo>
                  <a:lnTo>
                    <a:pt x="959" y="110"/>
                  </a:lnTo>
                  <a:lnTo>
                    <a:pt x="967" y="115"/>
                  </a:lnTo>
                  <a:lnTo>
                    <a:pt x="975" y="120"/>
                  </a:lnTo>
                  <a:lnTo>
                    <a:pt x="983" y="123"/>
                  </a:lnTo>
                  <a:lnTo>
                    <a:pt x="990" y="132"/>
                  </a:lnTo>
                  <a:lnTo>
                    <a:pt x="993" y="140"/>
                  </a:lnTo>
                  <a:lnTo>
                    <a:pt x="993" y="153"/>
                  </a:lnTo>
                  <a:lnTo>
                    <a:pt x="988" y="161"/>
                  </a:lnTo>
                  <a:lnTo>
                    <a:pt x="982" y="169"/>
                  </a:lnTo>
                  <a:lnTo>
                    <a:pt x="978" y="178"/>
                  </a:lnTo>
                  <a:lnTo>
                    <a:pt x="978" y="189"/>
                  </a:lnTo>
                  <a:lnTo>
                    <a:pt x="980" y="201"/>
                  </a:lnTo>
                  <a:lnTo>
                    <a:pt x="985" y="209"/>
                  </a:lnTo>
                  <a:lnTo>
                    <a:pt x="992" y="216"/>
                  </a:lnTo>
                  <a:lnTo>
                    <a:pt x="1001" y="219"/>
                  </a:lnTo>
                  <a:lnTo>
                    <a:pt x="1013" y="216"/>
                  </a:lnTo>
                  <a:lnTo>
                    <a:pt x="1020" y="209"/>
                  </a:lnTo>
                  <a:lnTo>
                    <a:pt x="1026" y="204"/>
                  </a:lnTo>
                  <a:lnTo>
                    <a:pt x="1036" y="199"/>
                  </a:lnTo>
                  <a:lnTo>
                    <a:pt x="1039" y="199"/>
                  </a:lnTo>
                  <a:lnTo>
                    <a:pt x="1049" y="199"/>
                  </a:lnTo>
                  <a:lnTo>
                    <a:pt x="1058" y="204"/>
                  </a:lnTo>
                  <a:lnTo>
                    <a:pt x="1062" y="212"/>
                  </a:lnTo>
                  <a:lnTo>
                    <a:pt x="1066" y="222"/>
                  </a:lnTo>
                  <a:lnTo>
                    <a:pt x="1064" y="235"/>
                  </a:lnTo>
                  <a:lnTo>
                    <a:pt x="1064" y="245"/>
                  </a:lnTo>
                  <a:lnTo>
                    <a:pt x="1066" y="257"/>
                  </a:lnTo>
                  <a:lnTo>
                    <a:pt x="1069" y="268"/>
                  </a:lnTo>
                  <a:lnTo>
                    <a:pt x="1069" y="280"/>
                  </a:lnTo>
                  <a:lnTo>
                    <a:pt x="1072" y="292"/>
                  </a:lnTo>
                  <a:lnTo>
                    <a:pt x="1072" y="305"/>
                  </a:lnTo>
                  <a:lnTo>
                    <a:pt x="1076" y="315"/>
                  </a:lnTo>
                  <a:lnTo>
                    <a:pt x="1079" y="325"/>
                  </a:lnTo>
                  <a:lnTo>
                    <a:pt x="1084" y="334"/>
                  </a:lnTo>
                  <a:lnTo>
                    <a:pt x="1089" y="341"/>
                  </a:lnTo>
                  <a:lnTo>
                    <a:pt x="1095" y="348"/>
                  </a:lnTo>
                  <a:lnTo>
                    <a:pt x="1102" y="354"/>
                  </a:lnTo>
                  <a:lnTo>
                    <a:pt x="1109" y="361"/>
                  </a:lnTo>
                  <a:lnTo>
                    <a:pt x="1112" y="371"/>
                  </a:lnTo>
                  <a:lnTo>
                    <a:pt x="1115" y="381"/>
                  </a:lnTo>
                  <a:lnTo>
                    <a:pt x="1119" y="391"/>
                  </a:lnTo>
                  <a:lnTo>
                    <a:pt x="1123" y="400"/>
                  </a:lnTo>
                  <a:lnTo>
                    <a:pt x="1128" y="409"/>
                  </a:lnTo>
                  <a:lnTo>
                    <a:pt x="1135" y="415"/>
                  </a:lnTo>
                  <a:lnTo>
                    <a:pt x="1140" y="422"/>
                  </a:lnTo>
                  <a:lnTo>
                    <a:pt x="1142" y="435"/>
                  </a:lnTo>
                  <a:lnTo>
                    <a:pt x="1140" y="447"/>
                  </a:lnTo>
                  <a:lnTo>
                    <a:pt x="1137" y="457"/>
                  </a:lnTo>
                  <a:lnTo>
                    <a:pt x="1135" y="468"/>
                  </a:lnTo>
                  <a:lnTo>
                    <a:pt x="1137" y="481"/>
                  </a:lnTo>
                  <a:lnTo>
                    <a:pt x="1140" y="490"/>
                  </a:lnTo>
                  <a:lnTo>
                    <a:pt x="1145" y="498"/>
                  </a:lnTo>
                  <a:lnTo>
                    <a:pt x="1150" y="506"/>
                  </a:lnTo>
                  <a:lnTo>
                    <a:pt x="1153" y="516"/>
                  </a:lnTo>
                  <a:lnTo>
                    <a:pt x="1158" y="526"/>
                  </a:lnTo>
                  <a:lnTo>
                    <a:pt x="1163" y="532"/>
                  </a:lnTo>
                  <a:lnTo>
                    <a:pt x="1170" y="541"/>
                  </a:lnTo>
                  <a:lnTo>
                    <a:pt x="1178" y="544"/>
                  </a:lnTo>
                  <a:lnTo>
                    <a:pt x="1188" y="549"/>
                  </a:lnTo>
                  <a:lnTo>
                    <a:pt x="1196" y="554"/>
                  </a:lnTo>
                  <a:lnTo>
                    <a:pt x="1204" y="557"/>
                  </a:lnTo>
                  <a:lnTo>
                    <a:pt x="1216" y="557"/>
                  </a:lnTo>
                  <a:lnTo>
                    <a:pt x="1227" y="555"/>
                  </a:lnTo>
                  <a:lnTo>
                    <a:pt x="1237" y="559"/>
                  </a:lnTo>
                  <a:lnTo>
                    <a:pt x="1246" y="564"/>
                  </a:lnTo>
                  <a:lnTo>
                    <a:pt x="1252" y="570"/>
                  </a:lnTo>
                  <a:lnTo>
                    <a:pt x="1259" y="579"/>
                  </a:lnTo>
                  <a:lnTo>
                    <a:pt x="1262" y="587"/>
                  </a:lnTo>
                  <a:lnTo>
                    <a:pt x="1267" y="595"/>
                  </a:lnTo>
                  <a:lnTo>
                    <a:pt x="1274" y="603"/>
                  </a:lnTo>
                  <a:lnTo>
                    <a:pt x="1282" y="608"/>
                  </a:lnTo>
                  <a:lnTo>
                    <a:pt x="1288" y="613"/>
                  </a:lnTo>
                  <a:lnTo>
                    <a:pt x="1290" y="615"/>
                  </a:lnTo>
                  <a:lnTo>
                    <a:pt x="1293" y="615"/>
                  </a:lnTo>
                  <a:lnTo>
                    <a:pt x="1305" y="646"/>
                  </a:lnTo>
                  <a:lnTo>
                    <a:pt x="1396" y="641"/>
                  </a:lnTo>
                  <a:lnTo>
                    <a:pt x="1500" y="737"/>
                  </a:lnTo>
                  <a:lnTo>
                    <a:pt x="1501" y="740"/>
                  </a:lnTo>
                  <a:lnTo>
                    <a:pt x="1503" y="753"/>
                  </a:lnTo>
                  <a:lnTo>
                    <a:pt x="1504" y="767"/>
                  </a:lnTo>
                  <a:lnTo>
                    <a:pt x="1506" y="780"/>
                  </a:lnTo>
                  <a:lnTo>
                    <a:pt x="1508" y="793"/>
                  </a:lnTo>
                  <a:lnTo>
                    <a:pt x="1509" y="806"/>
                  </a:lnTo>
                  <a:lnTo>
                    <a:pt x="1511" y="819"/>
                  </a:lnTo>
                  <a:lnTo>
                    <a:pt x="1513" y="833"/>
                  </a:lnTo>
                  <a:lnTo>
                    <a:pt x="1514" y="846"/>
                  </a:lnTo>
                  <a:lnTo>
                    <a:pt x="1516" y="859"/>
                  </a:lnTo>
                  <a:lnTo>
                    <a:pt x="1518" y="872"/>
                  </a:lnTo>
                  <a:lnTo>
                    <a:pt x="1518" y="877"/>
                  </a:lnTo>
                  <a:lnTo>
                    <a:pt x="1519" y="885"/>
                  </a:lnTo>
                  <a:lnTo>
                    <a:pt x="1519" y="899"/>
                  </a:lnTo>
                  <a:lnTo>
                    <a:pt x="1521" y="900"/>
                  </a:lnTo>
                  <a:lnTo>
                    <a:pt x="1529" y="913"/>
                  </a:lnTo>
                  <a:lnTo>
                    <a:pt x="1536" y="927"/>
                  </a:lnTo>
                  <a:lnTo>
                    <a:pt x="1544" y="940"/>
                  </a:lnTo>
                  <a:lnTo>
                    <a:pt x="1552" y="951"/>
                  </a:lnTo>
                  <a:lnTo>
                    <a:pt x="1561" y="966"/>
                  </a:lnTo>
                  <a:lnTo>
                    <a:pt x="1566" y="975"/>
                  </a:lnTo>
                  <a:lnTo>
                    <a:pt x="1569" y="978"/>
                  </a:lnTo>
                  <a:lnTo>
                    <a:pt x="1575" y="991"/>
                  </a:lnTo>
                  <a:lnTo>
                    <a:pt x="1584" y="1004"/>
                  </a:lnTo>
                  <a:lnTo>
                    <a:pt x="1594" y="1017"/>
                  </a:lnTo>
                  <a:lnTo>
                    <a:pt x="1598" y="1031"/>
                  </a:lnTo>
                  <a:lnTo>
                    <a:pt x="1607" y="1042"/>
                  </a:lnTo>
                  <a:lnTo>
                    <a:pt x="1608" y="1044"/>
                  </a:lnTo>
                  <a:lnTo>
                    <a:pt x="1617" y="1057"/>
                  </a:lnTo>
                  <a:lnTo>
                    <a:pt x="1623" y="1070"/>
                  </a:lnTo>
                  <a:lnTo>
                    <a:pt x="1631" y="1083"/>
                  </a:lnTo>
                  <a:lnTo>
                    <a:pt x="1640" y="1097"/>
                  </a:lnTo>
                  <a:lnTo>
                    <a:pt x="1648" y="1110"/>
                  </a:lnTo>
                  <a:lnTo>
                    <a:pt x="1656" y="1123"/>
                  </a:lnTo>
                  <a:lnTo>
                    <a:pt x="1663" y="1135"/>
                  </a:lnTo>
                  <a:lnTo>
                    <a:pt x="1664" y="1138"/>
                  </a:lnTo>
                  <a:lnTo>
                    <a:pt x="1671" y="1149"/>
                  </a:lnTo>
                  <a:lnTo>
                    <a:pt x="1678" y="1158"/>
                  </a:lnTo>
                  <a:lnTo>
                    <a:pt x="1679" y="1161"/>
                  </a:lnTo>
                  <a:lnTo>
                    <a:pt x="1688" y="1176"/>
                  </a:lnTo>
                  <a:lnTo>
                    <a:pt x="1696" y="1187"/>
                  </a:lnTo>
                  <a:lnTo>
                    <a:pt x="1669" y="1214"/>
                  </a:lnTo>
                  <a:lnTo>
                    <a:pt x="1638" y="1245"/>
                  </a:lnTo>
                  <a:lnTo>
                    <a:pt x="1641" y="1253"/>
                  </a:lnTo>
                  <a:lnTo>
                    <a:pt x="1645" y="1267"/>
                  </a:lnTo>
                  <a:lnTo>
                    <a:pt x="1648" y="1280"/>
                  </a:lnTo>
                  <a:lnTo>
                    <a:pt x="1651" y="1293"/>
                  </a:lnTo>
                  <a:lnTo>
                    <a:pt x="1655" y="1306"/>
                  </a:lnTo>
                  <a:lnTo>
                    <a:pt x="1658" y="1319"/>
                  </a:lnTo>
                  <a:lnTo>
                    <a:pt x="1660" y="1332"/>
                  </a:lnTo>
                  <a:lnTo>
                    <a:pt x="1663" y="1346"/>
                  </a:lnTo>
                  <a:lnTo>
                    <a:pt x="1666" y="1359"/>
                  </a:lnTo>
                  <a:lnTo>
                    <a:pt x="1671" y="1372"/>
                  </a:lnTo>
                  <a:lnTo>
                    <a:pt x="1673" y="1385"/>
                  </a:lnTo>
                  <a:lnTo>
                    <a:pt x="1674" y="1387"/>
                  </a:lnTo>
                  <a:lnTo>
                    <a:pt x="1676" y="1398"/>
                  </a:lnTo>
                  <a:lnTo>
                    <a:pt x="1679" y="1412"/>
                  </a:lnTo>
                  <a:lnTo>
                    <a:pt x="1683" y="1425"/>
                  </a:lnTo>
                  <a:lnTo>
                    <a:pt x="1684" y="1438"/>
                  </a:lnTo>
                  <a:lnTo>
                    <a:pt x="1683" y="1448"/>
                  </a:lnTo>
                  <a:lnTo>
                    <a:pt x="1679" y="1461"/>
                  </a:lnTo>
                  <a:lnTo>
                    <a:pt x="1676" y="1474"/>
                  </a:lnTo>
                  <a:lnTo>
                    <a:pt x="1674" y="1484"/>
                  </a:lnTo>
                  <a:lnTo>
                    <a:pt x="1674" y="1488"/>
                  </a:lnTo>
                  <a:lnTo>
                    <a:pt x="1671" y="1501"/>
                  </a:lnTo>
                  <a:lnTo>
                    <a:pt x="1669" y="1514"/>
                  </a:lnTo>
                  <a:lnTo>
                    <a:pt x="1664" y="1527"/>
                  </a:lnTo>
                  <a:lnTo>
                    <a:pt x="1663" y="1540"/>
                  </a:lnTo>
                  <a:lnTo>
                    <a:pt x="1660" y="1554"/>
                  </a:lnTo>
                  <a:lnTo>
                    <a:pt x="1658" y="1567"/>
                  </a:lnTo>
                  <a:lnTo>
                    <a:pt x="1655" y="1580"/>
                  </a:lnTo>
                  <a:lnTo>
                    <a:pt x="1651" y="1593"/>
                  </a:lnTo>
                  <a:lnTo>
                    <a:pt x="1650" y="1606"/>
                  </a:lnTo>
                  <a:lnTo>
                    <a:pt x="1646" y="1621"/>
                  </a:lnTo>
                  <a:lnTo>
                    <a:pt x="1643" y="1634"/>
                  </a:lnTo>
                  <a:lnTo>
                    <a:pt x="1641" y="1646"/>
                  </a:lnTo>
                  <a:lnTo>
                    <a:pt x="1638" y="1657"/>
                  </a:lnTo>
                  <a:lnTo>
                    <a:pt x="1638" y="1661"/>
                  </a:lnTo>
                  <a:lnTo>
                    <a:pt x="1636" y="1674"/>
                  </a:lnTo>
                  <a:lnTo>
                    <a:pt x="1633" y="1687"/>
                  </a:lnTo>
                  <a:lnTo>
                    <a:pt x="1635" y="1689"/>
                  </a:lnTo>
                  <a:lnTo>
                    <a:pt x="1636" y="1690"/>
                  </a:lnTo>
                  <a:lnTo>
                    <a:pt x="1645" y="1704"/>
                  </a:lnTo>
                  <a:lnTo>
                    <a:pt x="1651" y="1717"/>
                  </a:lnTo>
                  <a:lnTo>
                    <a:pt x="1660" y="1730"/>
                  </a:lnTo>
                  <a:lnTo>
                    <a:pt x="1666" y="1743"/>
                  </a:lnTo>
                  <a:lnTo>
                    <a:pt x="1674" y="1755"/>
                  </a:lnTo>
                  <a:lnTo>
                    <a:pt x="1674" y="1756"/>
                  </a:lnTo>
                  <a:lnTo>
                    <a:pt x="1681" y="1770"/>
                  </a:lnTo>
                  <a:lnTo>
                    <a:pt x="1689" y="1783"/>
                  </a:lnTo>
                  <a:lnTo>
                    <a:pt x="1697" y="1796"/>
                  </a:lnTo>
                  <a:lnTo>
                    <a:pt x="1704" y="1809"/>
                  </a:lnTo>
                  <a:lnTo>
                    <a:pt x="1712" y="1822"/>
                  </a:lnTo>
                  <a:lnTo>
                    <a:pt x="1714" y="1822"/>
                  </a:lnTo>
                  <a:lnTo>
                    <a:pt x="1719" y="1834"/>
                  </a:lnTo>
                  <a:lnTo>
                    <a:pt x="1727" y="1849"/>
                  </a:lnTo>
                  <a:lnTo>
                    <a:pt x="1735" y="1860"/>
                  </a:lnTo>
                  <a:lnTo>
                    <a:pt x="1744" y="1874"/>
                  </a:lnTo>
                  <a:lnTo>
                    <a:pt x="1750" y="1887"/>
                  </a:lnTo>
                  <a:lnTo>
                    <a:pt x="1758" y="1900"/>
                  </a:lnTo>
                  <a:lnTo>
                    <a:pt x="1765" y="1913"/>
                  </a:lnTo>
                  <a:lnTo>
                    <a:pt x="1767" y="1920"/>
                  </a:lnTo>
                  <a:lnTo>
                    <a:pt x="1770" y="1925"/>
                  </a:lnTo>
                  <a:lnTo>
                    <a:pt x="1773" y="1930"/>
                  </a:lnTo>
                  <a:lnTo>
                    <a:pt x="1778" y="1936"/>
                  </a:lnTo>
                  <a:lnTo>
                    <a:pt x="1783" y="1945"/>
                  </a:lnTo>
                  <a:lnTo>
                    <a:pt x="1790" y="1953"/>
                  </a:lnTo>
                  <a:lnTo>
                    <a:pt x="1795" y="1961"/>
                  </a:lnTo>
                  <a:lnTo>
                    <a:pt x="1800" y="1969"/>
                  </a:lnTo>
                  <a:lnTo>
                    <a:pt x="1800" y="1982"/>
                  </a:lnTo>
                  <a:lnTo>
                    <a:pt x="1796" y="1994"/>
                  </a:lnTo>
                  <a:lnTo>
                    <a:pt x="1791" y="2002"/>
                  </a:lnTo>
                  <a:lnTo>
                    <a:pt x="1785" y="2010"/>
                  </a:lnTo>
                  <a:lnTo>
                    <a:pt x="1778" y="2015"/>
                  </a:lnTo>
                  <a:lnTo>
                    <a:pt x="1773" y="2022"/>
                  </a:lnTo>
                  <a:lnTo>
                    <a:pt x="1768" y="2030"/>
                  </a:lnTo>
                  <a:lnTo>
                    <a:pt x="1765" y="2039"/>
                  </a:lnTo>
                  <a:lnTo>
                    <a:pt x="1762" y="2050"/>
                  </a:lnTo>
                  <a:lnTo>
                    <a:pt x="1760" y="2062"/>
                  </a:lnTo>
                  <a:lnTo>
                    <a:pt x="1760" y="2073"/>
                  </a:lnTo>
                  <a:lnTo>
                    <a:pt x="1758" y="2086"/>
                  </a:lnTo>
                  <a:lnTo>
                    <a:pt x="1754" y="2095"/>
                  </a:lnTo>
                  <a:lnTo>
                    <a:pt x="1747" y="2100"/>
                  </a:lnTo>
                  <a:lnTo>
                    <a:pt x="1742" y="2108"/>
                  </a:lnTo>
                  <a:lnTo>
                    <a:pt x="1737" y="2116"/>
                  </a:lnTo>
                  <a:lnTo>
                    <a:pt x="1734" y="2128"/>
                  </a:lnTo>
                  <a:lnTo>
                    <a:pt x="1732" y="2138"/>
                  </a:lnTo>
                  <a:lnTo>
                    <a:pt x="1730" y="2149"/>
                  </a:lnTo>
                  <a:lnTo>
                    <a:pt x="1725" y="2157"/>
                  </a:lnTo>
                  <a:lnTo>
                    <a:pt x="1722" y="2167"/>
                  </a:lnTo>
                  <a:lnTo>
                    <a:pt x="1717" y="2175"/>
                  </a:lnTo>
                  <a:lnTo>
                    <a:pt x="1712" y="2184"/>
                  </a:lnTo>
                  <a:lnTo>
                    <a:pt x="1709" y="2194"/>
                  </a:lnTo>
                  <a:lnTo>
                    <a:pt x="1707" y="2205"/>
                  </a:lnTo>
                  <a:lnTo>
                    <a:pt x="1707" y="2218"/>
                  </a:lnTo>
                  <a:lnTo>
                    <a:pt x="1702" y="2227"/>
                  </a:lnTo>
                  <a:lnTo>
                    <a:pt x="1701" y="2238"/>
                  </a:lnTo>
                  <a:lnTo>
                    <a:pt x="1701" y="2251"/>
                  </a:lnTo>
                  <a:lnTo>
                    <a:pt x="1701" y="2261"/>
                  </a:lnTo>
                  <a:lnTo>
                    <a:pt x="1701" y="2273"/>
                  </a:lnTo>
                  <a:lnTo>
                    <a:pt x="1704" y="2283"/>
                  </a:lnTo>
                  <a:lnTo>
                    <a:pt x="1706" y="2294"/>
                  </a:lnTo>
                  <a:lnTo>
                    <a:pt x="1707" y="2306"/>
                  </a:lnTo>
                  <a:lnTo>
                    <a:pt x="1709" y="2316"/>
                  </a:lnTo>
                  <a:lnTo>
                    <a:pt x="1712" y="2326"/>
                  </a:lnTo>
                  <a:lnTo>
                    <a:pt x="1714" y="2337"/>
                  </a:lnTo>
                  <a:lnTo>
                    <a:pt x="1716" y="2349"/>
                  </a:lnTo>
                  <a:lnTo>
                    <a:pt x="1716" y="2360"/>
                  </a:lnTo>
                  <a:lnTo>
                    <a:pt x="1716" y="2372"/>
                  </a:lnTo>
                  <a:lnTo>
                    <a:pt x="1717" y="2385"/>
                  </a:lnTo>
                  <a:lnTo>
                    <a:pt x="1719" y="2398"/>
                  </a:lnTo>
                  <a:lnTo>
                    <a:pt x="1717" y="2410"/>
                  </a:lnTo>
                  <a:lnTo>
                    <a:pt x="1714" y="2421"/>
                  </a:lnTo>
                  <a:lnTo>
                    <a:pt x="1712" y="2431"/>
                  </a:lnTo>
                  <a:lnTo>
                    <a:pt x="1709" y="2441"/>
                  </a:lnTo>
                  <a:lnTo>
                    <a:pt x="1706" y="2451"/>
                  </a:lnTo>
                  <a:lnTo>
                    <a:pt x="1702" y="2461"/>
                  </a:lnTo>
                  <a:lnTo>
                    <a:pt x="1697" y="2467"/>
                  </a:lnTo>
                  <a:lnTo>
                    <a:pt x="1691" y="2476"/>
                  </a:lnTo>
                  <a:lnTo>
                    <a:pt x="1688" y="2486"/>
                  </a:lnTo>
                  <a:lnTo>
                    <a:pt x="1684" y="2497"/>
                  </a:lnTo>
                  <a:lnTo>
                    <a:pt x="1679" y="2505"/>
                  </a:lnTo>
                  <a:lnTo>
                    <a:pt x="1674" y="2512"/>
                  </a:lnTo>
                  <a:lnTo>
                    <a:pt x="1666" y="2519"/>
                  </a:lnTo>
                  <a:lnTo>
                    <a:pt x="1656" y="2520"/>
                  </a:lnTo>
                  <a:lnTo>
                    <a:pt x="1643" y="2522"/>
                  </a:lnTo>
                  <a:lnTo>
                    <a:pt x="1633" y="2525"/>
                  </a:lnTo>
                  <a:lnTo>
                    <a:pt x="1622" y="2528"/>
                  </a:lnTo>
                  <a:lnTo>
                    <a:pt x="1615" y="2533"/>
                  </a:lnTo>
                  <a:lnTo>
                    <a:pt x="1607" y="2538"/>
                  </a:lnTo>
                  <a:lnTo>
                    <a:pt x="1598" y="2545"/>
                  </a:lnTo>
                  <a:lnTo>
                    <a:pt x="1597" y="2547"/>
                  </a:lnTo>
                  <a:lnTo>
                    <a:pt x="1590" y="2552"/>
                  </a:lnTo>
                  <a:lnTo>
                    <a:pt x="1584" y="2557"/>
                  </a:lnTo>
                  <a:lnTo>
                    <a:pt x="1575" y="2553"/>
                  </a:lnTo>
                  <a:lnTo>
                    <a:pt x="1567" y="2547"/>
                  </a:lnTo>
                  <a:lnTo>
                    <a:pt x="1557" y="2543"/>
                  </a:lnTo>
                  <a:lnTo>
                    <a:pt x="1549" y="2540"/>
                  </a:lnTo>
                  <a:lnTo>
                    <a:pt x="1541" y="2535"/>
                  </a:lnTo>
                  <a:lnTo>
                    <a:pt x="1531" y="2530"/>
                  </a:lnTo>
                  <a:lnTo>
                    <a:pt x="1519" y="2528"/>
                  </a:lnTo>
                  <a:lnTo>
                    <a:pt x="1509" y="2525"/>
                  </a:lnTo>
                  <a:lnTo>
                    <a:pt x="1500" y="2522"/>
                  </a:lnTo>
                  <a:lnTo>
                    <a:pt x="1491" y="2519"/>
                  </a:lnTo>
                  <a:lnTo>
                    <a:pt x="1483" y="2514"/>
                  </a:lnTo>
                  <a:lnTo>
                    <a:pt x="1475" y="2507"/>
                  </a:lnTo>
                  <a:lnTo>
                    <a:pt x="1468" y="2502"/>
                  </a:lnTo>
                  <a:lnTo>
                    <a:pt x="1460" y="2497"/>
                  </a:lnTo>
                  <a:lnTo>
                    <a:pt x="1450" y="2494"/>
                  </a:lnTo>
                  <a:lnTo>
                    <a:pt x="1437" y="2492"/>
                  </a:lnTo>
                  <a:lnTo>
                    <a:pt x="1424" y="2492"/>
                  </a:lnTo>
                  <a:lnTo>
                    <a:pt x="1414" y="2495"/>
                  </a:lnTo>
                  <a:lnTo>
                    <a:pt x="1404" y="2500"/>
                  </a:lnTo>
                  <a:lnTo>
                    <a:pt x="1396" y="2505"/>
                  </a:lnTo>
                  <a:lnTo>
                    <a:pt x="1391" y="2514"/>
                  </a:lnTo>
                  <a:lnTo>
                    <a:pt x="1386" y="2522"/>
                  </a:lnTo>
                  <a:lnTo>
                    <a:pt x="1381" y="2530"/>
                  </a:lnTo>
                  <a:lnTo>
                    <a:pt x="1377" y="2538"/>
                  </a:lnTo>
                  <a:lnTo>
                    <a:pt x="1373" y="2548"/>
                  </a:lnTo>
                  <a:lnTo>
                    <a:pt x="1368" y="2557"/>
                  </a:lnTo>
                  <a:lnTo>
                    <a:pt x="1363" y="2565"/>
                  </a:lnTo>
                  <a:lnTo>
                    <a:pt x="1356" y="2571"/>
                  </a:lnTo>
                  <a:lnTo>
                    <a:pt x="1349" y="2576"/>
                  </a:lnTo>
                  <a:lnTo>
                    <a:pt x="1343" y="2583"/>
                  </a:lnTo>
                  <a:lnTo>
                    <a:pt x="1333" y="2588"/>
                  </a:lnTo>
                  <a:lnTo>
                    <a:pt x="1320" y="2588"/>
                  </a:lnTo>
                  <a:lnTo>
                    <a:pt x="1310" y="2585"/>
                  </a:lnTo>
                  <a:lnTo>
                    <a:pt x="1302" y="2580"/>
                  </a:lnTo>
                  <a:lnTo>
                    <a:pt x="1292" y="2576"/>
                  </a:lnTo>
                  <a:lnTo>
                    <a:pt x="1282" y="2573"/>
                  </a:lnTo>
                  <a:lnTo>
                    <a:pt x="1270" y="2571"/>
                  </a:lnTo>
                  <a:lnTo>
                    <a:pt x="1259" y="2573"/>
                  </a:lnTo>
                  <a:lnTo>
                    <a:pt x="1246" y="2573"/>
                  </a:lnTo>
                  <a:lnTo>
                    <a:pt x="1232" y="2571"/>
                  </a:lnTo>
                  <a:lnTo>
                    <a:pt x="1224" y="2568"/>
                  </a:lnTo>
                  <a:lnTo>
                    <a:pt x="1213" y="2566"/>
                  </a:lnTo>
                  <a:lnTo>
                    <a:pt x="1203" y="2571"/>
                  </a:lnTo>
                  <a:lnTo>
                    <a:pt x="1194" y="2576"/>
                  </a:lnTo>
                  <a:lnTo>
                    <a:pt x="1188" y="2583"/>
                  </a:lnTo>
                  <a:lnTo>
                    <a:pt x="1181" y="2590"/>
                  </a:lnTo>
                  <a:lnTo>
                    <a:pt x="1173" y="2594"/>
                  </a:lnTo>
                  <a:lnTo>
                    <a:pt x="1168" y="2596"/>
                  </a:lnTo>
                  <a:lnTo>
                    <a:pt x="1156" y="2594"/>
                  </a:lnTo>
                  <a:lnTo>
                    <a:pt x="1147" y="2591"/>
                  </a:lnTo>
                  <a:lnTo>
                    <a:pt x="1137" y="2588"/>
                  </a:lnTo>
                  <a:lnTo>
                    <a:pt x="1128" y="2583"/>
                  </a:lnTo>
                  <a:lnTo>
                    <a:pt x="1120" y="2580"/>
                  </a:lnTo>
                  <a:lnTo>
                    <a:pt x="1110" y="2575"/>
                  </a:lnTo>
                  <a:lnTo>
                    <a:pt x="1099" y="2573"/>
                  </a:lnTo>
                  <a:lnTo>
                    <a:pt x="1089" y="2570"/>
                  </a:lnTo>
                  <a:lnTo>
                    <a:pt x="1077" y="2570"/>
                  </a:lnTo>
                  <a:lnTo>
                    <a:pt x="1066" y="2566"/>
                  </a:lnTo>
                  <a:lnTo>
                    <a:pt x="1058" y="2563"/>
                  </a:lnTo>
                  <a:lnTo>
                    <a:pt x="1049" y="2558"/>
                  </a:lnTo>
                  <a:lnTo>
                    <a:pt x="1043" y="2552"/>
                  </a:lnTo>
                  <a:lnTo>
                    <a:pt x="1039" y="2548"/>
                  </a:lnTo>
                  <a:lnTo>
                    <a:pt x="1036" y="2545"/>
                  </a:lnTo>
                  <a:lnTo>
                    <a:pt x="1029" y="2537"/>
                  </a:lnTo>
                  <a:lnTo>
                    <a:pt x="1025" y="2528"/>
                  </a:lnTo>
                  <a:lnTo>
                    <a:pt x="1016" y="2524"/>
                  </a:lnTo>
                  <a:lnTo>
                    <a:pt x="1006" y="2520"/>
                  </a:lnTo>
                  <a:lnTo>
                    <a:pt x="998" y="2517"/>
                  </a:lnTo>
                  <a:lnTo>
                    <a:pt x="988" y="2512"/>
                  </a:lnTo>
                  <a:lnTo>
                    <a:pt x="978" y="2509"/>
                  </a:lnTo>
                  <a:lnTo>
                    <a:pt x="972" y="2502"/>
                  </a:lnTo>
                  <a:lnTo>
                    <a:pt x="965" y="2495"/>
                  </a:lnTo>
                  <a:lnTo>
                    <a:pt x="960" y="2487"/>
                  </a:lnTo>
                  <a:lnTo>
                    <a:pt x="955" y="2481"/>
                  </a:lnTo>
                  <a:lnTo>
                    <a:pt x="949" y="2472"/>
                  </a:lnTo>
                  <a:lnTo>
                    <a:pt x="942" y="2467"/>
                  </a:lnTo>
                  <a:lnTo>
                    <a:pt x="935" y="2459"/>
                  </a:lnTo>
                  <a:lnTo>
                    <a:pt x="932" y="2449"/>
                  </a:lnTo>
                  <a:lnTo>
                    <a:pt x="934" y="2436"/>
                  </a:lnTo>
                  <a:lnTo>
                    <a:pt x="934" y="2423"/>
                  </a:lnTo>
                  <a:lnTo>
                    <a:pt x="927" y="2416"/>
                  </a:lnTo>
                  <a:lnTo>
                    <a:pt x="919" y="2420"/>
                  </a:lnTo>
                  <a:lnTo>
                    <a:pt x="911" y="2425"/>
                  </a:lnTo>
                  <a:lnTo>
                    <a:pt x="902" y="2431"/>
                  </a:lnTo>
                  <a:lnTo>
                    <a:pt x="894" y="2430"/>
                  </a:lnTo>
                  <a:lnTo>
                    <a:pt x="883" y="2426"/>
                  </a:lnTo>
                  <a:lnTo>
                    <a:pt x="876" y="2421"/>
                  </a:lnTo>
                  <a:lnTo>
                    <a:pt x="868" y="2416"/>
                  </a:lnTo>
                  <a:lnTo>
                    <a:pt x="860" y="2411"/>
                  </a:lnTo>
                  <a:lnTo>
                    <a:pt x="851" y="2406"/>
                  </a:lnTo>
                  <a:lnTo>
                    <a:pt x="841" y="2403"/>
                  </a:lnTo>
                  <a:lnTo>
                    <a:pt x="833" y="2398"/>
                  </a:lnTo>
                  <a:lnTo>
                    <a:pt x="820" y="2398"/>
                  </a:lnTo>
                  <a:lnTo>
                    <a:pt x="810" y="2400"/>
                  </a:lnTo>
                  <a:lnTo>
                    <a:pt x="804" y="2406"/>
                  </a:lnTo>
                  <a:lnTo>
                    <a:pt x="797" y="2413"/>
                  </a:lnTo>
                  <a:lnTo>
                    <a:pt x="794" y="2423"/>
                  </a:lnTo>
                  <a:lnTo>
                    <a:pt x="789" y="2433"/>
                  </a:lnTo>
                  <a:lnTo>
                    <a:pt x="785" y="2443"/>
                  </a:lnTo>
                  <a:lnTo>
                    <a:pt x="780" y="2449"/>
                  </a:lnTo>
                  <a:lnTo>
                    <a:pt x="774" y="2456"/>
                  </a:lnTo>
                  <a:lnTo>
                    <a:pt x="767" y="2464"/>
                  </a:lnTo>
                  <a:lnTo>
                    <a:pt x="762" y="2471"/>
                  </a:lnTo>
                  <a:lnTo>
                    <a:pt x="757" y="2472"/>
                  </a:lnTo>
                  <a:lnTo>
                    <a:pt x="751" y="2474"/>
                  </a:lnTo>
                  <a:lnTo>
                    <a:pt x="741" y="2479"/>
                  </a:lnTo>
                  <a:lnTo>
                    <a:pt x="731" y="2481"/>
                  </a:lnTo>
                  <a:lnTo>
                    <a:pt x="721" y="2486"/>
                  </a:lnTo>
                  <a:lnTo>
                    <a:pt x="711" y="2487"/>
                  </a:lnTo>
                  <a:lnTo>
                    <a:pt x="700" y="2491"/>
                  </a:lnTo>
                  <a:lnTo>
                    <a:pt x="691" y="2495"/>
                  </a:lnTo>
                  <a:lnTo>
                    <a:pt x="680" y="2499"/>
                  </a:lnTo>
                  <a:lnTo>
                    <a:pt x="670" y="2500"/>
                  </a:lnTo>
                  <a:lnTo>
                    <a:pt x="658" y="2502"/>
                  </a:lnTo>
                  <a:lnTo>
                    <a:pt x="647" y="2505"/>
                  </a:lnTo>
                  <a:lnTo>
                    <a:pt x="637" y="2507"/>
                  </a:lnTo>
                  <a:lnTo>
                    <a:pt x="627" y="2509"/>
                  </a:lnTo>
                  <a:lnTo>
                    <a:pt x="625" y="2509"/>
                  </a:lnTo>
                  <a:lnTo>
                    <a:pt x="614" y="2509"/>
                  </a:lnTo>
                  <a:lnTo>
                    <a:pt x="601" y="2507"/>
                  </a:lnTo>
                  <a:lnTo>
                    <a:pt x="591" y="2505"/>
                  </a:lnTo>
                  <a:lnTo>
                    <a:pt x="579" y="2502"/>
                  </a:lnTo>
                  <a:lnTo>
                    <a:pt x="571" y="2499"/>
                  </a:lnTo>
                  <a:lnTo>
                    <a:pt x="563" y="2494"/>
                  </a:lnTo>
                  <a:lnTo>
                    <a:pt x="556" y="2487"/>
                  </a:lnTo>
                  <a:lnTo>
                    <a:pt x="548" y="2482"/>
                  </a:lnTo>
                  <a:lnTo>
                    <a:pt x="540" y="2476"/>
                  </a:lnTo>
                  <a:lnTo>
                    <a:pt x="530" y="2472"/>
                  </a:lnTo>
                  <a:lnTo>
                    <a:pt x="518" y="2471"/>
                  </a:lnTo>
                  <a:lnTo>
                    <a:pt x="510" y="2476"/>
                  </a:lnTo>
                  <a:lnTo>
                    <a:pt x="503" y="2482"/>
                  </a:lnTo>
                  <a:lnTo>
                    <a:pt x="498" y="2492"/>
                  </a:lnTo>
                  <a:lnTo>
                    <a:pt x="498" y="2505"/>
                  </a:lnTo>
                  <a:lnTo>
                    <a:pt x="500" y="2517"/>
                  </a:lnTo>
                  <a:lnTo>
                    <a:pt x="498" y="2527"/>
                  </a:lnTo>
                  <a:lnTo>
                    <a:pt x="492" y="2533"/>
                  </a:lnTo>
                  <a:lnTo>
                    <a:pt x="482" y="2538"/>
                  </a:lnTo>
                  <a:lnTo>
                    <a:pt x="475" y="2540"/>
                  </a:lnTo>
                  <a:lnTo>
                    <a:pt x="472" y="2542"/>
                  </a:lnTo>
                  <a:lnTo>
                    <a:pt x="462" y="2545"/>
                  </a:lnTo>
                  <a:lnTo>
                    <a:pt x="454" y="2550"/>
                  </a:lnTo>
                  <a:lnTo>
                    <a:pt x="449" y="2558"/>
                  </a:lnTo>
                  <a:lnTo>
                    <a:pt x="444" y="2566"/>
                  </a:lnTo>
                  <a:lnTo>
                    <a:pt x="442" y="2578"/>
                  </a:lnTo>
                  <a:lnTo>
                    <a:pt x="437" y="2586"/>
                  </a:lnTo>
                  <a:lnTo>
                    <a:pt x="434" y="2596"/>
                  </a:lnTo>
                  <a:lnTo>
                    <a:pt x="429" y="2604"/>
                  </a:lnTo>
                  <a:lnTo>
                    <a:pt x="423" y="2611"/>
                  </a:lnTo>
                  <a:lnTo>
                    <a:pt x="416" y="2618"/>
                  </a:lnTo>
                  <a:lnTo>
                    <a:pt x="409" y="2624"/>
                  </a:lnTo>
                  <a:lnTo>
                    <a:pt x="403" y="2631"/>
                  </a:lnTo>
                  <a:lnTo>
                    <a:pt x="396" y="2637"/>
                  </a:lnTo>
                  <a:lnTo>
                    <a:pt x="390" y="2644"/>
                  </a:lnTo>
                  <a:lnTo>
                    <a:pt x="381" y="2649"/>
                  </a:lnTo>
                  <a:lnTo>
                    <a:pt x="371" y="2652"/>
                  </a:lnTo>
                  <a:lnTo>
                    <a:pt x="363" y="2651"/>
                  </a:lnTo>
                  <a:lnTo>
                    <a:pt x="361" y="2651"/>
                  </a:lnTo>
                  <a:lnTo>
                    <a:pt x="350" y="2649"/>
                  </a:lnTo>
                  <a:lnTo>
                    <a:pt x="340" y="2646"/>
                  </a:lnTo>
                  <a:lnTo>
                    <a:pt x="329" y="2642"/>
                  </a:lnTo>
                  <a:lnTo>
                    <a:pt x="319" y="2641"/>
                  </a:lnTo>
                  <a:lnTo>
                    <a:pt x="307" y="2637"/>
                  </a:lnTo>
                  <a:lnTo>
                    <a:pt x="297" y="2636"/>
                  </a:lnTo>
                  <a:lnTo>
                    <a:pt x="287" y="2631"/>
                  </a:lnTo>
                  <a:lnTo>
                    <a:pt x="279" y="2627"/>
                  </a:lnTo>
                  <a:lnTo>
                    <a:pt x="271" y="2621"/>
                  </a:lnTo>
                  <a:lnTo>
                    <a:pt x="263" y="2618"/>
                  </a:lnTo>
                  <a:lnTo>
                    <a:pt x="256" y="2611"/>
                  </a:lnTo>
                  <a:lnTo>
                    <a:pt x="248" y="2606"/>
                  </a:lnTo>
                  <a:lnTo>
                    <a:pt x="243" y="2598"/>
                  </a:lnTo>
                  <a:lnTo>
                    <a:pt x="234" y="2591"/>
                  </a:lnTo>
                  <a:lnTo>
                    <a:pt x="230" y="2583"/>
                  </a:lnTo>
                  <a:lnTo>
                    <a:pt x="221" y="2578"/>
                  </a:lnTo>
                  <a:lnTo>
                    <a:pt x="215" y="2571"/>
                  </a:lnTo>
                  <a:lnTo>
                    <a:pt x="208" y="2565"/>
                  </a:lnTo>
                  <a:lnTo>
                    <a:pt x="202" y="2558"/>
                  </a:lnTo>
                  <a:lnTo>
                    <a:pt x="195" y="2552"/>
                  </a:lnTo>
                  <a:lnTo>
                    <a:pt x="190" y="2545"/>
                  </a:lnTo>
                  <a:lnTo>
                    <a:pt x="185" y="2537"/>
                  </a:lnTo>
                  <a:lnTo>
                    <a:pt x="178" y="2528"/>
                  </a:lnTo>
                  <a:lnTo>
                    <a:pt x="172" y="2522"/>
                  </a:lnTo>
                  <a:lnTo>
                    <a:pt x="167" y="2514"/>
                  </a:lnTo>
                  <a:lnTo>
                    <a:pt x="160" y="2507"/>
                  </a:lnTo>
                  <a:lnTo>
                    <a:pt x="152" y="2502"/>
                  </a:lnTo>
                  <a:lnTo>
                    <a:pt x="145" y="2495"/>
                  </a:lnTo>
                  <a:lnTo>
                    <a:pt x="139" y="2489"/>
                  </a:lnTo>
                  <a:lnTo>
                    <a:pt x="131" y="2486"/>
                  </a:lnTo>
                  <a:lnTo>
                    <a:pt x="122" y="2479"/>
                  </a:lnTo>
                  <a:lnTo>
                    <a:pt x="116" y="2472"/>
                  </a:lnTo>
                  <a:lnTo>
                    <a:pt x="106" y="2469"/>
                  </a:lnTo>
                  <a:lnTo>
                    <a:pt x="94" y="2467"/>
                  </a:lnTo>
                  <a:lnTo>
                    <a:pt x="83" y="2471"/>
                  </a:lnTo>
                  <a:lnTo>
                    <a:pt x="76" y="2476"/>
                  </a:lnTo>
                  <a:lnTo>
                    <a:pt x="66" y="2481"/>
                  </a:lnTo>
                  <a:lnTo>
                    <a:pt x="65" y="2482"/>
                  </a:lnTo>
                  <a:lnTo>
                    <a:pt x="30" y="2464"/>
                  </a:lnTo>
                  <a:lnTo>
                    <a:pt x="17" y="2458"/>
                  </a:lnTo>
                  <a:lnTo>
                    <a:pt x="4" y="2411"/>
                  </a:lnTo>
                  <a:lnTo>
                    <a:pt x="2" y="2410"/>
                  </a:lnTo>
                  <a:lnTo>
                    <a:pt x="2" y="2408"/>
                  </a:lnTo>
                  <a:lnTo>
                    <a:pt x="2" y="2406"/>
                  </a:lnTo>
                  <a:lnTo>
                    <a:pt x="2" y="2405"/>
                  </a:lnTo>
                  <a:lnTo>
                    <a:pt x="0" y="2403"/>
                  </a:lnTo>
                  <a:lnTo>
                    <a:pt x="0" y="2401"/>
                  </a:lnTo>
                  <a:lnTo>
                    <a:pt x="0" y="2400"/>
                  </a:lnTo>
                  <a:lnTo>
                    <a:pt x="0" y="2398"/>
                  </a:lnTo>
                  <a:lnTo>
                    <a:pt x="0" y="2397"/>
                  </a:lnTo>
                  <a:lnTo>
                    <a:pt x="0" y="2395"/>
                  </a:lnTo>
                  <a:lnTo>
                    <a:pt x="0" y="2393"/>
                  </a:lnTo>
                  <a:lnTo>
                    <a:pt x="2" y="2393"/>
                  </a:lnTo>
                  <a:lnTo>
                    <a:pt x="2" y="2392"/>
                  </a:lnTo>
                  <a:lnTo>
                    <a:pt x="2" y="2390"/>
                  </a:lnTo>
                  <a:lnTo>
                    <a:pt x="0" y="2388"/>
                  </a:lnTo>
                  <a:lnTo>
                    <a:pt x="2" y="2387"/>
                  </a:lnTo>
                  <a:lnTo>
                    <a:pt x="2" y="2385"/>
                  </a:lnTo>
                  <a:lnTo>
                    <a:pt x="2" y="2383"/>
                  </a:lnTo>
                  <a:lnTo>
                    <a:pt x="2" y="2382"/>
                  </a:lnTo>
                  <a:lnTo>
                    <a:pt x="2" y="2380"/>
                  </a:lnTo>
                  <a:lnTo>
                    <a:pt x="4" y="2380"/>
                  </a:lnTo>
                  <a:lnTo>
                    <a:pt x="4" y="2378"/>
                  </a:lnTo>
                  <a:lnTo>
                    <a:pt x="5" y="2380"/>
                  </a:lnTo>
                  <a:lnTo>
                    <a:pt x="7" y="2380"/>
                  </a:lnTo>
                  <a:lnTo>
                    <a:pt x="7" y="2378"/>
                  </a:lnTo>
                  <a:lnTo>
                    <a:pt x="9" y="2378"/>
                  </a:lnTo>
                  <a:lnTo>
                    <a:pt x="10" y="2377"/>
                  </a:lnTo>
                  <a:lnTo>
                    <a:pt x="12" y="2377"/>
                  </a:lnTo>
                  <a:lnTo>
                    <a:pt x="13" y="2377"/>
                  </a:lnTo>
                  <a:lnTo>
                    <a:pt x="12" y="2375"/>
                  </a:lnTo>
                  <a:lnTo>
                    <a:pt x="12" y="2373"/>
                  </a:lnTo>
                  <a:lnTo>
                    <a:pt x="13" y="2372"/>
                  </a:lnTo>
                  <a:lnTo>
                    <a:pt x="15" y="2370"/>
                  </a:lnTo>
                  <a:lnTo>
                    <a:pt x="15" y="2368"/>
                  </a:lnTo>
                  <a:lnTo>
                    <a:pt x="17" y="2367"/>
                  </a:lnTo>
                  <a:lnTo>
                    <a:pt x="17" y="2365"/>
                  </a:lnTo>
                  <a:lnTo>
                    <a:pt x="18" y="2365"/>
                  </a:lnTo>
                  <a:lnTo>
                    <a:pt x="18" y="2364"/>
                  </a:lnTo>
                  <a:lnTo>
                    <a:pt x="18" y="2362"/>
                  </a:lnTo>
                  <a:lnTo>
                    <a:pt x="20" y="2360"/>
                  </a:lnTo>
                  <a:lnTo>
                    <a:pt x="20" y="2359"/>
                  </a:lnTo>
                  <a:lnTo>
                    <a:pt x="20" y="2357"/>
                  </a:lnTo>
                  <a:lnTo>
                    <a:pt x="20" y="2355"/>
                  </a:lnTo>
                  <a:lnTo>
                    <a:pt x="22" y="2355"/>
                  </a:lnTo>
                  <a:lnTo>
                    <a:pt x="23" y="2354"/>
                  </a:lnTo>
                  <a:lnTo>
                    <a:pt x="25" y="2352"/>
                  </a:lnTo>
                  <a:lnTo>
                    <a:pt x="23" y="2350"/>
                  </a:lnTo>
                  <a:lnTo>
                    <a:pt x="25" y="2349"/>
                  </a:lnTo>
                  <a:lnTo>
                    <a:pt x="25" y="2347"/>
                  </a:lnTo>
                  <a:lnTo>
                    <a:pt x="25" y="2345"/>
                  </a:lnTo>
                  <a:lnTo>
                    <a:pt x="27" y="2344"/>
                  </a:lnTo>
                  <a:lnTo>
                    <a:pt x="27" y="2342"/>
                  </a:lnTo>
                  <a:lnTo>
                    <a:pt x="25" y="2340"/>
                  </a:lnTo>
                  <a:lnTo>
                    <a:pt x="25" y="2339"/>
                  </a:lnTo>
                  <a:lnTo>
                    <a:pt x="25" y="2337"/>
                  </a:lnTo>
                  <a:lnTo>
                    <a:pt x="25" y="2335"/>
                  </a:lnTo>
                  <a:lnTo>
                    <a:pt x="25" y="2334"/>
                  </a:lnTo>
                  <a:lnTo>
                    <a:pt x="25" y="2332"/>
                  </a:lnTo>
                  <a:lnTo>
                    <a:pt x="25" y="2331"/>
                  </a:lnTo>
                  <a:lnTo>
                    <a:pt x="27" y="2329"/>
                  </a:lnTo>
                  <a:lnTo>
                    <a:pt x="27" y="2327"/>
                  </a:lnTo>
                  <a:lnTo>
                    <a:pt x="28" y="2326"/>
                  </a:lnTo>
                  <a:lnTo>
                    <a:pt x="28" y="2324"/>
                  </a:lnTo>
                  <a:lnTo>
                    <a:pt x="30" y="2322"/>
                  </a:lnTo>
                  <a:lnTo>
                    <a:pt x="30" y="2319"/>
                  </a:lnTo>
                  <a:lnTo>
                    <a:pt x="33" y="2319"/>
                  </a:lnTo>
                  <a:lnTo>
                    <a:pt x="33" y="2317"/>
                  </a:lnTo>
                  <a:lnTo>
                    <a:pt x="35" y="2317"/>
                  </a:lnTo>
                  <a:lnTo>
                    <a:pt x="35" y="2316"/>
                  </a:lnTo>
                  <a:lnTo>
                    <a:pt x="35" y="2314"/>
                  </a:lnTo>
                  <a:lnTo>
                    <a:pt x="35" y="2312"/>
                  </a:lnTo>
                  <a:lnTo>
                    <a:pt x="33" y="2312"/>
                  </a:lnTo>
                  <a:lnTo>
                    <a:pt x="33" y="2311"/>
                  </a:lnTo>
                  <a:lnTo>
                    <a:pt x="33" y="2309"/>
                  </a:lnTo>
                  <a:lnTo>
                    <a:pt x="33" y="2307"/>
                  </a:lnTo>
                  <a:lnTo>
                    <a:pt x="33" y="2306"/>
                  </a:lnTo>
                  <a:lnTo>
                    <a:pt x="35" y="2304"/>
                  </a:lnTo>
                  <a:lnTo>
                    <a:pt x="35" y="2302"/>
                  </a:lnTo>
                  <a:lnTo>
                    <a:pt x="37" y="2301"/>
                  </a:lnTo>
                  <a:lnTo>
                    <a:pt x="38" y="2299"/>
                  </a:lnTo>
                  <a:lnTo>
                    <a:pt x="40" y="2299"/>
                  </a:lnTo>
                  <a:lnTo>
                    <a:pt x="40" y="2298"/>
                  </a:lnTo>
                  <a:lnTo>
                    <a:pt x="40" y="2296"/>
                  </a:lnTo>
                  <a:lnTo>
                    <a:pt x="42" y="2294"/>
                  </a:lnTo>
                  <a:lnTo>
                    <a:pt x="43" y="2294"/>
                  </a:lnTo>
                  <a:lnTo>
                    <a:pt x="45" y="2293"/>
                  </a:lnTo>
                  <a:lnTo>
                    <a:pt x="46" y="2293"/>
                  </a:lnTo>
                  <a:lnTo>
                    <a:pt x="46" y="2291"/>
                  </a:lnTo>
                  <a:lnTo>
                    <a:pt x="45" y="2289"/>
                  </a:lnTo>
                  <a:lnTo>
                    <a:pt x="45" y="2288"/>
                  </a:lnTo>
                  <a:lnTo>
                    <a:pt x="45" y="2286"/>
                  </a:lnTo>
                  <a:lnTo>
                    <a:pt x="45" y="2284"/>
                  </a:lnTo>
                  <a:lnTo>
                    <a:pt x="45" y="2283"/>
                  </a:lnTo>
                  <a:lnTo>
                    <a:pt x="46" y="2281"/>
                  </a:lnTo>
                  <a:lnTo>
                    <a:pt x="46" y="2279"/>
                  </a:lnTo>
                  <a:lnTo>
                    <a:pt x="46" y="2278"/>
                  </a:lnTo>
                  <a:lnTo>
                    <a:pt x="46" y="2276"/>
                  </a:lnTo>
                  <a:lnTo>
                    <a:pt x="45" y="2276"/>
                  </a:lnTo>
                  <a:lnTo>
                    <a:pt x="45" y="2274"/>
                  </a:lnTo>
                  <a:lnTo>
                    <a:pt x="43" y="2273"/>
                  </a:lnTo>
                  <a:lnTo>
                    <a:pt x="43" y="2271"/>
                  </a:lnTo>
                  <a:lnTo>
                    <a:pt x="45" y="2271"/>
                  </a:lnTo>
                  <a:lnTo>
                    <a:pt x="45" y="2269"/>
                  </a:lnTo>
                  <a:lnTo>
                    <a:pt x="43" y="2268"/>
                  </a:lnTo>
                  <a:lnTo>
                    <a:pt x="45" y="2266"/>
                  </a:lnTo>
                  <a:lnTo>
                    <a:pt x="45" y="2265"/>
                  </a:lnTo>
                  <a:lnTo>
                    <a:pt x="48" y="2265"/>
                  </a:lnTo>
                  <a:lnTo>
                    <a:pt x="48" y="2263"/>
                  </a:lnTo>
                  <a:lnTo>
                    <a:pt x="50" y="2263"/>
                  </a:lnTo>
                  <a:lnTo>
                    <a:pt x="50" y="2261"/>
                  </a:lnTo>
                  <a:lnTo>
                    <a:pt x="50" y="2260"/>
                  </a:lnTo>
                  <a:lnTo>
                    <a:pt x="51" y="2256"/>
                  </a:lnTo>
                  <a:lnTo>
                    <a:pt x="51" y="2255"/>
                  </a:lnTo>
                  <a:lnTo>
                    <a:pt x="51" y="2253"/>
                  </a:lnTo>
                  <a:lnTo>
                    <a:pt x="53" y="2251"/>
                  </a:lnTo>
                  <a:lnTo>
                    <a:pt x="55" y="2251"/>
                  </a:lnTo>
                  <a:lnTo>
                    <a:pt x="56" y="2250"/>
                  </a:lnTo>
                  <a:lnTo>
                    <a:pt x="56" y="2248"/>
                  </a:lnTo>
                  <a:lnTo>
                    <a:pt x="56" y="2246"/>
                  </a:lnTo>
                  <a:lnTo>
                    <a:pt x="56" y="2245"/>
                  </a:lnTo>
                  <a:lnTo>
                    <a:pt x="56" y="2243"/>
                  </a:lnTo>
                  <a:lnTo>
                    <a:pt x="56" y="2240"/>
                  </a:lnTo>
                  <a:lnTo>
                    <a:pt x="58" y="2238"/>
                  </a:lnTo>
                  <a:lnTo>
                    <a:pt x="56" y="2236"/>
                  </a:lnTo>
                  <a:lnTo>
                    <a:pt x="56" y="2235"/>
                  </a:lnTo>
                  <a:lnTo>
                    <a:pt x="56" y="2233"/>
                  </a:lnTo>
                  <a:lnTo>
                    <a:pt x="56" y="2232"/>
                  </a:lnTo>
                  <a:lnTo>
                    <a:pt x="56" y="2230"/>
                  </a:lnTo>
                  <a:lnTo>
                    <a:pt x="56" y="2228"/>
                  </a:lnTo>
                  <a:lnTo>
                    <a:pt x="55" y="2228"/>
                  </a:lnTo>
                  <a:lnTo>
                    <a:pt x="55" y="2227"/>
                  </a:lnTo>
                  <a:lnTo>
                    <a:pt x="53" y="2227"/>
                  </a:lnTo>
                  <a:lnTo>
                    <a:pt x="53" y="2225"/>
                  </a:lnTo>
                  <a:lnTo>
                    <a:pt x="53" y="2223"/>
                  </a:lnTo>
                  <a:lnTo>
                    <a:pt x="53" y="2222"/>
                  </a:lnTo>
                  <a:lnTo>
                    <a:pt x="53" y="2220"/>
                  </a:lnTo>
                  <a:lnTo>
                    <a:pt x="53" y="2218"/>
                  </a:lnTo>
                  <a:lnTo>
                    <a:pt x="53" y="2217"/>
                  </a:lnTo>
                  <a:lnTo>
                    <a:pt x="53" y="2215"/>
                  </a:lnTo>
                  <a:lnTo>
                    <a:pt x="53" y="2213"/>
                  </a:lnTo>
                  <a:lnTo>
                    <a:pt x="53" y="2212"/>
                  </a:lnTo>
                  <a:lnTo>
                    <a:pt x="51" y="2212"/>
                  </a:lnTo>
                  <a:lnTo>
                    <a:pt x="50" y="2210"/>
                  </a:lnTo>
                  <a:lnTo>
                    <a:pt x="48" y="2210"/>
                  </a:lnTo>
                  <a:lnTo>
                    <a:pt x="46" y="2210"/>
                  </a:lnTo>
                  <a:lnTo>
                    <a:pt x="46" y="2208"/>
                  </a:lnTo>
                  <a:lnTo>
                    <a:pt x="46" y="2207"/>
                  </a:lnTo>
                  <a:lnTo>
                    <a:pt x="45" y="2205"/>
                  </a:lnTo>
                  <a:lnTo>
                    <a:pt x="45" y="2204"/>
                  </a:lnTo>
                  <a:lnTo>
                    <a:pt x="46" y="2202"/>
                  </a:lnTo>
                  <a:lnTo>
                    <a:pt x="48" y="2202"/>
                  </a:lnTo>
                  <a:lnTo>
                    <a:pt x="48" y="2200"/>
                  </a:lnTo>
                  <a:lnTo>
                    <a:pt x="46" y="2200"/>
                  </a:lnTo>
                  <a:lnTo>
                    <a:pt x="46" y="2199"/>
                  </a:lnTo>
                  <a:lnTo>
                    <a:pt x="46" y="2197"/>
                  </a:lnTo>
                  <a:lnTo>
                    <a:pt x="46" y="2195"/>
                  </a:lnTo>
                  <a:lnTo>
                    <a:pt x="46" y="2194"/>
                  </a:lnTo>
                  <a:lnTo>
                    <a:pt x="48" y="2192"/>
                  </a:lnTo>
                  <a:lnTo>
                    <a:pt x="48" y="2190"/>
                  </a:lnTo>
                  <a:lnTo>
                    <a:pt x="48" y="2189"/>
                  </a:lnTo>
                  <a:lnTo>
                    <a:pt x="48" y="2187"/>
                  </a:lnTo>
                  <a:lnTo>
                    <a:pt x="46" y="2185"/>
                  </a:lnTo>
                  <a:lnTo>
                    <a:pt x="46" y="2184"/>
                  </a:lnTo>
                  <a:lnTo>
                    <a:pt x="46" y="2182"/>
                  </a:lnTo>
                  <a:lnTo>
                    <a:pt x="48" y="2182"/>
                  </a:lnTo>
                  <a:lnTo>
                    <a:pt x="48" y="2180"/>
                  </a:lnTo>
                  <a:lnTo>
                    <a:pt x="46" y="2179"/>
                  </a:lnTo>
                  <a:lnTo>
                    <a:pt x="46" y="2177"/>
                  </a:lnTo>
                  <a:lnTo>
                    <a:pt x="46" y="2175"/>
                  </a:lnTo>
                  <a:lnTo>
                    <a:pt x="46" y="2174"/>
                  </a:lnTo>
                  <a:lnTo>
                    <a:pt x="45" y="2174"/>
                  </a:lnTo>
                  <a:lnTo>
                    <a:pt x="45" y="2172"/>
                  </a:lnTo>
                  <a:lnTo>
                    <a:pt x="43" y="2171"/>
                  </a:lnTo>
                  <a:lnTo>
                    <a:pt x="43" y="2169"/>
                  </a:lnTo>
                  <a:lnTo>
                    <a:pt x="43" y="2167"/>
                  </a:lnTo>
                  <a:lnTo>
                    <a:pt x="42" y="2166"/>
                  </a:lnTo>
                  <a:lnTo>
                    <a:pt x="42" y="2164"/>
                  </a:lnTo>
                  <a:lnTo>
                    <a:pt x="43" y="2162"/>
                  </a:lnTo>
                  <a:lnTo>
                    <a:pt x="43" y="2161"/>
                  </a:lnTo>
                  <a:lnTo>
                    <a:pt x="43" y="2159"/>
                  </a:lnTo>
                  <a:lnTo>
                    <a:pt x="42" y="2157"/>
                  </a:lnTo>
                  <a:lnTo>
                    <a:pt x="42" y="2156"/>
                  </a:lnTo>
                  <a:lnTo>
                    <a:pt x="40" y="2154"/>
                  </a:lnTo>
                  <a:lnTo>
                    <a:pt x="40" y="2152"/>
                  </a:lnTo>
                  <a:lnTo>
                    <a:pt x="42" y="2152"/>
                  </a:lnTo>
                  <a:lnTo>
                    <a:pt x="42" y="2151"/>
                  </a:lnTo>
                  <a:lnTo>
                    <a:pt x="42" y="2149"/>
                  </a:lnTo>
                  <a:lnTo>
                    <a:pt x="43" y="2147"/>
                  </a:lnTo>
                  <a:lnTo>
                    <a:pt x="42" y="2147"/>
                  </a:lnTo>
                  <a:lnTo>
                    <a:pt x="43" y="2146"/>
                  </a:lnTo>
                  <a:lnTo>
                    <a:pt x="43" y="2144"/>
                  </a:lnTo>
                  <a:lnTo>
                    <a:pt x="45" y="2144"/>
                  </a:lnTo>
                  <a:lnTo>
                    <a:pt x="45" y="2142"/>
                  </a:lnTo>
                  <a:lnTo>
                    <a:pt x="43" y="2141"/>
                  </a:lnTo>
                  <a:lnTo>
                    <a:pt x="45" y="2141"/>
                  </a:lnTo>
                  <a:lnTo>
                    <a:pt x="45" y="2139"/>
                  </a:lnTo>
                  <a:lnTo>
                    <a:pt x="45" y="2138"/>
                  </a:lnTo>
                  <a:lnTo>
                    <a:pt x="43" y="2136"/>
                  </a:lnTo>
                  <a:lnTo>
                    <a:pt x="43" y="2134"/>
                  </a:lnTo>
                  <a:lnTo>
                    <a:pt x="43" y="2133"/>
                  </a:lnTo>
                  <a:lnTo>
                    <a:pt x="43" y="2131"/>
                  </a:lnTo>
                  <a:lnTo>
                    <a:pt x="43" y="2129"/>
                  </a:lnTo>
                  <a:lnTo>
                    <a:pt x="43" y="2128"/>
                  </a:lnTo>
                  <a:lnTo>
                    <a:pt x="43" y="2126"/>
                  </a:lnTo>
                  <a:lnTo>
                    <a:pt x="43" y="2124"/>
                  </a:lnTo>
                  <a:lnTo>
                    <a:pt x="43" y="2123"/>
                  </a:lnTo>
                  <a:lnTo>
                    <a:pt x="45" y="2121"/>
                  </a:lnTo>
                  <a:lnTo>
                    <a:pt x="46" y="2121"/>
                  </a:lnTo>
                  <a:lnTo>
                    <a:pt x="46" y="2119"/>
                  </a:lnTo>
                  <a:lnTo>
                    <a:pt x="48" y="2119"/>
                  </a:lnTo>
                  <a:lnTo>
                    <a:pt x="48" y="2118"/>
                  </a:lnTo>
                  <a:lnTo>
                    <a:pt x="46" y="2116"/>
                  </a:lnTo>
                  <a:lnTo>
                    <a:pt x="46" y="2114"/>
                  </a:lnTo>
                  <a:lnTo>
                    <a:pt x="46" y="2113"/>
                  </a:lnTo>
                  <a:lnTo>
                    <a:pt x="48" y="2111"/>
                  </a:lnTo>
                  <a:lnTo>
                    <a:pt x="48" y="2109"/>
                  </a:lnTo>
                  <a:lnTo>
                    <a:pt x="48" y="2108"/>
                  </a:lnTo>
                  <a:lnTo>
                    <a:pt x="48" y="2106"/>
                  </a:lnTo>
                  <a:lnTo>
                    <a:pt x="50" y="2105"/>
                  </a:lnTo>
                  <a:lnTo>
                    <a:pt x="51" y="2105"/>
                  </a:lnTo>
                  <a:lnTo>
                    <a:pt x="51" y="2103"/>
                  </a:lnTo>
                  <a:lnTo>
                    <a:pt x="53" y="2103"/>
                  </a:lnTo>
                  <a:lnTo>
                    <a:pt x="53" y="2101"/>
                  </a:lnTo>
                  <a:lnTo>
                    <a:pt x="55" y="2101"/>
                  </a:lnTo>
                  <a:lnTo>
                    <a:pt x="56" y="2101"/>
                  </a:lnTo>
                  <a:lnTo>
                    <a:pt x="58" y="2101"/>
                  </a:lnTo>
                  <a:lnTo>
                    <a:pt x="60" y="2101"/>
                  </a:lnTo>
                  <a:lnTo>
                    <a:pt x="61" y="2103"/>
                  </a:lnTo>
                  <a:lnTo>
                    <a:pt x="63" y="2103"/>
                  </a:lnTo>
                  <a:lnTo>
                    <a:pt x="63" y="2105"/>
                  </a:lnTo>
                  <a:lnTo>
                    <a:pt x="65" y="2103"/>
                  </a:lnTo>
                  <a:lnTo>
                    <a:pt x="65" y="2101"/>
                  </a:lnTo>
                  <a:lnTo>
                    <a:pt x="66" y="2100"/>
                  </a:lnTo>
                  <a:lnTo>
                    <a:pt x="68" y="2100"/>
                  </a:lnTo>
                  <a:lnTo>
                    <a:pt x="70" y="2098"/>
                  </a:lnTo>
                  <a:lnTo>
                    <a:pt x="71" y="2096"/>
                  </a:lnTo>
                  <a:lnTo>
                    <a:pt x="71" y="2095"/>
                  </a:lnTo>
                  <a:lnTo>
                    <a:pt x="73" y="2095"/>
                  </a:lnTo>
                  <a:lnTo>
                    <a:pt x="75" y="2095"/>
                  </a:lnTo>
                  <a:lnTo>
                    <a:pt x="76" y="2095"/>
                  </a:lnTo>
                  <a:lnTo>
                    <a:pt x="78" y="2095"/>
                  </a:lnTo>
                  <a:lnTo>
                    <a:pt x="78" y="2093"/>
                  </a:lnTo>
                  <a:lnTo>
                    <a:pt x="79" y="2091"/>
                  </a:lnTo>
                  <a:lnTo>
                    <a:pt x="81" y="2091"/>
                  </a:lnTo>
                  <a:lnTo>
                    <a:pt x="83" y="2091"/>
                  </a:lnTo>
                  <a:lnTo>
                    <a:pt x="83" y="2090"/>
                  </a:lnTo>
                  <a:lnTo>
                    <a:pt x="84" y="2088"/>
                  </a:lnTo>
                  <a:lnTo>
                    <a:pt x="86" y="2086"/>
                  </a:lnTo>
                  <a:lnTo>
                    <a:pt x="88" y="2085"/>
                  </a:lnTo>
                  <a:lnTo>
                    <a:pt x="89" y="2083"/>
                  </a:lnTo>
                  <a:lnTo>
                    <a:pt x="89" y="2081"/>
                  </a:lnTo>
                  <a:lnTo>
                    <a:pt x="91" y="2081"/>
                  </a:lnTo>
                  <a:lnTo>
                    <a:pt x="91" y="2080"/>
                  </a:lnTo>
                  <a:lnTo>
                    <a:pt x="93" y="2080"/>
                  </a:lnTo>
                  <a:lnTo>
                    <a:pt x="93" y="2078"/>
                  </a:lnTo>
                  <a:lnTo>
                    <a:pt x="94" y="2076"/>
                  </a:lnTo>
                  <a:lnTo>
                    <a:pt x="94" y="2075"/>
                  </a:lnTo>
                  <a:lnTo>
                    <a:pt x="93" y="2073"/>
                  </a:lnTo>
                  <a:lnTo>
                    <a:pt x="93" y="2072"/>
                  </a:lnTo>
                  <a:lnTo>
                    <a:pt x="93" y="2070"/>
                  </a:lnTo>
                  <a:lnTo>
                    <a:pt x="93" y="2068"/>
                  </a:lnTo>
                  <a:lnTo>
                    <a:pt x="94" y="2067"/>
                  </a:lnTo>
                  <a:lnTo>
                    <a:pt x="94" y="2065"/>
                  </a:lnTo>
                  <a:lnTo>
                    <a:pt x="94" y="2063"/>
                  </a:lnTo>
                  <a:lnTo>
                    <a:pt x="94" y="2062"/>
                  </a:lnTo>
                  <a:lnTo>
                    <a:pt x="96" y="2060"/>
                  </a:lnTo>
                  <a:lnTo>
                    <a:pt x="96" y="2058"/>
                  </a:lnTo>
                  <a:lnTo>
                    <a:pt x="98" y="2057"/>
                  </a:lnTo>
                  <a:lnTo>
                    <a:pt x="99" y="2055"/>
                  </a:lnTo>
                  <a:lnTo>
                    <a:pt x="101" y="2053"/>
                  </a:lnTo>
                  <a:lnTo>
                    <a:pt x="103" y="2052"/>
                  </a:lnTo>
                  <a:lnTo>
                    <a:pt x="104" y="2052"/>
                  </a:lnTo>
                  <a:lnTo>
                    <a:pt x="106" y="2052"/>
                  </a:lnTo>
                  <a:lnTo>
                    <a:pt x="107" y="2052"/>
                  </a:lnTo>
                  <a:lnTo>
                    <a:pt x="109" y="2052"/>
                  </a:lnTo>
                  <a:lnTo>
                    <a:pt x="111" y="2050"/>
                  </a:lnTo>
                  <a:lnTo>
                    <a:pt x="111" y="2048"/>
                  </a:lnTo>
                  <a:lnTo>
                    <a:pt x="111" y="2047"/>
                  </a:lnTo>
                  <a:lnTo>
                    <a:pt x="111" y="2045"/>
                  </a:lnTo>
                  <a:lnTo>
                    <a:pt x="111" y="2043"/>
                  </a:lnTo>
                  <a:lnTo>
                    <a:pt x="112" y="2042"/>
                  </a:lnTo>
                  <a:lnTo>
                    <a:pt x="114" y="2040"/>
                  </a:lnTo>
                  <a:lnTo>
                    <a:pt x="116" y="2039"/>
                  </a:lnTo>
                  <a:lnTo>
                    <a:pt x="114" y="2037"/>
                  </a:lnTo>
                  <a:lnTo>
                    <a:pt x="114" y="2035"/>
                  </a:lnTo>
                  <a:lnTo>
                    <a:pt x="114" y="2034"/>
                  </a:lnTo>
                  <a:lnTo>
                    <a:pt x="114" y="2032"/>
                  </a:lnTo>
                  <a:lnTo>
                    <a:pt x="112" y="2032"/>
                  </a:lnTo>
                  <a:lnTo>
                    <a:pt x="112" y="2030"/>
                  </a:lnTo>
                  <a:lnTo>
                    <a:pt x="111" y="2030"/>
                  </a:lnTo>
                  <a:lnTo>
                    <a:pt x="109" y="2030"/>
                  </a:lnTo>
                  <a:lnTo>
                    <a:pt x="107" y="2029"/>
                  </a:lnTo>
                  <a:lnTo>
                    <a:pt x="107" y="2027"/>
                  </a:lnTo>
                  <a:lnTo>
                    <a:pt x="107" y="2025"/>
                  </a:lnTo>
                  <a:lnTo>
                    <a:pt x="106" y="2025"/>
                  </a:lnTo>
                  <a:lnTo>
                    <a:pt x="106" y="2024"/>
                  </a:lnTo>
                  <a:lnTo>
                    <a:pt x="106" y="2022"/>
                  </a:lnTo>
                  <a:lnTo>
                    <a:pt x="104" y="2019"/>
                  </a:lnTo>
                  <a:lnTo>
                    <a:pt x="106" y="2017"/>
                  </a:lnTo>
                  <a:lnTo>
                    <a:pt x="106" y="2015"/>
                  </a:lnTo>
                  <a:lnTo>
                    <a:pt x="107" y="2015"/>
                  </a:lnTo>
                  <a:lnTo>
                    <a:pt x="107" y="2014"/>
                  </a:lnTo>
                  <a:lnTo>
                    <a:pt x="109" y="2012"/>
                  </a:lnTo>
                  <a:lnTo>
                    <a:pt x="109" y="2010"/>
                  </a:lnTo>
                  <a:lnTo>
                    <a:pt x="107" y="2009"/>
                  </a:lnTo>
                  <a:lnTo>
                    <a:pt x="106" y="2007"/>
                  </a:lnTo>
                  <a:lnTo>
                    <a:pt x="104" y="2006"/>
                  </a:lnTo>
                  <a:lnTo>
                    <a:pt x="104" y="2004"/>
                  </a:lnTo>
                  <a:lnTo>
                    <a:pt x="104" y="2002"/>
                  </a:lnTo>
                  <a:lnTo>
                    <a:pt x="104" y="2001"/>
                  </a:lnTo>
                  <a:lnTo>
                    <a:pt x="106" y="1999"/>
                  </a:lnTo>
                  <a:lnTo>
                    <a:pt x="106" y="1997"/>
                  </a:lnTo>
                  <a:lnTo>
                    <a:pt x="107" y="1996"/>
                  </a:lnTo>
                  <a:lnTo>
                    <a:pt x="109" y="1994"/>
                  </a:lnTo>
                  <a:lnTo>
                    <a:pt x="109" y="1992"/>
                  </a:lnTo>
                  <a:lnTo>
                    <a:pt x="111" y="1991"/>
                  </a:lnTo>
                  <a:lnTo>
                    <a:pt x="109" y="1989"/>
                  </a:lnTo>
                  <a:lnTo>
                    <a:pt x="109" y="1986"/>
                  </a:lnTo>
                  <a:lnTo>
                    <a:pt x="109" y="1984"/>
                  </a:lnTo>
                  <a:lnTo>
                    <a:pt x="109" y="1982"/>
                  </a:lnTo>
                  <a:lnTo>
                    <a:pt x="109" y="1981"/>
                  </a:lnTo>
                  <a:lnTo>
                    <a:pt x="111" y="1979"/>
                  </a:lnTo>
                  <a:lnTo>
                    <a:pt x="111" y="1978"/>
                  </a:lnTo>
                  <a:lnTo>
                    <a:pt x="111" y="1976"/>
                  </a:lnTo>
                  <a:lnTo>
                    <a:pt x="111" y="1974"/>
                  </a:lnTo>
                  <a:lnTo>
                    <a:pt x="111" y="1973"/>
                  </a:lnTo>
                  <a:lnTo>
                    <a:pt x="111" y="1971"/>
                  </a:lnTo>
                  <a:lnTo>
                    <a:pt x="111" y="1969"/>
                  </a:lnTo>
                  <a:lnTo>
                    <a:pt x="111" y="1968"/>
                  </a:lnTo>
                  <a:lnTo>
                    <a:pt x="112" y="1966"/>
                  </a:lnTo>
                  <a:lnTo>
                    <a:pt x="114" y="1964"/>
                  </a:lnTo>
                  <a:lnTo>
                    <a:pt x="116" y="1963"/>
                  </a:lnTo>
                  <a:lnTo>
                    <a:pt x="117" y="1961"/>
                  </a:lnTo>
                  <a:lnTo>
                    <a:pt x="119" y="1959"/>
                  </a:lnTo>
                  <a:lnTo>
                    <a:pt x="119" y="1958"/>
                  </a:lnTo>
                  <a:lnTo>
                    <a:pt x="121" y="1958"/>
                  </a:lnTo>
                  <a:lnTo>
                    <a:pt x="121" y="1956"/>
                  </a:lnTo>
                  <a:lnTo>
                    <a:pt x="122" y="1954"/>
                  </a:lnTo>
                  <a:lnTo>
                    <a:pt x="124" y="1954"/>
                  </a:lnTo>
                  <a:lnTo>
                    <a:pt x="126" y="1954"/>
                  </a:lnTo>
                  <a:lnTo>
                    <a:pt x="126" y="1956"/>
                  </a:lnTo>
                  <a:lnTo>
                    <a:pt x="127" y="1956"/>
                  </a:lnTo>
                  <a:lnTo>
                    <a:pt x="127" y="1954"/>
                  </a:lnTo>
                  <a:lnTo>
                    <a:pt x="127" y="1953"/>
                  </a:lnTo>
                  <a:lnTo>
                    <a:pt x="126" y="1951"/>
                  </a:lnTo>
                  <a:lnTo>
                    <a:pt x="126" y="1949"/>
                  </a:lnTo>
                  <a:lnTo>
                    <a:pt x="127" y="1949"/>
                  </a:lnTo>
                  <a:lnTo>
                    <a:pt x="127" y="1948"/>
                  </a:lnTo>
                  <a:lnTo>
                    <a:pt x="129" y="1948"/>
                  </a:lnTo>
                  <a:lnTo>
                    <a:pt x="131" y="1948"/>
                  </a:lnTo>
                  <a:lnTo>
                    <a:pt x="132" y="1948"/>
                  </a:lnTo>
                  <a:lnTo>
                    <a:pt x="134" y="1949"/>
                  </a:lnTo>
                  <a:lnTo>
                    <a:pt x="136" y="1949"/>
                  </a:lnTo>
                  <a:lnTo>
                    <a:pt x="137" y="1949"/>
                  </a:lnTo>
                  <a:lnTo>
                    <a:pt x="137" y="1951"/>
                  </a:lnTo>
                  <a:lnTo>
                    <a:pt x="139" y="1951"/>
                  </a:lnTo>
                  <a:lnTo>
                    <a:pt x="140" y="1951"/>
                  </a:lnTo>
                  <a:lnTo>
                    <a:pt x="142" y="1951"/>
                  </a:lnTo>
                  <a:lnTo>
                    <a:pt x="144" y="1951"/>
                  </a:lnTo>
                  <a:lnTo>
                    <a:pt x="145" y="1953"/>
                  </a:lnTo>
                  <a:lnTo>
                    <a:pt x="147" y="1953"/>
                  </a:lnTo>
                  <a:lnTo>
                    <a:pt x="149" y="1954"/>
                  </a:lnTo>
                  <a:lnTo>
                    <a:pt x="150" y="1954"/>
                  </a:lnTo>
                  <a:lnTo>
                    <a:pt x="152" y="1954"/>
                  </a:lnTo>
                  <a:lnTo>
                    <a:pt x="152" y="1953"/>
                  </a:lnTo>
                  <a:lnTo>
                    <a:pt x="152" y="1951"/>
                  </a:lnTo>
                  <a:lnTo>
                    <a:pt x="154" y="1951"/>
                  </a:lnTo>
                  <a:lnTo>
                    <a:pt x="154" y="1949"/>
                  </a:lnTo>
                  <a:lnTo>
                    <a:pt x="154" y="1948"/>
                  </a:lnTo>
                  <a:lnTo>
                    <a:pt x="152" y="1948"/>
                  </a:lnTo>
                  <a:lnTo>
                    <a:pt x="150" y="1948"/>
                  </a:lnTo>
                  <a:lnTo>
                    <a:pt x="149" y="1948"/>
                  </a:lnTo>
                  <a:lnTo>
                    <a:pt x="147" y="1948"/>
                  </a:lnTo>
                  <a:lnTo>
                    <a:pt x="147" y="1946"/>
                  </a:lnTo>
                  <a:lnTo>
                    <a:pt x="149" y="1946"/>
                  </a:lnTo>
                  <a:lnTo>
                    <a:pt x="149" y="1945"/>
                  </a:lnTo>
                  <a:lnTo>
                    <a:pt x="150" y="1945"/>
                  </a:lnTo>
                  <a:lnTo>
                    <a:pt x="150" y="1943"/>
                  </a:lnTo>
                  <a:lnTo>
                    <a:pt x="150" y="1941"/>
                  </a:lnTo>
                  <a:lnTo>
                    <a:pt x="149" y="1941"/>
                  </a:lnTo>
                  <a:lnTo>
                    <a:pt x="149" y="1940"/>
                  </a:lnTo>
                  <a:lnTo>
                    <a:pt x="150" y="1938"/>
                  </a:lnTo>
                  <a:lnTo>
                    <a:pt x="150" y="1936"/>
                  </a:lnTo>
                  <a:lnTo>
                    <a:pt x="152" y="1935"/>
                  </a:lnTo>
                  <a:lnTo>
                    <a:pt x="154" y="1935"/>
                  </a:lnTo>
                  <a:lnTo>
                    <a:pt x="155" y="1935"/>
                  </a:lnTo>
                  <a:lnTo>
                    <a:pt x="157" y="1935"/>
                  </a:lnTo>
                  <a:lnTo>
                    <a:pt x="159" y="1936"/>
                  </a:lnTo>
                  <a:lnTo>
                    <a:pt x="160" y="1936"/>
                  </a:lnTo>
                  <a:lnTo>
                    <a:pt x="162" y="1938"/>
                  </a:lnTo>
                  <a:lnTo>
                    <a:pt x="162" y="1936"/>
                  </a:lnTo>
                  <a:lnTo>
                    <a:pt x="162" y="1935"/>
                  </a:lnTo>
                  <a:lnTo>
                    <a:pt x="162" y="1933"/>
                  </a:lnTo>
                  <a:lnTo>
                    <a:pt x="160" y="1933"/>
                  </a:lnTo>
                  <a:lnTo>
                    <a:pt x="160" y="1931"/>
                  </a:lnTo>
                  <a:lnTo>
                    <a:pt x="162" y="1931"/>
                  </a:lnTo>
                  <a:lnTo>
                    <a:pt x="162" y="1930"/>
                  </a:lnTo>
                  <a:lnTo>
                    <a:pt x="164" y="1930"/>
                  </a:lnTo>
                  <a:lnTo>
                    <a:pt x="164" y="1928"/>
                  </a:lnTo>
                  <a:lnTo>
                    <a:pt x="165" y="1928"/>
                  </a:lnTo>
                  <a:lnTo>
                    <a:pt x="167" y="1928"/>
                  </a:lnTo>
                  <a:lnTo>
                    <a:pt x="169" y="1928"/>
                  </a:lnTo>
                  <a:lnTo>
                    <a:pt x="170" y="1928"/>
                  </a:lnTo>
                  <a:lnTo>
                    <a:pt x="170" y="1930"/>
                  </a:lnTo>
                  <a:lnTo>
                    <a:pt x="172" y="1930"/>
                  </a:lnTo>
                  <a:lnTo>
                    <a:pt x="173" y="1930"/>
                  </a:lnTo>
                  <a:lnTo>
                    <a:pt x="175" y="1928"/>
                  </a:lnTo>
                  <a:lnTo>
                    <a:pt x="177" y="1928"/>
                  </a:lnTo>
                  <a:lnTo>
                    <a:pt x="178" y="1928"/>
                  </a:lnTo>
                  <a:lnTo>
                    <a:pt x="178" y="1930"/>
                  </a:lnTo>
                  <a:lnTo>
                    <a:pt x="178" y="1931"/>
                  </a:lnTo>
                  <a:lnTo>
                    <a:pt x="180" y="1933"/>
                  </a:lnTo>
                  <a:lnTo>
                    <a:pt x="180" y="1931"/>
                  </a:lnTo>
                  <a:lnTo>
                    <a:pt x="182" y="1931"/>
                  </a:lnTo>
                  <a:lnTo>
                    <a:pt x="182" y="1930"/>
                  </a:lnTo>
                  <a:lnTo>
                    <a:pt x="182" y="1928"/>
                  </a:lnTo>
                  <a:lnTo>
                    <a:pt x="183" y="1928"/>
                  </a:lnTo>
                  <a:lnTo>
                    <a:pt x="183" y="1930"/>
                  </a:lnTo>
                  <a:lnTo>
                    <a:pt x="185" y="1930"/>
                  </a:lnTo>
                  <a:lnTo>
                    <a:pt x="185" y="1931"/>
                  </a:lnTo>
                  <a:lnTo>
                    <a:pt x="185" y="1933"/>
                  </a:lnTo>
                  <a:lnTo>
                    <a:pt x="185" y="1935"/>
                  </a:lnTo>
                  <a:lnTo>
                    <a:pt x="185" y="1936"/>
                  </a:lnTo>
                  <a:lnTo>
                    <a:pt x="183" y="1936"/>
                  </a:lnTo>
                  <a:lnTo>
                    <a:pt x="183" y="1938"/>
                  </a:lnTo>
                  <a:lnTo>
                    <a:pt x="183" y="1940"/>
                  </a:lnTo>
                  <a:lnTo>
                    <a:pt x="182" y="1940"/>
                  </a:lnTo>
                  <a:lnTo>
                    <a:pt x="182" y="1941"/>
                  </a:lnTo>
                  <a:lnTo>
                    <a:pt x="180" y="1941"/>
                  </a:lnTo>
                  <a:lnTo>
                    <a:pt x="180" y="1940"/>
                  </a:lnTo>
                  <a:lnTo>
                    <a:pt x="178" y="1940"/>
                  </a:lnTo>
                  <a:lnTo>
                    <a:pt x="178" y="1941"/>
                  </a:lnTo>
                  <a:lnTo>
                    <a:pt x="177" y="1941"/>
                  </a:lnTo>
                  <a:lnTo>
                    <a:pt x="177" y="1943"/>
                  </a:lnTo>
                  <a:lnTo>
                    <a:pt x="177" y="1945"/>
                  </a:lnTo>
                  <a:lnTo>
                    <a:pt x="178" y="1946"/>
                  </a:lnTo>
                  <a:lnTo>
                    <a:pt x="178" y="1948"/>
                  </a:lnTo>
                  <a:lnTo>
                    <a:pt x="180" y="1948"/>
                  </a:lnTo>
                  <a:lnTo>
                    <a:pt x="180" y="1949"/>
                  </a:lnTo>
                  <a:lnTo>
                    <a:pt x="182" y="1949"/>
                  </a:lnTo>
                  <a:lnTo>
                    <a:pt x="183" y="1949"/>
                  </a:lnTo>
                  <a:lnTo>
                    <a:pt x="185" y="1949"/>
                  </a:lnTo>
                  <a:lnTo>
                    <a:pt x="187" y="1949"/>
                  </a:lnTo>
                  <a:lnTo>
                    <a:pt x="188" y="1949"/>
                  </a:lnTo>
                  <a:lnTo>
                    <a:pt x="190" y="1949"/>
                  </a:lnTo>
                  <a:lnTo>
                    <a:pt x="192" y="1949"/>
                  </a:lnTo>
                  <a:lnTo>
                    <a:pt x="193" y="1951"/>
                  </a:lnTo>
                  <a:lnTo>
                    <a:pt x="193" y="1953"/>
                  </a:lnTo>
                  <a:lnTo>
                    <a:pt x="193" y="1954"/>
                  </a:lnTo>
                  <a:lnTo>
                    <a:pt x="195" y="1956"/>
                  </a:lnTo>
                  <a:lnTo>
                    <a:pt x="197" y="1958"/>
                  </a:lnTo>
                  <a:lnTo>
                    <a:pt x="197" y="1959"/>
                  </a:lnTo>
                  <a:lnTo>
                    <a:pt x="198" y="1959"/>
                  </a:lnTo>
                  <a:lnTo>
                    <a:pt x="200" y="1958"/>
                  </a:lnTo>
                  <a:lnTo>
                    <a:pt x="202" y="1958"/>
                  </a:lnTo>
                  <a:lnTo>
                    <a:pt x="203" y="1958"/>
                  </a:lnTo>
                  <a:lnTo>
                    <a:pt x="205" y="1958"/>
                  </a:lnTo>
                  <a:lnTo>
                    <a:pt x="205" y="1956"/>
                  </a:lnTo>
                  <a:lnTo>
                    <a:pt x="206" y="1956"/>
                  </a:lnTo>
                  <a:lnTo>
                    <a:pt x="206" y="1954"/>
                  </a:lnTo>
                  <a:lnTo>
                    <a:pt x="206" y="1953"/>
                  </a:lnTo>
                  <a:lnTo>
                    <a:pt x="208" y="1954"/>
                  </a:lnTo>
                  <a:lnTo>
                    <a:pt x="210" y="1954"/>
                  </a:lnTo>
                  <a:lnTo>
                    <a:pt x="211" y="1954"/>
                  </a:lnTo>
                  <a:lnTo>
                    <a:pt x="213" y="1954"/>
                  </a:lnTo>
                  <a:lnTo>
                    <a:pt x="213" y="1953"/>
                  </a:lnTo>
                  <a:lnTo>
                    <a:pt x="213" y="1951"/>
                  </a:lnTo>
                  <a:lnTo>
                    <a:pt x="213" y="1949"/>
                  </a:lnTo>
                  <a:lnTo>
                    <a:pt x="213" y="1948"/>
                  </a:lnTo>
                  <a:lnTo>
                    <a:pt x="215" y="1948"/>
                  </a:lnTo>
                  <a:lnTo>
                    <a:pt x="215" y="1946"/>
                  </a:lnTo>
                  <a:lnTo>
                    <a:pt x="216" y="1946"/>
                  </a:lnTo>
                  <a:lnTo>
                    <a:pt x="218" y="1946"/>
                  </a:lnTo>
                  <a:lnTo>
                    <a:pt x="218" y="1948"/>
                  </a:lnTo>
                  <a:lnTo>
                    <a:pt x="218" y="1949"/>
                  </a:lnTo>
                  <a:lnTo>
                    <a:pt x="218" y="1951"/>
                  </a:lnTo>
                  <a:lnTo>
                    <a:pt x="218" y="1953"/>
                  </a:lnTo>
                  <a:lnTo>
                    <a:pt x="218" y="1954"/>
                  </a:lnTo>
                  <a:lnTo>
                    <a:pt x="220" y="1954"/>
                  </a:lnTo>
                  <a:lnTo>
                    <a:pt x="220" y="1956"/>
                  </a:lnTo>
                  <a:lnTo>
                    <a:pt x="221" y="1956"/>
                  </a:lnTo>
                  <a:lnTo>
                    <a:pt x="223" y="1956"/>
                  </a:lnTo>
                  <a:lnTo>
                    <a:pt x="223" y="1954"/>
                  </a:lnTo>
                  <a:lnTo>
                    <a:pt x="223" y="1953"/>
                  </a:lnTo>
                  <a:lnTo>
                    <a:pt x="225" y="1953"/>
                  </a:lnTo>
                  <a:lnTo>
                    <a:pt x="225" y="1951"/>
                  </a:lnTo>
                  <a:lnTo>
                    <a:pt x="223" y="1949"/>
                  </a:lnTo>
                  <a:lnTo>
                    <a:pt x="225" y="1949"/>
                  </a:lnTo>
                  <a:lnTo>
                    <a:pt x="225" y="1948"/>
                  </a:lnTo>
                  <a:lnTo>
                    <a:pt x="226" y="1948"/>
                  </a:lnTo>
                  <a:lnTo>
                    <a:pt x="226" y="1946"/>
                  </a:lnTo>
                  <a:lnTo>
                    <a:pt x="225" y="1946"/>
                  </a:lnTo>
                  <a:lnTo>
                    <a:pt x="225" y="1945"/>
                  </a:lnTo>
                  <a:lnTo>
                    <a:pt x="225" y="1943"/>
                  </a:lnTo>
                  <a:lnTo>
                    <a:pt x="226" y="1943"/>
                  </a:lnTo>
                  <a:lnTo>
                    <a:pt x="226" y="1945"/>
                  </a:lnTo>
                  <a:lnTo>
                    <a:pt x="228" y="1945"/>
                  </a:lnTo>
                  <a:lnTo>
                    <a:pt x="230" y="1945"/>
                  </a:lnTo>
                  <a:lnTo>
                    <a:pt x="231" y="1945"/>
                  </a:lnTo>
                  <a:lnTo>
                    <a:pt x="231" y="1946"/>
                  </a:lnTo>
                  <a:lnTo>
                    <a:pt x="231" y="1948"/>
                  </a:lnTo>
                  <a:lnTo>
                    <a:pt x="230" y="1948"/>
                  </a:lnTo>
                  <a:lnTo>
                    <a:pt x="228" y="1949"/>
                  </a:lnTo>
                  <a:lnTo>
                    <a:pt x="228" y="1951"/>
                  </a:lnTo>
                  <a:lnTo>
                    <a:pt x="230" y="1951"/>
                  </a:lnTo>
                  <a:lnTo>
                    <a:pt x="230" y="1953"/>
                  </a:lnTo>
                  <a:lnTo>
                    <a:pt x="231" y="1953"/>
                  </a:lnTo>
                  <a:lnTo>
                    <a:pt x="233" y="1953"/>
                  </a:lnTo>
                  <a:lnTo>
                    <a:pt x="234" y="1953"/>
                  </a:lnTo>
                  <a:lnTo>
                    <a:pt x="236" y="1953"/>
                  </a:lnTo>
                  <a:lnTo>
                    <a:pt x="238" y="1951"/>
                  </a:lnTo>
                  <a:lnTo>
                    <a:pt x="239" y="1951"/>
                  </a:lnTo>
                  <a:lnTo>
                    <a:pt x="241" y="1951"/>
                  </a:lnTo>
                  <a:lnTo>
                    <a:pt x="241" y="1949"/>
                  </a:lnTo>
                  <a:lnTo>
                    <a:pt x="241" y="1948"/>
                  </a:lnTo>
                  <a:lnTo>
                    <a:pt x="239" y="1948"/>
                  </a:lnTo>
                  <a:lnTo>
                    <a:pt x="239" y="1946"/>
                  </a:lnTo>
                  <a:lnTo>
                    <a:pt x="238" y="1946"/>
                  </a:lnTo>
                  <a:lnTo>
                    <a:pt x="238" y="1945"/>
                  </a:lnTo>
                  <a:lnTo>
                    <a:pt x="239" y="1943"/>
                  </a:lnTo>
                  <a:lnTo>
                    <a:pt x="241" y="1943"/>
                  </a:lnTo>
                  <a:lnTo>
                    <a:pt x="243" y="1943"/>
                  </a:lnTo>
                  <a:lnTo>
                    <a:pt x="243" y="1941"/>
                  </a:lnTo>
                  <a:lnTo>
                    <a:pt x="244" y="1941"/>
                  </a:lnTo>
                  <a:lnTo>
                    <a:pt x="246" y="1940"/>
                  </a:lnTo>
                  <a:lnTo>
                    <a:pt x="248" y="1940"/>
                  </a:lnTo>
                  <a:lnTo>
                    <a:pt x="249" y="1938"/>
                  </a:lnTo>
                  <a:lnTo>
                    <a:pt x="251" y="1938"/>
                  </a:lnTo>
                  <a:lnTo>
                    <a:pt x="253" y="1940"/>
                  </a:lnTo>
                  <a:lnTo>
                    <a:pt x="253" y="1941"/>
                  </a:lnTo>
                  <a:lnTo>
                    <a:pt x="251" y="1945"/>
                  </a:lnTo>
                  <a:lnTo>
                    <a:pt x="251" y="1946"/>
                  </a:lnTo>
                  <a:lnTo>
                    <a:pt x="253" y="1946"/>
                  </a:lnTo>
                  <a:lnTo>
                    <a:pt x="254" y="1946"/>
                  </a:lnTo>
                  <a:lnTo>
                    <a:pt x="256" y="1946"/>
                  </a:lnTo>
                  <a:lnTo>
                    <a:pt x="258" y="1945"/>
                  </a:lnTo>
                  <a:lnTo>
                    <a:pt x="258" y="1943"/>
                  </a:lnTo>
                  <a:lnTo>
                    <a:pt x="256" y="1941"/>
                  </a:lnTo>
                  <a:lnTo>
                    <a:pt x="258" y="1941"/>
                  </a:lnTo>
                  <a:lnTo>
                    <a:pt x="259" y="1941"/>
                  </a:lnTo>
                  <a:lnTo>
                    <a:pt x="259" y="1943"/>
                  </a:lnTo>
                  <a:lnTo>
                    <a:pt x="259" y="1945"/>
                  </a:lnTo>
                  <a:lnTo>
                    <a:pt x="259" y="1946"/>
                  </a:lnTo>
                  <a:lnTo>
                    <a:pt x="259" y="1948"/>
                  </a:lnTo>
                  <a:lnTo>
                    <a:pt x="261" y="1946"/>
                  </a:lnTo>
                  <a:lnTo>
                    <a:pt x="263" y="1945"/>
                  </a:lnTo>
                  <a:lnTo>
                    <a:pt x="264" y="1943"/>
                  </a:lnTo>
                  <a:lnTo>
                    <a:pt x="264" y="1941"/>
                  </a:lnTo>
                  <a:lnTo>
                    <a:pt x="266" y="1938"/>
                  </a:lnTo>
                  <a:lnTo>
                    <a:pt x="266" y="1935"/>
                  </a:lnTo>
                  <a:lnTo>
                    <a:pt x="267" y="1935"/>
                  </a:lnTo>
                  <a:lnTo>
                    <a:pt x="269" y="1935"/>
                  </a:lnTo>
                  <a:lnTo>
                    <a:pt x="271" y="1935"/>
                  </a:lnTo>
                  <a:lnTo>
                    <a:pt x="271" y="1933"/>
                  </a:lnTo>
                  <a:lnTo>
                    <a:pt x="271" y="1931"/>
                  </a:lnTo>
                  <a:lnTo>
                    <a:pt x="272" y="1931"/>
                  </a:lnTo>
                  <a:lnTo>
                    <a:pt x="274" y="1931"/>
                  </a:lnTo>
                  <a:lnTo>
                    <a:pt x="276" y="1931"/>
                  </a:lnTo>
                  <a:lnTo>
                    <a:pt x="276" y="1933"/>
                  </a:lnTo>
                  <a:lnTo>
                    <a:pt x="276" y="1935"/>
                  </a:lnTo>
                  <a:lnTo>
                    <a:pt x="276" y="1936"/>
                  </a:lnTo>
                  <a:lnTo>
                    <a:pt x="276" y="1938"/>
                  </a:lnTo>
                  <a:lnTo>
                    <a:pt x="277" y="1938"/>
                  </a:lnTo>
                  <a:lnTo>
                    <a:pt x="277" y="1935"/>
                  </a:lnTo>
                  <a:lnTo>
                    <a:pt x="279" y="1935"/>
                  </a:lnTo>
                  <a:lnTo>
                    <a:pt x="281" y="1935"/>
                  </a:lnTo>
                  <a:lnTo>
                    <a:pt x="282" y="1935"/>
                  </a:lnTo>
                  <a:lnTo>
                    <a:pt x="284" y="1936"/>
                  </a:lnTo>
                  <a:lnTo>
                    <a:pt x="286" y="1936"/>
                  </a:lnTo>
                  <a:lnTo>
                    <a:pt x="286" y="1935"/>
                  </a:lnTo>
                  <a:lnTo>
                    <a:pt x="287" y="1931"/>
                  </a:lnTo>
                  <a:lnTo>
                    <a:pt x="289" y="1933"/>
                  </a:lnTo>
                  <a:lnTo>
                    <a:pt x="291" y="1933"/>
                  </a:lnTo>
                  <a:lnTo>
                    <a:pt x="289" y="1936"/>
                  </a:lnTo>
                  <a:lnTo>
                    <a:pt x="289" y="1938"/>
                  </a:lnTo>
                  <a:lnTo>
                    <a:pt x="291" y="1938"/>
                  </a:lnTo>
                  <a:lnTo>
                    <a:pt x="292" y="1936"/>
                  </a:lnTo>
                  <a:lnTo>
                    <a:pt x="292" y="1938"/>
                  </a:lnTo>
                  <a:lnTo>
                    <a:pt x="296" y="1938"/>
                  </a:lnTo>
                  <a:lnTo>
                    <a:pt x="297" y="1936"/>
                  </a:lnTo>
                  <a:lnTo>
                    <a:pt x="299" y="1936"/>
                  </a:lnTo>
                  <a:lnTo>
                    <a:pt x="300" y="1935"/>
                  </a:lnTo>
                  <a:lnTo>
                    <a:pt x="300" y="1933"/>
                  </a:lnTo>
                  <a:lnTo>
                    <a:pt x="300" y="1931"/>
                  </a:lnTo>
                  <a:lnTo>
                    <a:pt x="302" y="1930"/>
                  </a:lnTo>
                  <a:lnTo>
                    <a:pt x="304" y="1930"/>
                  </a:lnTo>
                  <a:lnTo>
                    <a:pt x="304" y="1933"/>
                  </a:lnTo>
                  <a:lnTo>
                    <a:pt x="304" y="1935"/>
                  </a:lnTo>
                  <a:lnTo>
                    <a:pt x="302" y="1935"/>
                  </a:lnTo>
                  <a:lnTo>
                    <a:pt x="302" y="1936"/>
                  </a:lnTo>
                  <a:lnTo>
                    <a:pt x="304" y="1938"/>
                  </a:lnTo>
                  <a:lnTo>
                    <a:pt x="305" y="1938"/>
                  </a:lnTo>
                  <a:lnTo>
                    <a:pt x="305" y="1936"/>
                  </a:lnTo>
                  <a:lnTo>
                    <a:pt x="305" y="1935"/>
                  </a:lnTo>
                  <a:lnTo>
                    <a:pt x="307" y="1933"/>
                  </a:lnTo>
                  <a:lnTo>
                    <a:pt x="309" y="1931"/>
                  </a:lnTo>
                  <a:lnTo>
                    <a:pt x="310" y="1931"/>
                  </a:lnTo>
                  <a:lnTo>
                    <a:pt x="312" y="1931"/>
                  </a:lnTo>
                  <a:lnTo>
                    <a:pt x="314" y="1931"/>
                  </a:lnTo>
                  <a:lnTo>
                    <a:pt x="315" y="1931"/>
                  </a:lnTo>
                  <a:lnTo>
                    <a:pt x="317" y="1930"/>
                  </a:lnTo>
                  <a:lnTo>
                    <a:pt x="315" y="1930"/>
                  </a:lnTo>
                  <a:lnTo>
                    <a:pt x="314" y="1928"/>
                  </a:lnTo>
                  <a:lnTo>
                    <a:pt x="314" y="1926"/>
                  </a:lnTo>
                  <a:lnTo>
                    <a:pt x="312" y="1925"/>
                  </a:lnTo>
                  <a:lnTo>
                    <a:pt x="312" y="1923"/>
                  </a:lnTo>
                  <a:lnTo>
                    <a:pt x="314" y="1920"/>
                  </a:lnTo>
                  <a:lnTo>
                    <a:pt x="315" y="1920"/>
                  </a:lnTo>
                  <a:lnTo>
                    <a:pt x="317" y="1920"/>
                  </a:lnTo>
                  <a:lnTo>
                    <a:pt x="319" y="1920"/>
                  </a:lnTo>
                  <a:lnTo>
                    <a:pt x="320" y="1923"/>
                  </a:lnTo>
                  <a:lnTo>
                    <a:pt x="320" y="1925"/>
                  </a:lnTo>
                  <a:lnTo>
                    <a:pt x="322" y="1925"/>
                  </a:lnTo>
                  <a:lnTo>
                    <a:pt x="322" y="1923"/>
                  </a:lnTo>
                  <a:lnTo>
                    <a:pt x="324" y="1921"/>
                  </a:lnTo>
                  <a:lnTo>
                    <a:pt x="325" y="1920"/>
                  </a:lnTo>
                  <a:lnTo>
                    <a:pt x="325" y="1918"/>
                  </a:lnTo>
                  <a:lnTo>
                    <a:pt x="324" y="1918"/>
                  </a:lnTo>
                  <a:lnTo>
                    <a:pt x="324" y="1916"/>
                  </a:lnTo>
                  <a:lnTo>
                    <a:pt x="325" y="1915"/>
                  </a:lnTo>
                  <a:lnTo>
                    <a:pt x="327" y="1913"/>
                  </a:lnTo>
                  <a:lnTo>
                    <a:pt x="327" y="1912"/>
                  </a:lnTo>
                  <a:lnTo>
                    <a:pt x="329" y="1912"/>
                  </a:lnTo>
                  <a:lnTo>
                    <a:pt x="329" y="1910"/>
                  </a:lnTo>
                  <a:lnTo>
                    <a:pt x="330" y="1908"/>
                  </a:lnTo>
                  <a:lnTo>
                    <a:pt x="332" y="1908"/>
                  </a:lnTo>
                  <a:lnTo>
                    <a:pt x="333" y="1908"/>
                  </a:lnTo>
                  <a:lnTo>
                    <a:pt x="333" y="1910"/>
                  </a:lnTo>
                  <a:lnTo>
                    <a:pt x="333" y="1912"/>
                  </a:lnTo>
                  <a:lnTo>
                    <a:pt x="333" y="1913"/>
                  </a:lnTo>
                  <a:lnTo>
                    <a:pt x="335" y="1915"/>
                  </a:lnTo>
                  <a:lnTo>
                    <a:pt x="337" y="1913"/>
                  </a:lnTo>
                  <a:lnTo>
                    <a:pt x="338" y="1913"/>
                  </a:lnTo>
                  <a:lnTo>
                    <a:pt x="340" y="1912"/>
                  </a:lnTo>
                  <a:lnTo>
                    <a:pt x="338" y="1910"/>
                  </a:lnTo>
                  <a:lnTo>
                    <a:pt x="337" y="1908"/>
                  </a:lnTo>
                  <a:lnTo>
                    <a:pt x="335" y="1908"/>
                  </a:lnTo>
                  <a:lnTo>
                    <a:pt x="335" y="1907"/>
                  </a:lnTo>
                  <a:lnTo>
                    <a:pt x="335" y="1905"/>
                  </a:lnTo>
                  <a:lnTo>
                    <a:pt x="337" y="1905"/>
                  </a:lnTo>
                  <a:lnTo>
                    <a:pt x="338" y="1907"/>
                  </a:lnTo>
                  <a:lnTo>
                    <a:pt x="340" y="1907"/>
                  </a:lnTo>
                  <a:lnTo>
                    <a:pt x="340" y="1908"/>
                  </a:lnTo>
                  <a:lnTo>
                    <a:pt x="342" y="1907"/>
                  </a:lnTo>
                  <a:lnTo>
                    <a:pt x="342" y="1905"/>
                  </a:lnTo>
                  <a:lnTo>
                    <a:pt x="340" y="1903"/>
                  </a:lnTo>
                  <a:lnTo>
                    <a:pt x="340" y="1902"/>
                  </a:lnTo>
                  <a:lnTo>
                    <a:pt x="338" y="1900"/>
                  </a:lnTo>
                  <a:lnTo>
                    <a:pt x="340" y="1898"/>
                  </a:lnTo>
                  <a:lnTo>
                    <a:pt x="342" y="1900"/>
                  </a:lnTo>
                  <a:lnTo>
                    <a:pt x="343" y="1902"/>
                  </a:lnTo>
                  <a:lnTo>
                    <a:pt x="345" y="1902"/>
                  </a:lnTo>
                  <a:lnTo>
                    <a:pt x="345" y="1900"/>
                  </a:lnTo>
                  <a:lnTo>
                    <a:pt x="347" y="1900"/>
                  </a:lnTo>
                  <a:lnTo>
                    <a:pt x="347" y="1898"/>
                  </a:lnTo>
                  <a:lnTo>
                    <a:pt x="348" y="1897"/>
                  </a:lnTo>
                  <a:lnTo>
                    <a:pt x="348" y="1898"/>
                  </a:lnTo>
                  <a:lnTo>
                    <a:pt x="350" y="1898"/>
                  </a:lnTo>
                  <a:lnTo>
                    <a:pt x="350" y="1900"/>
                  </a:lnTo>
                  <a:lnTo>
                    <a:pt x="350" y="1902"/>
                  </a:lnTo>
                  <a:lnTo>
                    <a:pt x="352" y="1902"/>
                  </a:lnTo>
                  <a:lnTo>
                    <a:pt x="353" y="1902"/>
                  </a:lnTo>
                  <a:lnTo>
                    <a:pt x="355" y="1900"/>
                  </a:lnTo>
                  <a:lnTo>
                    <a:pt x="357" y="1898"/>
                  </a:lnTo>
                  <a:lnTo>
                    <a:pt x="358" y="1900"/>
                  </a:lnTo>
                  <a:lnTo>
                    <a:pt x="358" y="1902"/>
                  </a:lnTo>
                  <a:lnTo>
                    <a:pt x="360" y="1902"/>
                  </a:lnTo>
                  <a:lnTo>
                    <a:pt x="360" y="1900"/>
                  </a:lnTo>
                  <a:lnTo>
                    <a:pt x="361" y="1900"/>
                  </a:lnTo>
                  <a:lnTo>
                    <a:pt x="361" y="1898"/>
                  </a:lnTo>
                  <a:lnTo>
                    <a:pt x="363" y="1897"/>
                  </a:lnTo>
                  <a:lnTo>
                    <a:pt x="365" y="1895"/>
                  </a:lnTo>
                  <a:lnTo>
                    <a:pt x="366" y="1895"/>
                  </a:lnTo>
                  <a:lnTo>
                    <a:pt x="366" y="1893"/>
                  </a:lnTo>
                  <a:lnTo>
                    <a:pt x="368" y="1892"/>
                  </a:lnTo>
                  <a:lnTo>
                    <a:pt x="368" y="1890"/>
                  </a:lnTo>
                  <a:lnTo>
                    <a:pt x="370" y="1888"/>
                  </a:lnTo>
                  <a:lnTo>
                    <a:pt x="371" y="1888"/>
                  </a:lnTo>
                  <a:lnTo>
                    <a:pt x="373" y="1890"/>
                  </a:lnTo>
                  <a:lnTo>
                    <a:pt x="375" y="1892"/>
                  </a:lnTo>
                  <a:lnTo>
                    <a:pt x="376" y="1892"/>
                  </a:lnTo>
                  <a:lnTo>
                    <a:pt x="378" y="1892"/>
                  </a:lnTo>
                  <a:lnTo>
                    <a:pt x="380" y="1892"/>
                  </a:lnTo>
                  <a:lnTo>
                    <a:pt x="380" y="1890"/>
                  </a:lnTo>
                  <a:lnTo>
                    <a:pt x="380" y="1888"/>
                  </a:lnTo>
                  <a:lnTo>
                    <a:pt x="380" y="1887"/>
                  </a:lnTo>
                  <a:lnTo>
                    <a:pt x="380" y="1885"/>
                  </a:lnTo>
                  <a:lnTo>
                    <a:pt x="380" y="1883"/>
                  </a:lnTo>
                  <a:lnTo>
                    <a:pt x="381" y="1882"/>
                  </a:lnTo>
                  <a:lnTo>
                    <a:pt x="381" y="1883"/>
                  </a:lnTo>
                  <a:lnTo>
                    <a:pt x="383" y="1883"/>
                  </a:lnTo>
                  <a:lnTo>
                    <a:pt x="385" y="1885"/>
                  </a:lnTo>
                  <a:lnTo>
                    <a:pt x="386" y="1885"/>
                  </a:lnTo>
                  <a:lnTo>
                    <a:pt x="388" y="1885"/>
                  </a:lnTo>
                  <a:lnTo>
                    <a:pt x="388" y="1883"/>
                  </a:lnTo>
                  <a:lnTo>
                    <a:pt x="388" y="1882"/>
                  </a:lnTo>
                  <a:lnTo>
                    <a:pt x="386" y="1880"/>
                  </a:lnTo>
                  <a:lnTo>
                    <a:pt x="386" y="1879"/>
                  </a:lnTo>
                  <a:lnTo>
                    <a:pt x="388" y="1880"/>
                  </a:lnTo>
                  <a:lnTo>
                    <a:pt x="390" y="1880"/>
                  </a:lnTo>
                  <a:lnTo>
                    <a:pt x="391" y="1880"/>
                  </a:lnTo>
                  <a:lnTo>
                    <a:pt x="390" y="1882"/>
                  </a:lnTo>
                  <a:lnTo>
                    <a:pt x="390" y="1883"/>
                  </a:lnTo>
                  <a:lnTo>
                    <a:pt x="391" y="1885"/>
                  </a:lnTo>
                  <a:lnTo>
                    <a:pt x="391" y="1887"/>
                  </a:lnTo>
                  <a:lnTo>
                    <a:pt x="393" y="1887"/>
                  </a:lnTo>
                  <a:lnTo>
                    <a:pt x="394" y="1887"/>
                  </a:lnTo>
                  <a:lnTo>
                    <a:pt x="396" y="1887"/>
                  </a:lnTo>
                  <a:lnTo>
                    <a:pt x="396" y="1885"/>
                  </a:lnTo>
                  <a:lnTo>
                    <a:pt x="396" y="1882"/>
                  </a:lnTo>
                  <a:lnTo>
                    <a:pt x="398" y="1882"/>
                  </a:lnTo>
                  <a:lnTo>
                    <a:pt x="399" y="1882"/>
                  </a:lnTo>
                  <a:lnTo>
                    <a:pt x="401" y="1882"/>
                  </a:lnTo>
                  <a:lnTo>
                    <a:pt x="403" y="1883"/>
                  </a:lnTo>
                  <a:lnTo>
                    <a:pt x="404" y="1883"/>
                  </a:lnTo>
                  <a:lnTo>
                    <a:pt x="406" y="1883"/>
                  </a:lnTo>
                  <a:lnTo>
                    <a:pt x="406" y="1885"/>
                  </a:lnTo>
                  <a:lnTo>
                    <a:pt x="406" y="1883"/>
                  </a:lnTo>
                  <a:lnTo>
                    <a:pt x="408" y="1883"/>
                  </a:lnTo>
                  <a:lnTo>
                    <a:pt x="406" y="1882"/>
                  </a:lnTo>
                  <a:lnTo>
                    <a:pt x="406" y="1880"/>
                  </a:lnTo>
                  <a:lnTo>
                    <a:pt x="408" y="1879"/>
                  </a:lnTo>
                  <a:lnTo>
                    <a:pt x="409" y="1879"/>
                  </a:lnTo>
                  <a:lnTo>
                    <a:pt x="409" y="1880"/>
                  </a:lnTo>
                  <a:lnTo>
                    <a:pt x="411" y="1882"/>
                  </a:lnTo>
                  <a:lnTo>
                    <a:pt x="411" y="1883"/>
                  </a:lnTo>
                  <a:lnTo>
                    <a:pt x="411" y="1885"/>
                  </a:lnTo>
                  <a:lnTo>
                    <a:pt x="411" y="1887"/>
                  </a:lnTo>
                  <a:lnTo>
                    <a:pt x="413" y="1887"/>
                  </a:lnTo>
                  <a:lnTo>
                    <a:pt x="414" y="1887"/>
                  </a:lnTo>
                  <a:lnTo>
                    <a:pt x="413" y="1888"/>
                  </a:lnTo>
                  <a:lnTo>
                    <a:pt x="411" y="1888"/>
                  </a:lnTo>
                  <a:lnTo>
                    <a:pt x="411" y="1890"/>
                  </a:lnTo>
                  <a:lnTo>
                    <a:pt x="413" y="1890"/>
                  </a:lnTo>
                  <a:lnTo>
                    <a:pt x="413" y="1892"/>
                  </a:lnTo>
                  <a:lnTo>
                    <a:pt x="414" y="1892"/>
                  </a:lnTo>
                  <a:lnTo>
                    <a:pt x="416" y="1893"/>
                  </a:lnTo>
                  <a:lnTo>
                    <a:pt x="418" y="1893"/>
                  </a:lnTo>
                  <a:lnTo>
                    <a:pt x="419" y="1893"/>
                  </a:lnTo>
                  <a:lnTo>
                    <a:pt x="419" y="1892"/>
                  </a:lnTo>
                  <a:lnTo>
                    <a:pt x="421" y="1890"/>
                  </a:lnTo>
                  <a:lnTo>
                    <a:pt x="421" y="1888"/>
                  </a:lnTo>
                  <a:lnTo>
                    <a:pt x="423" y="1888"/>
                  </a:lnTo>
                  <a:lnTo>
                    <a:pt x="423" y="1890"/>
                  </a:lnTo>
                  <a:lnTo>
                    <a:pt x="424" y="1890"/>
                  </a:lnTo>
                  <a:lnTo>
                    <a:pt x="426" y="1892"/>
                  </a:lnTo>
                  <a:lnTo>
                    <a:pt x="427" y="1893"/>
                  </a:lnTo>
                  <a:lnTo>
                    <a:pt x="426" y="1895"/>
                  </a:lnTo>
                  <a:lnTo>
                    <a:pt x="427" y="1897"/>
                  </a:lnTo>
                  <a:lnTo>
                    <a:pt x="427" y="1898"/>
                  </a:lnTo>
                  <a:lnTo>
                    <a:pt x="429" y="1898"/>
                  </a:lnTo>
                  <a:lnTo>
                    <a:pt x="429" y="1897"/>
                  </a:lnTo>
                  <a:lnTo>
                    <a:pt x="431" y="1898"/>
                  </a:lnTo>
                  <a:lnTo>
                    <a:pt x="432" y="1898"/>
                  </a:lnTo>
                  <a:lnTo>
                    <a:pt x="434" y="1898"/>
                  </a:lnTo>
                  <a:lnTo>
                    <a:pt x="434" y="1900"/>
                  </a:lnTo>
                  <a:lnTo>
                    <a:pt x="434" y="1902"/>
                  </a:lnTo>
                  <a:lnTo>
                    <a:pt x="436" y="1903"/>
                  </a:lnTo>
                  <a:lnTo>
                    <a:pt x="437" y="1905"/>
                  </a:lnTo>
                  <a:lnTo>
                    <a:pt x="439" y="1905"/>
                  </a:lnTo>
                  <a:lnTo>
                    <a:pt x="441" y="1907"/>
                  </a:lnTo>
                  <a:lnTo>
                    <a:pt x="439" y="1907"/>
                  </a:lnTo>
                  <a:lnTo>
                    <a:pt x="439" y="1908"/>
                  </a:lnTo>
                  <a:lnTo>
                    <a:pt x="437" y="1908"/>
                  </a:lnTo>
                  <a:lnTo>
                    <a:pt x="437" y="1910"/>
                  </a:lnTo>
                  <a:lnTo>
                    <a:pt x="439" y="1912"/>
                  </a:lnTo>
                  <a:lnTo>
                    <a:pt x="441" y="1912"/>
                  </a:lnTo>
                  <a:lnTo>
                    <a:pt x="441" y="1913"/>
                  </a:lnTo>
                  <a:lnTo>
                    <a:pt x="442" y="1913"/>
                  </a:lnTo>
                  <a:lnTo>
                    <a:pt x="442" y="1915"/>
                  </a:lnTo>
                  <a:lnTo>
                    <a:pt x="442" y="1916"/>
                  </a:lnTo>
                  <a:lnTo>
                    <a:pt x="442" y="1918"/>
                  </a:lnTo>
                  <a:lnTo>
                    <a:pt x="442" y="1920"/>
                  </a:lnTo>
                  <a:lnTo>
                    <a:pt x="444" y="1921"/>
                  </a:lnTo>
                  <a:lnTo>
                    <a:pt x="444" y="1923"/>
                  </a:lnTo>
                  <a:lnTo>
                    <a:pt x="444" y="1925"/>
                  </a:lnTo>
                  <a:lnTo>
                    <a:pt x="446" y="1925"/>
                  </a:lnTo>
                  <a:lnTo>
                    <a:pt x="447" y="1925"/>
                  </a:lnTo>
                  <a:lnTo>
                    <a:pt x="447" y="1926"/>
                  </a:lnTo>
                  <a:lnTo>
                    <a:pt x="446" y="1928"/>
                  </a:lnTo>
                  <a:lnTo>
                    <a:pt x="444" y="1928"/>
                  </a:lnTo>
                  <a:lnTo>
                    <a:pt x="442" y="1930"/>
                  </a:lnTo>
                  <a:lnTo>
                    <a:pt x="442" y="1931"/>
                  </a:lnTo>
                  <a:lnTo>
                    <a:pt x="444" y="1933"/>
                  </a:lnTo>
                  <a:lnTo>
                    <a:pt x="444" y="1935"/>
                  </a:lnTo>
                  <a:lnTo>
                    <a:pt x="446" y="1935"/>
                  </a:lnTo>
                  <a:lnTo>
                    <a:pt x="446" y="1936"/>
                  </a:lnTo>
                  <a:lnTo>
                    <a:pt x="446" y="1938"/>
                  </a:lnTo>
                  <a:lnTo>
                    <a:pt x="446" y="1940"/>
                  </a:lnTo>
                  <a:lnTo>
                    <a:pt x="447" y="1941"/>
                  </a:lnTo>
                  <a:lnTo>
                    <a:pt x="449" y="1941"/>
                  </a:lnTo>
                  <a:lnTo>
                    <a:pt x="451" y="1943"/>
                  </a:lnTo>
                  <a:lnTo>
                    <a:pt x="452" y="1941"/>
                  </a:lnTo>
                  <a:lnTo>
                    <a:pt x="454" y="1940"/>
                  </a:lnTo>
                  <a:lnTo>
                    <a:pt x="456" y="1938"/>
                  </a:lnTo>
                  <a:lnTo>
                    <a:pt x="456" y="1936"/>
                  </a:lnTo>
                  <a:lnTo>
                    <a:pt x="457" y="1935"/>
                  </a:lnTo>
                  <a:lnTo>
                    <a:pt x="459" y="1935"/>
                  </a:lnTo>
                  <a:lnTo>
                    <a:pt x="459" y="1936"/>
                  </a:lnTo>
                  <a:lnTo>
                    <a:pt x="459" y="1938"/>
                  </a:lnTo>
                  <a:lnTo>
                    <a:pt x="457" y="1938"/>
                  </a:lnTo>
                  <a:lnTo>
                    <a:pt x="457" y="1940"/>
                  </a:lnTo>
                  <a:lnTo>
                    <a:pt x="457" y="1941"/>
                  </a:lnTo>
                  <a:lnTo>
                    <a:pt x="457" y="1943"/>
                  </a:lnTo>
                  <a:lnTo>
                    <a:pt x="459" y="1943"/>
                  </a:lnTo>
                  <a:lnTo>
                    <a:pt x="460" y="1943"/>
                  </a:lnTo>
                  <a:lnTo>
                    <a:pt x="462" y="1945"/>
                  </a:lnTo>
                  <a:lnTo>
                    <a:pt x="460" y="1946"/>
                  </a:lnTo>
                  <a:lnTo>
                    <a:pt x="460" y="1948"/>
                  </a:lnTo>
                  <a:lnTo>
                    <a:pt x="460" y="1949"/>
                  </a:lnTo>
                  <a:lnTo>
                    <a:pt x="462" y="1949"/>
                  </a:lnTo>
                  <a:lnTo>
                    <a:pt x="462" y="1951"/>
                  </a:lnTo>
                  <a:lnTo>
                    <a:pt x="464" y="1951"/>
                  </a:lnTo>
                  <a:lnTo>
                    <a:pt x="465" y="1949"/>
                  </a:lnTo>
                  <a:lnTo>
                    <a:pt x="467" y="1949"/>
                  </a:lnTo>
                  <a:lnTo>
                    <a:pt x="469" y="1949"/>
                  </a:lnTo>
                  <a:lnTo>
                    <a:pt x="467" y="1951"/>
                  </a:lnTo>
                  <a:lnTo>
                    <a:pt x="467" y="1953"/>
                  </a:lnTo>
                  <a:lnTo>
                    <a:pt x="467" y="1954"/>
                  </a:lnTo>
                  <a:lnTo>
                    <a:pt x="469" y="1954"/>
                  </a:lnTo>
                  <a:lnTo>
                    <a:pt x="470" y="1954"/>
                  </a:lnTo>
                  <a:lnTo>
                    <a:pt x="472" y="1953"/>
                  </a:lnTo>
                  <a:lnTo>
                    <a:pt x="472" y="1954"/>
                  </a:lnTo>
                  <a:lnTo>
                    <a:pt x="472" y="1956"/>
                  </a:lnTo>
                  <a:lnTo>
                    <a:pt x="470" y="1959"/>
                  </a:lnTo>
                  <a:lnTo>
                    <a:pt x="470" y="1961"/>
                  </a:lnTo>
                  <a:lnTo>
                    <a:pt x="469" y="1961"/>
                  </a:lnTo>
                  <a:lnTo>
                    <a:pt x="469" y="1963"/>
                  </a:lnTo>
                  <a:lnTo>
                    <a:pt x="469" y="1964"/>
                  </a:lnTo>
                  <a:lnTo>
                    <a:pt x="469" y="1966"/>
                  </a:lnTo>
                  <a:lnTo>
                    <a:pt x="470" y="1966"/>
                  </a:lnTo>
                  <a:lnTo>
                    <a:pt x="472" y="1968"/>
                  </a:lnTo>
                  <a:lnTo>
                    <a:pt x="474" y="1968"/>
                  </a:lnTo>
                  <a:lnTo>
                    <a:pt x="474" y="1969"/>
                  </a:lnTo>
                  <a:lnTo>
                    <a:pt x="474" y="1971"/>
                  </a:lnTo>
                  <a:lnTo>
                    <a:pt x="475" y="1973"/>
                  </a:lnTo>
                  <a:lnTo>
                    <a:pt x="475" y="1974"/>
                  </a:lnTo>
                  <a:lnTo>
                    <a:pt x="475" y="1976"/>
                  </a:lnTo>
                  <a:lnTo>
                    <a:pt x="477" y="1976"/>
                  </a:lnTo>
                  <a:lnTo>
                    <a:pt x="479" y="1974"/>
                  </a:lnTo>
                  <a:lnTo>
                    <a:pt x="480" y="1974"/>
                  </a:lnTo>
                  <a:lnTo>
                    <a:pt x="480" y="1973"/>
                  </a:lnTo>
                  <a:lnTo>
                    <a:pt x="479" y="1971"/>
                  </a:lnTo>
                  <a:lnTo>
                    <a:pt x="480" y="1971"/>
                  </a:lnTo>
                  <a:lnTo>
                    <a:pt x="482" y="1971"/>
                  </a:lnTo>
                  <a:lnTo>
                    <a:pt x="484" y="1971"/>
                  </a:lnTo>
                  <a:lnTo>
                    <a:pt x="484" y="1969"/>
                  </a:lnTo>
                  <a:lnTo>
                    <a:pt x="485" y="1969"/>
                  </a:lnTo>
                  <a:lnTo>
                    <a:pt x="487" y="1968"/>
                  </a:lnTo>
                  <a:lnTo>
                    <a:pt x="488" y="1968"/>
                  </a:lnTo>
                  <a:lnTo>
                    <a:pt x="490" y="1968"/>
                  </a:lnTo>
                  <a:lnTo>
                    <a:pt x="490" y="1964"/>
                  </a:lnTo>
                  <a:lnTo>
                    <a:pt x="490" y="1963"/>
                  </a:lnTo>
                  <a:lnTo>
                    <a:pt x="490" y="1961"/>
                  </a:lnTo>
                  <a:lnTo>
                    <a:pt x="490" y="1958"/>
                  </a:lnTo>
                  <a:lnTo>
                    <a:pt x="490" y="1954"/>
                  </a:lnTo>
                  <a:lnTo>
                    <a:pt x="492" y="1951"/>
                  </a:lnTo>
                  <a:lnTo>
                    <a:pt x="493" y="1949"/>
                  </a:lnTo>
                  <a:lnTo>
                    <a:pt x="493" y="1948"/>
                  </a:lnTo>
                  <a:lnTo>
                    <a:pt x="495" y="1946"/>
                  </a:lnTo>
                  <a:lnTo>
                    <a:pt x="497" y="1945"/>
                  </a:lnTo>
                  <a:lnTo>
                    <a:pt x="498" y="1943"/>
                  </a:lnTo>
                  <a:lnTo>
                    <a:pt x="498" y="1941"/>
                  </a:lnTo>
                  <a:lnTo>
                    <a:pt x="500" y="1940"/>
                  </a:lnTo>
                  <a:lnTo>
                    <a:pt x="502" y="1938"/>
                  </a:lnTo>
                  <a:lnTo>
                    <a:pt x="503" y="1936"/>
                  </a:lnTo>
                  <a:lnTo>
                    <a:pt x="505" y="1935"/>
                  </a:lnTo>
                  <a:lnTo>
                    <a:pt x="505" y="1933"/>
                  </a:lnTo>
                  <a:lnTo>
                    <a:pt x="507" y="1931"/>
                  </a:lnTo>
                  <a:lnTo>
                    <a:pt x="508" y="1930"/>
                  </a:lnTo>
                  <a:lnTo>
                    <a:pt x="508" y="1928"/>
                  </a:lnTo>
                  <a:lnTo>
                    <a:pt x="508" y="1926"/>
                  </a:lnTo>
                  <a:lnTo>
                    <a:pt x="510" y="1926"/>
                  </a:lnTo>
                  <a:lnTo>
                    <a:pt x="510" y="1925"/>
                  </a:lnTo>
                  <a:lnTo>
                    <a:pt x="512" y="1923"/>
                  </a:lnTo>
                  <a:lnTo>
                    <a:pt x="512" y="1921"/>
                  </a:lnTo>
                  <a:lnTo>
                    <a:pt x="513" y="1920"/>
                  </a:lnTo>
                  <a:lnTo>
                    <a:pt x="513" y="1918"/>
                  </a:lnTo>
                  <a:lnTo>
                    <a:pt x="513" y="1915"/>
                  </a:lnTo>
                  <a:lnTo>
                    <a:pt x="515" y="1915"/>
                  </a:lnTo>
                  <a:lnTo>
                    <a:pt x="515" y="1913"/>
                  </a:lnTo>
                  <a:lnTo>
                    <a:pt x="515" y="1912"/>
                  </a:lnTo>
                  <a:lnTo>
                    <a:pt x="515" y="1910"/>
                  </a:lnTo>
                  <a:lnTo>
                    <a:pt x="515" y="1908"/>
                  </a:lnTo>
                  <a:lnTo>
                    <a:pt x="517" y="1905"/>
                  </a:lnTo>
                  <a:lnTo>
                    <a:pt x="517" y="1903"/>
                  </a:lnTo>
                  <a:lnTo>
                    <a:pt x="517" y="1902"/>
                  </a:lnTo>
                  <a:lnTo>
                    <a:pt x="517" y="1900"/>
                  </a:lnTo>
                  <a:lnTo>
                    <a:pt x="517" y="1898"/>
                  </a:lnTo>
                  <a:lnTo>
                    <a:pt x="517" y="1897"/>
                  </a:lnTo>
                  <a:lnTo>
                    <a:pt x="517" y="1895"/>
                  </a:lnTo>
                  <a:lnTo>
                    <a:pt x="517" y="1893"/>
                  </a:lnTo>
                  <a:lnTo>
                    <a:pt x="517" y="1892"/>
                  </a:lnTo>
                  <a:lnTo>
                    <a:pt x="517" y="1890"/>
                  </a:lnTo>
                  <a:lnTo>
                    <a:pt x="517" y="1888"/>
                  </a:lnTo>
                  <a:lnTo>
                    <a:pt x="517" y="1885"/>
                  </a:lnTo>
                  <a:lnTo>
                    <a:pt x="517" y="1883"/>
                  </a:lnTo>
                  <a:lnTo>
                    <a:pt x="517" y="1882"/>
                  </a:lnTo>
                  <a:lnTo>
                    <a:pt x="517" y="1880"/>
                  </a:lnTo>
                  <a:lnTo>
                    <a:pt x="518" y="1879"/>
                  </a:lnTo>
                  <a:lnTo>
                    <a:pt x="518" y="1877"/>
                  </a:lnTo>
                  <a:lnTo>
                    <a:pt x="518" y="1875"/>
                  </a:lnTo>
                  <a:lnTo>
                    <a:pt x="518" y="1874"/>
                  </a:lnTo>
                  <a:lnTo>
                    <a:pt x="520" y="1872"/>
                  </a:lnTo>
                  <a:lnTo>
                    <a:pt x="518" y="1872"/>
                  </a:lnTo>
                  <a:lnTo>
                    <a:pt x="520" y="1870"/>
                  </a:lnTo>
                  <a:lnTo>
                    <a:pt x="520" y="1869"/>
                  </a:lnTo>
                  <a:lnTo>
                    <a:pt x="520" y="1867"/>
                  </a:lnTo>
                  <a:lnTo>
                    <a:pt x="520" y="1865"/>
                  </a:lnTo>
                  <a:lnTo>
                    <a:pt x="520" y="1864"/>
                  </a:lnTo>
                  <a:lnTo>
                    <a:pt x="518" y="1864"/>
                  </a:lnTo>
                  <a:lnTo>
                    <a:pt x="518" y="1862"/>
                  </a:lnTo>
                  <a:lnTo>
                    <a:pt x="518" y="1860"/>
                  </a:lnTo>
                  <a:lnTo>
                    <a:pt x="518" y="1859"/>
                  </a:lnTo>
                  <a:lnTo>
                    <a:pt x="518" y="1857"/>
                  </a:lnTo>
                  <a:lnTo>
                    <a:pt x="518" y="1855"/>
                  </a:lnTo>
                  <a:lnTo>
                    <a:pt x="518" y="1852"/>
                  </a:lnTo>
                  <a:lnTo>
                    <a:pt x="518" y="1850"/>
                  </a:lnTo>
                  <a:lnTo>
                    <a:pt x="518" y="1849"/>
                  </a:lnTo>
                  <a:lnTo>
                    <a:pt x="518" y="1847"/>
                  </a:lnTo>
                  <a:lnTo>
                    <a:pt x="518" y="1846"/>
                  </a:lnTo>
                  <a:lnTo>
                    <a:pt x="518" y="1844"/>
                  </a:lnTo>
                  <a:lnTo>
                    <a:pt x="518" y="1842"/>
                  </a:lnTo>
                  <a:lnTo>
                    <a:pt x="518" y="1841"/>
                  </a:lnTo>
                  <a:lnTo>
                    <a:pt x="520" y="1839"/>
                  </a:lnTo>
                  <a:lnTo>
                    <a:pt x="520" y="1837"/>
                  </a:lnTo>
                  <a:lnTo>
                    <a:pt x="520" y="1836"/>
                  </a:lnTo>
                  <a:lnTo>
                    <a:pt x="521" y="1834"/>
                  </a:lnTo>
                  <a:lnTo>
                    <a:pt x="521" y="1832"/>
                  </a:lnTo>
                  <a:lnTo>
                    <a:pt x="523" y="1831"/>
                  </a:lnTo>
                  <a:lnTo>
                    <a:pt x="523" y="1829"/>
                  </a:lnTo>
                  <a:lnTo>
                    <a:pt x="525" y="1827"/>
                  </a:lnTo>
                  <a:lnTo>
                    <a:pt x="526" y="1826"/>
                  </a:lnTo>
                  <a:lnTo>
                    <a:pt x="526" y="1824"/>
                  </a:lnTo>
                  <a:lnTo>
                    <a:pt x="526" y="1822"/>
                  </a:lnTo>
                  <a:lnTo>
                    <a:pt x="526" y="1821"/>
                  </a:lnTo>
                  <a:lnTo>
                    <a:pt x="526" y="1819"/>
                  </a:lnTo>
                  <a:lnTo>
                    <a:pt x="526" y="1817"/>
                  </a:lnTo>
                  <a:lnTo>
                    <a:pt x="526" y="1816"/>
                  </a:lnTo>
                  <a:lnTo>
                    <a:pt x="526" y="1814"/>
                  </a:lnTo>
                  <a:lnTo>
                    <a:pt x="526" y="1813"/>
                  </a:lnTo>
                  <a:lnTo>
                    <a:pt x="526" y="1811"/>
                  </a:lnTo>
                  <a:lnTo>
                    <a:pt x="528" y="1809"/>
                  </a:lnTo>
                  <a:lnTo>
                    <a:pt x="528" y="1806"/>
                  </a:lnTo>
                  <a:lnTo>
                    <a:pt x="528" y="1804"/>
                  </a:lnTo>
                  <a:lnTo>
                    <a:pt x="530" y="1803"/>
                  </a:lnTo>
                  <a:lnTo>
                    <a:pt x="530" y="1799"/>
                  </a:lnTo>
                  <a:lnTo>
                    <a:pt x="530" y="1798"/>
                  </a:lnTo>
                  <a:lnTo>
                    <a:pt x="530" y="1796"/>
                  </a:lnTo>
                  <a:lnTo>
                    <a:pt x="530" y="1794"/>
                  </a:lnTo>
                  <a:lnTo>
                    <a:pt x="530" y="1793"/>
                  </a:lnTo>
                  <a:lnTo>
                    <a:pt x="531" y="1791"/>
                  </a:lnTo>
                  <a:lnTo>
                    <a:pt x="531" y="1789"/>
                  </a:lnTo>
                  <a:lnTo>
                    <a:pt x="530" y="1789"/>
                  </a:lnTo>
                  <a:lnTo>
                    <a:pt x="530" y="1788"/>
                  </a:lnTo>
                  <a:lnTo>
                    <a:pt x="530" y="1786"/>
                  </a:lnTo>
                  <a:lnTo>
                    <a:pt x="530" y="1784"/>
                  </a:lnTo>
                  <a:lnTo>
                    <a:pt x="528" y="1784"/>
                  </a:lnTo>
                  <a:lnTo>
                    <a:pt x="528" y="1783"/>
                  </a:lnTo>
                  <a:lnTo>
                    <a:pt x="526" y="1783"/>
                  </a:lnTo>
                  <a:lnTo>
                    <a:pt x="526" y="1781"/>
                  </a:lnTo>
                  <a:lnTo>
                    <a:pt x="525" y="1780"/>
                  </a:lnTo>
                  <a:lnTo>
                    <a:pt x="525" y="1778"/>
                  </a:lnTo>
                  <a:lnTo>
                    <a:pt x="523" y="1778"/>
                  </a:lnTo>
                  <a:lnTo>
                    <a:pt x="523" y="1776"/>
                  </a:lnTo>
                  <a:lnTo>
                    <a:pt x="523" y="1775"/>
                  </a:lnTo>
                  <a:lnTo>
                    <a:pt x="523" y="1773"/>
                  </a:lnTo>
                  <a:lnTo>
                    <a:pt x="523" y="1771"/>
                  </a:lnTo>
                  <a:lnTo>
                    <a:pt x="523" y="1770"/>
                  </a:lnTo>
                  <a:lnTo>
                    <a:pt x="523" y="1768"/>
                  </a:lnTo>
                  <a:lnTo>
                    <a:pt x="523" y="1766"/>
                  </a:lnTo>
                  <a:lnTo>
                    <a:pt x="521" y="1765"/>
                  </a:lnTo>
                  <a:lnTo>
                    <a:pt x="521" y="1763"/>
                  </a:lnTo>
                  <a:lnTo>
                    <a:pt x="521" y="1761"/>
                  </a:lnTo>
                  <a:lnTo>
                    <a:pt x="521" y="1760"/>
                  </a:lnTo>
                  <a:lnTo>
                    <a:pt x="523" y="1760"/>
                  </a:lnTo>
                  <a:lnTo>
                    <a:pt x="523" y="1758"/>
                  </a:lnTo>
                  <a:lnTo>
                    <a:pt x="523" y="1756"/>
                  </a:lnTo>
                  <a:lnTo>
                    <a:pt x="525" y="1755"/>
                  </a:lnTo>
                  <a:lnTo>
                    <a:pt x="525" y="1753"/>
                  </a:lnTo>
                  <a:lnTo>
                    <a:pt x="525" y="1751"/>
                  </a:lnTo>
                  <a:lnTo>
                    <a:pt x="525" y="1750"/>
                  </a:lnTo>
                  <a:lnTo>
                    <a:pt x="526" y="1748"/>
                  </a:lnTo>
                  <a:lnTo>
                    <a:pt x="528" y="1747"/>
                  </a:lnTo>
                  <a:lnTo>
                    <a:pt x="528" y="1745"/>
                  </a:lnTo>
                  <a:lnTo>
                    <a:pt x="530" y="1745"/>
                  </a:lnTo>
                  <a:lnTo>
                    <a:pt x="531" y="1745"/>
                  </a:lnTo>
                  <a:lnTo>
                    <a:pt x="531" y="1743"/>
                  </a:lnTo>
                  <a:lnTo>
                    <a:pt x="533" y="1743"/>
                  </a:lnTo>
                  <a:lnTo>
                    <a:pt x="533" y="1742"/>
                  </a:lnTo>
                  <a:lnTo>
                    <a:pt x="535" y="1742"/>
                  </a:lnTo>
                  <a:lnTo>
                    <a:pt x="536" y="1740"/>
                  </a:lnTo>
                  <a:lnTo>
                    <a:pt x="538" y="1740"/>
                  </a:lnTo>
                  <a:lnTo>
                    <a:pt x="540" y="1740"/>
                  </a:lnTo>
                  <a:lnTo>
                    <a:pt x="540" y="1738"/>
                  </a:lnTo>
                  <a:lnTo>
                    <a:pt x="543" y="1737"/>
                  </a:lnTo>
                  <a:lnTo>
                    <a:pt x="545" y="1737"/>
                  </a:lnTo>
                  <a:lnTo>
                    <a:pt x="545" y="1735"/>
                  </a:lnTo>
                  <a:lnTo>
                    <a:pt x="546" y="1735"/>
                  </a:lnTo>
                  <a:lnTo>
                    <a:pt x="548" y="1735"/>
                  </a:lnTo>
                  <a:lnTo>
                    <a:pt x="550" y="1735"/>
                  </a:lnTo>
                  <a:lnTo>
                    <a:pt x="551" y="1733"/>
                  </a:lnTo>
                  <a:lnTo>
                    <a:pt x="553" y="1733"/>
                  </a:lnTo>
                  <a:lnTo>
                    <a:pt x="554" y="1732"/>
                  </a:lnTo>
                  <a:lnTo>
                    <a:pt x="556" y="1732"/>
                  </a:lnTo>
                  <a:lnTo>
                    <a:pt x="558" y="1732"/>
                  </a:lnTo>
                  <a:lnTo>
                    <a:pt x="559" y="1732"/>
                  </a:lnTo>
                  <a:lnTo>
                    <a:pt x="559" y="1730"/>
                  </a:lnTo>
                  <a:lnTo>
                    <a:pt x="561" y="1730"/>
                  </a:lnTo>
                  <a:lnTo>
                    <a:pt x="563" y="1730"/>
                  </a:lnTo>
                  <a:lnTo>
                    <a:pt x="564" y="1730"/>
                  </a:lnTo>
                  <a:lnTo>
                    <a:pt x="564" y="1728"/>
                  </a:lnTo>
                  <a:lnTo>
                    <a:pt x="566" y="1728"/>
                  </a:lnTo>
                  <a:lnTo>
                    <a:pt x="566" y="1730"/>
                  </a:lnTo>
                  <a:lnTo>
                    <a:pt x="568" y="1730"/>
                  </a:lnTo>
                  <a:lnTo>
                    <a:pt x="569" y="1730"/>
                  </a:lnTo>
                  <a:lnTo>
                    <a:pt x="571" y="1730"/>
                  </a:lnTo>
                  <a:lnTo>
                    <a:pt x="573" y="1730"/>
                  </a:lnTo>
                  <a:lnTo>
                    <a:pt x="574" y="1730"/>
                  </a:lnTo>
                  <a:lnTo>
                    <a:pt x="576" y="1732"/>
                  </a:lnTo>
                  <a:lnTo>
                    <a:pt x="578" y="1732"/>
                  </a:lnTo>
                  <a:lnTo>
                    <a:pt x="579" y="1732"/>
                  </a:lnTo>
                  <a:lnTo>
                    <a:pt x="581" y="1732"/>
                  </a:lnTo>
                  <a:lnTo>
                    <a:pt x="583" y="1732"/>
                  </a:lnTo>
                  <a:lnTo>
                    <a:pt x="584" y="1732"/>
                  </a:lnTo>
                  <a:lnTo>
                    <a:pt x="584" y="1733"/>
                  </a:lnTo>
                  <a:lnTo>
                    <a:pt x="586" y="1733"/>
                  </a:lnTo>
                  <a:lnTo>
                    <a:pt x="586" y="1732"/>
                  </a:lnTo>
                  <a:lnTo>
                    <a:pt x="587" y="1732"/>
                  </a:lnTo>
                  <a:lnTo>
                    <a:pt x="587" y="1730"/>
                  </a:lnTo>
                  <a:lnTo>
                    <a:pt x="589" y="1728"/>
                  </a:lnTo>
                  <a:lnTo>
                    <a:pt x="589" y="1727"/>
                  </a:lnTo>
                  <a:lnTo>
                    <a:pt x="589" y="1725"/>
                  </a:lnTo>
                  <a:lnTo>
                    <a:pt x="591" y="1723"/>
                  </a:lnTo>
                  <a:lnTo>
                    <a:pt x="591" y="1722"/>
                  </a:lnTo>
                  <a:lnTo>
                    <a:pt x="592" y="1722"/>
                  </a:lnTo>
                  <a:lnTo>
                    <a:pt x="594" y="1720"/>
                  </a:lnTo>
                  <a:lnTo>
                    <a:pt x="596" y="1720"/>
                  </a:lnTo>
                  <a:lnTo>
                    <a:pt x="596" y="1719"/>
                  </a:lnTo>
                  <a:lnTo>
                    <a:pt x="597" y="1717"/>
                  </a:lnTo>
                  <a:lnTo>
                    <a:pt x="597" y="1715"/>
                  </a:lnTo>
                  <a:lnTo>
                    <a:pt x="599" y="1714"/>
                  </a:lnTo>
                  <a:lnTo>
                    <a:pt x="599" y="1712"/>
                  </a:lnTo>
                  <a:lnTo>
                    <a:pt x="599" y="1710"/>
                  </a:lnTo>
                  <a:lnTo>
                    <a:pt x="601" y="1709"/>
                  </a:lnTo>
                  <a:lnTo>
                    <a:pt x="602" y="1707"/>
                  </a:lnTo>
                  <a:lnTo>
                    <a:pt x="604" y="1705"/>
                  </a:lnTo>
                  <a:lnTo>
                    <a:pt x="606" y="1704"/>
                  </a:lnTo>
                  <a:lnTo>
                    <a:pt x="606" y="1702"/>
                  </a:lnTo>
                  <a:lnTo>
                    <a:pt x="607" y="1702"/>
                  </a:lnTo>
                  <a:lnTo>
                    <a:pt x="609" y="1700"/>
                  </a:lnTo>
                  <a:lnTo>
                    <a:pt x="609" y="1699"/>
                  </a:lnTo>
                  <a:lnTo>
                    <a:pt x="609" y="1697"/>
                  </a:lnTo>
                  <a:lnTo>
                    <a:pt x="611" y="1695"/>
                  </a:lnTo>
                  <a:lnTo>
                    <a:pt x="611" y="1694"/>
                  </a:lnTo>
                  <a:lnTo>
                    <a:pt x="611" y="1692"/>
                  </a:lnTo>
                  <a:lnTo>
                    <a:pt x="609" y="1690"/>
                  </a:lnTo>
                  <a:lnTo>
                    <a:pt x="609" y="1689"/>
                  </a:lnTo>
                  <a:lnTo>
                    <a:pt x="609" y="1687"/>
                  </a:lnTo>
                  <a:lnTo>
                    <a:pt x="609" y="1686"/>
                  </a:lnTo>
                  <a:lnTo>
                    <a:pt x="609" y="1684"/>
                  </a:lnTo>
                  <a:lnTo>
                    <a:pt x="609" y="1682"/>
                  </a:lnTo>
                  <a:lnTo>
                    <a:pt x="609" y="1681"/>
                  </a:lnTo>
                  <a:lnTo>
                    <a:pt x="607" y="1681"/>
                  </a:lnTo>
                  <a:lnTo>
                    <a:pt x="607" y="1679"/>
                  </a:lnTo>
                  <a:lnTo>
                    <a:pt x="607" y="1677"/>
                  </a:lnTo>
                  <a:lnTo>
                    <a:pt x="606" y="1676"/>
                  </a:lnTo>
                  <a:lnTo>
                    <a:pt x="606" y="1674"/>
                  </a:lnTo>
                  <a:lnTo>
                    <a:pt x="606" y="1672"/>
                  </a:lnTo>
                  <a:lnTo>
                    <a:pt x="604" y="1671"/>
                  </a:lnTo>
                  <a:lnTo>
                    <a:pt x="604" y="1669"/>
                  </a:lnTo>
                  <a:lnTo>
                    <a:pt x="604" y="1667"/>
                  </a:lnTo>
                  <a:lnTo>
                    <a:pt x="602" y="1666"/>
                  </a:lnTo>
                  <a:lnTo>
                    <a:pt x="602" y="1664"/>
                  </a:lnTo>
                  <a:lnTo>
                    <a:pt x="602" y="1662"/>
                  </a:lnTo>
                  <a:lnTo>
                    <a:pt x="601" y="1659"/>
                  </a:lnTo>
                  <a:lnTo>
                    <a:pt x="601" y="1657"/>
                  </a:lnTo>
                  <a:lnTo>
                    <a:pt x="601" y="1656"/>
                  </a:lnTo>
                  <a:lnTo>
                    <a:pt x="601" y="1654"/>
                  </a:lnTo>
                  <a:lnTo>
                    <a:pt x="599" y="1654"/>
                  </a:lnTo>
                  <a:lnTo>
                    <a:pt x="599" y="1653"/>
                  </a:lnTo>
                  <a:lnTo>
                    <a:pt x="597" y="1651"/>
                  </a:lnTo>
                  <a:lnTo>
                    <a:pt x="597" y="1649"/>
                  </a:lnTo>
                  <a:lnTo>
                    <a:pt x="597" y="1648"/>
                  </a:lnTo>
                  <a:lnTo>
                    <a:pt x="597" y="1646"/>
                  </a:lnTo>
                  <a:lnTo>
                    <a:pt x="597" y="1644"/>
                  </a:lnTo>
                  <a:lnTo>
                    <a:pt x="597" y="1639"/>
                  </a:lnTo>
                  <a:lnTo>
                    <a:pt x="597" y="1638"/>
                  </a:lnTo>
                  <a:lnTo>
                    <a:pt x="597" y="1636"/>
                  </a:lnTo>
                  <a:lnTo>
                    <a:pt x="599" y="1634"/>
                  </a:lnTo>
                  <a:lnTo>
                    <a:pt x="601" y="1633"/>
                  </a:lnTo>
                  <a:lnTo>
                    <a:pt x="601" y="1631"/>
                  </a:lnTo>
                  <a:lnTo>
                    <a:pt x="601" y="1629"/>
                  </a:lnTo>
                  <a:lnTo>
                    <a:pt x="599" y="1629"/>
                  </a:lnTo>
                  <a:lnTo>
                    <a:pt x="597" y="1628"/>
                  </a:lnTo>
                  <a:lnTo>
                    <a:pt x="596" y="1626"/>
                  </a:lnTo>
                  <a:lnTo>
                    <a:pt x="594" y="1626"/>
                  </a:lnTo>
                  <a:lnTo>
                    <a:pt x="592" y="1624"/>
                  </a:lnTo>
                  <a:lnTo>
                    <a:pt x="591" y="1624"/>
                  </a:lnTo>
                  <a:lnTo>
                    <a:pt x="589" y="1623"/>
                  </a:lnTo>
                  <a:lnTo>
                    <a:pt x="587" y="1623"/>
                  </a:lnTo>
                  <a:lnTo>
                    <a:pt x="586" y="1623"/>
                  </a:lnTo>
                  <a:lnTo>
                    <a:pt x="584" y="1623"/>
                  </a:lnTo>
                  <a:lnTo>
                    <a:pt x="583" y="1621"/>
                  </a:lnTo>
                  <a:lnTo>
                    <a:pt x="581" y="1623"/>
                  </a:lnTo>
                  <a:lnTo>
                    <a:pt x="579" y="1623"/>
                  </a:lnTo>
                  <a:lnTo>
                    <a:pt x="578" y="1621"/>
                  </a:lnTo>
                  <a:lnTo>
                    <a:pt x="576" y="1623"/>
                  </a:lnTo>
                  <a:lnTo>
                    <a:pt x="574" y="1623"/>
                  </a:lnTo>
                  <a:lnTo>
                    <a:pt x="574" y="1621"/>
                  </a:lnTo>
                  <a:lnTo>
                    <a:pt x="573" y="1621"/>
                  </a:lnTo>
                  <a:lnTo>
                    <a:pt x="573" y="1620"/>
                  </a:lnTo>
                  <a:lnTo>
                    <a:pt x="573" y="1618"/>
                  </a:lnTo>
                  <a:lnTo>
                    <a:pt x="573" y="1616"/>
                  </a:lnTo>
                  <a:lnTo>
                    <a:pt x="573" y="1615"/>
                  </a:lnTo>
                  <a:lnTo>
                    <a:pt x="573" y="1613"/>
                  </a:lnTo>
                  <a:lnTo>
                    <a:pt x="573" y="1611"/>
                  </a:lnTo>
                  <a:lnTo>
                    <a:pt x="573" y="1610"/>
                  </a:lnTo>
                  <a:lnTo>
                    <a:pt x="573" y="1608"/>
                  </a:lnTo>
                  <a:lnTo>
                    <a:pt x="573" y="1606"/>
                  </a:lnTo>
                  <a:lnTo>
                    <a:pt x="573" y="1605"/>
                  </a:lnTo>
                  <a:lnTo>
                    <a:pt x="573" y="1603"/>
                  </a:lnTo>
                  <a:lnTo>
                    <a:pt x="573" y="1601"/>
                  </a:lnTo>
                  <a:lnTo>
                    <a:pt x="573" y="1600"/>
                  </a:lnTo>
                  <a:lnTo>
                    <a:pt x="573" y="1598"/>
                  </a:lnTo>
                  <a:lnTo>
                    <a:pt x="573" y="1596"/>
                  </a:lnTo>
                  <a:lnTo>
                    <a:pt x="571" y="1596"/>
                  </a:lnTo>
                  <a:lnTo>
                    <a:pt x="573" y="1595"/>
                  </a:lnTo>
                  <a:lnTo>
                    <a:pt x="573" y="1593"/>
                  </a:lnTo>
                  <a:lnTo>
                    <a:pt x="573" y="1591"/>
                  </a:lnTo>
                  <a:lnTo>
                    <a:pt x="573" y="1590"/>
                  </a:lnTo>
                  <a:lnTo>
                    <a:pt x="573" y="1588"/>
                  </a:lnTo>
                  <a:lnTo>
                    <a:pt x="573" y="1587"/>
                  </a:lnTo>
                  <a:lnTo>
                    <a:pt x="573" y="1585"/>
                  </a:lnTo>
                  <a:lnTo>
                    <a:pt x="573" y="1583"/>
                  </a:lnTo>
                  <a:lnTo>
                    <a:pt x="574" y="1583"/>
                  </a:lnTo>
                  <a:lnTo>
                    <a:pt x="574" y="1582"/>
                  </a:lnTo>
                  <a:lnTo>
                    <a:pt x="574" y="1580"/>
                  </a:lnTo>
                  <a:lnTo>
                    <a:pt x="576" y="1580"/>
                  </a:lnTo>
                  <a:lnTo>
                    <a:pt x="578" y="1578"/>
                  </a:lnTo>
                  <a:lnTo>
                    <a:pt x="578" y="1577"/>
                  </a:lnTo>
                  <a:lnTo>
                    <a:pt x="578" y="1575"/>
                  </a:lnTo>
                  <a:lnTo>
                    <a:pt x="578" y="1573"/>
                  </a:lnTo>
                  <a:lnTo>
                    <a:pt x="578" y="1572"/>
                  </a:lnTo>
                  <a:lnTo>
                    <a:pt x="578" y="1570"/>
                  </a:lnTo>
                  <a:lnTo>
                    <a:pt x="579" y="1568"/>
                  </a:lnTo>
                  <a:lnTo>
                    <a:pt x="581" y="1568"/>
                  </a:lnTo>
                  <a:lnTo>
                    <a:pt x="581" y="1567"/>
                  </a:lnTo>
                  <a:lnTo>
                    <a:pt x="583" y="1567"/>
                  </a:lnTo>
                  <a:lnTo>
                    <a:pt x="583" y="1565"/>
                  </a:lnTo>
                  <a:lnTo>
                    <a:pt x="584" y="1565"/>
                  </a:lnTo>
                  <a:lnTo>
                    <a:pt x="584" y="1563"/>
                  </a:lnTo>
                  <a:lnTo>
                    <a:pt x="586" y="1563"/>
                  </a:lnTo>
                  <a:lnTo>
                    <a:pt x="586" y="1562"/>
                  </a:lnTo>
                  <a:lnTo>
                    <a:pt x="586" y="1560"/>
                  </a:lnTo>
                  <a:lnTo>
                    <a:pt x="584" y="1560"/>
                  </a:lnTo>
                  <a:lnTo>
                    <a:pt x="584" y="1558"/>
                  </a:lnTo>
                  <a:lnTo>
                    <a:pt x="583" y="1558"/>
                  </a:lnTo>
                  <a:lnTo>
                    <a:pt x="581" y="1557"/>
                  </a:lnTo>
                  <a:lnTo>
                    <a:pt x="579" y="1557"/>
                  </a:lnTo>
                  <a:lnTo>
                    <a:pt x="578" y="1555"/>
                  </a:lnTo>
                  <a:lnTo>
                    <a:pt x="576" y="1555"/>
                  </a:lnTo>
                  <a:lnTo>
                    <a:pt x="574" y="1555"/>
                  </a:lnTo>
                  <a:lnTo>
                    <a:pt x="573" y="1554"/>
                  </a:lnTo>
                  <a:lnTo>
                    <a:pt x="569" y="1554"/>
                  </a:lnTo>
                  <a:lnTo>
                    <a:pt x="568" y="1552"/>
                  </a:lnTo>
                  <a:lnTo>
                    <a:pt x="566" y="1552"/>
                  </a:lnTo>
                  <a:lnTo>
                    <a:pt x="564" y="1550"/>
                  </a:lnTo>
                  <a:lnTo>
                    <a:pt x="563" y="1550"/>
                  </a:lnTo>
                  <a:lnTo>
                    <a:pt x="561" y="1549"/>
                  </a:lnTo>
                  <a:lnTo>
                    <a:pt x="559" y="1547"/>
                  </a:lnTo>
                  <a:lnTo>
                    <a:pt x="558" y="1547"/>
                  </a:lnTo>
                  <a:lnTo>
                    <a:pt x="556" y="1547"/>
                  </a:lnTo>
                  <a:lnTo>
                    <a:pt x="554" y="1547"/>
                  </a:lnTo>
                  <a:lnTo>
                    <a:pt x="553" y="1547"/>
                  </a:lnTo>
                  <a:lnTo>
                    <a:pt x="553" y="1545"/>
                  </a:lnTo>
                  <a:lnTo>
                    <a:pt x="554" y="1545"/>
                  </a:lnTo>
                  <a:lnTo>
                    <a:pt x="554" y="1544"/>
                  </a:lnTo>
                  <a:lnTo>
                    <a:pt x="554" y="1542"/>
                  </a:lnTo>
                  <a:lnTo>
                    <a:pt x="554" y="1540"/>
                  </a:lnTo>
                  <a:lnTo>
                    <a:pt x="556" y="1539"/>
                  </a:lnTo>
                  <a:lnTo>
                    <a:pt x="554" y="1537"/>
                  </a:lnTo>
                  <a:lnTo>
                    <a:pt x="554" y="1535"/>
                  </a:lnTo>
                  <a:lnTo>
                    <a:pt x="554" y="1534"/>
                  </a:lnTo>
                  <a:lnTo>
                    <a:pt x="554" y="1532"/>
                  </a:lnTo>
                  <a:lnTo>
                    <a:pt x="554" y="1530"/>
                  </a:lnTo>
                  <a:lnTo>
                    <a:pt x="553" y="1529"/>
                  </a:lnTo>
                  <a:lnTo>
                    <a:pt x="553" y="1525"/>
                  </a:lnTo>
                  <a:lnTo>
                    <a:pt x="554" y="1525"/>
                  </a:lnTo>
                  <a:lnTo>
                    <a:pt x="556" y="1524"/>
                  </a:lnTo>
                  <a:lnTo>
                    <a:pt x="558" y="1524"/>
                  </a:lnTo>
                  <a:lnTo>
                    <a:pt x="559" y="1524"/>
                  </a:lnTo>
                  <a:lnTo>
                    <a:pt x="559" y="1522"/>
                  </a:lnTo>
                  <a:lnTo>
                    <a:pt x="561" y="1522"/>
                  </a:lnTo>
                  <a:lnTo>
                    <a:pt x="563" y="1522"/>
                  </a:lnTo>
                  <a:lnTo>
                    <a:pt x="563" y="1521"/>
                  </a:lnTo>
                  <a:lnTo>
                    <a:pt x="564" y="1521"/>
                  </a:lnTo>
                  <a:lnTo>
                    <a:pt x="566" y="1519"/>
                  </a:lnTo>
                  <a:lnTo>
                    <a:pt x="568" y="1519"/>
                  </a:lnTo>
                  <a:lnTo>
                    <a:pt x="568" y="1517"/>
                  </a:lnTo>
                  <a:lnTo>
                    <a:pt x="569" y="1517"/>
                  </a:lnTo>
                  <a:lnTo>
                    <a:pt x="569" y="1516"/>
                  </a:lnTo>
                  <a:lnTo>
                    <a:pt x="571" y="1514"/>
                  </a:lnTo>
                  <a:lnTo>
                    <a:pt x="571" y="1512"/>
                  </a:lnTo>
                  <a:lnTo>
                    <a:pt x="571" y="1511"/>
                  </a:lnTo>
                  <a:lnTo>
                    <a:pt x="571" y="1509"/>
                  </a:lnTo>
                  <a:lnTo>
                    <a:pt x="571" y="1507"/>
                  </a:lnTo>
                  <a:lnTo>
                    <a:pt x="571" y="1506"/>
                  </a:lnTo>
                  <a:lnTo>
                    <a:pt x="573" y="1504"/>
                  </a:lnTo>
                  <a:lnTo>
                    <a:pt x="573" y="1502"/>
                  </a:lnTo>
                  <a:lnTo>
                    <a:pt x="573" y="1501"/>
                  </a:lnTo>
                  <a:lnTo>
                    <a:pt x="573" y="1499"/>
                  </a:lnTo>
                  <a:lnTo>
                    <a:pt x="574" y="1497"/>
                  </a:lnTo>
                  <a:lnTo>
                    <a:pt x="574" y="1496"/>
                  </a:lnTo>
                  <a:lnTo>
                    <a:pt x="574" y="1494"/>
                  </a:lnTo>
                  <a:lnTo>
                    <a:pt x="576" y="1494"/>
                  </a:lnTo>
                  <a:lnTo>
                    <a:pt x="578" y="1493"/>
                  </a:lnTo>
                  <a:lnTo>
                    <a:pt x="579" y="1493"/>
                  </a:lnTo>
                  <a:lnTo>
                    <a:pt x="581" y="1491"/>
                  </a:lnTo>
                  <a:lnTo>
                    <a:pt x="583" y="1491"/>
                  </a:lnTo>
                  <a:lnTo>
                    <a:pt x="584" y="1491"/>
                  </a:lnTo>
                  <a:lnTo>
                    <a:pt x="586" y="1493"/>
                  </a:lnTo>
                  <a:lnTo>
                    <a:pt x="587" y="1493"/>
                  </a:lnTo>
                  <a:lnTo>
                    <a:pt x="589" y="1494"/>
                  </a:lnTo>
                  <a:lnTo>
                    <a:pt x="591" y="1496"/>
                  </a:lnTo>
                  <a:lnTo>
                    <a:pt x="592" y="1496"/>
                  </a:lnTo>
                  <a:lnTo>
                    <a:pt x="594" y="1497"/>
                  </a:lnTo>
                  <a:lnTo>
                    <a:pt x="596" y="1497"/>
                  </a:lnTo>
                  <a:lnTo>
                    <a:pt x="597" y="1497"/>
                  </a:lnTo>
                  <a:lnTo>
                    <a:pt x="599" y="1497"/>
                  </a:lnTo>
                  <a:lnTo>
                    <a:pt x="601" y="1499"/>
                  </a:lnTo>
                  <a:lnTo>
                    <a:pt x="602" y="1497"/>
                  </a:lnTo>
                  <a:lnTo>
                    <a:pt x="604" y="1497"/>
                  </a:lnTo>
                  <a:lnTo>
                    <a:pt x="606" y="1497"/>
                  </a:lnTo>
                  <a:lnTo>
                    <a:pt x="606" y="1496"/>
                  </a:lnTo>
                  <a:lnTo>
                    <a:pt x="607" y="1496"/>
                  </a:lnTo>
                  <a:lnTo>
                    <a:pt x="606" y="1496"/>
                  </a:lnTo>
                  <a:lnTo>
                    <a:pt x="606" y="1494"/>
                  </a:lnTo>
                  <a:lnTo>
                    <a:pt x="606" y="1493"/>
                  </a:lnTo>
                  <a:lnTo>
                    <a:pt x="604" y="1491"/>
                  </a:lnTo>
                  <a:lnTo>
                    <a:pt x="604" y="1489"/>
                  </a:lnTo>
                  <a:lnTo>
                    <a:pt x="602" y="1488"/>
                  </a:lnTo>
                  <a:lnTo>
                    <a:pt x="602" y="1486"/>
                  </a:lnTo>
                  <a:lnTo>
                    <a:pt x="602" y="1484"/>
                  </a:lnTo>
                  <a:lnTo>
                    <a:pt x="602" y="1483"/>
                  </a:lnTo>
                  <a:lnTo>
                    <a:pt x="601" y="1481"/>
                  </a:lnTo>
                  <a:lnTo>
                    <a:pt x="601" y="1479"/>
                  </a:lnTo>
                  <a:lnTo>
                    <a:pt x="601" y="1478"/>
                  </a:lnTo>
                  <a:lnTo>
                    <a:pt x="601" y="1476"/>
                  </a:lnTo>
                  <a:lnTo>
                    <a:pt x="599" y="1476"/>
                  </a:lnTo>
                  <a:lnTo>
                    <a:pt x="599" y="1474"/>
                  </a:lnTo>
                  <a:lnTo>
                    <a:pt x="599" y="1473"/>
                  </a:lnTo>
                  <a:lnTo>
                    <a:pt x="599" y="1471"/>
                  </a:lnTo>
                  <a:lnTo>
                    <a:pt x="599" y="1469"/>
                  </a:lnTo>
                  <a:lnTo>
                    <a:pt x="599" y="1468"/>
                  </a:lnTo>
                  <a:lnTo>
                    <a:pt x="599" y="1466"/>
                  </a:lnTo>
                  <a:lnTo>
                    <a:pt x="601" y="1464"/>
                  </a:lnTo>
                  <a:lnTo>
                    <a:pt x="601" y="1463"/>
                  </a:lnTo>
                  <a:lnTo>
                    <a:pt x="601" y="1461"/>
                  </a:lnTo>
                  <a:lnTo>
                    <a:pt x="602" y="1461"/>
                  </a:lnTo>
                  <a:lnTo>
                    <a:pt x="602" y="1460"/>
                  </a:lnTo>
                  <a:lnTo>
                    <a:pt x="602" y="1458"/>
                  </a:lnTo>
                  <a:lnTo>
                    <a:pt x="604" y="1458"/>
                  </a:lnTo>
                  <a:lnTo>
                    <a:pt x="604" y="1456"/>
                  </a:lnTo>
                  <a:lnTo>
                    <a:pt x="604" y="1455"/>
                  </a:lnTo>
                  <a:lnTo>
                    <a:pt x="604" y="1453"/>
                  </a:lnTo>
                  <a:lnTo>
                    <a:pt x="606" y="1453"/>
                  </a:lnTo>
                  <a:lnTo>
                    <a:pt x="606" y="1451"/>
                  </a:lnTo>
                  <a:lnTo>
                    <a:pt x="606" y="1450"/>
                  </a:lnTo>
                  <a:lnTo>
                    <a:pt x="606" y="1448"/>
                  </a:lnTo>
                  <a:lnTo>
                    <a:pt x="607" y="1448"/>
                  </a:lnTo>
                  <a:lnTo>
                    <a:pt x="607" y="1446"/>
                  </a:lnTo>
                  <a:lnTo>
                    <a:pt x="607" y="1445"/>
                  </a:lnTo>
                  <a:lnTo>
                    <a:pt x="607" y="1443"/>
                  </a:lnTo>
                  <a:lnTo>
                    <a:pt x="607" y="1441"/>
                  </a:lnTo>
                  <a:lnTo>
                    <a:pt x="607" y="1440"/>
                  </a:lnTo>
                  <a:lnTo>
                    <a:pt x="606" y="1440"/>
                  </a:lnTo>
                  <a:lnTo>
                    <a:pt x="606" y="1438"/>
                  </a:lnTo>
                  <a:lnTo>
                    <a:pt x="606" y="1436"/>
                  </a:lnTo>
                  <a:lnTo>
                    <a:pt x="606" y="1435"/>
                  </a:lnTo>
                  <a:lnTo>
                    <a:pt x="604" y="1435"/>
                  </a:lnTo>
                  <a:lnTo>
                    <a:pt x="604" y="1433"/>
                  </a:lnTo>
                  <a:lnTo>
                    <a:pt x="604" y="1431"/>
                  </a:lnTo>
                  <a:lnTo>
                    <a:pt x="604" y="1430"/>
                  </a:lnTo>
                  <a:lnTo>
                    <a:pt x="602" y="1430"/>
                  </a:lnTo>
                  <a:lnTo>
                    <a:pt x="602" y="1428"/>
                  </a:lnTo>
                  <a:lnTo>
                    <a:pt x="602" y="1430"/>
                  </a:lnTo>
                  <a:lnTo>
                    <a:pt x="602" y="1428"/>
                  </a:lnTo>
                  <a:lnTo>
                    <a:pt x="602" y="1427"/>
                  </a:lnTo>
                  <a:lnTo>
                    <a:pt x="601" y="1427"/>
                  </a:lnTo>
                  <a:lnTo>
                    <a:pt x="601" y="1425"/>
                  </a:lnTo>
                  <a:lnTo>
                    <a:pt x="599" y="1423"/>
                  </a:lnTo>
                  <a:lnTo>
                    <a:pt x="597" y="1422"/>
                  </a:lnTo>
                  <a:lnTo>
                    <a:pt x="597" y="1420"/>
                  </a:lnTo>
                  <a:lnTo>
                    <a:pt x="596" y="1420"/>
                  </a:lnTo>
                  <a:lnTo>
                    <a:pt x="596" y="1418"/>
                  </a:lnTo>
                  <a:lnTo>
                    <a:pt x="594" y="1417"/>
                  </a:lnTo>
                  <a:lnTo>
                    <a:pt x="592" y="1415"/>
                  </a:lnTo>
                  <a:lnTo>
                    <a:pt x="591" y="1413"/>
                  </a:lnTo>
                  <a:lnTo>
                    <a:pt x="591" y="1412"/>
                  </a:lnTo>
                  <a:lnTo>
                    <a:pt x="589" y="1412"/>
                  </a:lnTo>
                  <a:lnTo>
                    <a:pt x="589" y="1410"/>
                  </a:lnTo>
                  <a:lnTo>
                    <a:pt x="587" y="1408"/>
                  </a:lnTo>
                  <a:lnTo>
                    <a:pt x="586" y="1407"/>
                  </a:lnTo>
                  <a:lnTo>
                    <a:pt x="584" y="1405"/>
                  </a:lnTo>
                  <a:lnTo>
                    <a:pt x="584" y="1403"/>
                  </a:lnTo>
                  <a:lnTo>
                    <a:pt x="584" y="1402"/>
                  </a:lnTo>
                  <a:lnTo>
                    <a:pt x="583" y="1402"/>
                  </a:lnTo>
                  <a:lnTo>
                    <a:pt x="583" y="1400"/>
                  </a:lnTo>
                  <a:lnTo>
                    <a:pt x="583" y="1398"/>
                  </a:lnTo>
                  <a:lnTo>
                    <a:pt x="583" y="1397"/>
                  </a:lnTo>
                  <a:lnTo>
                    <a:pt x="581" y="1397"/>
                  </a:lnTo>
                  <a:lnTo>
                    <a:pt x="583" y="1395"/>
                  </a:lnTo>
                  <a:lnTo>
                    <a:pt x="581" y="1394"/>
                  </a:lnTo>
                  <a:lnTo>
                    <a:pt x="579" y="1390"/>
                  </a:lnTo>
                  <a:lnTo>
                    <a:pt x="578" y="1389"/>
                  </a:lnTo>
                  <a:lnTo>
                    <a:pt x="578" y="1387"/>
                  </a:lnTo>
                  <a:lnTo>
                    <a:pt x="576" y="1385"/>
                  </a:lnTo>
                  <a:lnTo>
                    <a:pt x="576" y="1384"/>
                  </a:lnTo>
                  <a:lnTo>
                    <a:pt x="574" y="1382"/>
                  </a:lnTo>
                  <a:lnTo>
                    <a:pt x="574" y="1380"/>
                  </a:lnTo>
                  <a:lnTo>
                    <a:pt x="574" y="1379"/>
                  </a:lnTo>
                  <a:lnTo>
                    <a:pt x="573" y="1377"/>
                  </a:lnTo>
                  <a:lnTo>
                    <a:pt x="573" y="1375"/>
                  </a:lnTo>
                  <a:lnTo>
                    <a:pt x="573" y="1374"/>
                  </a:lnTo>
                  <a:lnTo>
                    <a:pt x="571" y="1372"/>
                  </a:lnTo>
                  <a:lnTo>
                    <a:pt x="571" y="1370"/>
                  </a:lnTo>
                  <a:lnTo>
                    <a:pt x="569" y="1369"/>
                  </a:lnTo>
                  <a:lnTo>
                    <a:pt x="569" y="1367"/>
                  </a:lnTo>
                  <a:lnTo>
                    <a:pt x="568" y="1365"/>
                  </a:lnTo>
                  <a:lnTo>
                    <a:pt x="568" y="1364"/>
                  </a:lnTo>
                  <a:lnTo>
                    <a:pt x="568" y="1362"/>
                  </a:lnTo>
                  <a:lnTo>
                    <a:pt x="568" y="1361"/>
                  </a:lnTo>
                  <a:lnTo>
                    <a:pt x="566" y="1359"/>
                  </a:lnTo>
                  <a:lnTo>
                    <a:pt x="566" y="1357"/>
                  </a:lnTo>
                  <a:lnTo>
                    <a:pt x="566" y="1356"/>
                  </a:lnTo>
                  <a:lnTo>
                    <a:pt x="566" y="1354"/>
                  </a:lnTo>
                  <a:lnTo>
                    <a:pt x="566" y="1352"/>
                  </a:lnTo>
                  <a:lnTo>
                    <a:pt x="566" y="1351"/>
                  </a:lnTo>
                  <a:lnTo>
                    <a:pt x="564" y="1349"/>
                  </a:lnTo>
                  <a:lnTo>
                    <a:pt x="564" y="1347"/>
                  </a:lnTo>
                  <a:lnTo>
                    <a:pt x="566" y="1341"/>
                  </a:lnTo>
                  <a:lnTo>
                    <a:pt x="564" y="1339"/>
                  </a:lnTo>
                  <a:lnTo>
                    <a:pt x="564" y="1337"/>
                  </a:lnTo>
                  <a:lnTo>
                    <a:pt x="564" y="1336"/>
                  </a:lnTo>
                  <a:lnTo>
                    <a:pt x="564" y="1334"/>
                  </a:lnTo>
                  <a:lnTo>
                    <a:pt x="564" y="1332"/>
                  </a:lnTo>
                  <a:lnTo>
                    <a:pt x="564" y="1331"/>
                  </a:lnTo>
                  <a:lnTo>
                    <a:pt x="566" y="1331"/>
                  </a:lnTo>
                  <a:lnTo>
                    <a:pt x="566" y="1329"/>
                  </a:lnTo>
                  <a:lnTo>
                    <a:pt x="566" y="1328"/>
                  </a:lnTo>
                  <a:lnTo>
                    <a:pt x="566" y="1326"/>
                  </a:lnTo>
                  <a:lnTo>
                    <a:pt x="566" y="1324"/>
                  </a:lnTo>
                  <a:lnTo>
                    <a:pt x="568" y="1323"/>
                  </a:lnTo>
                  <a:lnTo>
                    <a:pt x="568" y="1321"/>
                  </a:lnTo>
                  <a:lnTo>
                    <a:pt x="568" y="1319"/>
                  </a:lnTo>
                  <a:lnTo>
                    <a:pt x="568" y="1318"/>
                  </a:lnTo>
                  <a:lnTo>
                    <a:pt x="566" y="1316"/>
                  </a:lnTo>
                  <a:lnTo>
                    <a:pt x="566" y="1314"/>
                  </a:lnTo>
                  <a:lnTo>
                    <a:pt x="564" y="1313"/>
                  </a:lnTo>
                  <a:lnTo>
                    <a:pt x="564" y="1311"/>
                  </a:lnTo>
                  <a:lnTo>
                    <a:pt x="564" y="1309"/>
                  </a:lnTo>
                  <a:lnTo>
                    <a:pt x="563" y="1308"/>
                  </a:lnTo>
                  <a:lnTo>
                    <a:pt x="563" y="1304"/>
                  </a:lnTo>
                  <a:lnTo>
                    <a:pt x="563" y="1303"/>
                  </a:lnTo>
                  <a:lnTo>
                    <a:pt x="563" y="1301"/>
                  </a:lnTo>
                  <a:lnTo>
                    <a:pt x="563" y="1299"/>
                  </a:lnTo>
                  <a:lnTo>
                    <a:pt x="563" y="1296"/>
                  </a:lnTo>
                  <a:lnTo>
                    <a:pt x="561" y="1296"/>
                  </a:lnTo>
                  <a:lnTo>
                    <a:pt x="559" y="1295"/>
                  </a:lnTo>
                  <a:lnTo>
                    <a:pt x="559" y="1293"/>
                  </a:lnTo>
                  <a:lnTo>
                    <a:pt x="558" y="1293"/>
                  </a:lnTo>
                  <a:lnTo>
                    <a:pt x="556" y="1291"/>
                  </a:lnTo>
                  <a:lnTo>
                    <a:pt x="556" y="1290"/>
                  </a:lnTo>
                  <a:lnTo>
                    <a:pt x="553" y="1286"/>
                  </a:lnTo>
                  <a:lnTo>
                    <a:pt x="553" y="1283"/>
                  </a:lnTo>
                  <a:lnTo>
                    <a:pt x="553" y="1281"/>
                  </a:lnTo>
                  <a:lnTo>
                    <a:pt x="553" y="1280"/>
                  </a:lnTo>
                  <a:lnTo>
                    <a:pt x="554" y="1280"/>
                  </a:lnTo>
                  <a:lnTo>
                    <a:pt x="556" y="1278"/>
                  </a:lnTo>
                  <a:lnTo>
                    <a:pt x="558" y="1276"/>
                  </a:lnTo>
                  <a:lnTo>
                    <a:pt x="561" y="1276"/>
                  </a:lnTo>
                  <a:lnTo>
                    <a:pt x="563" y="1276"/>
                  </a:lnTo>
                  <a:lnTo>
                    <a:pt x="563" y="1275"/>
                  </a:lnTo>
                  <a:lnTo>
                    <a:pt x="564" y="1273"/>
                  </a:lnTo>
                  <a:lnTo>
                    <a:pt x="566" y="1271"/>
                  </a:lnTo>
                  <a:lnTo>
                    <a:pt x="569" y="1270"/>
                  </a:lnTo>
                  <a:lnTo>
                    <a:pt x="571" y="1270"/>
                  </a:lnTo>
                  <a:lnTo>
                    <a:pt x="573" y="1268"/>
                  </a:lnTo>
                  <a:lnTo>
                    <a:pt x="574" y="1268"/>
                  </a:lnTo>
                  <a:lnTo>
                    <a:pt x="574" y="1267"/>
                  </a:lnTo>
                  <a:lnTo>
                    <a:pt x="576" y="1267"/>
                  </a:lnTo>
                  <a:lnTo>
                    <a:pt x="578" y="1265"/>
                  </a:lnTo>
                  <a:lnTo>
                    <a:pt x="579" y="1263"/>
                  </a:lnTo>
                  <a:lnTo>
                    <a:pt x="581" y="1262"/>
                  </a:lnTo>
                  <a:lnTo>
                    <a:pt x="583" y="1262"/>
                  </a:lnTo>
                  <a:lnTo>
                    <a:pt x="581" y="1260"/>
                  </a:lnTo>
                  <a:lnTo>
                    <a:pt x="579" y="1258"/>
                  </a:lnTo>
                  <a:lnTo>
                    <a:pt x="579" y="1257"/>
                  </a:lnTo>
                  <a:lnTo>
                    <a:pt x="578" y="1255"/>
                  </a:lnTo>
                  <a:lnTo>
                    <a:pt x="576" y="1253"/>
                  </a:lnTo>
                  <a:lnTo>
                    <a:pt x="576" y="1252"/>
                  </a:lnTo>
                  <a:lnTo>
                    <a:pt x="576" y="1250"/>
                  </a:lnTo>
                  <a:lnTo>
                    <a:pt x="574" y="1248"/>
                  </a:lnTo>
                  <a:lnTo>
                    <a:pt x="573" y="1247"/>
                  </a:lnTo>
                  <a:lnTo>
                    <a:pt x="573" y="1245"/>
                  </a:lnTo>
                  <a:lnTo>
                    <a:pt x="571" y="1243"/>
                  </a:lnTo>
                  <a:lnTo>
                    <a:pt x="571" y="1242"/>
                  </a:lnTo>
                  <a:lnTo>
                    <a:pt x="571" y="1240"/>
                  </a:lnTo>
                  <a:lnTo>
                    <a:pt x="569" y="1238"/>
                  </a:lnTo>
                  <a:lnTo>
                    <a:pt x="568" y="1235"/>
                  </a:lnTo>
                  <a:lnTo>
                    <a:pt x="566" y="1235"/>
                  </a:lnTo>
                  <a:lnTo>
                    <a:pt x="563" y="1232"/>
                  </a:lnTo>
                  <a:lnTo>
                    <a:pt x="563" y="1229"/>
                  </a:lnTo>
                  <a:lnTo>
                    <a:pt x="561" y="1227"/>
                  </a:lnTo>
                  <a:lnTo>
                    <a:pt x="561" y="1225"/>
                  </a:lnTo>
                  <a:lnTo>
                    <a:pt x="561" y="1224"/>
                  </a:lnTo>
                  <a:lnTo>
                    <a:pt x="561" y="1222"/>
                  </a:lnTo>
                  <a:lnTo>
                    <a:pt x="561" y="1220"/>
                  </a:lnTo>
                  <a:lnTo>
                    <a:pt x="563" y="1219"/>
                  </a:lnTo>
                  <a:lnTo>
                    <a:pt x="561" y="1219"/>
                  </a:lnTo>
                  <a:lnTo>
                    <a:pt x="559" y="1217"/>
                  </a:lnTo>
                  <a:lnTo>
                    <a:pt x="559" y="1215"/>
                  </a:lnTo>
                  <a:lnTo>
                    <a:pt x="558" y="1215"/>
                  </a:lnTo>
                  <a:lnTo>
                    <a:pt x="556" y="1214"/>
                  </a:lnTo>
                  <a:lnTo>
                    <a:pt x="556" y="1212"/>
                  </a:lnTo>
                  <a:lnTo>
                    <a:pt x="554" y="1210"/>
                  </a:lnTo>
                  <a:lnTo>
                    <a:pt x="553" y="1210"/>
                  </a:lnTo>
                  <a:lnTo>
                    <a:pt x="553" y="1209"/>
                  </a:lnTo>
                  <a:lnTo>
                    <a:pt x="551" y="1207"/>
                  </a:lnTo>
                  <a:lnTo>
                    <a:pt x="550" y="1207"/>
                  </a:lnTo>
                  <a:lnTo>
                    <a:pt x="548" y="1205"/>
                  </a:lnTo>
                  <a:lnTo>
                    <a:pt x="548" y="1204"/>
                  </a:lnTo>
                  <a:lnTo>
                    <a:pt x="546" y="1202"/>
                  </a:lnTo>
                  <a:lnTo>
                    <a:pt x="545" y="1199"/>
                  </a:lnTo>
                  <a:lnTo>
                    <a:pt x="545" y="1197"/>
                  </a:lnTo>
                  <a:lnTo>
                    <a:pt x="543" y="1196"/>
                  </a:lnTo>
                  <a:lnTo>
                    <a:pt x="541" y="1194"/>
                  </a:lnTo>
                  <a:lnTo>
                    <a:pt x="538" y="1192"/>
                  </a:lnTo>
                  <a:lnTo>
                    <a:pt x="536" y="1192"/>
                  </a:lnTo>
                  <a:lnTo>
                    <a:pt x="535" y="1191"/>
                  </a:lnTo>
                  <a:lnTo>
                    <a:pt x="531" y="1191"/>
                  </a:lnTo>
                  <a:lnTo>
                    <a:pt x="530" y="1191"/>
                  </a:lnTo>
                  <a:lnTo>
                    <a:pt x="528" y="1191"/>
                  </a:lnTo>
                  <a:lnTo>
                    <a:pt x="526" y="1189"/>
                  </a:lnTo>
                  <a:lnTo>
                    <a:pt x="525" y="1187"/>
                  </a:lnTo>
                  <a:lnTo>
                    <a:pt x="523" y="1187"/>
                  </a:lnTo>
                  <a:lnTo>
                    <a:pt x="520" y="1187"/>
                  </a:lnTo>
                  <a:lnTo>
                    <a:pt x="518" y="1186"/>
                  </a:lnTo>
                  <a:lnTo>
                    <a:pt x="517" y="1186"/>
                  </a:lnTo>
                  <a:lnTo>
                    <a:pt x="515" y="1186"/>
                  </a:lnTo>
                  <a:lnTo>
                    <a:pt x="513" y="1184"/>
                  </a:lnTo>
                  <a:lnTo>
                    <a:pt x="513" y="1182"/>
                  </a:lnTo>
                  <a:lnTo>
                    <a:pt x="513" y="1181"/>
                  </a:lnTo>
                  <a:lnTo>
                    <a:pt x="513" y="1179"/>
                  </a:lnTo>
                  <a:lnTo>
                    <a:pt x="512" y="1177"/>
                  </a:lnTo>
                  <a:lnTo>
                    <a:pt x="512" y="1174"/>
                  </a:lnTo>
                  <a:lnTo>
                    <a:pt x="513" y="1172"/>
                  </a:lnTo>
                  <a:lnTo>
                    <a:pt x="512" y="1171"/>
                  </a:lnTo>
                  <a:lnTo>
                    <a:pt x="512" y="1169"/>
                  </a:lnTo>
                  <a:lnTo>
                    <a:pt x="510" y="1168"/>
                  </a:lnTo>
                  <a:lnTo>
                    <a:pt x="510" y="1166"/>
                  </a:lnTo>
                  <a:lnTo>
                    <a:pt x="508" y="1164"/>
                  </a:lnTo>
                  <a:lnTo>
                    <a:pt x="507" y="1163"/>
                  </a:lnTo>
                  <a:lnTo>
                    <a:pt x="507" y="1161"/>
                  </a:lnTo>
                  <a:lnTo>
                    <a:pt x="507" y="1159"/>
                  </a:lnTo>
                  <a:lnTo>
                    <a:pt x="507" y="1158"/>
                  </a:lnTo>
                  <a:lnTo>
                    <a:pt x="505" y="1156"/>
                  </a:lnTo>
                  <a:lnTo>
                    <a:pt x="505" y="1154"/>
                  </a:lnTo>
                  <a:lnTo>
                    <a:pt x="505" y="1153"/>
                  </a:lnTo>
                  <a:lnTo>
                    <a:pt x="507" y="1151"/>
                  </a:lnTo>
                  <a:lnTo>
                    <a:pt x="505" y="1151"/>
                  </a:lnTo>
                  <a:lnTo>
                    <a:pt x="503" y="1153"/>
                  </a:lnTo>
                  <a:lnTo>
                    <a:pt x="502" y="1153"/>
                  </a:lnTo>
                  <a:lnTo>
                    <a:pt x="500" y="1153"/>
                  </a:lnTo>
                  <a:lnTo>
                    <a:pt x="498" y="1153"/>
                  </a:lnTo>
                  <a:lnTo>
                    <a:pt x="497" y="1153"/>
                  </a:lnTo>
                  <a:lnTo>
                    <a:pt x="495" y="1151"/>
                  </a:lnTo>
                  <a:lnTo>
                    <a:pt x="493" y="1149"/>
                  </a:lnTo>
                  <a:lnTo>
                    <a:pt x="492" y="1149"/>
                  </a:lnTo>
                  <a:lnTo>
                    <a:pt x="492" y="1148"/>
                  </a:lnTo>
                  <a:lnTo>
                    <a:pt x="493" y="1146"/>
                  </a:lnTo>
                  <a:lnTo>
                    <a:pt x="493" y="1144"/>
                  </a:lnTo>
                  <a:lnTo>
                    <a:pt x="492" y="1144"/>
                  </a:lnTo>
                  <a:lnTo>
                    <a:pt x="492" y="1143"/>
                  </a:lnTo>
                  <a:lnTo>
                    <a:pt x="492" y="1141"/>
                  </a:lnTo>
                  <a:lnTo>
                    <a:pt x="492" y="1139"/>
                  </a:lnTo>
                  <a:lnTo>
                    <a:pt x="492" y="1138"/>
                  </a:lnTo>
                  <a:lnTo>
                    <a:pt x="490" y="1138"/>
                  </a:lnTo>
                  <a:lnTo>
                    <a:pt x="490" y="1136"/>
                  </a:lnTo>
                  <a:lnTo>
                    <a:pt x="488" y="1136"/>
                  </a:lnTo>
                  <a:lnTo>
                    <a:pt x="488" y="1135"/>
                  </a:lnTo>
                  <a:lnTo>
                    <a:pt x="487" y="1135"/>
                  </a:lnTo>
                  <a:lnTo>
                    <a:pt x="485" y="1135"/>
                  </a:lnTo>
                  <a:lnTo>
                    <a:pt x="485" y="1133"/>
                  </a:lnTo>
                  <a:lnTo>
                    <a:pt x="485" y="1131"/>
                  </a:lnTo>
                  <a:lnTo>
                    <a:pt x="484" y="1130"/>
                  </a:lnTo>
                  <a:lnTo>
                    <a:pt x="484" y="1128"/>
                  </a:lnTo>
                  <a:lnTo>
                    <a:pt x="482" y="1128"/>
                  </a:lnTo>
                  <a:lnTo>
                    <a:pt x="482" y="1126"/>
                  </a:lnTo>
                  <a:lnTo>
                    <a:pt x="482" y="1125"/>
                  </a:lnTo>
                  <a:lnTo>
                    <a:pt x="482" y="1123"/>
                  </a:lnTo>
                  <a:lnTo>
                    <a:pt x="482" y="1121"/>
                  </a:lnTo>
                  <a:lnTo>
                    <a:pt x="484" y="1121"/>
                  </a:lnTo>
                  <a:lnTo>
                    <a:pt x="484" y="1120"/>
                  </a:lnTo>
                  <a:lnTo>
                    <a:pt x="482" y="1120"/>
                  </a:lnTo>
                  <a:lnTo>
                    <a:pt x="482" y="1118"/>
                  </a:lnTo>
                  <a:lnTo>
                    <a:pt x="482" y="1116"/>
                  </a:lnTo>
                  <a:lnTo>
                    <a:pt x="482" y="1115"/>
                  </a:lnTo>
                  <a:lnTo>
                    <a:pt x="480" y="1113"/>
                  </a:lnTo>
                  <a:lnTo>
                    <a:pt x="480" y="1111"/>
                  </a:lnTo>
                  <a:lnTo>
                    <a:pt x="480" y="1110"/>
                  </a:lnTo>
                  <a:lnTo>
                    <a:pt x="480" y="1108"/>
                  </a:lnTo>
                  <a:lnTo>
                    <a:pt x="479" y="1108"/>
                  </a:lnTo>
                  <a:lnTo>
                    <a:pt x="479" y="1106"/>
                  </a:lnTo>
                  <a:lnTo>
                    <a:pt x="477" y="1106"/>
                  </a:lnTo>
                  <a:lnTo>
                    <a:pt x="477" y="1105"/>
                  </a:lnTo>
                  <a:lnTo>
                    <a:pt x="475" y="1105"/>
                  </a:lnTo>
                  <a:lnTo>
                    <a:pt x="475" y="1103"/>
                  </a:lnTo>
                  <a:lnTo>
                    <a:pt x="474" y="1103"/>
                  </a:lnTo>
                  <a:lnTo>
                    <a:pt x="472" y="1103"/>
                  </a:lnTo>
                  <a:lnTo>
                    <a:pt x="470" y="1103"/>
                  </a:lnTo>
                  <a:lnTo>
                    <a:pt x="470" y="1105"/>
                  </a:lnTo>
                  <a:lnTo>
                    <a:pt x="469" y="1105"/>
                  </a:lnTo>
                  <a:lnTo>
                    <a:pt x="467" y="1105"/>
                  </a:lnTo>
                  <a:lnTo>
                    <a:pt x="465" y="1105"/>
                  </a:lnTo>
                  <a:lnTo>
                    <a:pt x="464" y="1105"/>
                  </a:lnTo>
                  <a:lnTo>
                    <a:pt x="464" y="1103"/>
                  </a:lnTo>
                  <a:lnTo>
                    <a:pt x="462" y="1103"/>
                  </a:lnTo>
                  <a:lnTo>
                    <a:pt x="462" y="1102"/>
                  </a:lnTo>
                  <a:lnTo>
                    <a:pt x="460" y="1102"/>
                  </a:lnTo>
                  <a:lnTo>
                    <a:pt x="460" y="1100"/>
                  </a:lnTo>
                  <a:lnTo>
                    <a:pt x="459" y="1100"/>
                  </a:lnTo>
                  <a:lnTo>
                    <a:pt x="457" y="1100"/>
                  </a:lnTo>
                  <a:lnTo>
                    <a:pt x="457" y="1098"/>
                  </a:lnTo>
                  <a:lnTo>
                    <a:pt x="456" y="1098"/>
                  </a:lnTo>
                  <a:lnTo>
                    <a:pt x="454" y="1098"/>
                  </a:lnTo>
                  <a:lnTo>
                    <a:pt x="452" y="1098"/>
                  </a:lnTo>
                  <a:lnTo>
                    <a:pt x="452" y="1100"/>
                  </a:lnTo>
                  <a:lnTo>
                    <a:pt x="451" y="1100"/>
                  </a:lnTo>
                  <a:lnTo>
                    <a:pt x="449" y="1100"/>
                  </a:lnTo>
                  <a:lnTo>
                    <a:pt x="449" y="1098"/>
                  </a:lnTo>
                  <a:lnTo>
                    <a:pt x="447" y="1098"/>
                  </a:lnTo>
                  <a:lnTo>
                    <a:pt x="447" y="1097"/>
                  </a:lnTo>
                  <a:lnTo>
                    <a:pt x="447" y="1095"/>
                  </a:lnTo>
                  <a:lnTo>
                    <a:pt x="447" y="1093"/>
                  </a:lnTo>
                  <a:lnTo>
                    <a:pt x="446" y="1093"/>
                  </a:lnTo>
                  <a:lnTo>
                    <a:pt x="446" y="1092"/>
                  </a:lnTo>
                  <a:lnTo>
                    <a:pt x="446" y="1090"/>
                  </a:lnTo>
                  <a:lnTo>
                    <a:pt x="446" y="1088"/>
                  </a:lnTo>
                  <a:lnTo>
                    <a:pt x="444" y="1088"/>
                  </a:lnTo>
                  <a:lnTo>
                    <a:pt x="444" y="1087"/>
                  </a:lnTo>
                  <a:lnTo>
                    <a:pt x="444" y="1085"/>
                  </a:lnTo>
                  <a:lnTo>
                    <a:pt x="442" y="1085"/>
                  </a:lnTo>
                  <a:lnTo>
                    <a:pt x="442" y="1083"/>
                  </a:lnTo>
                  <a:lnTo>
                    <a:pt x="442" y="1082"/>
                  </a:lnTo>
                  <a:lnTo>
                    <a:pt x="441" y="1082"/>
                  </a:lnTo>
                  <a:lnTo>
                    <a:pt x="441" y="1080"/>
                  </a:lnTo>
                  <a:lnTo>
                    <a:pt x="441" y="1078"/>
                  </a:lnTo>
                  <a:lnTo>
                    <a:pt x="441" y="1077"/>
                  </a:lnTo>
                  <a:lnTo>
                    <a:pt x="439" y="1075"/>
                  </a:lnTo>
                  <a:lnTo>
                    <a:pt x="437" y="1075"/>
                  </a:lnTo>
                  <a:lnTo>
                    <a:pt x="437" y="1073"/>
                  </a:lnTo>
                  <a:lnTo>
                    <a:pt x="436" y="1073"/>
                  </a:lnTo>
                  <a:lnTo>
                    <a:pt x="436" y="1072"/>
                  </a:lnTo>
                  <a:lnTo>
                    <a:pt x="434" y="1072"/>
                  </a:lnTo>
                  <a:lnTo>
                    <a:pt x="434" y="1070"/>
                  </a:lnTo>
                  <a:lnTo>
                    <a:pt x="434" y="1069"/>
                  </a:lnTo>
                  <a:lnTo>
                    <a:pt x="432" y="1069"/>
                  </a:lnTo>
                  <a:lnTo>
                    <a:pt x="431" y="1067"/>
                  </a:lnTo>
                  <a:lnTo>
                    <a:pt x="429" y="1065"/>
                  </a:lnTo>
                  <a:lnTo>
                    <a:pt x="429" y="1064"/>
                  </a:lnTo>
                  <a:lnTo>
                    <a:pt x="427" y="1062"/>
                  </a:lnTo>
                  <a:lnTo>
                    <a:pt x="427" y="1060"/>
                  </a:lnTo>
                  <a:lnTo>
                    <a:pt x="426" y="1060"/>
                  </a:lnTo>
                  <a:lnTo>
                    <a:pt x="426" y="1059"/>
                  </a:lnTo>
                  <a:lnTo>
                    <a:pt x="426" y="1057"/>
                  </a:lnTo>
                  <a:lnTo>
                    <a:pt x="424" y="1057"/>
                  </a:lnTo>
                  <a:lnTo>
                    <a:pt x="424" y="1055"/>
                  </a:lnTo>
                  <a:lnTo>
                    <a:pt x="424" y="1054"/>
                  </a:lnTo>
                  <a:lnTo>
                    <a:pt x="424" y="1052"/>
                  </a:lnTo>
                  <a:lnTo>
                    <a:pt x="423" y="1052"/>
                  </a:lnTo>
                  <a:lnTo>
                    <a:pt x="423" y="1050"/>
                  </a:lnTo>
                  <a:lnTo>
                    <a:pt x="421" y="1049"/>
                  </a:lnTo>
                  <a:lnTo>
                    <a:pt x="421" y="1047"/>
                  </a:lnTo>
                  <a:lnTo>
                    <a:pt x="419" y="1047"/>
                  </a:lnTo>
                  <a:lnTo>
                    <a:pt x="419" y="1045"/>
                  </a:lnTo>
                  <a:lnTo>
                    <a:pt x="418" y="1044"/>
                  </a:lnTo>
                  <a:lnTo>
                    <a:pt x="418" y="1042"/>
                  </a:lnTo>
                  <a:lnTo>
                    <a:pt x="416" y="1042"/>
                  </a:lnTo>
                  <a:lnTo>
                    <a:pt x="416" y="1040"/>
                  </a:lnTo>
                  <a:lnTo>
                    <a:pt x="416" y="1039"/>
                  </a:lnTo>
                  <a:lnTo>
                    <a:pt x="416" y="1037"/>
                  </a:lnTo>
                  <a:lnTo>
                    <a:pt x="416" y="1036"/>
                  </a:lnTo>
                  <a:lnTo>
                    <a:pt x="414" y="1036"/>
                  </a:lnTo>
                  <a:lnTo>
                    <a:pt x="414" y="1034"/>
                  </a:lnTo>
                  <a:lnTo>
                    <a:pt x="413" y="1034"/>
                  </a:lnTo>
                  <a:lnTo>
                    <a:pt x="413" y="1032"/>
                  </a:lnTo>
                  <a:lnTo>
                    <a:pt x="411" y="1032"/>
                  </a:lnTo>
                  <a:lnTo>
                    <a:pt x="411" y="1031"/>
                  </a:lnTo>
                  <a:lnTo>
                    <a:pt x="411" y="1029"/>
                  </a:lnTo>
                  <a:lnTo>
                    <a:pt x="409" y="1029"/>
                  </a:lnTo>
                  <a:lnTo>
                    <a:pt x="409" y="1027"/>
                  </a:lnTo>
                  <a:lnTo>
                    <a:pt x="408" y="1026"/>
                  </a:lnTo>
                  <a:lnTo>
                    <a:pt x="408" y="1024"/>
                  </a:lnTo>
                  <a:lnTo>
                    <a:pt x="406" y="1024"/>
                  </a:lnTo>
                  <a:lnTo>
                    <a:pt x="406" y="1022"/>
                  </a:lnTo>
                  <a:lnTo>
                    <a:pt x="404" y="1022"/>
                  </a:lnTo>
                  <a:lnTo>
                    <a:pt x="404" y="1021"/>
                  </a:lnTo>
                  <a:lnTo>
                    <a:pt x="404" y="1019"/>
                  </a:lnTo>
                  <a:lnTo>
                    <a:pt x="404" y="1017"/>
                  </a:lnTo>
                  <a:lnTo>
                    <a:pt x="404" y="1016"/>
                  </a:lnTo>
                  <a:lnTo>
                    <a:pt x="406" y="1016"/>
                  </a:lnTo>
                  <a:lnTo>
                    <a:pt x="404" y="1014"/>
                  </a:lnTo>
                  <a:lnTo>
                    <a:pt x="404" y="1012"/>
                  </a:lnTo>
                  <a:lnTo>
                    <a:pt x="403" y="1012"/>
                  </a:lnTo>
                  <a:lnTo>
                    <a:pt x="403" y="1011"/>
                  </a:lnTo>
                  <a:lnTo>
                    <a:pt x="403" y="1009"/>
                  </a:lnTo>
                  <a:lnTo>
                    <a:pt x="403" y="1008"/>
                  </a:lnTo>
                  <a:lnTo>
                    <a:pt x="403" y="1006"/>
                  </a:lnTo>
                  <a:lnTo>
                    <a:pt x="403" y="1004"/>
                  </a:lnTo>
                  <a:lnTo>
                    <a:pt x="403" y="1003"/>
                  </a:lnTo>
                  <a:lnTo>
                    <a:pt x="403" y="1001"/>
                  </a:lnTo>
                  <a:lnTo>
                    <a:pt x="403" y="999"/>
                  </a:lnTo>
                  <a:lnTo>
                    <a:pt x="403" y="998"/>
                  </a:lnTo>
                  <a:lnTo>
                    <a:pt x="403" y="996"/>
                  </a:lnTo>
                  <a:lnTo>
                    <a:pt x="403" y="994"/>
                  </a:lnTo>
                  <a:lnTo>
                    <a:pt x="403" y="993"/>
                  </a:lnTo>
                  <a:lnTo>
                    <a:pt x="403" y="991"/>
                  </a:lnTo>
                  <a:lnTo>
                    <a:pt x="403" y="989"/>
                  </a:lnTo>
                  <a:lnTo>
                    <a:pt x="401" y="989"/>
                  </a:lnTo>
                  <a:lnTo>
                    <a:pt x="401" y="988"/>
                  </a:lnTo>
                  <a:lnTo>
                    <a:pt x="401" y="986"/>
                  </a:lnTo>
                  <a:lnTo>
                    <a:pt x="399" y="986"/>
                  </a:lnTo>
                  <a:lnTo>
                    <a:pt x="399" y="984"/>
                  </a:lnTo>
                  <a:lnTo>
                    <a:pt x="399" y="983"/>
                  </a:lnTo>
                  <a:lnTo>
                    <a:pt x="399" y="981"/>
                  </a:lnTo>
                  <a:lnTo>
                    <a:pt x="398" y="981"/>
                  </a:lnTo>
                  <a:lnTo>
                    <a:pt x="398" y="979"/>
                  </a:lnTo>
                  <a:lnTo>
                    <a:pt x="398" y="978"/>
                  </a:lnTo>
                  <a:lnTo>
                    <a:pt x="396" y="978"/>
                  </a:lnTo>
                  <a:lnTo>
                    <a:pt x="396" y="976"/>
                  </a:lnTo>
                  <a:lnTo>
                    <a:pt x="394" y="976"/>
                  </a:lnTo>
                  <a:lnTo>
                    <a:pt x="393" y="975"/>
                  </a:lnTo>
                  <a:lnTo>
                    <a:pt x="393" y="973"/>
                  </a:lnTo>
                  <a:lnTo>
                    <a:pt x="393" y="971"/>
                  </a:lnTo>
                  <a:lnTo>
                    <a:pt x="391" y="971"/>
                  </a:lnTo>
                  <a:lnTo>
                    <a:pt x="391" y="970"/>
                  </a:lnTo>
                  <a:lnTo>
                    <a:pt x="391" y="968"/>
                  </a:lnTo>
                  <a:lnTo>
                    <a:pt x="391" y="966"/>
                  </a:lnTo>
                  <a:lnTo>
                    <a:pt x="391" y="965"/>
                  </a:lnTo>
                  <a:lnTo>
                    <a:pt x="391" y="963"/>
                  </a:lnTo>
                  <a:lnTo>
                    <a:pt x="391" y="961"/>
                  </a:lnTo>
                  <a:lnTo>
                    <a:pt x="391" y="960"/>
                  </a:lnTo>
                  <a:lnTo>
                    <a:pt x="391" y="958"/>
                  </a:lnTo>
                  <a:lnTo>
                    <a:pt x="391" y="956"/>
                  </a:lnTo>
                  <a:lnTo>
                    <a:pt x="391" y="955"/>
                  </a:lnTo>
                  <a:lnTo>
                    <a:pt x="391" y="953"/>
                  </a:lnTo>
                  <a:lnTo>
                    <a:pt x="391" y="951"/>
                  </a:lnTo>
                  <a:lnTo>
                    <a:pt x="391" y="950"/>
                  </a:lnTo>
                  <a:lnTo>
                    <a:pt x="393" y="948"/>
                  </a:lnTo>
                  <a:lnTo>
                    <a:pt x="393" y="946"/>
                  </a:lnTo>
                  <a:lnTo>
                    <a:pt x="391" y="946"/>
                  </a:lnTo>
                  <a:lnTo>
                    <a:pt x="391" y="945"/>
                  </a:lnTo>
                  <a:lnTo>
                    <a:pt x="390" y="945"/>
                  </a:lnTo>
                  <a:lnTo>
                    <a:pt x="390" y="943"/>
                  </a:lnTo>
                  <a:lnTo>
                    <a:pt x="390" y="942"/>
                  </a:lnTo>
                  <a:lnTo>
                    <a:pt x="391" y="940"/>
                  </a:lnTo>
                  <a:lnTo>
                    <a:pt x="390" y="940"/>
                  </a:lnTo>
                  <a:lnTo>
                    <a:pt x="390" y="938"/>
                  </a:lnTo>
                  <a:lnTo>
                    <a:pt x="391" y="938"/>
                  </a:lnTo>
                  <a:lnTo>
                    <a:pt x="391" y="937"/>
                  </a:lnTo>
                  <a:lnTo>
                    <a:pt x="391" y="935"/>
                  </a:lnTo>
                  <a:lnTo>
                    <a:pt x="391" y="933"/>
                  </a:lnTo>
                  <a:lnTo>
                    <a:pt x="393" y="933"/>
                  </a:lnTo>
                  <a:lnTo>
                    <a:pt x="393" y="932"/>
                  </a:lnTo>
                  <a:lnTo>
                    <a:pt x="393" y="930"/>
                  </a:lnTo>
                  <a:lnTo>
                    <a:pt x="394" y="930"/>
                  </a:lnTo>
                  <a:lnTo>
                    <a:pt x="396" y="928"/>
                  </a:lnTo>
                  <a:lnTo>
                    <a:pt x="396" y="927"/>
                  </a:lnTo>
                  <a:lnTo>
                    <a:pt x="398" y="927"/>
                  </a:lnTo>
                  <a:lnTo>
                    <a:pt x="399" y="927"/>
                  </a:lnTo>
                  <a:lnTo>
                    <a:pt x="401" y="927"/>
                  </a:lnTo>
                  <a:lnTo>
                    <a:pt x="401" y="925"/>
                  </a:lnTo>
                  <a:lnTo>
                    <a:pt x="403" y="925"/>
                  </a:lnTo>
                  <a:lnTo>
                    <a:pt x="403" y="923"/>
                  </a:lnTo>
                  <a:lnTo>
                    <a:pt x="404" y="923"/>
                  </a:lnTo>
                  <a:lnTo>
                    <a:pt x="406" y="923"/>
                  </a:lnTo>
                  <a:lnTo>
                    <a:pt x="408" y="923"/>
                  </a:lnTo>
                  <a:lnTo>
                    <a:pt x="409" y="923"/>
                  </a:lnTo>
                  <a:lnTo>
                    <a:pt x="411" y="923"/>
                  </a:lnTo>
                  <a:lnTo>
                    <a:pt x="413" y="923"/>
                  </a:lnTo>
                  <a:lnTo>
                    <a:pt x="413" y="922"/>
                  </a:lnTo>
                  <a:lnTo>
                    <a:pt x="414" y="922"/>
                  </a:lnTo>
                  <a:lnTo>
                    <a:pt x="416" y="922"/>
                  </a:lnTo>
                  <a:lnTo>
                    <a:pt x="416" y="920"/>
                  </a:lnTo>
                  <a:lnTo>
                    <a:pt x="418" y="920"/>
                  </a:lnTo>
                  <a:lnTo>
                    <a:pt x="419" y="920"/>
                  </a:lnTo>
                  <a:lnTo>
                    <a:pt x="419" y="918"/>
                  </a:lnTo>
                  <a:lnTo>
                    <a:pt x="421" y="918"/>
                  </a:lnTo>
                  <a:lnTo>
                    <a:pt x="421" y="917"/>
                  </a:lnTo>
                  <a:lnTo>
                    <a:pt x="421" y="915"/>
                  </a:lnTo>
                  <a:lnTo>
                    <a:pt x="421" y="913"/>
                  </a:lnTo>
                  <a:lnTo>
                    <a:pt x="423" y="913"/>
                  </a:lnTo>
                  <a:lnTo>
                    <a:pt x="423" y="912"/>
                  </a:lnTo>
                  <a:lnTo>
                    <a:pt x="423" y="910"/>
                  </a:lnTo>
                  <a:lnTo>
                    <a:pt x="424" y="910"/>
                  </a:lnTo>
                  <a:lnTo>
                    <a:pt x="424" y="909"/>
                  </a:lnTo>
                  <a:lnTo>
                    <a:pt x="423" y="909"/>
                  </a:lnTo>
                  <a:lnTo>
                    <a:pt x="423" y="907"/>
                  </a:lnTo>
                  <a:lnTo>
                    <a:pt x="423" y="905"/>
                  </a:lnTo>
                  <a:lnTo>
                    <a:pt x="423" y="904"/>
                  </a:lnTo>
                  <a:lnTo>
                    <a:pt x="423" y="902"/>
                  </a:lnTo>
                  <a:lnTo>
                    <a:pt x="423" y="900"/>
                  </a:lnTo>
                  <a:lnTo>
                    <a:pt x="424" y="900"/>
                  </a:lnTo>
                  <a:lnTo>
                    <a:pt x="424" y="899"/>
                  </a:lnTo>
                  <a:lnTo>
                    <a:pt x="424" y="897"/>
                  </a:lnTo>
                  <a:lnTo>
                    <a:pt x="426" y="895"/>
                  </a:lnTo>
                  <a:lnTo>
                    <a:pt x="427" y="895"/>
                  </a:lnTo>
                  <a:lnTo>
                    <a:pt x="426" y="895"/>
                  </a:lnTo>
                  <a:lnTo>
                    <a:pt x="424" y="895"/>
                  </a:lnTo>
                  <a:lnTo>
                    <a:pt x="423" y="894"/>
                  </a:lnTo>
                  <a:lnTo>
                    <a:pt x="421" y="894"/>
                  </a:lnTo>
                  <a:lnTo>
                    <a:pt x="419" y="894"/>
                  </a:lnTo>
                  <a:lnTo>
                    <a:pt x="418" y="894"/>
                  </a:lnTo>
                  <a:lnTo>
                    <a:pt x="416" y="894"/>
                  </a:lnTo>
                  <a:lnTo>
                    <a:pt x="414" y="894"/>
                  </a:lnTo>
                  <a:lnTo>
                    <a:pt x="413" y="894"/>
                  </a:lnTo>
                  <a:lnTo>
                    <a:pt x="411" y="894"/>
                  </a:lnTo>
                  <a:lnTo>
                    <a:pt x="409" y="894"/>
                  </a:lnTo>
                  <a:lnTo>
                    <a:pt x="408" y="894"/>
                  </a:lnTo>
                  <a:lnTo>
                    <a:pt x="406" y="894"/>
                  </a:lnTo>
                  <a:lnTo>
                    <a:pt x="404" y="894"/>
                  </a:lnTo>
                  <a:lnTo>
                    <a:pt x="403" y="894"/>
                  </a:lnTo>
                  <a:lnTo>
                    <a:pt x="401" y="894"/>
                  </a:lnTo>
                  <a:lnTo>
                    <a:pt x="399" y="894"/>
                  </a:lnTo>
                  <a:lnTo>
                    <a:pt x="399" y="895"/>
                  </a:lnTo>
                  <a:lnTo>
                    <a:pt x="398" y="895"/>
                  </a:lnTo>
                  <a:lnTo>
                    <a:pt x="396" y="895"/>
                  </a:lnTo>
                  <a:lnTo>
                    <a:pt x="394" y="895"/>
                  </a:lnTo>
                  <a:lnTo>
                    <a:pt x="393" y="895"/>
                  </a:lnTo>
                  <a:lnTo>
                    <a:pt x="391" y="897"/>
                  </a:lnTo>
                  <a:lnTo>
                    <a:pt x="390" y="895"/>
                  </a:lnTo>
                  <a:lnTo>
                    <a:pt x="390" y="897"/>
                  </a:lnTo>
                  <a:lnTo>
                    <a:pt x="388" y="897"/>
                  </a:lnTo>
                  <a:lnTo>
                    <a:pt x="386" y="897"/>
                  </a:lnTo>
                  <a:lnTo>
                    <a:pt x="385" y="897"/>
                  </a:lnTo>
                  <a:lnTo>
                    <a:pt x="383" y="897"/>
                  </a:lnTo>
                  <a:lnTo>
                    <a:pt x="381" y="897"/>
                  </a:lnTo>
                  <a:lnTo>
                    <a:pt x="380" y="895"/>
                  </a:lnTo>
                  <a:lnTo>
                    <a:pt x="380" y="897"/>
                  </a:lnTo>
                  <a:lnTo>
                    <a:pt x="378" y="897"/>
                  </a:lnTo>
                  <a:lnTo>
                    <a:pt x="376" y="897"/>
                  </a:lnTo>
                  <a:lnTo>
                    <a:pt x="375" y="897"/>
                  </a:lnTo>
                  <a:lnTo>
                    <a:pt x="373" y="897"/>
                  </a:lnTo>
                  <a:lnTo>
                    <a:pt x="373" y="899"/>
                  </a:lnTo>
                  <a:lnTo>
                    <a:pt x="371" y="899"/>
                  </a:lnTo>
                  <a:lnTo>
                    <a:pt x="370" y="899"/>
                  </a:lnTo>
                  <a:lnTo>
                    <a:pt x="368" y="900"/>
                  </a:lnTo>
                  <a:lnTo>
                    <a:pt x="368" y="902"/>
                  </a:lnTo>
                  <a:lnTo>
                    <a:pt x="366" y="902"/>
                  </a:lnTo>
                  <a:lnTo>
                    <a:pt x="365" y="902"/>
                  </a:lnTo>
                  <a:lnTo>
                    <a:pt x="365" y="904"/>
                  </a:lnTo>
                  <a:lnTo>
                    <a:pt x="365" y="905"/>
                  </a:lnTo>
                  <a:lnTo>
                    <a:pt x="365" y="907"/>
                  </a:lnTo>
                  <a:lnTo>
                    <a:pt x="363" y="909"/>
                  </a:lnTo>
                  <a:lnTo>
                    <a:pt x="361" y="909"/>
                  </a:lnTo>
                  <a:lnTo>
                    <a:pt x="361" y="910"/>
                  </a:lnTo>
                  <a:lnTo>
                    <a:pt x="361" y="912"/>
                  </a:lnTo>
                  <a:lnTo>
                    <a:pt x="360" y="912"/>
                  </a:lnTo>
                  <a:lnTo>
                    <a:pt x="358" y="912"/>
                  </a:lnTo>
                  <a:lnTo>
                    <a:pt x="357" y="913"/>
                  </a:lnTo>
                  <a:lnTo>
                    <a:pt x="355" y="913"/>
                  </a:lnTo>
                  <a:lnTo>
                    <a:pt x="355" y="915"/>
                  </a:lnTo>
                  <a:lnTo>
                    <a:pt x="353" y="915"/>
                  </a:lnTo>
                  <a:lnTo>
                    <a:pt x="352" y="915"/>
                  </a:lnTo>
                  <a:lnTo>
                    <a:pt x="350" y="915"/>
                  </a:lnTo>
                  <a:lnTo>
                    <a:pt x="350" y="913"/>
                  </a:lnTo>
                  <a:lnTo>
                    <a:pt x="348" y="913"/>
                  </a:lnTo>
                  <a:lnTo>
                    <a:pt x="350" y="913"/>
                  </a:lnTo>
                  <a:lnTo>
                    <a:pt x="348" y="913"/>
                  </a:lnTo>
                  <a:lnTo>
                    <a:pt x="348" y="912"/>
                  </a:lnTo>
                  <a:lnTo>
                    <a:pt x="347" y="912"/>
                  </a:lnTo>
                  <a:lnTo>
                    <a:pt x="345" y="910"/>
                  </a:lnTo>
                  <a:lnTo>
                    <a:pt x="345" y="909"/>
                  </a:lnTo>
                  <a:lnTo>
                    <a:pt x="343" y="907"/>
                  </a:lnTo>
                  <a:lnTo>
                    <a:pt x="345" y="907"/>
                  </a:lnTo>
                  <a:lnTo>
                    <a:pt x="345" y="905"/>
                  </a:lnTo>
                  <a:lnTo>
                    <a:pt x="345" y="904"/>
                  </a:lnTo>
                  <a:lnTo>
                    <a:pt x="345" y="902"/>
                  </a:lnTo>
                  <a:lnTo>
                    <a:pt x="345" y="900"/>
                  </a:lnTo>
                  <a:lnTo>
                    <a:pt x="343" y="900"/>
                  </a:lnTo>
                  <a:lnTo>
                    <a:pt x="343" y="899"/>
                  </a:lnTo>
                  <a:lnTo>
                    <a:pt x="343" y="897"/>
                  </a:lnTo>
                  <a:lnTo>
                    <a:pt x="345" y="897"/>
                  </a:lnTo>
                  <a:lnTo>
                    <a:pt x="345" y="895"/>
                  </a:lnTo>
                  <a:lnTo>
                    <a:pt x="347" y="895"/>
                  </a:lnTo>
                  <a:lnTo>
                    <a:pt x="348" y="895"/>
                  </a:lnTo>
                  <a:lnTo>
                    <a:pt x="350" y="895"/>
                  </a:lnTo>
                  <a:lnTo>
                    <a:pt x="350" y="894"/>
                  </a:lnTo>
                  <a:lnTo>
                    <a:pt x="352" y="894"/>
                  </a:lnTo>
                  <a:lnTo>
                    <a:pt x="353" y="894"/>
                  </a:lnTo>
                  <a:lnTo>
                    <a:pt x="353" y="892"/>
                  </a:lnTo>
                  <a:lnTo>
                    <a:pt x="355" y="892"/>
                  </a:lnTo>
                  <a:lnTo>
                    <a:pt x="355" y="890"/>
                  </a:lnTo>
                  <a:lnTo>
                    <a:pt x="357" y="890"/>
                  </a:lnTo>
                  <a:lnTo>
                    <a:pt x="357" y="889"/>
                  </a:lnTo>
                  <a:lnTo>
                    <a:pt x="355" y="889"/>
                  </a:lnTo>
                  <a:lnTo>
                    <a:pt x="355" y="887"/>
                  </a:lnTo>
                  <a:lnTo>
                    <a:pt x="355" y="885"/>
                  </a:lnTo>
                  <a:lnTo>
                    <a:pt x="357" y="885"/>
                  </a:lnTo>
                  <a:lnTo>
                    <a:pt x="357" y="884"/>
                  </a:lnTo>
                  <a:lnTo>
                    <a:pt x="355" y="884"/>
                  </a:lnTo>
                  <a:lnTo>
                    <a:pt x="355" y="882"/>
                  </a:lnTo>
                  <a:lnTo>
                    <a:pt x="355" y="880"/>
                  </a:lnTo>
                  <a:lnTo>
                    <a:pt x="353" y="880"/>
                  </a:lnTo>
                  <a:lnTo>
                    <a:pt x="353" y="879"/>
                  </a:lnTo>
                  <a:lnTo>
                    <a:pt x="355" y="879"/>
                  </a:lnTo>
                  <a:lnTo>
                    <a:pt x="353" y="877"/>
                  </a:lnTo>
                  <a:lnTo>
                    <a:pt x="353" y="876"/>
                  </a:lnTo>
                  <a:lnTo>
                    <a:pt x="352" y="874"/>
                  </a:lnTo>
                  <a:lnTo>
                    <a:pt x="352" y="872"/>
                  </a:lnTo>
                  <a:lnTo>
                    <a:pt x="352" y="871"/>
                  </a:lnTo>
                  <a:lnTo>
                    <a:pt x="352" y="869"/>
                  </a:lnTo>
                  <a:lnTo>
                    <a:pt x="352" y="867"/>
                  </a:lnTo>
                  <a:lnTo>
                    <a:pt x="350" y="867"/>
                  </a:lnTo>
                  <a:lnTo>
                    <a:pt x="350" y="866"/>
                  </a:lnTo>
                  <a:lnTo>
                    <a:pt x="350" y="864"/>
                  </a:lnTo>
                  <a:lnTo>
                    <a:pt x="348" y="862"/>
                  </a:lnTo>
                  <a:lnTo>
                    <a:pt x="348" y="861"/>
                  </a:lnTo>
                  <a:lnTo>
                    <a:pt x="347" y="861"/>
                  </a:lnTo>
                  <a:lnTo>
                    <a:pt x="345" y="859"/>
                  </a:lnTo>
                  <a:lnTo>
                    <a:pt x="343" y="857"/>
                  </a:lnTo>
                  <a:lnTo>
                    <a:pt x="342" y="856"/>
                  </a:lnTo>
                  <a:lnTo>
                    <a:pt x="340" y="854"/>
                  </a:lnTo>
                  <a:lnTo>
                    <a:pt x="338" y="854"/>
                  </a:lnTo>
                  <a:lnTo>
                    <a:pt x="337" y="852"/>
                  </a:lnTo>
                  <a:lnTo>
                    <a:pt x="335" y="852"/>
                  </a:lnTo>
                  <a:lnTo>
                    <a:pt x="335" y="851"/>
                  </a:lnTo>
                  <a:lnTo>
                    <a:pt x="333" y="851"/>
                  </a:lnTo>
                  <a:lnTo>
                    <a:pt x="333" y="849"/>
                  </a:lnTo>
                  <a:lnTo>
                    <a:pt x="335" y="847"/>
                  </a:lnTo>
                  <a:lnTo>
                    <a:pt x="337" y="847"/>
                  </a:lnTo>
                  <a:lnTo>
                    <a:pt x="338" y="846"/>
                  </a:lnTo>
                  <a:lnTo>
                    <a:pt x="338" y="844"/>
                  </a:lnTo>
                  <a:lnTo>
                    <a:pt x="340" y="844"/>
                  </a:lnTo>
                  <a:lnTo>
                    <a:pt x="342" y="843"/>
                  </a:lnTo>
                  <a:lnTo>
                    <a:pt x="335" y="843"/>
                  </a:lnTo>
                  <a:lnTo>
                    <a:pt x="333" y="839"/>
                  </a:lnTo>
                  <a:lnTo>
                    <a:pt x="333" y="838"/>
                  </a:lnTo>
                  <a:lnTo>
                    <a:pt x="333" y="836"/>
                  </a:lnTo>
                  <a:lnTo>
                    <a:pt x="332" y="833"/>
                  </a:lnTo>
                  <a:lnTo>
                    <a:pt x="332" y="831"/>
                  </a:lnTo>
                  <a:lnTo>
                    <a:pt x="332" y="829"/>
                  </a:lnTo>
                  <a:lnTo>
                    <a:pt x="330" y="828"/>
                  </a:lnTo>
                  <a:lnTo>
                    <a:pt x="330" y="826"/>
                  </a:lnTo>
                  <a:lnTo>
                    <a:pt x="329" y="824"/>
                  </a:lnTo>
                  <a:lnTo>
                    <a:pt x="329" y="823"/>
                  </a:lnTo>
                  <a:lnTo>
                    <a:pt x="327" y="821"/>
                  </a:lnTo>
                  <a:lnTo>
                    <a:pt x="325" y="821"/>
                  </a:lnTo>
                  <a:lnTo>
                    <a:pt x="324" y="821"/>
                  </a:lnTo>
                  <a:lnTo>
                    <a:pt x="322" y="819"/>
                  </a:lnTo>
                  <a:lnTo>
                    <a:pt x="320" y="818"/>
                  </a:lnTo>
                  <a:lnTo>
                    <a:pt x="320" y="816"/>
                  </a:lnTo>
                  <a:lnTo>
                    <a:pt x="319" y="814"/>
                  </a:lnTo>
                  <a:lnTo>
                    <a:pt x="319" y="813"/>
                  </a:lnTo>
                  <a:lnTo>
                    <a:pt x="319" y="811"/>
                  </a:lnTo>
                  <a:lnTo>
                    <a:pt x="319" y="810"/>
                  </a:lnTo>
                  <a:lnTo>
                    <a:pt x="319" y="808"/>
                  </a:lnTo>
                  <a:lnTo>
                    <a:pt x="317" y="806"/>
                  </a:lnTo>
                  <a:lnTo>
                    <a:pt x="315" y="805"/>
                  </a:lnTo>
                  <a:lnTo>
                    <a:pt x="315" y="803"/>
                  </a:lnTo>
                  <a:lnTo>
                    <a:pt x="314" y="801"/>
                  </a:lnTo>
                  <a:lnTo>
                    <a:pt x="312" y="800"/>
                  </a:lnTo>
                  <a:lnTo>
                    <a:pt x="312" y="798"/>
                  </a:lnTo>
                  <a:lnTo>
                    <a:pt x="312" y="796"/>
                  </a:lnTo>
                  <a:lnTo>
                    <a:pt x="314" y="795"/>
                  </a:lnTo>
                  <a:lnTo>
                    <a:pt x="314" y="793"/>
                  </a:lnTo>
                  <a:lnTo>
                    <a:pt x="312" y="791"/>
                  </a:lnTo>
                  <a:lnTo>
                    <a:pt x="310" y="790"/>
                  </a:lnTo>
                  <a:lnTo>
                    <a:pt x="309" y="788"/>
                  </a:lnTo>
                  <a:lnTo>
                    <a:pt x="309" y="786"/>
                  </a:lnTo>
                  <a:lnTo>
                    <a:pt x="307" y="786"/>
                  </a:lnTo>
                  <a:lnTo>
                    <a:pt x="307" y="785"/>
                  </a:lnTo>
                  <a:lnTo>
                    <a:pt x="307" y="783"/>
                  </a:lnTo>
                  <a:lnTo>
                    <a:pt x="307" y="782"/>
                  </a:lnTo>
                  <a:lnTo>
                    <a:pt x="307" y="780"/>
                  </a:lnTo>
                  <a:lnTo>
                    <a:pt x="305" y="778"/>
                  </a:lnTo>
                  <a:lnTo>
                    <a:pt x="305" y="777"/>
                  </a:lnTo>
                  <a:lnTo>
                    <a:pt x="304" y="775"/>
                  </a:lnTo>
                  <a:lnTo>
                    <a:pt x="304" y="773"/>
                  </a:lnTo>
                  <a:lnTo>
                    <a:pt x="302" y="772"/>
                  </a:lnTo>
                  <a:lnTo>
                    <a:pt x="300" y="770"/>
                  </a:lnTo>
                  <a:lnTo>
                    <a:pt x="300" y="768"/>
                  </a:lnTo>
                  <a:lnTo>
                    <a:pt x="299" y="767"/>
                  </a:lnTo>
                  <a:lnTo>
                    <a:pt x="297" y="765"/>
                  </a:lnTo>
                  <a:lnTo>
                    <a:pt x="297" y="763"/>
                  </a:lnTo>
                  <a:lnTo>
                    <a:pt x="296" y="762"/>
                  </a:lnTo>
                  <a:lnTo>
                    <a:pt x="294" y="760"/>
                  </a:lnTo>
                  <a:lnTo>
                    <a:pt x="294" y="758"/>
                  </a:lnTo>
                  <a:lnTo>
                    <a:pt x="292" y="758"/>
                  </a:lnTo>
                  <a:lnTo>
                    <a:pt x="291" y="757"/>
                  </a:lnTo>
                  <a:lnTo>
                    <a:pt x="289" y="755"/>
                  </a:lnTo>
                  <a:lnTo>
                    <a:pt x="287" y="755"/>
                  </a:lnTo>
                  <a:lnTo>
                    <a:pt x="286" y="755"/>
                  </a:lnTo>
                  <a:lnTo>
                    <a:pt x="284" y="753"/>
                  </a:lnTo>
                  <a:lnTo>
                    <a:pt x="284" y="752"/>
                  </a:lnTo>
                  <a:lnTo>
                    <a:pt x="284" y="750"/>
                  </a:lnTo>
                  <a:lnTo>
                    <a:pt x="284" y="749"/>
                  </a:lnTo>
                  <a:lnTo>
                    <a:pt x="282" y="747"/>
                  </a:lnTo>
                  <a:lnTo>
                    <a:pt x="281" y="745"/>
                  </a:lnTo>
                  <a:lnTo>
                    <a:pt x="281" y="744"/>
                  </a:lnTo>
                  <a:lnTo>
                    <a:pt x="282" y="742"/>
                  </a:lnTo>
                  <a:lnTo>
                    <a:pt x="282" y="740"/>
                  </a:lnTo>
                  <a:lnTo>
                    <a:pt x="281" y="739"/>
                  </a:lnTo>
                  <a:lnTo>
                    <a:pt x="279" y="739"/>
                  </a:lnTo>
                  <a:lnTo>
                    <a:pt x="277" y="737"/>
                  </a:lnTo>
                  <a:lnTo>
                    <a:pt x="277" y="734"/>
                  </a:lnTo>
                  <a:lnTo>
                    <a:pt x="276" y="734"/>
                  </a:lnTo>
                  <a:lnTo>
                    <a:pt x="276" y="730"/>
                  </a:lnTo>
                  <a:lnTo>
                    <a:pt x="274" y="729"/>
                  </a:lnTo>
                  <a:lnTo>
                    <a:pt x="272" y="727"/>
                  </a:lnTo>
                  <a:lnTo>
                    <a:pt x="272" y="725"/>
                  </a:lnTo>
                  <a:lnTo>
                    <a:pt x="272" y="724"/>
                  </a:lnTo>
                  <a:lnTo>
                    <a:pt x="271" y="722"/>
                  </a:lnTo>
                  <a:lnTo>
                    <a:pt x="271" y="720"/>
                  </a:lnTo>
                  <a:lnTo>
                    <a:pt x="269" y="719"/>
                  </a:lnTo>
                  <a:lnTo>
                    <a:pt x="269" y="717"/>
                  </a:lnTo>
                  <a:lnTo>
                    <a:pt x="267" y="716"/>
                  </a:lnTo>
                  <a:lnTo>
                    <a:pt x="266" y="716"/>
                  </a:lnTo>
                  <a:lnTo>
                    <a:pt x="264" y="717"/>
                  </a:lnTo>
                  <a:lnTo>
                    <a:pt x="259" y="716"/>
                  </a:lnTo>
                  <a:lnTo>
                    <a:pt x="259" y="714"/>
                  </a:lnTo>
                  <a:lnTo>
                    <a:pt x="258" y="712"/>
                  </a:lnTo>
                  <a:lnTo>
                    <a:pt x="256" y="709"/>
                  </a:lnTo>
                  <a:lnTo>
                    <a:pt x="254" y="709"/>
                  </a:lnTo>
                  <a:lnTo>
                    <a:pt x="254" y="707"/>
                  </a:lnTo>
                  <a:lnTo>
                    <a:pt x="254" y="706"/>
                  </a:lnTo>
                  <a:lnTo>
                    <a:pt x="254" y="704"/>
                  </a:lnTo>
                  <a:lnTo>
                    <a:pt x="254" y="702"/>
                  </a:lnTo>
                  <a:lnTo>
                    <a:pt x="254" y="699"/>
                  </a:lnTo>
                  <a:lnTo>
                    <a:pt x="256" y="697"/>
                  </a:lnTo>
                  <a:lnTo>
                    <a:pt x="258" y="696"/>
                  </a:lnTo>
                  <a:lnTo>
                    <a:pt x="258" y="692"/>
                  </a:lnTo>
                  <a:lnTo>
                    <a:pt x="254" y="691"/>
                  </a:lnTo>
                  <a:lnTo>
                    <a:pt x="253" y="691"/>
                  </a:lnTo>
                  <a:lnTo>
                    <a:pt x="251" y="691"/>
                  </a:lnTo>
                  <a:lnTo>
                    <a:pt x="249" y="691"/>
                  </a:lnTo>
                  <a:lnTo>
                    <a:pt x="248" y="692"/>
                  </a:lnTo>
                  <a:lnTo>
                    <a:pt x="246" y="692"/>
                  </a:lnTo>
                  <a:lnTo>
                    <a:pt x="244" y="692"/>
                  </a:lnTo>
                  <a:lnTo>
                    <a:pt x="243" y="692"/>
                  </a:lnTo>
                  <a:lnTo>
                    <a:pt x="241" y="692"/>
                  </a:lnTo>
                  <a:lnTo>
                    <a:pt x="239" y="692"/>
                  </a:lnTo>
                  <a:lnTo>
                    <a:pt x="238" y="692"/>
                  </a:lnTo>
                  <a:lnTo>
                    <a:pt x="236" y="692"/>
                  </a:lnTo>
                  <a:lnTo>
                    <a:pt x="236" y="691"/>
                  </a:lnTo>
                  <a:lnTo>
                    <a:pt x="234" y="691"/>
                  </a:lnTo>
                  <a:lnTo>
                    <a:pt x="236" y="684"/>
                  </a:lnTo>
                  <a:lnTo>
                    <a:pt x="238" y="676"/>
                  </a:lnTo>
                  <a:lnTo>
                    <a:pt x="233" y="668"/>
                  </a:lnTo>
                  <a:lnTo>
                    <a:pt x="230" y="661"/>
                  </a:lnTo>
                  <a:lnTo>
                    <a:pt x="221" y="651"/>
                  </a:lnTo>
                  <a:lnTo>
                    <a:pt x="226" y="650"/>
                  </a:lnTo>
                  <a:lnTo>
                    <a:pt x="234" y="645"/>
                  </a:lnTo>
                  <a:lnTo>
                    <a:pt x="241" y="638"/>
                  </a:lnTo>
                  <a:lnTo>
                    <a:pt x="244" y="628"/>
                  </a:lnTo>
                  <a:lnTo>
                    <a:pt x="246" y="618"/>
                  </a:lnTo>
                  <a:lnTo>
                    <a:pt x="251" y="610"/>
                  </a:lnTo>
                  <a:lnTo>
                    <a:pt x="261" y="605"/>
                  </a:lnTo>
                  <a:lnTo>
                    <a:pt x="272" y="603"/>
                  </a:lnTo>
                  <a:lnTo>
                    <a:pt x="286" y="603"/>
                  </a:lnTo>
                  <a:lnTo>
                    <a:pt x="297" y="605"/>
                  </a:lnTo>
                  <a:lnTo>
                    <a:pt x="307" y="608"/>
                  </a:lnTo>
                  <a:lnTo>
                    <a:pt x="319" y="610"/>
                  </a:lnTo>
                  <a:lnTo>
                    <a:pt x="332" y="610"/>
                  </a:lnTo>
                  <a:lnTo>
                    <a:pt x="340" y="607"/>
                  </a:lnTo>
                  <a:lnTo>
                    <a:pt x="345" y="598"/>
                  </a:lnTo>
                  <a:lnTo>
                    <a:pt x="348" y="588"/>
                  </a:lnTo>
                  <a:lnTo>
                    <a:pt x="350" y="577"/>
                  </a:lnTo>
                  <a:lnTo>
                    <a:pt x="357" y="570"/>
                  </a:lnTo>
                  <a:lnTo>
                    <a:pt x="365" y="565"/>
                  </a:lnTo>
                  <a:lnTo>
                    <a:pt x="375" y="562"/>
                  </a:lnTo>
                  <a:lnTo>
                    <a:pt x="386" y="559"/>
                  </a:lnTo>
                  <a:lnTo>
                    <a:pt x="396" y="555"/>
                  </a:lnTo>
                  <a:lnTo>
                    <a:pt x="404" y="551"/>
                  </a:lnTo>
                  <a:lnTo>
                    <a:pt x="408" y="539"/>
                  </a:lnTo>
                  <a:lnTo>
                    <a:pt x="406" y="527"/>
                  </a:lnTo>
                  <a:lnTo>
                    <a:pt x="404" y="514"/>
                  </a:lnTo>
                  <a:lnTo>
                    <a:pt x="406" y="503"/>
                  </a:lnTo>
                  <a:lnTo>
                    <a:pt x="411" y="494"/>
                  </a:lnTo>
                  <a:lnTo>
                    <a:pt x="418" y="488"/>
                  </a:lnTo>
                  <a:lnTo>
                    <a:pt x="423" y="480"/>
                  </a:lnTo>
                  <a:lnTo>
                    <a:pt x="426" y="470"/>
                  </a:lnTo>
                  <a:lnTo>
                    <a:pt x="426" y="457"/>
                  </a:lnTo>
                  <a:lnTo>
                    <a:pt x="424" y="443"/>
                  </a:lnTo>
                  <a:lnTo>
                    <a:pt x="426" y="433"/>
                  </a:lnTo>
                  <a:lnTo>
                    <a:pt x="431" y="425"/>
                  </a:lnTo>
                  <a:lnTo>
                    <a:pt x="439" y="420"/>
                  </a:lnTo>
                  <a:lnTo>
                    <a:pt x="449" y="415"/>
                  </a:lnTo>
                  <a:lnTo>
                    <a:pt x="457" y="412"/>
                  </a:lnTo>
                  <a:lnTo>
                    <a:pt x="469" y="409"/>
                  </a:lnTo>
                  <a:lnTo>
                    <a:pt x="480" y="407"/>
                  </a:lnTo>
                  <a:lnTo>
                    <a:pt x="492" y="409"/>
                  </a:lnTo>
                  <a:lnTo>
                    <a:pt x="503" y="409"/>
                  </a:lnTo>
                  <a:lnTo>
                    <a:pt x="517" y="409"/>
                  </a:lnTo>
                  <a:lnTo>
                    <a:pt x="523" y="402"/>
                  </a:lnTo>
                  <a:lnTo>
                    <a:pt x="528" y="394"/>
                  </a:lnTo>
                  <a:lnTo>
                    <a:pt x="531" y="384"/>
                  </a:lnTo>
                  <a:lnTo>
                    <a:pt x="538" y="377"/>
                  </a:lnTo>
                  <a:lnTo>
                    <a:pt x="546" y="372"/>
                  </a:lnTo>
                  <a:lnTo>
                    <a:pt x="553" y="364"/>
                  </a:lnTo>
                  <a:lnTo>
                    <a:pt x="556" y="356"/>
                  </a:lnTo>
                  <a:lnTo>
                    <a:pt x="559" y="346"/>
                  </a:lnTo>
                  <a:lnTo>
                    <a:pt x="563" y="338"/>
                  </a:lnTo>
                  <a:lnTo>
                    <a:pt x="569" y="331"/>
                  </a:lnTo>
                  <a:lnTo>
                    <a:pt x="579" y="326"/>
                  </a:lnTo>
                  <a:lnTo>
                    <a:pt x="589" y="323"/>
                  </a:lnTo>
                  <a:lnTo>
                    <a:pt x="597" y="318"/>
                  </a:lnTo>
                  <a:lnTo>
                    <a:pt x="607" y="315"/>
                  </a:lnTo>
                  <a:lnTo>
                    <a:pt x="614" y="308"/>
                  </a:lnTo>
                  <a:lnTo>
                    <a:pt x="620" y="301"/>
                  </a:lnTo>
                  <a:lnTo>
                    <a:pt x="625" y="293"/>
                  </a:lnTo>
                  <a:lnTo>
                    <a:pt x="629" y="283"/>
                  </a:lnTo>
                  <a:lnTo>
                    <a:pt x="632" y="273"/>
                  </a:lnTo>
                  <a:lnTo>
                    <a:pt x="637" y="265"/>
                  </a:lnTo>
                  <a:lnTo>
                    <a:pt x="644" y="259"/>
                  </a:lnTo>
                  <a:lnTo>
                    <a:pt x="650" y="252"/>
                  </a:lnTo>
                  <a:lnTo>
                    <a:pt x="653" y="242"/>
                  </a:lnTo>
                  <a:lnTo>
                    <a:pt x="655" y="231"/>
                  </a:lnTo>
                  <a:lnTo>
                    <a:pt x="658" y="221"/>
                  </a:lnTo>
                  <a:lnTo>
                    <a:pt x="660" y="211"/>
                  </a:lnTo>
                  <a:lnTo>
                    <a:pt x="663" y="199"/>
                  </a:lnTo>
                  <a:lnTo>
                    <a:pt x="667" y="189"/>
                  </a:lnTo>
                  <a:lnTo>
                    <a:pt x="672" y="181"/>
                  </a:lnTo>
                  <a:lnTo>
                    <a:pt x="678" y="174"/>
                  </a:lnTo>
                  <a:lnTo>
                    <a:pt x="683" y="173"/>
                  </a:lnTo>
                  <a:lnTo>
                    <a:pt x="686" y="169"/>
                  </a:lnTo>
                  <a:lnTo>
                    <a:pt x="696" y="166"/>
                  </a:lnTo>
                  <a:lnTo>
                    <a:pt x="706" y="163"/>
                  </a:lnTo>
                  <a:lnTo>
                    <a:pt x="716" y="158"/>
                  </a:lnTo>
                  <a:lnTo>
                    <a:pt x="724" y="155"/>
                  </a:lnTo>
                  <a:lnTo>
                    <a:pt x="734" y="151"/>
                  </a:lnTo>
                  <a:lnTo>
                    <a:pt x="741" y="145"/>
                  </a:lnTo>
                  <a:lnTo>
                    <a:pt x="742" y="135"/>
                  </a:lnTo>
                  <a:lnTo>
                    <a:pt x="741" y="123"/>
                  </a:lnTo>
                  <a:lnTo>
                    <a:pt x="739" y="112"/>
                  </a:lnTo>
                  <a:lnTo>
                    <a:pt x="739" y="99"/>
                  </a:lnTo>
                  <a:lnTo>
                    <a:pt x="741" y="87"/>
                  </a:lnTo>
                  <a:lnTo>
                    <a:pt x="744" y="77"/>
                  </a:lnTo>
                  <a:lnTo>
                    <a:pt x="747" y="69"/>
                  </a:lnTo>
                  <a:lnTo>
                    <a:pt x="754" y="61"/>
                  </a:lnTo>
                  <a:lnTo>
                    <a:pt x="754" y="49"/>
                  </a:lnTo>
                  <a:lnTo>
                    <a:pt x="756" y="36"/>
                  </a:lnTo>
                  <a:lnTo>
                    <a:pt x="757" y="26"/>
                  </a:lnTo>
                  <a:lnTo>
                    <a:pt x="762" y="18"/>
                  </a:lnTo>
                  <a:lnTo>
                    <a:pt x="769" y="11"/>
                  </a:lnTo>
                  <a:lnTo>
                    <a:pt x="779" y="8"/>
                  </a:lnTo>
                  <a:lnTo>
                    <a:pt x="792" y="6"/>
                  </a:lnTo>
                  <a:lnTo>
                    <a:pt x="804" y="8"/>
                  </a:lnTo>
                  <a:lnTo>
                    <a:pt x="815" y="11"/>
                  </a:lnTo>
                  <a:lnTo>
                    <a:pt x="825" y="13"/>
                  </a:lnTo>
                  <a:lnTo>
                    <a:pt x="835" y="16"/>
                  </a:lnTo>
                  <a:lnTo>
                    <a:pt x="843" y="21"/>
                  </a:lnTo>
                  <a:lnTo>
                    <a:pt x="856" y="21"/>
                  </a:lnTo>
                  <a:lnTo>
                    <a:pt x="866" y="24"/>
                  </a:lnTo>
                  <a:lnTo>
                    <a:pt x="878" y="24"/>
                  </a:lnTo>
                  <a:lnTo>
                    <a:pt x="889" y="26"/>
                  </a:lnTo>
                  <a:lnTo>
                    <a:pt x="902" y="24"/>
                  </a:lnTo>
                  <a:lnTo>
                    <a:pt x="911" y="21"/>
                  </a:lnTo>
                  <a:lnTo>
                    <a:pt x="917" y="13"/>
                  </a:lnTo>
                  <a:lnTo>
                    <a:pt x="922" y="6"/>
                  </a:lnTo>
                  <a:lnTo>
                    <a:pt x="929" y="0"/>
                  </a:lnTo>
                  <a:lnTo>
                    <a:pt x="940" y="1"/>
                  </a:lnTo>
                  <a:close/>
                </a:path>
              </a:pathLst>
            </a:custGeom>
            <a:solidFill>
              <a:schemeClr val="accent1"/>
            </a:solidFill>
            <a:ln w="9525">
              <a:solidFill>
                <a:schemeClr val="bg1"/>
              </a:solidFill>
              <a:round/>
              <a:headEnd/>
              <a:tailEnd/>
            </a:ln>
          </p:spPr>
          <p:txBody>
            <a:bodyPr/>
            <a:lstStyle/>
            <a:p>
              <a:endParaRPr lang="en-US"/>
            </a:p>
          </p:txBody>
        </p:sp>
        <p:sp>
          <p:nvSpPr>
            <p:cNvPr id="40975" name="Freeform 9"/>
            <p:cNvSpPr>
              <a:spLocks/>
            </p:cNvSpPr>
            <p:nvPr/>
          </p:nvSpPr>
          <p:spPr bwMode="auto">
            <a:xfrm>
              <a:off x="3047" y="735"/>
              <a:ext cx="1800" cy="2651"/>
            </a:xfrm>
            <a:custGeom>
              <a:avLst/>
              <a:gdLst>
                <a:gd name="T0" fmla="*/ 949 w 1800"/>
                <a:gd name="T1" fmla="*/ 78 h 2651"/>
                <a:gd name="T2" fmla="*/ 1001 w 1800"/>
                <a:gd name="T3" fmla="*/ 218 h 2651"/>
                <a:gd name="T4" fmla="*/ 1076 w 1800"/>
                <a:gd name="T5" fmla="*/ 314 h 2651"/>
                <a:gd name="T6" fmla="*/ 1135 w 1800"/>
                <a:gd name="T7" fmla="*/ 467 h 2651"/>
                <a:gd name="T8" fmla="*/ 1252 w 1800"/>
                <a:gd name="T9" fmla="*/ 569 h 2651"/>
                <a:gd name="T10" fmla="*/ 1509 w 1800"/>
                <a:gd name="T11" fmla="*/ 805 h 2651"/>
                <a:gd name="T12" fmla="*/ 1575 w 1800"/>
                <a:gd name="T13" fmla="*/ 990 h 2651"/>
                <a:gd name="T14" fmla="*/ 1688 w 1800"/>
                <a:gd name="T15" fmla="*/ 1175 h 2651"/>
                <a:gd name="T16" fmla="*/ 1679 w 1800"/>
                <a:gd name="T17" fmla="*/ 1411 h 2651"/>
                <a:gd name="T18" fmla="*/ 1646 w 1800"/>
                <a:gd name="T19" fmla="*/ 1620 h 2651"/>
                <a:gd name="T20" fmla="*/ 1697 w 1800"/>
                <a:gd name="T21" fmla="*/ 1795 h 2651"/>
                <a:gd name="T22" fmla="*/ 1795 w 1800"/>
                <a:gd name="T23" fmla="*/ 1960 h 2651"/>
                <a:gd name="T24" fmla="*/ 1737 w 1800"/>
                <a:gd name="T25" fmla="*/ 2115 h 2651"/>
                <a:gd name="T26" fmla="*/ 1706 w 1800"/>
                <a:gd name="T27" fmla="*/ 2293 h 2651"/>
                <a:gd name="T28" fmla="*/ 1691 w 1800"/>
                <a:gd name="T29" fmla="*/ 2475 h 2651"/>
                <a:gd name="T30" fmla="*/ 1567 w 1800"/>
                <a:gd name="T31" fmla="*/ 2546 h 2651"/>
                <a:gd name="T32" fmla="*/ 1404 w 1800"/>
                <a:gd name="T33" fmla="*/ 2499 h 2651"/>
                <a:gd name="T34" fmla="*/ 1282 w 1800"/>
                <a:gd name="T35" fmla="*/ 2572 h 2651"/>
                <a:gd name="T36" fmla="*/ 1120 w 1800"/>
                <a:gd name="T37" fmla="*/ 2579 h 2651"/>
                <a:gd name="T38" fmla="*/ 978 w 1800"/>
                <a:gd name="T39" fmla="*/ 2508 h 2651"/>
                <a:gd name="T40" fmla="*/ 876 w 1800"/>
                <a:gd name="T41" fmla="*/ 2420 h 2651"/>
                <a:gd name="T42" fmla="*/ 757 w 1800"/>
                <a:gd name="T43" fmla="*/ 2471 h 2651"/>
                <a:gd name="T44" fmla="*/ 591 w 1800"/>
                <a:gd name="T45" fmla="*/ 2504 h 2651"/>
                <a:gd name="T46" fmla="*/ 475 w 1800"/>
                <a:gd name="T47" fmla="*/ 2539 h 2651"/>
                <a:gd name="T48" fmla="*/ 371 w 1800"/>
                <a:gd name="T49" fmla="*/ 2651 h 2651"/>
                <a:gd name="T50" fmla="*/ 230 w 1800"/>
                <a:gd name="T51" fmla="*/ 2582 h 2651"/>
                <a:gd name="T52" fmla="*/ 116 w 1800"/>
                <a:gd name="T53" fmla="*/ 2471 h 2651"/>
                <a:gd name="T54" fmla="*/ 0 w 1800"/>
                <a:gd name="T55" fmla="*/ 2397 h 2651"/>
                <a:gd name="T56" fmla="*/ 7 w 1800"/>
                <a:gd name="T57" fmla="*/ 2377 h 2651"/>
                <a:gd name="T58" fmla="*/ 20 w 1800"/>
                <a:gd name="T59" fmla="*/ 2356 h 2651"/>
                <a:gd name="T60" fmla="*/ 25 w 1800"/>
                <a:gd name="T61" fmla="*/ 2330 h 2651"/>
                <a:gd name="T62" fmla="*/ 33 w 1800"/>
                <a:gd name="T63" fmla="*/ 2305 h 2651"/>
                <a:gd name="T64" fmla="*/ 45 w 1800"/>
                <a:gd name="T65" fmla="*/ 2282 h 2651"/>
                <a:gd name="T66" fmla="*/ 50 w 1800"/>
                <a:gd name="T67" fmla="*/ 2260 h 2651"/>
                <a:gd name="T68" fmla="*/ 56 w 1800"/>
                <a:gd name="T69" fmla="*/ 2231 h 2651"/>
                <a:gd name="T70" fmla="*/ 48 w 1800"/>
                <a:gd name="T71" fmla="*/ 2209 h 2651"/>
                <a:gd name="T72" fmla="*/ 48 w 1800"/>
                <a:gd name="T73" fmla="*/ 2186 h 2651"/>
                <a:gd name="T74" fmla="*/ 43 w 1800"/>
                <a:gd name="T75" fmla="*/ 2161 h 2651"/>
                <a:gd name="T76" fmla="*/ 45 w 1800"/>
                <a:gd name="T77" fmla="*/ 2140 h 2651"/>
                <a:gd name="T78" fmla="*/ 46 w 1800"/>
                <a:gd name="T79" fmla="*/ 2115 h 2651"/>
                <a:gd name="T80" fmla="*/ 63 w 1800"/>
                <a:gd name="T81" fmla="*/ 2102 h 2651"/>
                <a:gd name="T82" fmla="*/ 83 w 1800"/>
                <a:gd name="T83" fmla="*/ 2089 h 2651"/>
                <a:gd name="T84" fmla="*/ 94 w 1800"/>
                <a:gd name="T85" fmla="*/ 2064 h 2651"/>
                <a:gd name="T86" fmla="*/ 111 w 1800"/>
                <a:gd name="T87" fmla="*/ 2042 h 2651"/>
                <a:gd name="T88" fmla="*/ 106 w 1800"/>
                <a:gd name="T89" fmla="*/ 2021 h 2651"/>
                <a:gd name="T90" fmla="*/ 109 w 1800"/>
                <a:gd name="T91" fmla="*/ 1993 h 2651"/>
                <a:gd name="T92" fmla="*/ 114 w 1800"/>
                <a:gd name="T93" fmla="*/ 1963 h 2651"/>
                <a:gd name="T94" fmla="*/ 127 w 1800"/>
                <a:gd name="T95" fmla="*/ 1947 h 2651"/>
                <a:gd name="T96" fmla="*/ 152 w 1800"/>
                <a:gd name="T97" fmla="*/ 1952 h 2651"/>
                <a:gd name="T98" fmla="*/ 150 w 1800"/>
                <a:gd name="T99" fmla="*/ 1937 h 2651"/>
                <a:gd name="T100" fmla="*/ 164 w 1800"/>
                <a:gd name="T101" fmla="*/ 1927 h 2651"/>
                <a:gd name="T102" fmla="*/ 182 w 1800"/>
                <a:gd name="T103" fmla="*/ 1927 h 2651"/>
                <a:gd name="T104" fmla="*/ 177 w 1800"/>
                <a:gd name="T105" fmla="*/ 1940 h 2651"/>
                <a:gd name="T106" fmla="*/ 195 w 1800"/>
                <a:gd name="T107" fmla="*/ 1955 h 2651"/>
                <a:gd name="T108" fmla="*/ 213 w 1800"/>
                <a:gd name="T109" fmla="*/ 1950 h 2651"/>
                <a:gd name="T110" fmla="*/ 223 w 1800"/>
                <a:gd name="T111" fmla="*/ 1952 h 2651"/>
                <a:gd name="T112" fmla="*/ 231 w 1800"/>
                <a:gd name="T113" fmla="*/ 1947 h 2651"/>
                <a:gd name="T114" fmla="*/ 238 w 1800"/>
                <a:gd name="T115" fmla="*/ 1945 h 2651"/>
                <a:gd name="T116" fmla="*/ 256 w 1800"/>
                <a:gd name="T117" fmla="*/ 1945 h 2651"/>
                <a:gd name="T118" fmla="*/ 269 w 1800"/>
                <a:gd name="T119" fmla="*/ 1934 h 26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800" h="2651">
                  <a:moveTo>
                    <a:pt x="940" y="0"/>
                  </a:moveTo>
                  <a:lnTo>
                    <a:pt x="952" y="2"/>
                  </a:lnTo>
                  <a:lnTo>
                    <a:pt x="963" y="0"/>
                  </a:lnTo>
                  <a:lnTo>
                    <a:pt x="975" y="2"/>
                  </a:lnTo>
                  <a:lnTo>
                    <a:pt x="985" y="5"/>
                  </a:lnTo>
                  <a:lnTo>
                    <a:pt x="995" y="8"/>
                  </a:lnTo>
                  <a:lnTo>
                    <a:pt x="1003" y="12"/>
                  </a:lnTo>
                  <a:lnTo>
                    <a:pt x="1005" y="17"/>
                  </a:lnTo>
                  <a:lnTo>
                    <a:pt x="998" y="22"/>
                  </a:lnTo>
                  <a:lnTo>
                    <a:pt x="988" y="25"/>
                  </a:lnTo>
                  <a:lnTo>
                    <a:pt x="980" y="30"/>
                  </a:lnTo>
                  <a:lnTo>
                    <a:pt x="973" y="37"/>
                  </a:lnTo>
                  <a:lnTo>
                    <a:pt x="968" y="45"/>
                  </a:lnTo>
                  <a:lnTo>
                    <a:pt x="963" y="53"/>
                  </a:lnTo>
                  <a:lnTo>
                    <a:pt x="959" y="61"/>
                  </a:lnTo>
                  <a:lnTo>
                    <a:pt x="954" y="69"/>
                  </a:lnTo>
                  <a:lnTo>
                    <a:pt x="949" y="78"/>
                  </a:lnTo>
                  <a:lnTo>
                    <a:pt x="950" y="91"/>
                  </a:lnTo>
                  <a:lnTo>
                    <a:pt x="954" y="101"/>
                  </a:lnTo>
                  <a:lnTo>
                    <a:pt x="959" y="109"/>
                  </a:lnTo>
                  <a:lnTo>
                    <a:pt x="967" y="114"/>
                  </a:lnTo>
                  <a:lnTo>
                    <a:pt x="975" y="119"/>
                  </a:lnTo>
                  <a:lnTo>
                    <a:pt x="983" y="122"/>
                  </a:lnTo>
                  <a:lnTo>
                    <a:pt x="990" y="131"/>
                  </a:lnTo>
                  <a:lnTo>
                    <a:pt x="993" y="139"/>
                  </a:lnTo>
                  <a:lnTo>
                    <a:pt x="993" y="152"/>
                  </a:lnTo>
                  <a:lnTo>
                    <a:pt x="988" y="160"/>
                  </a:lnTo>
                  <a:lnTo>
                    <a:pt x="982" y="168"/>
                  </a:lnTo>
                  <a:lnTo>
                    <a:pt x="978" y="177"/>
                  </a:lnTo>
                  <a:lnTo>
                    <a:pt x="978" y="188"/>
                  </a:lnTo>
                  <a:lnTo>
                    <a:pt x="980" y="200"/>
                  </a:lnTo>
                  <a:lnTo>
                    <a:pt x="985" y="208"/>
                  </a:lnTo>
                  <a:lnTo>
                    <a:pt x="992" y="215"/>
                  </a:lnTo>
                  <a:lnTo>
                    <a:pt x="1001" y="218"/>
                  </a:lnTo>
                  <a:lnTo>
                    <a:pt x="1013" y="215"/>
                  </a:lnTo>
                  <a:lnTo>
                    <a:pt x="1020" y="208"/>
                  </a:lnTo>
                  <a:lnTo>
                    <a:pt x="1026" y="203"/>
                  </a:lnTo>
                  <a:lnTo>
                    <a:pt x="1036" y="198"/>
                  </a:lnTo>
                  <a:lnTo>
                    <a:pt x="1039" y="198"/>
                  </a:lnTo>
                  <a:lnTo>
                    <a:pt x="1049" y="198"/>
                  </a:lnTo>
                  <a:lnTo>
                    <a:pt x="1058" y="203"/>
                  </a:lnTo>
                  <a:lnTo>
                    <a:pt x="1062" y="211"/>
                  </a:lnTo>
                  <a:lnTo>
                    <a:pt x="1066" y="221"/>
                  </a:lnTo>
                  <a:lnTo>
                    <a:pt x="1064" y="234"/>
                  </a:lnTo>
                  <a:lnTo>
                    <a:pt x="1064" y="244"/>
                  </a:lnTo>
                  <a:lnTo>
                    <a:pt x="1066" y="256"/>
                  </a:lnTo>
                  <a:lnTo>
                    <a:pt x="1069" y="267"/>
                  </a:lnTo>
                  <a:lnTo>
                    <a:pt x="1069" y="279"/>
                  </a:lnTo>
                  <a:lnTo>
                    <a:pt x="1072" y="291"/>
                  </a:lnTo>
                  <a:lnTo>
                    <a:pt x="1072" y="304"/>
                  </a:lnTo>
                  <a:lnTo>
                    <a:pt x="1076" y="314"/>
                  </a:lnTo>
                  <a:lnTo>
                    <a:pt x="1079" y="324"/>
                  </a:lnTo>
                  <a:lnTo>
                    <a:pt x="1084" y="333"/>
                  </a:lnTo>
                  <a:lnTo>
                    <a:pt x="1089" y="340"/>
                  </a:lnTo>
                  <a:lnTo>
                    <a:pt x="1095" y="347"/>
                  </a:lnTo>
                  <a:lnTo>
                    <a:pt x="1102" y="353"/>
                  </a:lnTo>
                  <a:lnTo>
                    <a:pt x="1109" y="360"/>
                  </a:lnTo>
                  <a:lnTo>
                    <a:pt x="1112" y="370"/>
                  </a:lnTo>
                  <a:lnTo>
                    <a:pt x="1115" y="380"/>
                  </a:lnTo>
                  <a:lnTo>
                    <a:pt x="1119" y="390"/>
                  </a:lnTo>
                  <a:lnTo>
                    <a:pt x="1123" y="399"/>
                  </a:lnTo>
                  <a:lnTo>
                    <a:pt x="1128" y="408"/>
                  </a:lnTo>
                  <a:lnTo>
                    <a:pt x="1135" y="414"/>
                  </a:lnTo>
                  <a:lnTo>
                    <a:pt x="1140" y="421"/>
                  </a:lnTo>
                  <a:lnTo>
                    <a:pt x="1142" y="434"/>
                  </a:lnTo>
                  <a:lnTo>
                    <a:pt x="1140" y="446"/>
                  </a:lnTo>
                  <a:lnTo>
                    <a:pt x="1137" y="456"/>
                  </a:lnTo>
                  <a:lnTo>
                    <a:pt x="1135" y="467"/>
                  </a:lnTo>
                  <a:lnTo>
                    <a:pt x="1137" y="480"/>
                  </a:lnTo>
                  <a:lnTo>
                    <a:pt x="1140" y="489"/>
                  </a:lnTo>
                  <a:lnTo>
                    <a:pt x="1145" y="497"/>
                  </a:lnTo>
                  <a:lnTo>
                    <a:pt x="1150" y="505"/>
                  </a:lnTo>
                  <a:lnTo>
                    <a:pt x="1153" y="515"/>
                  </a:lnTo>
                  <a:lnTo>
                    <a:pt x="1158" y="525"/>
                  </a:lnTo>
                  <a:lnTo>
                    <a:pt x="1163" y="531"/>
                  </a:lnTo>
                  <a:lnTo>
                    <a:pt x="1170" y="540"/>
                  </a:lnTo>
                  <a:lnTo>
                    <a:pt x="1178" y="543"/>
                  </a:lnTo>
                  <a:lnTo>
                    <a:pt x="1188" y="548"/>
                  </a:lnTo>
                  <a:lnTo>
                    <a:pt x="1196" y="553"/>
                  </a:lnTo>
                  <a:lnTo>
                    <a:pt x="1204" y="556"/>
                  </a:lnTo>
                  <a:lnTo>
                    <a:pt x="1216" y="556"/>
                  </a:lnTo>
                  <a:lnTo>
                    <a:pt x="1227" y="554"/>
                  </a:lnTo>
                  <a:lnTo>
                    <a:pt x="1237" y="558"/>
                  </a:lnTo>
                  <a:lnTo>
                    <a:pt x="1246" y="563"/>
                  </a:lnTo>
                  <a:lnTo>
                    <a:pt x="1252" y="569"/>
                  </a:lnTo>
                  <a:lnTo>
                    <a:pt x="1259" y="578"/>
                  </a:lnTo>
                  <a:lnTo>
                    <a:pt x="1262" y="586"/>
                  </a:lnTo>
                  <a:lnTo>
                    <a:pt x="1267" y="594"/>
                  </a:lnTo>
                  <a:lnTo>
                    <a:pt x="1274" y="602"/>
                  </a:lnTo>
                  <a:lnTo>
                    <a:pt x="1282" y="607"/>
                  </a:lnTo>
                  <a:lnTo>
                    <a:pt x="1288" y="612"/>
                  </a:lnTo>
                  <a:lnTo>
                    <a:pt x="1290" y="614"/>
                  </a:lnTo>
                  <a:lnTo>
                    <a:pt x="1293" y="614"/>
                  </a:lnTo>
                  <a:lnTo>
                    <a:pt x="1305" y="645"/>
                  </a:lnTo>
                  <a:lnTo>
                    <a:pt x="1396" y="640"/>
                  </a:lnTo>
                  <a:lnTo>
                    <a:pt x="1500" y="736"/>
                  </a:lnTo>
                  <a:lnTo>
                    <a:pt x="1501" y="739"/>
                  </a:lnTo>
                  <a:lnTo>
                    <a:pt x="1503" y="752"/>
                  </a:lnTo>
                  <a:lnTo>
                    <a:pt x="1504" y="766"/>
                  </a:lnTo>
                  <a:lnTo>
                    <a:pt x="1506" y="779"/>
                  </a:lnTo>
                  <a:lnTo>
                    <a:pt x="1508" y="792"/>
                  </a:lnTo>
                  <a:lnTo>
                    <a:pt x="1509" y="805"/>
                  </a:lnTo>
                  <a:lnTo>
                    <a:pt x="1511" y="818"/>
                  </a:lnTo>
                  <a:lnTo>
                    <a:pt x="1513" y="832"/>
                  </a:lnTo>
                  <a:lnTo>
                    <a:pt x="1514" y="845"/>
                  </a:lnTo>
                  <a:lnTo>
                    <a:pt x="1516" y="858"/>
                  </a:lnTo>
                  <a:lnTo>
                    <a:pt x="1518" y="871"/>
                  </a:lnTo>
                  <a:lnTo>
                    <a:pt x="1518" y="876"/>
                  </a:lnTo>
                  <a:lnTo>
                    <a:pt x="1519" y="884"/>
                  </a:lnTo>
                  <a:lnTo>
                    <a:pt x="1519" y="898"/>
                  </a:lnTo>
                  <a:lnTo>
                    <a:pt x="1521" y="899"/>
                  </a:lnTo>
                  <a:lnTo>
                    <a:pt x="1529" y="912"/>
                  </a:lnTo>
                  <a:lnTo>
                    <a:pt x="1536" y="926"/>
                  </a:lnTo>
                  <a:lnTo>
                    <a:pt x="1544" y="939"/>
                  </a:lnTo>
                  <a:lnTo>
                    <a:pt x="1552" y="950"/>
                  </a:lnTo>
                  <a:lnTo>
                    <a:pt x="1561" y="965"/>
                  </a:lnTo>
                  <a:lnTo>
                    <a:pt x="1566" y="974"/>
                  </a:lnTo>
                  <a:lnTo>
                    <a:pt x="1569" y="977"/>
                  </a:lnTo>
                  <a:lnTo>
                    <a:pt x="1575" y="990"/>
                  </a:lnTo>
                  <a:lnTo>
                    <a:pt x="1584" y="1003"/>
                  </a:lnTo>
                  <a:lnTo>
                    <a:pt x="1594" y="1016"/>
                  </a:lnTo>
                  <a:lnTo>
                    <a:pt x="1598" y="1030"/>
                  </a:lnTo>
                  <a:lnTo>
                    <a:pt x="1607" y="1041"/>
                  </a:lnTo>
                  <a:lnTo>
                    <a:pt x="1608" y="1043"/>
                  </a:lnTo>
                  <a:lnTo>
                    <a:pt x="1617" y="1056"/>
                  </a:lnTo>
                  <a:lnTo>
                    <a:pt x="1623" y="1069"/>
                  </a:lnTo>
                  <a:lnTo>
                    <a:pt x="1631" y="1082"/>
                  </a:lnTo>
                  <a:lnTo>
                    <a:pt x="1640" y="1096"/>
                  </a:lnTo>
                  <a:lnTo>
                    <a:pt x="1648" y="1109"/>
                  </a:lnTo>
                  <a:lnTo>
                    <a:pt x="1656" y="1122"/>
                  </a:lnTo>
                  <a:lnTo>
                    <a:pt x="1663" y="1134"/>
                  </a:lnTo>
                  <a:lnTo>
                    <a:pt x="1664" y="1137"/>
                  </a:lnTo>
                  <a:lnTo>
                    <a:pt x="1671" y="1148"/>
                  </a:lnTo>
                  <a:lnTo>
                    <a:pt x="1678" y="1157"/>
                  </a:lnTo>
                  <a:lnTo>
                    <a:pt x="1679" y="1160"/>
                  </a:lnTo>
                  <a:lnTo>
                    <a:pt x="1688" y="1175"/>
                  </a:lnTo>
                  <a:lnTo>
                    <a:pt x="1696" y="1186"/>
                  </a:lnTo>
                  <a:lnTo>
                    <a:pt x="1669" y="1213"/>
                  </a:lnTo>
                  <a:lnTo>
                    <a:pt x="1638" y="1244"/>
                  </a:lnTo>
                  <a:lnTo>
                    <a:pt x="1641" y="1252"/>
                  </a:lnTo>
                  <a:lnTo>
                    <a:pt x="1645" y="1266"/>
                  </a:lnTo>
                  <a:lnTo>
                    <a:pt x="1648" y="1279"/>
                  </a:lnTo>
                  <a:lnTo>
                    <a:pt x="1651" y="1292"/>
                  </a:lnTo>
                  <a:lnTo>
                    <a:pt x="1655" y="1305"/>
                  </a:lnTo>
                  <a:lnTo>
                    <a:pt x="1658" y="1318"/>
                  </a:lnTo>
                  <a:lnTo>
                    <a:pt x="1660" y="1331"/>
                  </a:lnTo>
                  <a:lnTo>
                    <a:pt x="1663" y="1345"/>
                  </a:lnTo>
                  <a:lnTo>
                    <a:pt x="1666" y="1358"/>
                  </a:lnTo>
                  <a:lnTo>
                    <a:pt x="1671" y="1371"/>
                  </a:lnTo>
                  <a:lnTo>
                    <a:pt x="1673" y="1384"/>
                  </a:lnTo>
                  <a:lnTo>
                    <a:pt x="1674" y="1386"/>
                  </a:lnTo>
                  <a:lnTo>
                    <a:pt x="1676" y="1397"/>
                  </a:lnTo>
                  <a:lnTo>
                    <a:pt x="1679" y="1411"/>
                  </a:lnTo>
                  <a:lnTo>
                    <a:pt x="1683" y="1424"/>
                  </a:lnTo>
                  <a:lnTo>
                    <a:pt x="1684" y="1437"/>
                  </a:lnTo>
                  <a:lnTo>
                    <a:pt x="1683" y="1447"/>
                  </a:lnTo>
                  <a:lnTo>
                    <a:pt x="1679" y="1460"/>
                  </a:lnTo>
                  <a:lnTo>
                    <a:pt x="1676" y="1473"/>
                  </a:lnTo>
                  <a:lnTo>
                    <a:pt x="1674" y="1483"/>
                  </a:lnTo>
                  <a:lnTo>
                    <a:pt x="1674" y="1487"/>
                  </a:lnTo>
                  <a:lnTo>
                    <a:pt x="1671" y="1500"/>
                  </a:lnTo>
                  <a:lnTo>
                    <a:pt x="1669" y="1513"/>
                  </a:lnTo>
                  <a:lnTo>
                    <a:pt x="1664" y="1526"/>
                  </a:lnTo>
                  <a:lnTo>
                    <a:pt x="1663" y="1539"/>
                  </a:lnTo>
                  <a:lnTo>
                    <a:pt x="1660" y="1553"/>
                  </a:lnTo>
                  <a:lnTo>
                    <a:pt x="1658" y="1566"/>
                  </a:lnTo>
                  <a:lnTo>
                    <a:pt x="1655" y="1579"/>
                  </a:lnTo>
                  <a:lnTo>
                    <a:pt x="1651" y="1592"/>
                  </a:lnTo>
                  <a:lnTo>
                    <a:pt x="1650" y="1605"/>
                  </a:lnTo>
                  <a:lnTo>
                    <a:pt x="1646" y="1620"/>
                  </a:lnTo>
                  <a:lnTo>
                    <a:pt x="1643" y="1633"/>
                  </a:lnTo>
                  <a:lnTo>
                    <a:pt x="1641" y="1645"/>
                  </a:lnTo>
                  <a:lnTo>
                    <a:pt x="1638" y="1656"/>
                  </a:lnTo>
                  <a:lnTo>
                    <a:pt x="1638" y="1660"/>
                  </a:lnTo>
                  <a:lnTo>
                    <a:pt x="1636" y="1673"/>
                  </a:lnTo>
                  <a:lnTo>
                    <a:pt x="1633" y="1686"/>
                  </a:lnTo>
                  <a:lnTo>
                    <a:pt x="1635" y="1688"/>
                  </a:lnTo>
                  <a:lnTo>
                    <a:pt x="1636" y="1689"/>
                  </a:lnTo>
                  <a:lnTo>
                    <a:pt x="1645" y="1703"/>
                  </a:lnTo>
                  <a:lnTo>
                    <a:pt x="1651" y="1716"/>
                  </a:lnTo>
                  <a:lnTo>
                    <a:pt x="1660" y="1729"/>
                  </a:lnTo>
                  <a:lnTo>
                    <a:pt x="1666" y="1742"/>
                  </a:lnTo>
                  <a:lnTo>
                    <a:pt x="1674" y="1754"/>
                  </a:lnTo>
                  <a:lnTo>
                    <a:pt x="1674" y="1755"/>
                  </a:lnTo>
                  <a:lnTo>
                    <a:pt x="1681" y="1769"/>
                  </a:lnTo>
                  <a:lnTo>
                    <a:pt x="1689" y="1782"/>
                  </a:lnTo>
                  <a:lnTo>
                    <a:pt x="1697" y="1795"/>
                  </a:lnTo>
                  <a:lnTo>
                    <a:pt x="1704" y="1808"/>
                  </a:lnTo>
                  <a:lnTo>
                    <a:pt x="1712" y="1821"/>
                  </a:lnTo>
                  <a:lnTo>
                    <a:pt x="1714" y="1821"/>
                  </a:lnTo>
                  <a:lnTo>
                    <a:pt x="1719" y="1833"/>
                  </a:lnTo>
                  <a:lnTo>
                    <a:pt x="1727" y="1848"/>
                  </a:lnTo>
                  <a:lnTo>
                    <a:pt x="1735" y="1859"/>
                  </a:lnTo>
                  <a:lnTo>
                    <a:pt x="1744" y="1873"/>
                  </a:lnTo>
                  <a:lnTo>
                    <a:pt x="1750" y="1886"/>
                  </a:lnTo>
                  <a:lnTo>
                    <a:pt x="1758" y="1899"/>
                  </a:lnTo>
                  <a:lnTo>
                    <a:pt x="1765" y="1912"/>
                  </a:lnTo>
                  <a:lnTo>
                    <a:pt x="1767" y="1919"/>
                  </a:lnTo>
                  <a:lnTo>
                    <a:pt x="1770" y="1924"/>
                  </a:lnTo>
                  <a:lnTo>
                    <a:pt x="1773" y="1929"/>
                  </a:lnTo>
                  <a:lnTo>
                    <a:pt x="1778" y="1935"/>
                  </a:lnTo>
                  <a:lnTo>
                    <a:pt x="1783" y="1944"/>
                  </a:lnTo>
                  <a:lnTo>
                    <a:pt x="1790" y="1952"/>
                  </a:lnTo>
                  <a:lnTo>
                    <a:pt x="1795" y="1960"/>
                  </a:lnTo>
                  <a:lnTo>
                    <a:pt x="1800" y="1968"/>
                  </a:lnTo>
                  <a:lnTo>
                    <a:pt x="1800" y="1981"/>
                  </a:lnTo>
                  <a:lnTo>
                    <a:pt x="1796" y="1993"/>
                  </a:lnTo>
                  <a:lnTo>
                    <a:pt x="1791" y="2001"/>
                  </a:lnTo>
                  <a:lnTo>
                    <a:pt x="1785" y="2009"/>
                  </a:lnTo>
                  <a:lnTo>
                    <a:pt x="1778" y="2014"/>
                  </a:lnTo>
                  <a:lnTo>
                    <a:pt x="1773" y="2021"/>
                  </a:lnTo>
                  <a:lnTo>
                    <a:pt x="1768" y="2029"/>
                  </a:lnTo>
                  <a:lnTo>
                    <a:pt x="1765" y="2038"/>
                  </a:lnTo>
                  <a:lnTo>
                    <a:pt x="1762" y="2049"/>
                  </a:lnTo>
                  <a:lnTo>
                    <a:pt x="1760" y="2061"/>
                  </a:lnTo>
                  <a:lnTo>
                    <a:pt x="1760" y="2072"/>
                  </a:lnTo>
                  <a:lnTo>
                    <a:pt x="1758" y="2085"/>
                  </a:lnTo>
                  <a:lnTo>
                    <a:pt x="1754" y="2094"/>
                  </a:lnTo>
                  <a:lnTo>
                    <a:pt x="1747" y="2099"/>
                  </a:lnTo>
                  <a:lnTo>
                    <a:pt x="1742" y="2107"/>
                  </a:lnTo>
                  <a:lnTo>
                    <a:pt x="1737" y="2115"/>
                  </a:lnTo>
                  <a:lnTo>
                    <a:pt x="1734" y="2127"/>
                  </a:lnTo>
                  <a:lnTo>
                    <a:pt x="1732" y="2137"/>
                  </a:lnTo>
                  <a:lnTo>
                    <a:pt x="1730" y="2148"/>
                  </a:lnTo>
                  <a:lnTo>
                    <a:pt x="1725" y="2156"/>
                  </a:lnTo>
                  <a:lnTo>
                    <a:pt x="1722" y="2166"/>
                  </a:lnTo>
                  <a:lnTo>
                    <a:pt x="1717" y="2174"/>
                  </a:lnTo>
                  <a:lnTo>
                    <a:pt x="1712" y="2183"/>
                  </a:lnTo>
                  <a:lnTo>
                    <a:pt x="1709" y="2193"/>
                  </a:lnTo>
                  <a:lnTo>
                    <a:pt x="1707" y="2204"/>
                  </a:lnTo>
                  <a:lnTo>
                    <a:pt x="1707" y="2217"/>
                  </a:lnTo>
                  <a:lnTo>
                    <a:pt x="1702" y="2226"/>
                  </a:lnTo>
                  <a:lnTo>
                    <a:pt x="1701" y="2237"/>
                  </a:lnTo>
                  <a:lnTo>
                    <a:pt x="1701" y="2250"/>
                  </a:lnTo>
                  <a:lnTo>
                    <a:pt x="1701" y="2260"/>
                  </a:lnTo>
                  <a:lnTo>
                    <a:pt x="1701" y="2272"/>
                  </a:lnTo>
                  <a:lnTo>
                    <a:pt x="1704" y="2282"/>
                  </a:lnTo>
                  <a:lnTo>
                    <a:pt x="1706" y="2293"/>
                  </a:lnTo>
                  <a:lnTo>
                    <a:pt x="1707" y="2305"/>
                  </a:lnTo>
                  <a:lnTo>
                    <a:pt x="1709" y="2315"/>
                  </a:lnTo>
                  <a:lnTo>
                    <a:pt x="1712" y="2325"/>
                  </a:lnTo>
                  <a:lnTo>
                    <a:pt x="1714" y="2336"/>
                  </a:lnTo>
                  <a:lnTo>
                    <a:pt x="1716" y="2348"/>
                  </a:lnTo>
                  <a:lnTo>
                    <a:pt x="1716" y="2359"/>
                  </a:lnTo>
                  <a:lnTo>
                    <a:pt x="1716" y="2371"/>
                  </a:lnTo>
                  <a:lnTo>
                    <a:pt x="1717" y="2384"/>
                  </a:lnTo>
                  <a:lnTo>
                    <a:pt x="1719" y="2397"/>
                  </a:lnTo>
                  <a:lnTo>
                    <a:pt x="1717" y="2409"/>
                  </a:lnTo>
                  <a:lnTo>
                    <a:pt x="1714" y="2420"/>
                  </a:lnTo>
                  <a:lnTo>
                    <a:pt x="1712" y="2430"/>
                  </a:lnTo>
                  <a:lnTo>
                    <a:pt x="1709" y="2440"/>
                  </a:lnTo>
                  <a:lnTo>
                    <a:pt x="1706" y="2450"/>
                  </a:lnTo>
                  <a:lnTo>
                    <a:pt x="1702" y="2460"/>
                  </a:lnTo>
                  <a:lnTo>
                    <a:pt x="1697" y="2466"/>
                  </a:lnTo>
                  <a:lnTo>
                    <a:pt x="1691" y="2475"/>
                  </a:lnTo>
                  <a:lnTo>
                    <a:pt x="1688" y="2485"/>
                  </a:lnTo>
                  <a:lnTo>
                    <a:pt x="1684" y="2496"/>
                  </a:lnTo>
                  <a:lnTo>
                    <a:pt x="1679" y="2504"/>
                  </a:lnTo>
                  <a:lnTo>
                    <a:pt x="1674" y="2511"/>
                  </a:lnTo>
                  <a:lnTo>
                    <a:pt x="1666" y="2518"/>
                  </a:lnTo>
                  <a:lnTo>
                    <a:pt x="1656" y="2519"/>
                  </a:lnTo>
                  <a:lnTo>
                    <a:pt x="1643" y="2521"/>
                  </a:lnTo>
                  <a:lnTo>
                    <a:pt x="1633" y="2524"/>
                  </a:lnTo>
                  <a:lnTo>
                    <a:pt x="1622" y="2527"/>
                  </a:lnTo>
                  <a:lnTo>
                    <a:pt x="1615" y="2532"/>
                  </a:lnTo>
                  <a:lnTo>
                    <a:pt x="1607" y="2537"/>
                  </a:lnTo>
                  <a:lnTo>
                    <a:pt x="1598" y="2544"/>
                  </a:lnTo>
                  <a:lnTo>
                    <a:pt x="1597" y="2546"/>
                  </a:lnTo>
                  <a:lnTo>
                    <a:pt x="1590" y="2551"/>
                  </a:lnTo>
                  <a:lnTo>
                    <a:pt x="1584" y="2556"/>
                  </a:lnTo>
                  <a:lnTo>
                    <a:pt x="1575" y="2552"/>
                  </a:lnTo>
                  <a:lnTo>
                    <a:pt x="1567" y="2546"/>
                  </a:lnTo>
                  <a:lnTo>
                    <a:pt x="1557" y="2542"/>
                  </a:lnTo>
                  <a:lnTo>
                    <a:pt x="1549" y="2539"/>
                  </a:lnTo>
                  <a:lnTo>
                    <a:pt x="1541" y="2534"/>
                  </a:lnTo>
                  <a:lnTo>
                    <a:pt x="1531" y="2529"/>
                  </a:lnTo>
                  <a:lnTo>
                    <a:pt x="1519" y="2527"/>
                  </a:lnTo>
                  <a:lnTo>
                    <a:pt x="1509" y="2524"/>
                  </a:lnTo>
                  <a:lnTo>
                    <a:pt x="1500" y="2521"/>
                  </a:lnTo>
                  <a:lnTo>
                    <a:pt x="1491" y="2518"/>
                  </a:lnTo>
                  <a:lnTo>
                    <a:pt x="1483" y="2513"/>
                  </a:lnTo>
                  <a:lnTo>
                    <a:pt x="1475" y="2506"/>
                  </a:lnTo>
                  <a:lnTo>
                    <a:pt x="1468" y="2501"/>
                  </a:lnTo>
                  <a:lnTo>
                    <a:pt x="1460" y="2496"/>
                  </a:lnTo>
                  <a:lnTo>
                    <a:pt x="1450" y="2493"/>
                  </a:lnTo>
                  <a:lnTo>
                    <a:pt x="1437" y="2491"/>
                  </a:lnTo>
                  <a:lnTo>
                    <a:pt x="1424" y="2491"/>
                  </a:lnTo>
                  <a:lnTo>
                    <a:pt x="1414" y="2494"/>
                  </a:lnTo>
                  <a:lnTo>
                    <a:pt x="1404" y="2499"/>
                  </a:lnTo>
                  <a:lnTo>
                    <a:pt x="1396" y="2504"/>
                  </a:lnTo>
                  <a:lnTo>
                    <a:pt x="1391" y="2513"/>
                  </a:lnTo>
                  <a:lnTo>
                    <a:pt x="1386" y="2521"/>
                  </a:lnTo>
                  <a:lnTo>
                    <a:pt x="1381" y="2529"/>
                  </a:lnTo>
                  <a:lnTo>
                    <a:pt x="1377" y="2537"/>
                  </a:lnTo>
                  <a:lnTo>
                    <a:pt x="1373" y="2547"/>
                  </a:lnTo>
                  <a:lnTo>
                    <a:pt x="1368" y="2556"/>
                  </a:lnTo>
                  <a:lnTo>
                    <a:pt x="1363" y="2564"/>
                  </a:lnTo>
                  <a:lnTo>
                    <a:pt x="1356" y="2570"/>
                  </a:lnTo>
                  <a:lnTo>
                    <a:pt x="1349" y="2575"/>
                  </a:lnTo>
                  <a:lnTo>
                    <a:pt x="1343" y="2582"/>
                  </a:lnTo>
                  <a:lnTo>
                    <a:pt x="1333" y="2587"/>
                  </a:lnTo>
                  <a:lnTo>
                    <a:pt x="1320" y="2587"/>
                  </a:lnTo>
                  <a:lnTo>
                    <a:pt x="1310" y="2584"/>
                  </a:lnTo>
                  <a:lnTo>
                    <a:pt x="1302" y="2579"/>
                  </a:lnTo>
                  <a:lnTo>
                    <a:pt x="1292" y="2575"/>
                  </a:lnTo>
                  <a:lnTo>
                    <a:pt x="1282" y="2572"/>
                  </a:lnTo>
                  <a:lnTo>
                    <a:pt x="1270" y="2570"/>
                  </a:lnTo>
                  <a:lnTo>
                    <a:pt x="1259" y="2572"/>
                  </a:lnTo>
                  <a:lnTo>
                    <a:pt x="1246" y="2572"/>
                  </a:lnTo>
                  <a:lnTo>
                    <a:pt x="1232" y="2570"/>
                  </a:lnTo>
                  <a:lnTo>
                    <a:pt x="1224" y="2567"/>
                  </a:lnTo>
                  <a:lnTo>
                    <a:pt x="1213" y="2565"/>
                  </a:lnTo>
                  <a:lnTo>
                    <a:pt x="1203" y="2570"/>
                  </a:lnTo>
                  <a:lnTo>
                    <a:pt x="1194" y="2575"/>
                  </a:lnTo>
                  <a:lnTo>
                    <a:pt x="1188" y="2582"/>
                  </a:lnTo>
                  <a:lnTo>
                    <a:pt x="1181" y="2589"/>
                  </a:lnTo>
                  <a:lnTo>
                    <a:pt x="1173" y="2593"/>
                  </a:lnTo>
                  <a:lnTo>
                    <a:pt x="1168" y="2595"/>
                  </a:lnTo>
                  <a:lnTo>
                    <a:pt x="1156" y="2593"/>
                  </a:lnTo>
                  <a:lnTo>
                    <a:pt x="1147" y="2590"/>
                  </a:lnTo>
                  <a:lnTo>
                    <a:pt x="1137" y="2587"/>
                  </a:lnTo>
                  <a:lnTo>
                    <a:pt x="1128" y="2582"/>
                  </a:lnTo>
                  <a:lnTo>
                    <a:pt x="1120" y="2579"/>
                  </a:lnTo>
                  <a:lnTo>
                    <a:pt x="1110" y="2574"/>
                  </a:lnTo>
                  <a:lnTo>
                    <a:pt x="1099" y="2572"/>
                  </a:lnTo>
                  <a:lnTo>
                    <a:pt x="1089" y="2569"/>
                  </a:lnTo>
                  <a:lnTo>
                    <a:pt x="1077" y="2569"/>
                  </a:lnTo>
                  <a:lnTo>
                    <a:pt x="1066" y="2565"/>
                  </a:lnTo>
                  <a:lnTo>
                    <a:pt x="1058" y="2562"/>
                  </a:lnTo>
                  <a:lnTo>
                    <a:pt x="1049" y="2557"/>
                  </a:lnTo>
                  <a:lnTo>
                    <a:pt x="1043" y="2551"/>
                  </a:lnTo>
                  <a:lnTo>
                    <a:pt x="1039" y="2547"/>
                  </a:lnTo>
                  <a:lnTo>
                    <a:pt x="1036" y="2544"/>
                  </a:lnTo>
                  <a:lnTo>
                    <a:pt x="1029" y="2536"/>
                  </a:lnTo>
                  <a:lnTo>
                    <a:pt x="1025" y="2527"/>
                  </a:lnTo>
                  <a:lnTo>
                    <a:pt x="1016" y="2523"/>
                  </a:lnTo>
                  <a:lnTo>
                    <a:pt x="1006" y="2519"/>
                  </a:lnTo>
                  <a:lnTo>
                    <a:pt x="998" y="2516"/>
                  </a:lnTo>
                  <a:lnTo>
                    <a:pt x="988" y="2511"/>
                  </a:lnTo>
                  <a:lnTo>
                    <a:pt x="978" y="2508"/>
                  </a:lnTo>
                  <a:lnTo>
                    <a:pt x="972" y="2501"/>
                  </a:lnTo>
                  <a:lnTo>
                    <a:pt x="965" y="2494"/>
                  </a:lnTo>
                  <a:lnTo>
                    <a:pt x="960" y="2486"/>
                  </a:lnTo>
                  <a:lnTo>
                    <a:pt x="955" y="2480"/>
                  </a:lnTo>
                  <a:lnTo>
                    <a:pt x="949" y="2471"/>
                  </a:lnTo>
                  <a:lnTo>
                    <a:pt x="942" y="2466"/>
                  </a:lnTo>
                  <a:lnTo>
                    <a:pt x="935" y="2458"/>
                  </a:lnTo>
                  <a:lnTo>
                    <a:pt x="932" y="2448"/>
                  </a:lnTo>
                  <a:lnTo>
                    <a:pt x="934" y="2435"/>
                  </a:lnTo>
                  <a:lnTo>
                    <a:pt x="934" y="2422"/>
                  </a:lnTo>
                  <a:lnTo>
                    <a:pt x="927" y="2415"/>
                  </a:lnTo>
                  <a:lnTo>
                    <a:pt x="919" y="2419"/>
                  </a:lnTo>
                  <a:lnTo>
                    <a:pt x="911" y="2424"/>
                  </a:lnTo>
                  <a:lnTo>
                    <a:pt x="902" y="2430"/>
                  </a:lnTo>
                  <a:lnTo>
                    <a:pt x="894" y="2429"/>
                  </a:lnTo>
                  <a:lnTo>
                    <a:pt x="883" y="2425"/>
                  </a:lnTo>
                  <a:lnTo>
                    <a:pt x="876" y="2420"/>
                  </a:lnTo>
                  <a:lnTo>
                    <a:pt x="868" y="2415"/>
                  </a:lnTo>
                  <a:lnTo>
                    <a:pt x="860" y="2410"/>
                  </a:lnTo>
                  <a:lnTo>
                    <a:pt x="851" y="2405"/>
                  </a:lnTo>
                  <a:lnTo>
                    <a:pt x="841" y="2402"/>
                  </a:lnTo>
                  <a:lnTo>
                    <a:pt x="833" y="2397"/>
                  </a:lnTo>
                  <a:lnTo>
                    <a:pt x="820" y="2397"/>
                  </a:lnTo>
                  <a:lnTo>
                    <a:pt x="810" y="2399"/>
                  </a:lnTo>
                  <a:lnTo>
                    <a:pt x="804" y="2405"/>
                  </a:lnTo>
                  <a:lnTo>
                    <a:pt x="797" y="2412"/>
                  </a:lnTo>
                  <a:lnTo>
                    <a:pt x="794" y="2422"/>
                  </a:lnTo>
                  <a:lnTo>
                    <a:pt x="789" y="2432"/>
                  </a:lnTo>
                  <a:lnTo>
                    <a:pt x="785" y="2442"/>
                  </a:lnTo>
                  <a:lnTo>
                    <a:pt x="780" y="2448"/>
                  </a:lnTo>
                  <a:lnTo>
                    <a:pt x="774" y="2455"/>
                  </a:lnTo>
                  <a:lnTo>
                    <a:pt x="767" y="2463"/>
                  </a:lnTo>
                  <a:lnTo>
                    <a:pt x="762" y="2470"/>
                  </a:lnTo>
                  <a:lnTo>
                    <a:pt x="757" y="2471"/>
                  </a:lnTo>
                  <a:lnTo>
                    <a:pt x="751" y="2473"/>
                  </a:lnTo>
                  <a:lnTo>
                    <a:pt x="741" y="2478"/>
                  </a:lnTo>
                  <a:lnTo>
                    <a:pt x="731" y="2480"/>
                  </a:lnTo>
                  <a:lnTo>
                    <a:pt x="721" y="2485"/>
                  </a:lnTo>
                  <a:lnTo>
                    <a:pt x="711" y="2486"/>
                  </a:lnTo>
                  <a:lnTo>
                    <a:pt x="700" y="2490"/>
                  </a:lnTo>
                  <a:lnTo>
                    <a:pt x="691" y="2494"/>
                  </a:lnTo>
                  <a:lnTo>
                    <a:pt x="680" y="2498"/>
                  </a:lnTo>
                  <a:lnTo>
                    <a:pt x="670" y="2499"/>
                  </a:lnTo>
                  <a:lnTo>
                    <a:pt x="658" y="2501"/>
                  </a:lnTo>
                  <a:lnTo>
                    <a:pt x="647" y="2504"/>
                  </a:lnTo>
                  <a:lnTo>
                    <a:pt x="637" y="2506"/>
                  </a:lnTo>
                  <a:lnTo>
                    <a:pt x="627" y="2508"/>
                  </a:lnTo>
                  <a:lnTo>
                    <a:pt x="625" y="2508"/>
                  </a:lnTo>
                  <a:lnTo>
                    <a:pt x="614" y="2508"/>
                  </a:lnTo>
                  <a:lnTo>
                    <a:pt x="601" y="2506"/>
                  </a:lnTo>
                  <a:lnTo>
                    <a:pt x="591" y="2504"/>
                  </a:lnTo>
                  <a:lnTo>
                    <a:pt x="579" y="2501"/>
                  </a:lnTo>
                  <a:lnTo>
                    <a:pt x="571" y="2498"/>
                  </a:lnTo>
                  <a:lnTo>
                    <a:pt x="563" y="2493"/>
                  </a:lnTo>
                  <a:lnTo>
                    <a:pt x="556" y="2486"/>
                  </a:lnTo>
                  <a:lnTo>
                    <a:pt x="548" y="2481"/>
                  </a:lnTo>
                  <a:lnTo>
                    <a:pt x="540" y="2475"/>
                  </a:lnTo>
                  <a:lnTo>
                    <a:pt x="530" y="2471"/>
                  </a:lnTo>
                  <a:lnTo>
                    <a:pt x="518" y="2470"/>
                  </a:lnTo>
                  <a:lnTo>
                    <a:pt x="510" y="2475"/>
                  </a:lnTo>
                  <a:lnTo>
                    <a:pt x="503" y="2481"/>
                  </a:lnTo>
                  <a:lnTo>
                    <a:pt x="498" y="2491"/>
                  </a:lnTo>
                  <a:lnTo>
                    <a:pt x="498" y="2504"/>
                  </a:lnTo>
                  <a:lnTo>
                    <a:pt x="500" y="2516"/>
                  </a:lnTo>
                  <a:lnTo>
                    <a:pt x="498" y="2526"/>
                  </a:lnTo>
                  <a:lnTo>
                    <a:pt x="492" y="2532"/>
                  </a:lnTo>
                  <a:lnTo>
                    <a:pt x="482" y="2537"/>
                  </a:lnTo>
                  <a:lnTo>
                    <a:pt x="475" y="2539"/>
                  </a:lnTo>
                  <a:lnTo>
                    <a:pt x="472" y="2541"/>
                  </a:lnTo>
                  <a:lnTo>
                    <a:pt x="462" y="2544"/>
                  </a:lnTo>
                  <a:lnTo>
                    <a:pt x="454" y="2549"/>
                  </a:lnTo>
                  <a:lnTo>
                    <a:pt x="449" y="2557"/>
                  </a:lnTo>
                  <a:lnTo>
                    <a:pt x="444" y="2565"/>
                  </a:lnTo>
                  <a:lnTo>
                    <a:pt x="442" y="2577"/>
                  </a:lnTo>
                  <a:lnTo>
                    <a:pt x="437" y="2585"/>
                  </a:lnTo>
                  <a:lnTo>
                    <a:pt x="434" y="2595"/>
                  </a:lnTo>
                  <a:lnTo>
                    <a:pt x="429" y="2603"/>
                  </a:lnTo>
                  <a:lnTo>
                    <a:pt x="423" y="2610"/>
                  </a:lnTo>
                  <a:lnTo>
                    <a:pt x="416" y="2617"/>
                  </a:lnTo>
                  <a:lnTo>
                    <a:pt x="409" y="2623"/>
                  </a:lnTo>
                  <a:lnTo>
                    <a:pt x="403" y="2630"/>
                  </a:lnTo>
                  <a:lnTo>
                    <a:pt x="396" y="2636"/>
                  </a:lnTo>
                  <a:lnTo>
                    <a:pt x="390" y="2643"/>
                  </a:lnTo>
                  <a:lnTo>
                    <a:pt x="381" y="2648"/>
                  </a:lnTo>
                  <a:lnTo>
                    <a:pt x="371" y="2651"/>
                  </a:lnTo>
                  <a:lnTo>
                    <a:pt x="363" y="2650"/>
                  </a:lnTo>
                  <a:lnTo>
                    <a:pt x="361" y="2650"/>
                  </a:lnTo>
                  <a:lnTo>
                    <a:pt x="350" y="2648"/>
                  </a:lnTo>
                  <a:lnTo>
                    <a:pt x="340" y="2645"/>
                  </a:lnTo>
                  <a:lnTo>
                    <a:pt x="329" y="2641"/>
                  </a:lnTo>
                  <a:lnTo>
                    <a:pt x="319" y="2640"/>
                  </a:lnTo>
                  <a:lnTo>
                    <a:pt x="307" y="2636"/>
                  </a:lnTo>
                  <a:lnTo>
                    <a:pt x="297" y="2635"/>
                  </a:lnTo>
                  <a:lnTo>
                    <a:pt x="287" y="2630"/>
                  </a:lnTo>
                  <a:lnTo>
                    <a:pt x="279" y="2626"/>
                  </a:lnTo>
                  <a:lnTo>
                    <a:pt x="271" y="2620"/>
                  </a:lnTo>
                  <a:lnTo>
                    <a:pt x="263" y="2617"/>
                  </a:lnTo>
                  <a:lnTo>
                    <a:pt x="256" y="2610"/>
                  </a:lnTo>
                  <a:lnTo>
                    <a:pt x="248" y="2605"/>
                  </a:lnTo>
                  <a:lnTo>
                    <a:pt x="243" y="2597"/>
                  </a:lnTo>
                  <a:lnTo>
                    <a:pt x="234" y="2590"/>
                  </a:lnTo>
                  <a:lnTo>
                    <a:pt x="230" y="2582"/>
                  </a:lnTo>
                  <a:lnTo>
                    <a:pt x="221" y="2577"/>
                  </a:lnTo>
                  <a:lnTo>
                    <a:pt x="215" y="2570"/>
                  </a:lnTo>
                  <a:lnTo>
                    <a:pt x="208" y="2564"/>
                  </a:lnTo>
                  <a:lnTo>
                    <a:pt x="202" y="2557"/>
                  </a:lnTo>
                  <a:lnTo>
                    <a:pt x="195" y="2551"/>
                  </a:lnTo>
                  <a:lnTo>
                    <a:pt x="190" y="2544"/>
                  </a:lnTo>
                  <a:lnTo>
                    <a:pt x="185" y="2536"/>
                  </a:lnTo>
                  <a:lnTo>
                    <a:pt x="178" y="2527"/>
                  </a:lnTo>
                  <a:lnTo>
                    <a:pt x="172" y="2521"/>
                  </a:lnTo>
                  <a:lnTo>
                    <a:pt x="167" y="2513"/>
                  </a:lnTo>
                  <a:lnTo>
                    <a:pt x="160" y="2506"/>
                  </a:lnTo>
                  <a:lnTo>
                    <a:pt x="152" y="2501"/>
                  </a:lnTo>
                  <a:lnTo>
                    <a:pt x="145" y="2494"/>
                  </a:lnTo>
                  <a:lnTo>
                    <a:pt x="139" y="2488"/>
                  </a:lnTo>
                  <a:lnTo>
                    <a:pt x="131" y="2485"/>
                  </a:lnTo>
                  <a:lnTo>
                    <a:pt x="122" y="2478"/>
                  </a:lnTo>
                  <a:lnTo>
                    <a:pt x="116" y="2471"/>
                  </a:lnTo>
                  <a:lnTo>
                    <a:pt x="106" y="2468"/>
                  </a:lnTo>
                  <a:lnTo>
                    <a:pt x="94" y="2466"/>
                  </a:lnTo>
                  <a:lnTo>
                    <a:pt x="83" y="2470"/>
                  </a:lnTo>
                  <a:lnTo>
                    <a:pt x="76" y="2475"/>
                  </a:lnTo>
                  <a:lnTo>
                    <a:pt x="66" y="2480"/>
                  </a:lnTo>
                  <a:lnTo>
                    <a:pt x="65" y="2481"/>
                  </a:lnTo>
                  <a:lnTo>
                    <a:pt x="30" y="2463"/>
                  </a:lnTo>
                  <a:lnTo>
                    <a:pt x="17" y="2457"/>
                  </a:lnTo>
                  <a:lnTo>
                    <a:pt x="4" y="2410"/>
                  </a:lnTo>
                  <a:lnTo>
                    <a:pt x="2" y="2409"/>
                  </a:lnTo>
                  <a:lnTo>
                    <a:pt x="2" y="2407"/>
                  </a:lnTo>
                  <a:lnTo>
                    <a:pt x="2" y="2405"/>
                  </a:lnTo>
                  <a:lnTo>
                    <a:pt x="2" y="2404"/>
                  </a:lnTo>
                  <a:lnTo>
                    <a:pt x="0" y="2402"/>
                  </a:lnTo>
                  <a:lnTo>
                    <a:pt x="0" y="2400"/>
                  </a:lnTo>
                  <a:lnTo>
                    <a:pt x="0" y="2399"/>
                  </a:lnTo>
                  <a:lnTo>
                    <a:pt x="0" y="2397"/>
                  </a:lnTo>
                  <a:lnTo>
                    <a:pt x="0" y="2396"/>
                  </a:lnTo>
                  <a:lnTo>
                    <a:pt x="0" y="2394"/>
                  </a:lnTo>
                  <a:lnTo>
                    <a:pt x="0" y="2392"/>
                  </a:lnTo>
                  <a:lnTo>
                    <a:pt x="2" y="2392"/>
                  </a:lnTo>
                  <a:lnTo>
                    <a:pt x="2" y="2391"/>
                  </a:lnTo>
                  <a:lnTo>
                    <a:pt x="2" y="2389"/>
                  </a:lnTo>
                  <a:lnTo>
                    <a:pt x="0" y="2387"/>
                  </a:lnTo>
                  <a:lnTo>
                    <a:pt x="2" y="2386"/>
                  </a:lnTo>
                  <a:lnTo>
                    <a:pt x="2" y="2384"/>
                  </a:lnTo>
                  <a:lnTo>
                    <a:pt x="2" y="2382"/>
                  </a:lnTo>
                  <a:lnTo>
                    <a:pt x="2" y="2381"/>
                  </a:lnTo>
                  <a:lnTo>
                    <a:pt x="2" y="2379"/>
                  </a:lnTo>
                  <a:lnTo>
                    <a:pt x="4" y="2379"/>
                  </a:lnTo>
                  <a:lnTo>
                    <a:pt x="4" y="2377"/>
                  </a:lnTo>
                  <a:lnTo>
                    <a:pt x="5" y="2379"/>
                  </a:lnTo>
                  <a:lnTo>
                    <a:pt x="7" y="2379"/>
                  </a:lnTo>
                  <a:lnTo>
                    <a:pt x="7" y="2377"/>
                  </a:lnTo>
                  <a:lnTo>
                    <a:pt x="9" y="2377"/>
                  </a:lnTo>
                  <a:lnTo>
                    <a:pt x="10" y="2376"/>
                  </a:lnTo>
                  <a:lnTo>
                    <a:pt x="12" y="2376"/>
                  </a:lnTo>
                  <a:lnTo>
                    <a:pt x="13" y="2376"/>
                  </a:lnTo>
                  <a:lnTo>
                    <a:pt x="12" y="2374"/>
                  </a:lnTo>
                  <a:lnTo>
                    <a:pt x="12" y="2372"/>
                  </a:lnTo>
                  <a:lnTo>
                    <a:pt x="13" y="2371"/>
                  </a:lnTo>
                  <a:lnTo>
                    <a:pt x="15" y="2369"/>
                  </a:lnTo>
                  <a:lnTo>
                    <a:pt x="15" y="2367"/>
                  </a:lnTo>
                  <a:lnTo>
                    <a:pt x="17" y="2366"/>
                  </a:lnTo>
                  <a:lnTo>
                    <a:pt x="17" y="2364"/>
                  </a:lnTo>
                  <a:lnTo>
                    <a:pt x="18" y="2364"/>
                  </a:lnTo>
                  <a:lnTo>
                    <a:pt x="18" y="2363"/>
                  </a:lnTo>
                  <a:lnTo>
                    <a:pt x="18" y="2361"/>
                  </a:lnTo>
                  <a:lnTo>
                    <a:pt x="20" y="2359"/>
                  </a:lnTo>
                  <a:lnTo>
                    <a:pt x="20" y="2358"/>
                  </a:lnTo>
                  <a:lnTo>
                    <a:pt x="20" y="2356"/>
                  </a:lnTo>
                  <a:lnTo>
                    <a:pt x="20" y="2354"/>
                  </a:lnTo>
                  <a:lnTo>
                    <a:pt x="22" y="2354"/>
                  </a:lnTo>
                  <a:lnTo>
                    <a:pt x="23" y="2353"/>
                  </a:lnTo>
                  <a:lnTo>
                    <a:pt x="25" y="2351"/>
                  </a:lnTo>
                  <a:lnTo>
                    <a:pt x="23" y="2349"/>
                  </a:lnTo>
                  <a:lnTo>
                    <a:pt x="25" y="2348"/>
                  </a:lnTo>
                  <a:lnTo>
                    <a:pt x="25" y="2346"/>
                  </a:lnTo>
                  <a:lnTo>
                    <a:pt x="25" y="2344"/>
                  </a:lnTo>
                  <a:lnTo>
                    <a:pt x="27" y="2343"/>
                  </a:lnTo>
                  <a:lnTo>
                    <a:pt x="27" y="2341"/>
                  </a:lnTo>
                  <a:lnTo>
                    <a:pt x="25" y="2339"/>
                  </a:lnTo>
                  <a:lnTo>
                    <a:pt x="25" y="2338"/>
                  </a:lnTo>
                  <a:lnTo>
                    <a:pt x="25" y="2336"/>
                  </a:lnTo>
                  <a:lnTo>
                    <a:pt x="25" y="2334"/>
                  </a:lnTo>
                  <a:lnTo>
                    <a:pt x="25" y="2333"/>
                  </a:lnTo>
                  <a:lnTo>
                    <a:pt x="25" y="2331"/>
                  </a:lnTo>
                  <a:lnTo>
                    <a:pt x="25" y="2330"/>
                  </a:lnTo>
                  <a:lnTo>
                    <a:pt x="27" y="2328"/>
                  </a:lnTo>
                  <a:lnTo>
                    <a:pt x="27" y="2326"/>
                  </a:lnTo>
                  <a:lnTo>
                    <a:pt x="28" y="2325"/>
                  </a:lnTo>
                  <a:lnTo>
                    <a:pt x="28" y="2323"/>
                  </a:lnTo>
                  <a:lnTo>
                    <a:pt x="30" y="2321"/>
                  </a:lnTo>
                  <a:lnTo>
                    <a:pt x="30" y="2318"/>
                  </a:lnTo>
                  <a:lnTo>
                    <a:pt x="33" y="2318"/>
                  </a:lnTo>
                  <a:lnTo>
                    <a:pt x="33" y="2316"/>
                  </a:lnTo>
                  <a:lnTo>
                    <a:pt x="35" y="2316"/>
                  </a:lnTo>
                  <a:lnTo>
                    <a:pt x="35" y="2315"/>
                  </a:lnTo>
                  <a:lnTo>
                    <a:pt x="35" y="2313"/>
                  </a:lnTo>
                  <a:lnTo>
                    <a:pt x="35" y="2311"/>
                  </a:lnTo>
                  <a:lnTo>
                    <a:pt x="33" y="2311"/>
                  </a:lnTo>
                  <a:lnTo>
                    <a:pt x="33" y="2310"/>
                  </a:lnTo>
                  <a:lnTo>
                    <a:pt x="33" y="2308"/>
                  </a:lnTo>
                  <a:lnTo>
                    <a:pt x="33" y="2306"/>
                  </a:lnTo>
                  <a:lnTo>
                    <a:pt x="33" y="2305"/>
                  </a:lnTo>
                  <a:lnTo>
                    <a:pt x="35" y="2303"/>
                  </a:lnTo>
                  <a:lnTo>
                    <a:pt x="35" y="2301"/>
                  </a:lnTo>
                  <a:lnTo>
                    <a:pt x="37" y="2300"/>
                  </a:lnTo>
                  <a:lnTo>
                    <a:pt x="38" y="2298"/>
                  </a:lnTo>
                  <a:lnTo>
                    <a:pt x="40" y="2298"/>
                  </a:lnTo>
                  <a:lnTo>
                    <a:pt x="40" y="2297"/>
                  </a:lnTo>
                  <a:lnTo>
                    <a:pt x="40" y="2295"/>
                  </a:lnTo>
                  <a:lnTo>
                    <a:pt x="42" y="2293"/>
                  </a:lnTo>
                  <a:lnTo>
                    <a:pt x="43" y="2293"/>
                  </a:lnTo>
                  <a:lnTo>
                    <a:pt x="45" y="2292"/>
                  </a:lnTo>
                  <a:lnTo>
                    <a:pt x="46" y="2292"/>
                  </a:lnTo>
                  <a:lnTo>
                    <a:pt x="46" y="2290"/>
                  </a:lnTo>
                  <a:lnTo>
                    <a:pt x="45" y="2288"/>
                  </a:lnTo>
                  <a:lnTo>
                    <a:pt x="45" y="2287"/>
                  </a:lnTo>
                  <a:lnTo>
                    <a:pt x="45" y="2285"/>
                  </a:lnTo>
                  <a:lnTo>
                    <a:pt x="45" y="2283"/>
                  </a:lnTo>
                  <a:lnTo>
                    <a:pt x="45" y="2282"/>
                  </a:lnTo>
                  <a:lnTo>
                    <a:pt x="46" y="2280"/>
                  </a:lnTo>
                  <a:lnTo>
                    <a:pt x="46" y="2278"/>
                  </a:lnTo>
                  <a:lnTo>
                    <a:pt x="46" y="2277"/>
                  </a:lnTo>
                  <a:lnTo>
                    <a:pt x="46" y="2275"/>
                  </a:lnTo>
                  <a:lnTo>
                    <a:pt x="45" y="2275"/>
                  </a:lnTo>
                  <a:lnTo>
                    <a:pt x="45" y="2273"/>
                  </a:lnTo>
                  <a:lnTo>
                    <a:pt x="43" y="2272"/>
                  </a:lnTo>
                  <a:lnTo>
                    <a:pt x="43" y="2270"/>
                  </a:lnTo>
                  <a:lnTo>
                    <a:pt x="45" y="2270"/>
                  </a:lnTo>
                  <a:lnTo>
                    <a:pt x="45" y="2268"/>
                  </a:lnTo>
                  <a:lnTo>
                    <a:pt x="43" y="2267"/>
                  </a:lnTo>
                  <a:lnTo>
                    <a:pt x="45" y="2265"/>
                  </a:lnTo>
                  <a:lnTo>
                    <a:pt x="45" y="2264"/>
                  </a:lnTo>
                  <a:lnTo>
                    <a:pt x="48" y="2264"/>
                  </a:lnTo>
                  <a:lnTo>
                    <a:pt x="48" y="2262"/>
                  </a:lnTo>
                  <a:lnTo>
                    <a:pt x="50" y="2262"/>
                  </a:lnTo>
                  <a:lnTo>
                    <a:pt x="50" y="2260"/>
                  </a:lnTo>
                  <a:lnTo>
                    <a:pt x="50" y="2259"/>
                  </a:lnTo>
                  <a:lnTo>
                    <a:pt x="51" y="2255"/>
                  </a:lnTo>
                  <a:lnTo>
                    <a:pt x="51" y="2254"/>
                  </a:lnTo>
                  <a:lnTo>
                    <a:pt x="51" y="2252"/>
                  </a:lnTo>
                  <a:lnTo>
                    <a:pt x="53" y="2250"/>
                  </a:lnTo>
                  <a:lnTo>
                    <a:pt x="55" y="2250"/>
                  </a:lnTo>
                  <a:lnTo>
                    <a:pt x="56" y="2249"/>
                  </a:lnTo>
                  <a:lnTo>
                    <a:pt x="56" y="2247"/>
                  </a:lnTo>
                  <a:lnTo>
                    <a:pt x="56" y="2245"/>
                  </a:lnTo>
                  <a:lnTo>
                    <a:pt x="56" y="2244"/>
                  </a:lnTo>
                  <a:lnTo>
                    <a:pt x="56" y="2242"/>
                  </a:lnTo>
                  <a:lnTo>
                    <a:pt x="56" y="2239"/>
                  </a:lnTo>
                  <a:lnTo>
                    <a:pt x="58" y="2237"/>
                  </a:lnTo>
                  <a:lnTo>
                    <a:pt x="56" y="2235"/>
                  </a:lnTo>
                  <a:lnTo>
                    <a:pt x="56" y="2234"/>
                  </a:lnTo>
                  <a:lnTo>
                    <a:pt x="56" y="2232"/>
                  </a:lnTo>
                  <a:lnTo>
                    <a:pt x="56" y="2231"/>
                  </a:lnTo>
                  <a:lnTo>
                    <a:pt x="56" y="2229"/>
                  </a:lnTo>
                  <a:lnTo>
                    <a:pt x="56" y="2227"/>
                  </a:lnTo>
                  <a:lnTo>
                    <a:pt x="55" y="2227"/>
                  </a:lnTo>
                  <a:lnTo>
                    <a:pt x="55" y="2226"/>
                  </a:lnTo>
                  <a:lnTo>
                    <a:pt x="53" y="2226"/>
                  </a:lnTo>
                  <a:lnTo>
                    <a:pt x="53" y="2224"/>
                  </a:lnTo>
                  <a:lnTo>
                    <a:pt x="53" y="2222"/>
                  </a:lnTo>
                  <a:lnTo>
                    <a:pt x="53" y="2221"/>
                  </a:lnTo>
                  <a:lnTo>
                    <a:pt x="53" y="2219"/>
                  </a:lnTo>
                  <a:lnTo>
                    <a:pt x="53" y="2217"/>
                  </a:lnTo>
                  <a:lnTo>
                    <a:pt x="53" y="2216"/>
                  </a:lnTo>
                  <a:lnTo>
                    <a:pt x="53" y="2214"/>
                  </a:lnTo>
                  <a:lnTo>
                    <a:pt x="53" y="2212"/>
                  </a:lnTo>
                  <a:lnTo>
                    <a:pt x="53" y="2211"/>
                  </a:lnTo>
                  <a:lnTo>
                    <a:pt x="51" y="2211"/>
                  </a:lnTo>
                  <a:lnTo>
                    <a:pt x="50" y="2209"/>
                  </a:lnTo>
                  <a:lnTo>
                    <a:pt x="48" y="2209"/>
                  </a:lnTo>
                  <a:lnTo>
                    <a:pt x="46" y="2209"/>
                  </a:lnTo>
                  <a:lnTo>
                    <a:pt x="46" y="2207"/>
                  </a:lnTo>
                  <a:lnTo>
                    <a:pt x="46" y="2206"/>
                  </a:lnTo>
                  <a:lnTo>
                    <a:pt x="45" y="2204"/>
                  </a:lnTo>
                  <a:lnTo>
                    <a:pt x="45" y="2203"/>
                  </a:lnTo>
                  <a:lnTo>
                    <a:pt x="46" y="2201"/>
                  </a:lnTo>
                  <a:lnTo>
                    <a:pt x="48" y="2201"/>
                  </a:lnTo>
                  <a:lnTo>
                    <a:pt x="48" y="2199"/>
                  </a:lnTo>
                  <a:lnTo>
                    <a:pt x="46" y="2199"/>
                  </a:lnTo>
                  <a:lnTo>
                    <a:pt x="46" y="2198"/>
                  </a:lnTo>
                  <a:lnTo>
                    <a:pt x="46" y="2196"/>
                  </a:lnTo>
                  <a:lnTo>
                    <a:pt x="46" y="2194"/>
                  </a:lnTo>
                  <a:lnTo>
                    <a:pt x="46" y="2193"/>
                  </a:lnTo>
                  <a:lnTo>
                    <a:pt x="48" y="2191"/>
                  </a:lnTo>
                  <a:lnTo>
                    <a:pt x="48" y="2189"/>
                  </a:lnTo>
                  <a:lnTo>
                    <a:pt x="48" y="2188"/>
                  </a:lnTo>
                  <a:lnTo>
                    <a:pt x="48" y="2186"/>
                  </a:lnTo>
                  <a:lnTo>
                    <a:pt x="46" y="2184"/>
                  </a:lnTo>
                  <a:lnTo>
                    <a:pt x="46" y="2183"/>
                  </a:lnTo>
                  <a:lnTo>
                    <a:pt x="46" y="2181"/>
                  </a:lnTo>
                  <a:lnTo>
                    <a:pt x="48" y="2181"/>
                  </a:lnTo>
                  <a:lnTo>
                    <a:pt x="48" y="2179"/>
                  </a:lnTo>
                  <a:lnTo>
                    <a:pt x="46" y="2178"/>
                  </a:lnTo>
                  <a:lnTo>
                    <a:pt x="46" y="2176"/>
                  </a:lnTo>
                  <a:lnTo>
                    <a:pt x="46" y="2174"/>
                  </a:lnTo>
                  <a:lnTo>
                    <a:pt x="46" y="2173"/>
                  </a:lnTo>
                  <a:lnTo>
                    <a:pt x="45" y="2173"/>
                  </a:lnTo>
                  <a:lnTo>
                    <a:pt x="45" y="2171"/>
                  </a:lnTo>
                  <a:lnTo>
                    <a:pt x="43" y="2170"/>
                  </a:lnTo>
                  <a:lnTo>
                    <a:pt x="43" y="2168"/>
                  </a:lnTo>
                  <a:lnTo>
                    <a:pt x="43" y="2166"/>
                  </a:lnTo>
                  <a:lnTo>
                    <a:pt x="42" y="2165"/>
                  </a:lnTo>
                  <a:lnTo>
                    <a:pt x="42" y="2163"/>
                  </a:lnTo>
                  <a:lnTo>
                    <a:pt x="43" y="2161"/>
                  </a:lnTo>
                  <a:lnTo>
                    <a:pt x="43" y="2160"/>
                  </a:lnTo>
                  <a:lnTo>
                    <a:pt x="43" y="2158"/>
                  </a:lnTo>
                  <a:lnTo>
                    <a:pt x="42" y="2156"/>
                  </a:lnTo>
                  <a:lnTo>
                    <a:pt x="42" y="2155"/>
                  </a:lnTo>
                  <a:lnTo>
                    <a:pt x="40" y="2153"/>
                  </a:lnTo>
                  <a:lnTo>
                    <a:pt x="40" y="2151"/>
                  </a:lnTo>
                  <a:lnTo>
                    <a:pt x="42" y="2151"/>
                  </a:lnTo>
                  <a:lnTo>
                    <a:pt x="42" y="2150"/>
                  </a:lnTo>
                  <a:lnTo>
                    <a:pt x="42" y="2148"/>
                  </a:lnTo>
                  <a:lnTo>
                    <a:pt x="43" y="2146"/>
                  </a:lnTo>
                  <a:lnTo>
                    <a:pt x="42" y="2146"/>
                  </a:lnTo>
                  <a:lnTo>
                    <a:pt x="43" y="2145"/>
                  </a:lnTo>
                  <a:lnTo>
                    <a:pt x="43" y="2143"/>
                  </a:lnTo>
                  <a:lnTo>
                    <a:pt x="45" y="2143"/>
                  </a:lnTo>
                  <a:lnTo>
                    <a:pt x="45" y="2141"/>
                  </a:lnTo>
                  <a:lnTo>
                    <a:pt x="43" y="2140"/>
                  </a:lnTo>
                  <a:lnTo>
                    <a:pt x="45" y="2140"/>
                  </a:lnTo>
                  <a:lnTo>
                    <a:pt x="45" y="2138"/>
                  </a:lnTo>
                  <a:lnTo>
                    <a:pt x="45" y="2137"/>
                  </a:lnTo>
                  <a:lnTo>
                    <a:pt x="43" y="2135"/>
                  </a:lnTo>
                  <a:lnTo>
                    <a:pt x="43" y="2133"/>
                  </a:lnTo>
                  <a:lnTo>
                    <a:pt x="43" y="2132"/>
                  </a:lnTo>
                  <a:lnTo>
                    <a:pt x="43" y="2130"/>
                  </a:lnTo>
                  <a:lnTo>
                    <a:pt x="43" y="2128"/>
                  </a:lnTo>
                  <a:lnTo>
                    <a:pt x="43" y="2127"/>
                  </a:lnTo>
                  <a:lnTo>
                    <a:pt x="43" y="2125"/>
                  </a:lnTo>
                  <a:lnTo>
                    <a:pt x="43" y="2123"/>
                  </a:lnTo>
                  <a:lnTo>
                    <a:pt x="43" y="2122"/>
                  </a:lnTo>
                  <a:lnTo>
                    <a:pt x="45" y="2120"/>
                  </a:lnTo>
                  <a:lnTo>
                    <a:pt x="46" y="2120"/>
                  </a:lnTo>
                  <a:lnTo>
                    <a:pt x="46" y="2118"/>
                  </a:lnTo>
                  <a:lnTo>
                    <a:pt x="48" y="2118"/>
                  </a:lnTo>
                  <a:lnTo>
                    <a:pt x="48" y="2117"/>
                  </a:lnTo>
                  <a:lnTo>
                    <a:pt x="46" y="2115"/>
                  </a:lnTo>
                  <a:lnTo>
                    <a:pt x="46" y="2113"/>
                  </a:lnTo>
                  <a:lnTo>
                    <a:pt x="46" y="2112"/>
                  </a:lnTo>
                  <a:lnTo>
                    <a:pt x="48" y="2110"/>
                  </a:lnTo>
                  <a:lnTo>
                    <a:pt x="48" y="2108"/>
                  </a:lnTo>
                  <a:lnTo>
                    <a:pt x="48" y="2107"/>
                  </a:lnTo>
                  <a:lnTo>
                    <a:pt x="48" y="2105"/>
                  </a:lnTo>
                  <a:lnTo>
                    <a:pt x="50" y="2104"/>
                  </a:lnTo>
                  <a:lnTo>
                    <a:pt x="51" y="2104"/>
                  </a:lnTo>
                  <a:lnTo>
                    <a:pt x="51" y="2102"/>
                  </a:lnTo>
                  <a:lnTo>
                    <a:pt x="53" y="2102"/>
                  </a:lnTo>
                  <a:lnTo>
                    <a:pt x="53" y="2100"/>
                  </a:lnTo>
                  <a:lnTo>
                    <a:pt x="55" y="2100"/>
                  </a:lnTo>
                  <a:lnTo>
                    <a:pt x="56" y="2100"/>
                  </a:lnTo>
                  <a:lnTo>
                    <a:pt x="58" y="2100"/>
                  </a:lnTo>
                  <a:lnTo>
                    <a:pt x="60" y="2100"/>
                  </a:lnTo>
                  <a:lnTo>
                    <a:pt x="61" y="2102"/>
                  </a:lnTo>
                  <a:lnTo>
                    <a:pt x="63" y="2102"/>
                  </a:lnTo>
                  <a:lnTo>
                    <a:pt x="63" y="2104"/>
                  </a:lnTo>
                  <a:lnTo>
                    <a:pt x="65" y="2102"/>
                  </a:lnTo>
                  <a:lnTo>
                    <a:pt x="65" y="2100"/>
                  </a:lnTo>
                  <a:lnTo>
                    <a:pt x="66" y="2099"/>
                  </a:lnTo>
                  <a:lnTo>
                    <a:pt x="68" y="2099"/>
                  </a:lnTo>
                  <a:lnTo>
                    <a:pt x="70" y="2097"/>
                  </a:lnTo>
                  <a:lnTo>
                    <a:pt x="71" y="2095"/>
                  </a:lnTo>
                  <a:lnTo>
                    <a:pt x="71" y="2094"/>
                  </a:lnTo>
                  <a:lnTo>
                    <a:pt x="73" y="2094"/>
                  </a:lnTo>
                  <a:lnTo>
                    <a:pt x="75" y="2094"/>
                  </a:lnTo>
                  <a:lnTo>
                    <a:pt x="76" y="2094"/>
                  </a:lnTo>
                  <a:lnTo>
                    <a:pt x="78" y="2094"/>
                  </a:lnTo>
                  <a:lnTo>
                    <a:pt x="78" y="2092"/>
                  </a:lnTo>
                  <a:lnTo>
                    <a:pt x="79" y="2090"/>
                  </a:lnTo>
                  <a:lnTo>
                    <a:pt x="81" y="2090"/>
                  </a:lnTo>
                  <a:lnTo>
                    <a:pt x="83" y="2090"/>
                  </a:lnTo>
                  <a:lnTo>
                    <a:pt x="83" y="2089"/>
                  </a:lnTo>
                  <a:lnTo>
                    <a:pt x="84" y="2087"/>
                  </a:lnTo>
                  <a:lnTo>
                    <a:pt x="86" y="2085"/>
                  </a:lnTo>
                  <a:lnTo>
                    <a:pt x="88" y="2084"/>
                  </a:lnTo>
                  <a:lnTo>
                    <a:pt x="89" y="2082"/>
                  </a:lnTo>
                  <a:lnTo>
                    <a:pt x="89" y="2080"/>
                  </a:lnTo>
                  <a:lnTo>
                    <a:pt x="91" y="2080"/>
                  </a:lnTo>
                  <a:lnTo>
                    <a:pt x="91" y="2079"/>
                  </a:lnTo>
                  <a:lnTo>
                    <a:pt x="93" y="2079"/>
                  </a:lnTo>
                  <a:lnTo>
                    <a:pt x="93" y="2077"/>
                  </a:lnTo>
                  <a:lnTo>
                    <a:pt x="94" y="2075"/>
                  </a:lnTo>
                  <a:lnTo>
                    <a:pt x="94" y="2074"/>
                  </a:lnTo>
                  <a:lnTo>
                    <a:pt x="93" y="2072"/>
                  </a:lnTo>
                  <a:lnTo>
                    <a:pt x="93" y="2071"/>
                  </a:lnTo>
                  <a:lnTo>
                    <a:pt x="93" y="2069"/>
                  </a:lnTo>
                  <a:lnTo>
                    <a:pt x="93" y="2067"/>
                  </a:lnTo>
                  <a:lnTo>
                    <a:pt x="94" y="2066"/>
                  </a:lnTo>
                  <a:lnTo>
                    <a:pt x="94" y="2064"/>
                  </a:lnTo>
                  <a:lnTo>
                    <a:pt x="94" y="2062"/>
                  </a:lnTo>
                  <a:lnTo>
                    <a:pt x="94" y="2061"/>
                  </a:lnTo>
                  <a:lnTo>
                    <a:pt x="96" y="2059"/>
                  </a:lnTo>
                  <a:lnTo>
                    <a:pt x="96" y="2057"/>
                  </a:lnTo>
                  <a:lnTo>
                    <a:pt x="98" y="2056"/>
                  </a:lnTo>
                  <a:lnTo>
                    <a:pt x="99" y="2054"/>
                  </a:lnTo>
                  <a:lnTo>
                    <a:pt x="101" y="2052"/>
                  </a:lnTo>
                  <a:lnTo>
                    <a:pt x="103" y="2051"/>
                  </a:lnTo>
                  <a:lnTo>
                    <a:pt x="104" y="2051"/>
                  </a:lnTo>
                  <a:lnTo>
                    <a:pt x="106" y="2051"/>
                  </a:lnTo>
                  <a:lnTo>
                    <a:pt x="107" y="2051"/>
                  </a:lnTo>
                  <a:lnTo>
                    <a:pt x="109" y="2051"/>
                  </a:lnTo>
                  <a:lnTo>
                    <a:pt x="111" y="2049"/>
                  </a:lnTo>
                  <a:lnTo>
                    <a:pt x="111" y="2047"/>
                  </a:lnTo>
                  <a:lnTo>
                    <a:pt x="111" y="2046"/>
                  </a:lnTo>
                  <a:lnTo>
                    <a:pt x="111" y="2044"/>
                  </a:lnTo>
                  <a:lnTo>
                    <a:pt x="111" y="2042"/>
                  </a:lnTo>
                  <a:lnTo>
                    <a:pt x="112" y="2041"/>
                  </a:lnTo>
                  <a:lnTo>
                    <a:pt x="114" y="2039"/>
                  </a:lnTo>
                  <a:lnTo>
                    <a:pt x="116" y="2038"/>
                  </a:lnTo>
                  <a:lnTo>
                    <a:pt x="114" y="2036"/>
                  </a:lnTo>
                  <a:lnTo>
                    <a:pt x="114" y="2034"/>
                  </a:lnTo>
                  <a:lnTo>
                    <a:pt x="114" y="2033"/>
                  </a:lnTo>
                  <a:lnTo>
                    <a:pt x="114" y="2031"/>
                  </a:lnTo>
                  <a:lnTo>
                    <a:pt x="112" y="2031"/>
                  </a:lnTo>
                  <a:lnTo>
                    <a:pt x="112" y="2029"/>
                  </a:lnTo>
                  <a:lnTo>
                    <a:pt x="111" y="2029"/>
                  </a:lnTo>
                  <a:lnTo>
                    <a:pt x="109" y="2029"/>
                  </a:lnTo>
                  <a:lnTo>
                    <a:pt x="107" y="2028"/>
                  </a:lnTo>
                  <a:lnTo>
                    <a:pt x="107" y="2026"/>
                  </a:lnTo>
                  <a:lnTo>
                    <a:pt x="107" y="2024"/>
                  </a:lnTo>
                  <a:lnTo>
                    <a:pt x="106" y="2024"/>
                  </a:lnTo>
                  <a:lnTo>
                    <a:pt x="106" y="2023"/>
                  </a:lnTo>
                  <a:lnTo>
                    <a:pt x="106" y="2021"/>
                  </a:lnTo>
                  <a:lnTo>
                    <a:pt x="104" y="2018"/>
                  </a:lnTo>
                  <a:lnTo>
                    <a:pt x="106" y="2016"/>
                  </a:lnTo>
                  <a:lnTo>
                    <a:pt x="106" y="2014"/>
                  </a:lnTo>
                  <a:lnTo>
                    <a:pt x="107" y="2014"/>
                  </a:lnTo>
                  <a:lnTo>
                    <a:pt x="107" y="2013"/>
                  </a:lnTo>
                  <a:lnTo>
                    <a:pt x="109" y="2011"/>
                  </a:lnTo>
                  <a:lnTo>
                    <a:pt x="109" y="2009"/>
                  </a:lnTo>
                  <a:lnTo>
                    <a:pt x="107" y="2008"/>
                  </a:lnTo>
                  <a:lnTo>
                    <a:pt x="106" y="2006"/>
                  </a:lnTo>
                  <a:lnTo>
                    <a:pt x="104" y="2005"/>
                  </a:lnTo>
                  <a:lnTo>
                    <a:pt x="104" y="2003"/>
                  </a:lnTo>
                  <a:lnTo>
                    <a:pt x="104" y="2001"/>
                  </a:lnTo>
                  <a:lnTo>
                    <a:pt x="104" y="2000"/>
                  </a:lnTo>
                  <a:lnTo>
                    <a:pt x="106" y="1998"/>
                  </a:lnTo>
                  <a:lnTo>
                    <a:pt x="106" y="1996"/>
                  </a:lnTo>
                  <a:lnTo>
                    <a:pt x="107" y="1995"/>
                  </a:lnTo>
                  <a:lnTo>
                    <a:pt x="109" y="1993"/>
                  </a:lnTo>
                  <a:lnTo>
                    <a:pt x="109" y="1991"/>
                  </a:lnTo>
                  <a:lnTo>
                    <a:pt x="111" y="1990"/>
                  </a:lnTo>
                  <a:lnTo>
                    <a:pt x="109" y="1988"/>
                  </a:lnTo>
                  <a:lnTo>
                    <a:pt x="109" y="1985"/>
                  </a:lnTo>
                  <a:lnTo>
                    <a:pt x="109" y="1983"/>
                  </a:lnTo>
                  <a:lnTo>
                    <a:pt x="109" y="1981"/>
                  </a:lnTo>
                  <a:lnTo>
                    <a:pt x="109" y="1980"/>
                  </a:lnTo>
                  <a:lnTo>
                    <a:pt x="111" y="1978"/>
                  </a:lnTo>
                  <a:lnTo>
                    <a:pt x="111" y="1977"/>
                  </a:lnTo>
                  <a:lnTo>
                    <a:pt x="111" y="1975"/>
                  </a:lnTo>
                  <a:lnTo>
                    <a:pt x="111" y="1973"/>
                  </a:lnTo>
                  <a:lnTo>
                    <a:pt x="111" y="1972"/>
                  </a:lnTo>
                  <a:lnTo>
                    <a:pt x="111" y="1970"/>
                  </a:lnTo>
                  <a:lnTo>
                    <a:pt x="111" y="1968"/>
                  </a:lnTo>
                  <a:lnTo>
                    <a:pt x="111" y="1967"/>
                  </a:lnTo>
                  <a:lnTo>
                    <a:pt x="112" y="1965"/>
                  </a:lnTo>
                  <a:lnTo>
                    <a:pt x="114" y="1963"/>
                  </a:lnTo>
                  <a:lnTo>
                    <a:pt x="116" y="1962"/>
                  </a:lnTo>
                  <a:lnTo>
                    <a:pt x="117" y="1960"/>
                  </a:lnTo>
                  <a:lnTo>
                    <a:pt x="119" y="1958"/>
                  </a:lnTo>
                  <a:lnTo>
                    <a:pt x="119" y="1957"/>
                  </a:lnTo>
                  <a:lnTo>
                    <a:pt x="121" y="1957"/>
                  </a:lnTo>
                  <a:lnTo>
                    <a:pt x="121" y="1955"/>
                  </a:lnTo>
                  <a:lnTo>
                    <a:pt x="122" y="1953"/>
                  </a:lnTo>
                  <a:lnTo>
                    <a:pt x="124" y="1953"/>
                  </a:lnTo>
                  <a:lnTo>
                    <a:pt x="126" y="1953"/>
                  </a:lnTo>
                  <a:lnTo>
                    <a:pt x="126" y="1955"/>
                  </a:lnTo>
                  <a:lnTo>
                    <a:pt x="127" y="1955"/>
                  </a:lnTo>
                  <a:lnTo>
                    <a:pt x="127" y="1953"/>
                  </a:lnTo>
                  <a:lnTo>
                    <a:pt x="127" y="1952"/>
                  </a:lnTo>
                  <a:lnTo>
                    <a:pt x="126" y="1950"/>
                  </a:lnTo>
                  <a:lnTo>
                    <a:pt x="126" y="1948"/>
                  </a:lnTo>
                  <a:lnTo>
                    <a:pt x="127" y="1948"/>
                  </a:lnTo>
                  <a:lnTo>
                    <a:pt x="127" y="1947"/>
                  </a:lnTo>
                  <a:lnTo>
                    <a:pt x="129" y="1947"/>
                  </a:lnTo>
                  <a:lnTo>
                    <a:pt x="131" y="1947"/>
                  </a:lnTo>
                  <a:lnTo>
                    <a:pt x="132" y="1947"/>
                  </a:lnTo>
                  <a:lnTo>
                    <a:pt x="134" y="1948"/>
                  </a:lnTo>
                  <a:lnTo>
                    <a:pt x="136" y="1948"/>
                  </a:lnTo>
                  <a:lnTo>
                    <a:pt x="137" y="1948"/>
                  </a:lnTo>
                  <a:lnTo>
                    <a:pt x="137" y="1950"/>
                  </a:lnTo>
                  <a:lnTo>
                    <a:pt x="139" y="1950"/>
                  </a:lnTo>
                  <a:lnTo>
                    <a:pt x="140" y="1950"/>
                  </a:lnTo>
                  <a:lnTo>
                    <a:pt x="142" y="1950"/>
                  </a:lnTo>
                  <a:lnTo>
                    <a:pt x="144" y="1950"/>
                  </a:lnTo>
                  <a:lnTo>
                    <a:pt x="145" y="1952"/>
                  </a:lnTo>
                  <a:lnTo>
                    <a:pt x="147" y="1952"/>
                  </a:lnTo>
                  <a:lnTo>
                    <a:pt x="149" y="1953"/>
                  </a:lnTo>
                  <a:lnTo>
                    <a:pt x="150" y="1953"/>
                  </a:lnTo>
                  <a:lnTo>
                    <a:pt x="152" y="1953"/>
                  </a:lnTo>
                  <a:lnTo>
                    <a:pt x="152" y="1952"/>
                  </a:lnTo>
                  <a:lnTo>
                    <a:pt x="152" y="1950"/>
                  </a:lnTo>
                  <a:lnTo>
                    <a:pt x="154" y="1950"/>
                  </a:lnTo>
                  <a:lnTo>
                    <a:pt x="154" y="1948"/>
                  </a:lnTo>
                  <a:lnTo>
                    <a:pt x="154" y="1947"/>
                  </a:lnTo>
                  <a:lnTo>
                    <a:pt x="152" y="1947"/>
                  </a:lnTo>
                  <a:lnTo>
                    <a:pt x="150" y="1947"/>
                  </a:lnTo>
                  <a:lnTo>
                    <a:pt x="149" y="1947"/>
                  </a:lnTo>
                  <a:lnTo>
                    <a:pt x="147" y="1947"/>
                  </a:lnTo>
                  <a:lnTo>
                    <a:pt x="147" y="1945"/>
                  </a:lnTo>
                  <a:lnTo>
                    <a:pt x="149" y="1945"/>
                  </a:lnTo>
                  <a:lnTo>
                    <a:pt x="149" y="1944"/>
                  </a:lnTo>
                  <a:lnTo>
                    <a:pt x="150" y="1944"/>
                  </a:lnTo>
                  <a:lnTo>
                    <a:pt x="150" y="1942"/>
                  </a:lnTo>
                  <a:lnTo>
                    <a:pt x="150" y="1940"/>
                  </a:lnTo>
                  <a:lnTo>
                    <a:pt x="149" y="1940"/>
                  </a:lnTo>
                  <a:lnTo>
                    <a:pt x="149" y="1939"/>
                  </a:lnTo>
                  <a:lnTo>
                    <a:pt x="150" y="1937"/>
                  </a:lnTo>
                  <a:lnTo>
                    <a:pt x="150" y="1935"/>
                  </a:lnTo>
                  <a:lnTo>
                    <a:pt x="152" y="1934"/>
                  </a:lnTo>
                  <a:lnTo>
                    <a:pt x="154" y="1934"/>
                  </a:lnTo>
                  <a:lnTo>
                    <a:pt x="155" y="1934"/>
                  </a:lnTo>
                  <a:lnTo>
                    <a:pt x="157" y="1934"/>
                  </a:lnTo>
                  <a:lnTo>
                    <a:pt x="159" y="1935"/>
                  </a:lnTo>
                  <a:lnTo>
                    <a:pt x="160" y="1935"/>
                  </a:lnTo>
                  <a:lnTo>
                    <a:pt x="162" y="1937"/>
                  </a:lnTo>
                  <a:lnTo>
                    <a:pt x="162" y="1935"/>
                  </a:lnTo>
                  <a:lnTo>
                    <a:pt x="162" y="1934"/>
                  </a:lnTo>
                  <a:lnTo>
                    <a:pt x="162" y="1932"/>
                  </a:lnTo>
                  <a:lnTo>
                    <a:pt x="160" y="1932"/>
                  </a:lnTo>
                  <a:lnTo>
                    <a:pt x="160" y="1930"/>
                  </a:lnTo>
                  <a:lnTo>
                    <a:pt x="162" y="1930"/>
                  </a:lnTo>
                  <a:lnTo>
                    <a:pt x="162" y="1929"/>
                  </a:lnTo>
                  <a:lnTo>
                    <a:pt x="164" y="1929"/>
                  </a:lnTo>
                  <a:lnTo>
                    <a:pt x="164" y="1927"/>
                  </a:lnTo>
                  <a:lnTo>
                    <a:pt x="165" y="1927"/>
                  </a:lnTo>
                  <a:lnTo>
                    <a:pt x="167" y="1927"/>
                  </a:lnTo>
                  <a:lnTo>
                    <a:pt x="169" y="1927"/>
                  </a:lnTo>
                  <a:lnTo>
                    <a:pt x="170" y="1927"/>
                  </a:lnTo>
                  <a:lnTo>
                    <a:pt x="170" y="1929"/>
                  </a:lnTo>
                  <a:lnTo>
                    <a:pt x="172" y="1929"/>
                  </a:lnTo>
                  <a:lnTo>
                    <a:pt x="173" y="1929"/>
                  </a:lnTo>
                  <a:lnTo>
                    <a:pt x="175" y="1927"/>
                  </a:lnTo>
                  <a:lnTo>
                    <a:pt x="177" y="1927"/>
                  </a:lnTo>
                  <a:lnTo>
                    <a:pt x="178" y="1927"/>
                  </a:lnTo>
                  <a:lnTo>
                    <a:pt x="178" y="1929"/>
                  </a:lnTo>
                  <a:lnTo>
                    <a:pt x="178" y="1930"/>
                  </a:lnTo>
                  <a:lnTo>
                    <a:pt x="180" y="1932"/>
                  </a:lnTo>
                  <a:lnTo>
                    <a:pt x="180" y="1930"/>
                  </a:lnTo>
                  <a:lnTo>
                    <a:pt x="182" y="1930"/>
                  </a:lnTo>
                  <a:lnTo>
                    <a:pt x="182" y="1929"/>
                  </a:lnTo>
                  <a:lnTo>
                    <a:pt x="182" y="1927"/>
                  </a:lnTo>
                  <a:lnTo>
                    <a:pt x="183" y="1927"/>
                  </a:lnTo>
                  <a:lnTo>
                    <a:pt x="183" y="1929"/>
                  </a:lnTo>
                  <a:lnTo>
                    <a:pt x="185" y="1929"/>
                  </a:lnTo>
                  <a:lnTo>
                    <a:pt x="185" y="1930"/>
                  </a:lnTo>
                  <a:lnTo>
                    <a:pt x="185" y="1932"/>
                  </a:lnTo>
                  <a:lnTo>
                    <a:pt x="185" y="1934"/>
                  </a:lnTo>
                  <a:lnTo>
                    <a:pt x="185" y="1935"/>
                  </a:lnTo>
                  <a:lnTo>
                    <a:pt x="183" y="1935"/>
                  </a:lnTo>
                  <a:lnTo>
                    <a:pt x="183" y="1937"/>
                  </a:lnTo>
                  <a:lnTo>
                    <a:pt x="183" y="1939"/>
                  </a:lnTo>
                  <a:lnTo>
                    <a:pt x="182" y="1939"/>
                  </a:lnTo>
                  <a:lnTo>
                    <a:pt x="182" y="1940"/>
                  </a:lnTo>
                  <a:lnTo>
                    <a:pt x="180" y="1940"/>
                  </a:lnTo>
                  <a:lnTo>
                    <a:pt x="180" y="1939"/>
                  </a:lnTo>
                  <a:lnTo>
                    <a:pt x="178" y="1939"/>
                  </a:lnTo>
                  <a:lnTo>
                    <a:pt x="178" y="1940"/>
                  </a:lnTo>
                  <a:lnTo>
                    <a:pt x="177" y="1940"/>
                  </a:lnTo>
                  <a:lnTo>
                    <a:pt x="177" y="1942"/>
                  </a:lnTo>
                  <a:lnTo>
                    <a:pt x="177" y="1944"/>
                  </a:lnTo>
                  <a:lnTo>
                    <a:pt x="178" y="1945"/>
                  </a:lnTo>
                  <a:lnTo>
                    <a:pt x="178" y="1947"/>
                  </a:lnTo>
                  <a:lnTo>
                    <a:pt x="180" y="1947"/>
                  </a:lnTo>
                  <a:lnTo>
                    <a:pt x="180" y="1948"/>
                  </a:lnTo>
                  <a:lnTo>
                    <a:pt x="182" y="1948"/>
                  </a:lnTo>
                  <a:lnTo>
                    <a:pt x="183" y="1948"/>
                  </a:lnTo>
                  <a:lnTo>
                    <a:pt x="185" y="1948"/>
                  </a:lnTo>
                  <a:lnTo>
                    <a:pt x="187" y="1948"/>
                  </a:lnTo>
                  <a:lnTo>
                    <a:pt x="188" y="1948"/>
                  </a:lnTo>
                  <a:lnTo>
                    <a:pt x="190" y="1948"/>
                  </a:lnTo>
                  <a:lnTo>
                    <a:pt x="192" y="1948"/>
                  </a:lnTo>
                  <a:lnTo>
                    <a:pt x="193" y="1950"/>
                  </a:lnTo>
                  <a:lnTo>
                    <a:pt x="193" y="1952"/>
                  </a:lnTo>
                  <a:lnTo>
                    <a:pt x="193" y="1953"/>
                  </a:lnTo>
                  <a:lnTo>
                    <a:pt x="195" y="1955"/>
                  </a:lnTo>
                  <a:lnTo>
                    <a:pt x="197" y="1957"/>
                  </a:lnTo>
                  <a:lnTo>
                    <a:pt x="197" y="1958"/>
                  </a:lnTo>
                  <a:lnTo>
                    <a:pt x="198" y="1958"/>
                  </a:lnTo>
                  <a:lnTo>
                    <a:pt x="200" y="1957"/>
                  </a:lnTo>
                  <a:lnTo>
                    <a:pt x="202" y="1957"/>
                  </a:lnTo>
                  <a:lnTo>
                    <a:pt x="203" y="1957"/>
                  </a:lnTo>
                  <a:lnTo>
                    <a:pt x="205" y="1957"/>
                  </a:lnTo>
                  <a:lnTo>
                    <a:pt x="205" y="1955"/>
                  </a:lnTo>
                  <a:lnTo>
                    <a:pt x="206" y="1955"/>
                  </a:lnTo>
                  <a:lnTo>
                    <a:pt x="206" y="1953"/>
                  </a:lnTo>
                  <a:lnTo>
                    <a:pt x="206" y="1952"/>
                  </a:lnTo>
                  <a:lnTo>
                    <a:pt x="208" y="1953"/>
                  </a:lnTo>
                  <a:lnTo>
                    <a:pt x="210" y="1953"/>
                  </a:lnTo>
                  <a:lnTo>
                    <a:pt x="211" y="1953"/>
                  </a:lnTo>
                  <a:lnTo>
                    <a:pt x="213" y="1953"/>
                  </a:lnTo>
                  <a:lnTo>
                    <a:pt x="213" y="1952"/>
                  </a:lnTo>
                  <a:lnTo>
                    <a:pt x="213" y="1950"/>
                  </a:lnTo>
                  <a:lnTo>
                    <a:pt x="213" y="1948"/>
                  </a:lnTo>
                  <a:lnTo>
                    <a:pt x="213" y="1947"/>
                  </a:lnTo>
                  <a:lnTo>
                    <a:pt x="215" y="1947"/>
                  </a:lnTo>
                  <a:lnTo>
                    <a:pt x="215" y="1945"/>
                  </a:lnTo>
                  <a:lnTo>
                    <a:pt x="216" y="1945"/>
                  </a:lnTo>
                  <a:lnTo>
                    <a:pt x="218" y="1945"/>
                  </a:lnTo>
                  <a:lnTo>
                    <a:pt x="218" y="1947"/>
                  </a:lnTo>
                  <a:lnTo>
                    <a:pt x="218" y="1948"/>
                  </a:lnTo>
                  <a:lnTo>
                    <a:pt x="218" y="1950"/>
                  </a:lnTo>
                  <a:lnTo>
                    <a:pt x="218" y="1952"/>
                  </a:lnTo>
                  <a:lnTo>
                    <a:pt x="218" y="1953"/>
                  </a:lnTo>
                  <a:lnTo>
                    <a:pt x="220" y="1953"/>
                  </a:lnTo>
                  <a:lnTo>
                    <a:pt x="220" y="1955"/>
                  </a:lnTo>
                  <a:lnTo>
                    <a:pt x="221" y="1955"/>
                  </a:lnTo>
                  <a:lnTo>
                    <a:pt x="223" y="1955"/>
                  </a:lnTo>
                  <a:lnTo>
                    <a:pt x="223" y="1953"/>
                  </a:lnTo>
                  <a:lnTo>
                    <a:pt x="223" y="1952"/>
                  </a:lnTo>
                  <a:lnTo>
                    <a:pt x="225" y="1952"/>
                  </a:lnTo>
                  <a:lnTo>
                    <a:pt x="225" y="1950"/>
                  </a:lnTo>
                  <a:lnTo>
                    <a:pt x="223" y="1948"/>
                  </a:lnTo>
                  <a:lnTo>
                    <a:pt x="225" y="1948"/>
                  </a:lnTo>
                  <a:lnTo>
                    <a:pt x="225" y="1947"/>
                  </a:lnTo>
                  <a:lnTo>
                    <a:pt x="226" y="1947"/>
                  </a:lnTo>
                  <a:lnTo>
                    <a:pt x="226" y="1945"/>
                  </a:lnTo>
                  <a:lnTo>
                    <a:pt x="225" y="1945"/>
                  </a:lnTo>
                  <a:lnTo>
                    <a:pt x="225" y="1944"/>
                  </a:lnTo>
                  <a:lnTo>
                    <a:pt x="225" y="1942"/>
                  </a:lnTo>
                  <a:lnTo>
                    <a:pt x="226" y="1942"/>
                  </a:lnTo>
                  <a:lnTo>
                    <a:pt x="226" y="1944"/>
                  </a:lnTo>
                  <a:lnTo>
                    <a:pt x="228" y="1944"/>
                  </a:lnTo>
                  <a:lnTo>
                    <a:pt x="230" y="1944"/>
                  </a:lnTo>
                  <a:lnTo>
                    <a:pt x="231" y="1944"/>
                  </a:lnTo>
                  <a:lnTo>
                    <a:pt x="231" y="1945"/>
                  </a:lnTo>
                  <a:lnTo>
                    <a:pt x="231" y="1947"/>
                  </a:lnTo>
                  <a:lnTo>
                    <a:pt x="230" y="1947"/>
                  </a:lnTo>
                  <a:lnTo>
                    <a:pt x="228" y="1948"/>
                  </a:lnTo>
                  <a:lnTo>
                    <a:pt x="228" y="1950"/>
                  </a:lnTo>
                  <a:lnTo>
                    <a:pt x="230" y="1950"/>
                  </a:lnTo>
                  <a:lnTo>
                    <a:pt x="230" y="1952"/>
                  </a:lnTo>
                  <a:lnTo>
                    <a:pt x="231" y="1952"/>
                  </a:lnTo>
                  <a:lnTo>
                    <a:pt x="233" y="1952"/>
                  </a:lnTo>
                  <a:lnTo>
                    <a:pt x="234" y="1952"/>
                  </a:lnTo>
                  <a:lnTo>
                    <a:pt x="236" y="1952"/>
                  </a:lnTo>
                  <a:lnTo>
                    <a:pt x="238" y="1950"/>
                  </a:lnTo>
                  <a:lnTo>
                    <a:pt x="239" y="1950"/>
                  </a:lnTo>
                  <a:lnTo>
                    <a:pt x="241" y="1950"/>
                  </a:lnTo>
                  <a:lnTo>
                    <a:pt x="241" y="1948"/>
                  </a:lnTo>
                  <a:lnTo>
                    <a:pt x="241" y="1947"/>
                  </a:lnTo>
                  <a:lnTo>
                    <a:pt x="239" y="1947"/>
                  </a:lnTo>
                  <a:lnTo>
                    <a:pt x="239" y="1945"/>
                  </a:lnTo>
                  <a:lnTo>
                    <a:pt x="238" y="1945"/>
                  </a:lnTo>
                  <a:lnTo>
                    <a:pt x="238" y="1944"/>
                  </a:lnTo>
                  <a:lnTo>
                    <a:pt x="239" y="1942"/>
                  </a:lnTo>
                  <a:lnTo>
                    <a:pt x="241" y="1942"/>
                  </a:lnTo>
                  <a:lnTo>
                    <a:pt x="243" y="1942"/>
                  </a:lnTo>
                  <a:lnTo>
                    <a:pt x="243" y="1940"/>
                  </a:lnTo>
                  <a:lnTo>
                    <a:pt x="244" y="1940"/>
                  </a:lnTo>
                  <a:lnTo>
                    <a:pt x="246" y="1939"/>
                  </a:lnTo>
                  <a:lnTo>
                    <a:pt x="248" y="1939"/>
                  </a:lnTo>
                  <a:lnTo>
                    <a:pt x="249" y="1937"/>
                  </a:lnTo>
                  <a:lnTo>
                    <a:pt x="251" y="1937"/>
                  </a:lnTo>
                  <a:lnTo>
                    <a:pt x="253" y="1939"/>
                  </a:lnTo>
                  <a:lnTo>
                    <a:pt x="253" y="1940"/>
                  </a:lnTo>
                  <a:lnTo>
                    <a:pt x="251" y="1944"/>
                  </a:lnTo>
                  <a:lnTo>
                    <a:pt x="251" y="1945"/>
                  </a:lnTo>
                  <a:lnTo>
                    <a:pt x="253" y="1945"/>
                  </a:lnTo>
                  <a:lnTo>
                    <a:pt x="254" y="1945"/>
                  </a:lnTo>
                  <a:lnTo>
                    <a:pt x="256" y="1945"/>
                  </a:lnTo>
                  <a:lnTo>
                    <a:pt x="258" y="1944"/>
                  </a:lnTo>
                  <a:lnTo>
                    <a:pt x="258" y="1942"/>
                  </a:lnTo>
                  <a:lnTo>
                    <a:pt x="256" y="1940"/>
                  </a:lnTo>
                  <a:lnTo>
                    <a:pt x="258" y="1940"/>
                  </a:lnTo>
                  <a:lnTo>
                    <a:pt x="259" y="1940"/>
                  </a:lnTo>
                  <a:lnTo>
                    <a:pt x="259" y="1942"/>
                  </a:lnTo>
                  <a:lnTo>
                    <a:pt x="259" y="1944"/>
                  </a:lnTo>
                  <a:lnTo>
                    <a:pt x="259" y="1945"/>
                  </a:lnTo>
                  <a:lnTo>
                    <a:pt x="259" y="1947"/>
                  </a:lnTo>
                  <a:lnTo>
                    <a:pt x="261" y="1945"/>
                  </a:lnTo>
                  <a:lnTo>
                    <a:pt x="263" y="1944"/>
                  </a:lnTo>
                  <a:lnTo>
                    <a:pt x="264" y="1942"/>
                  </a:lnTo>
                  <a:lnTo>
                    <a:pt x="264" y="1940"/>
                  </a:lnTo>
                  <a:lnTo>
                    <a:pt x="266" y="1937"/>
                  </a:lnTo>
                  <a:lnTo>
                    <a:pt x="266" y="1934"/>
                  </a:lnTo>
                  <a:lnTo>
                    <a:pt x="267" y="1934"/>
                  </a:lnTo>
                  <a:lnTo>
                    <a:pt x="269" y="1934"/>
                  </a:lnTo>
                  <a:lnTo>
                    <a:pt x="271" y="1934"/>
                  </a:lnTo>
                  <a:lnTo>
                    <a:pt x="271" y="1932"/>
                  </a:lnTo>
                  <a:lnTo>
                    <a:pt x="271" y="1930"/>
                  </a:lnTo>
                  <a:lnTo>
                    <a:pt x="272" y="1930"/>
                  </a:lnTo>
                </a:path>
              </a:pathLst>
            </a:custGeom>
            <a:noFill/>
            <a:ln w="4763">
              <a:solidFill>
                <a:srgbClr val="FFFFFF"/>
              </a:solidFill>
              <a:prstDash val="solid"/>
              <a:round/>
              <a:headEnd/>
              <a:tailEnd/>
            </a:ln>
          </p:spPr>
          <p:txBody>
            <a:bodyPr/>
            <a:lstStyle/>
            <a:p>
              <a:endParaRPr lang="en-US"/>
            </a:p>
          </p:txBody>
        </p:sp>
        <p:sp>
          <p:nvSpPr>
            <p:cNvPr id="40976" name="Freeform 11"/>
            <p:cNvSpPr>
              <a:spLocks/>
            </p:cNvSpPr>
            <p:nvPr/>
          </p:nvSpPr>
          <p:spPr bwMode="auto">
            <a:xfrm>
              <a:off x="3268" y="734"/>
              <a:ext cx="719" cy="1055"/>
            </a:xfrm>
            <a:custGeom>
              <a:avLst/>
              <a:gdLst>
                <a:gd name="T0" fmla="*/ 198 w 719"/>
                <a:gd name="T1" fmla="*/ 1047 h 1055"/>
                <a:gd name="T2" fmla="*/ 195 w 719"/>
                <a:gd name="T3" fmla="*/ 1036 h 1055"/>
                <a:gd name="T4" fmla="*/ 188 w 719"/>
                <a:gd name="T5" fmla="*/ 1029 h 1055"/>
                <a:gd name="T6" fmla="*/ 183 w 719"/>
                <a:gd name="T7" fmla="*/ 1019 h 1055"/>
                <a:gd name="T8" fmla="*/ 182 w 719"/>
                <a:gd name="T9" fmla="*/ 1009 h 1055"/>
                <a:gd name="T10" fmla="*/ 182 w 719"/>
                <a:gd name="T11" fmla="*/ 996 h 1055"/>
                <a:gd name="T12" fmla="*/ 178 w 719"/>
                <a:gd name="T13" fmla="*/ 986 h 1055"/>
                <a:gd name="T14" fmla="*/ 175 w 719"/>
                <a:gd name="T15" fmla="*/ 976 h 1055"/>
                <a:gd name="T16" fmla="*/ 170 w 719"/>
                <a:gd name="T17" fmla="*/ 966 h 1055"/>
                <a:gd name="T18" fmla="*/ 170 w 719"/>
                <a:gd name="T19" fmla="*/ 953 h 1055"/>
                <a:gd name="T20" fmla="*/ 169 w 719"/>
                <a:gd name="T21" fmla="*/ 943 h 1055"/>
                <a:gd name="T22" fmla="*/ 170 w 719"/>
                <a:gd name="T23" fmla="*/ 933 h 1055"/>
                <a:gd name="T24" fmla="*/ 178 w 719"/>
                <a:gd name="T25" fmla="*/ 927 h 1055"/>
                <a:gd name="T26" fmla="*/ 188 w 719"/>
                <a:gd name="T27" fmla="*/ 923 h 1055"/>
                <a:gd name="T28" fmla="*/ 198 w 719"/>
                <a:gd name="T29" fmla="*/ 920 h 1055"/>
                <a:gd name="T30" fmla="*/ 202 w 719"/>
                <a:gd name="T31" fmla="*/ 910 h 1055"/>
                <a:gd name="T32" fmla="*/ 202 w 719"/>
                <a:gd name="T33" fmla="*/ 900 h 1055"/>
                <a:gd name="T34" fmla="*/ 202 w 719"/>
                <a:gd name="T35" fmla="*/ 894 h 1055"/>
                <a:gd name="T36" fmla="*/ 188 w 719"/>
                <a:gd name="T37" fmla="*/ 894 h 1055"/>
                <a:gd name="T38" fmla="*/ 177 w 719"/>
                <a:gd name="T39" fmla="*/ 895 h 1055"/>
                <a:gd name="T40" fmla="*/ 165 w 719"/>
                <a:gd name="T41" fmla="*/ 897 h 1055"/>
                <a:gd name="T42" fmla="*/ 154 w 719"/>
                <a:gd name="T43" fmla="*/ 897 h 1055"/>
                <a:gd name="T44" fmla="*/ 144 w 719"/>
                <a:gd name="T45" fmla="*/ 902 h 1055"/>
                <a:gd name="T46" fmla="*/ 139 w 719"/>
                <a:gd name="T47" fmla="*/ 912 h 1055"/>
                <a:gd name="T48" fmla="*/ 129 w 719"/>
                <a:gd name="T49" fmla="*/ 913 h 1055"/>
                <a:gd name="T50" fmla="*/ 122 w 719"/>
                <a:gd name="T51" fmla="*/ 907 h 1055"/>
                <a:gd name="T52" fmla="*/ 122 w 719"/>
                <a:gd name="T53" fmla="*/ 897 h 1055"/>
                <a:gd name="T54" fmla="*/ 132 w 719"/>
                <a:gd name="T55" fmla="*/ 894 h 1055"/>
                <a:gd name="T56" fmla="*/ 134 w 719"/>
                <a:gd name="T57" fmla="*/ 885 h 1055"/>
                <a:gd name="T58" fmla="*/ 134 w 719"/>
                <a:gd name="T59" fmla="*/ 879 h 1055"/>
                <a:gd name="T60" fmla="*/ 129 w 719"/>
                <a:gd name="T61" fmla="*/ 867 h 1055"/>
                <a:gd name="T62" fmla="*/ 121 w 719"/>
                <a:gd name="T63" fmla="*/ 856 h 1055"/>
                <a:gd name="T64" fmla="*/ 114 w 719"/>
                <a:gd name="T65" fmla="*/ 847 h 1055"/>
                <a:gd name="T66" fmla="*/ 112 w 719"/>
                <a:gd name="T67" fmla="*/ 838 h 1055"/>
                <a:gd name="T68" fmla="*/ 108 w 719"/>
                <a:gd name="T69" fmla="*/ 823 h 1055"/>
                <a:gd name="T70" fmla="*/ 98 w 719"/>
                <a:gd name="T71" fmla="*/ 813 h 1055"/>
                <a:gd name="T72" fmla="*/ 91 w 719"/>
                <a:gd name="T73" fmla="*/ 800 h 1055"/>
                <a:gd name="T74" fmla="*/ 88 w 719"/>
                <a:gd name="T75" fmla="*/ 786 h 1055"/>
                <a:gd name="T76" fmla="*/ 83 w 719"/>
                <a:gd name="T77" fmla="*/ 775 h 1055"/>
                <a:gd name="T78" fmla="*/ 75 w 719"/>
                <a:gd name="T79" fmla="*/ 762 h 1055"/>
                <a:gd name="T80" fmla="*/ 63 w 719"/>
                <a:gd name="T81" fmla="*/ 753 h 1055"/>
                <a:gd name="T82" fmla="*/ 61 w 719"/>
                <a:gd name="T83" fmla="*/ 740 h 1055"/>
                <a:gd name="T84" fmla="*/ 51 w 719"/>
                <a:gd name="T85" fmla="*/ 727 h 1055"/>
                <a:gd name="T86" fmla="*/ 45 w 719"/>
                <a:gd name="T87" fmla="*/ 716 h 1055"/>
                <a:gd name="T88" fmla="*/ 33 w 719"/>
                <a:gd name="T89" fmla="*/ 706 h 1055"/>
                <a:gd name="T90" fmla="*/ 32 w 719"/>
                <a:gd name="T91" fmla="*/ 691 h 1055"/>
                <a:gd name="T92" fmla="*/ 18 w 719"/>
                <a:gd name="T93" fmla="*/ 692 h 1055"/>
                <a:gd name="T94" fmla="*/ 9 w 719"/>
                <a:gd name="T95" fmla="*/ 661 h 1055"/>
                <a:gd name="T96" fmla="*/ 40 w 719"/>
                <a:gd name="T97" fmla="*/ 605 h 1055"/>
                <a:gd name="T98" fmla="*/ 124 w 719"/>
                <a:gd name="T99" fmla="*/ 598 h 1055"/>
                <a:gd name="T100" fmla="*/ 183 w 719"/>
                <a:gd name="T101" fmla="*/ 551 h 1055"/>
                <a:gd name="T102" fmla="*/ 205 w 719"/>
                <a:gd name="T103" fmla="*/ 470 h 1055"/>
                <a:gd name="T104" fmla="*/ 248 w 719"/>
                <a:gd name="T105" fmla="*/ 409 h 1055"/>
                <a:gd name="T106" fmla="*/ 317 w 719"/>
                <a:gd name="T107" fmla="*/ 377 h 1055"/>
                <a:gd name="T108" fmla="*/ 368 w 719"/>
                <a:gd name="T109" fmla="*/ 323 h 1055"/>
                <a:gd name="T110" fmla="*/ 416 w 719"/>
                <a:gd name="T111" fmla="*/ 265 h 1055"/>
                <a:gd name="T112" fmla="*/ 446 w 719"/>
                <a:gd name="T113" fmla="*/ 189 h 1055"/>
                <a:gd name="T114" fmla="*/ 503 w 719"/>
                <a:gd name="T115" fmla="*/ 155 h 1055"/>
                <a:gd name="T116" fmla="*/ 523 w 719"/>
                <a:gd name="T117" fmla="*/ 77 h 1055"/>
                <a:gd name="T118" fmla="*/ 558 w 719"/>
                <a:gd name="T119" fmla="*/ 8 h 1055"/>
                <a:gd name="T120" fmla="*/ 645 w 719"/>
                <a:gd name="T121" fmla="*/ 24 h 1055"/>
                <a:gd name="T122" fmla="*/ 719 w 719"/>
                <a:gd name="T123" fmla="*/ 1 h 105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9" h="1055">
                  <a:moveTo>
                    <a:pt x="203" y="1055"/>
                  </a:moveTo>
                  <a:lnTo>
                    <a:pt x="203" y="1054"/>
                  </a:lnTo>
                  <a:lnTo>
                    <a:pt x="203" y="1052"/>
                  </a:lnTo>
                  <a:lnTo>
                    <a:pt x="202" y="1052"/>
                  </a:lnTo>
                  <a:lnTo>
                    <a:pt x="202" y="1050"/>
                  </a:lnTo>
                  <a:lnTo>
                    <a:pt x="200" y="1049"/>
                  </a:lnTo>
                  <a:lnTo>
                    <a:pt x="200" y="1047"/>
                  </a:lnTo>
                  <a:lnTo>
                    <a:pt x="198" y="1047"/>
                  </a:lnTo>
                  <a:lnTo>
                    <a:pt x="198" y="1045"/>
                  </a:lnTo>
                  <a:lnTo>
                    <a:pt x="197" y="1044"/>
                  </a:lnTo>
                  <a:lnTo>
                    <a:pt x="197" y="1042"/>
                  </a:lnTo>
                  <a:lnTo>
                    <a:pt x="195" y="1042"/>
                  </a:lnTo>
                  <a:lnTo>
                    <a:pt x="195" y="1040"/>
                  </a:lnTo>
                  <a:lnTo>
                    <a:pt x="195" y="1039"/>
                  </a:lnTo>
                  <a:lnTo>
                    <a:pt x="195" y="1037"/>
                  </a:lnTo>
                  <a:lnTo>
                    <a:pt x="195" y="1036"/>
                  </a:lnTo>
                  <a:lnTo>
                    <a:pt x="193" y="1036"/>
                  </a:lnTo>
                  <a:lnTo>
                    <a:pt x="193" y="1034"/>
                  </a:lnTo>
                  <a:lnTo>
                    <a:pt x="192" y="1034"/>
                  </a:lnTo>
                  <a:lnTo>
                    <a:pt x="192" y="1032"/>
                  </a:lnTo>
                  <a:lnTo>
                    <a:pt x="190" y="1032"/>
                  </a:lnTo>
                  <a:lnTo>
                    <a:pt x="190" y="1031"/>
                  </a:lnTo>
                  <a:lnTo>
                    <a:pt x="190" y="1029"/>
                  </a:lnTo>
                  <a:lnTo>
                    <a:pt x="188" y="1029"/>
                  </a:lnTo>
                  <a:lnTo>
                    <a:pt x="188" y="1027"/>
                  </a:lnTo>
                  <a:lnTo>
                    <a:pt x="187" y="1026"/>
                  </a:lnTo>
                  <a:lnTo>
                    <a:pt x="187" y="1024"/>
                  </a:lnTo>
                  <a:lnTo>
                    <a:pt x="185" y="1024"/>
                  </a:lnTo>
                  <a:lnTo>
                    <a:pt x="185" y="1022"/>
                  </a:lnTo>
                  <a:lnTo>
                    <a:pt x="183" y="1022"/>
                  </a:lnTo>
                  <a:lnTo>
                    <a:pt x="183" y="1021"/>
                  </a:lnTo>
                  <a:lnTo>
                    <a:pt x="183" y="1019"/>
                  </a:lnTo>
                  <a:lnTo>
                    <a:pt x="183" y="1017"/>
                  </a:lnTo>
                  <a:lnTo>
                    <a:pt x="183" y="1016"/>
                  </a:lnTo>
                  <a:lnTo>
                    <a:pt x="185" y="1016"/>
                  </a:lnTo>
                  <a:lnTo>
                    <a:pt x="183" y="1014"/>
                  </a:lnTo>
                  <a:lnTo>
                    <a:pt x="183" y="1012"/>
                  </a:lnTo>
                  <a:lnTo>
                    <a:pt x="182" y="1012"/>
                  </a:lnTo>
                  <a:lnTo>
                    <a:pt x="182" y="1011"/>
                  </a:lnTo>
                  <a:lnTo>
                    <a:pt x="182" y="1009"/>
                  </a:lnTo>
                  <a:lnTo>
                    <a:pt x="182" y="1008"/>
                  </a:lnTo>
                  <a:lnTo>
                    <a:pt x="182" y="1006"/>
                  </a:lnTo>
                  <a:lnTo>
                    <a:pt x="182" y="1004"/>
                  </a:lnTo>
                  <a:lnTo>
                    <a:pt x="182" y="1003"/>
                  </a:lnTo>
                  <a:lnTo>
                    <a:pt x="182" y="1001"/>
                  </a:lnTo>
                  <a:lnTo>
                    <a:pt x="182" y="999"/>
                  </a:lnTo>
                  <a:lnTo>
                    <a:pt x="182" y="998"/>
                  </a:lnTo>
                  <a:lnTo>
                    <a:pt x="182" y="996"/>
                  </a:lnTo>
                  <a:lnTo>
                    <a:pt x="182" y="994"/>
                  </a:lnTo>
                  <a:lnTo>
                    <a:pt x="182" y="993"/>
                  </a:lnTo>
                  <a:lnTo>
                    <a:pt x="182" y="991"/>
                  </a:lnTo>
                  <a:lnTo>
                    <a:pt x="182" y="989"/>
                  </a:lnTo>
                  <a:lnTo>
                    <a:pt x="180" y="989"/>
                  </a:lnTo>
                  <a:lnTo>
                    <a:pt x="180" y="988"/>
                  </a:lnTo>
                  <a:lnTo>
                    <a:pt x="180" y="986"/>
                  </a:lnTo>
                  <a:lnTo>
                    <a:pt x="178" y="986"/>
                  </a:lnTo>
                  <a:lnTo>
                    <a:pt x="178" y="984"/>
                  </a:lnTo>
                  <a:lnTo>
                    <a:pt x="178" y="983"/>
                  </a:lnTo>
                  <a:lnTo>
                    <a:pt x="178" y="981"/>
                  </a:lnTo>
                  <a:lnTo>
                    <a:pt x="177" y="981"/>
                  </a:lnTo>
                  <a:lnTo>
                    <a:pt x="177" y="979"/>
                  </a:lnTo>
                  <a:lnTo>
                    <a:pt x="177" y="978"/>
                  </a:lnTo>
                  <a:lnTo>
                    <a:pt x="175" y="978"/>
                  </a:lnTo>
                  <a:lnTo>
                    <a:pt x="175" y="976"/>
                  </a:lnTo>
                  <a:lnTo>
                    <a:pt x="173" y="976"/>
                  </a:lnTo>
                  <a:lnTo>
                    <a:pt x="172" y="975"/>
                  </a:lnTo>
                  <a:lnTo>
                    <a:pt x="172" y="973"/>
                  </a:lnTo>
                  <a:lnTo>
                    <a:pt x="172" y="971"/>
                  </a:lnTo>
                  <a:lnTo>
                    <a:pt x="170" y="971"/>
                  </a:lnTo>
                  <a:lnTo>
                    <a:pt x="170" y="970"/>
                  </a:lnTo>
                  <a:lnTo>
                    <a:pt x="170" y="968"/>
                  </a:lnTo>
                  <a:lnTo>
                    <a:pt x="170" y="966"/>
                  </a:lnTo>
                  <a:lnTo>
                    <a:pt x="170" y="965"/>
                  </a:lnTo>
                  <a:lnTo>
                    <a:pt x="170" y="963"/>
                  </a:lnTo>
                  <a:lnTo>
                    <a:pt x="170" y="961"/>
                  </a:lnTo>
                  <a:lnTo>
                    <a:pt x="170" y="960"/>
                  </a:lnTo>
                  <a:lnTo>
                    <a:pt x="170" y="958"/>
                  </a:lnTo>
                  <a:lnTo>
                    <a:pt x="170" y="956"/>
                  </a:lnTo>
                  <a:lnTo>
                    <a:pt x="170" y="955"/>
                  </a:lnTo>
                  <a:lnTo>
                    <a:pt x="170" y="953"/>
                  </a:lnTo>
                  <a:lnTo>
                    <a:pt x="170" y="951"/>
                  </a:lnTo>
                  <a:lnTo>
                    <a:pt x="170" y="950"/>
                  </a:lnTo>
                  <a:lnTo>
                    <a:pt x="172" y="948"/>
                  </a:lnTo>
                  <a:lnTo>
                    <a:pt x="172" y="946"/>
                  </a:lnTo>
                  <a:lnTo>
                    <a:pt x="170" y="946"/>
                  </a:lnTo>
                  <a:lnTo>
                    <a:pt x="170" y="945"/>
                  </a:lnTo>
                  <a:lnTo>
                    <a:pt x="169" y="945"/>
                  </a:lnTo>
                  <a:lnTo>
                    <a:pt x="169" y="943"/>
                  </a:lnTo>
                  <a:lnTo>
                    <a:pt x="169" y="942"/>
                  </a:lnTo>
                  <a:lnTo>
                    <a:pt x="170" y="940"/>
                  </a:lnTo>
                  <a:lnTo>
                    <a:pt x="169" y="940"/>
                  </a:lnTo>
                  <a:lnTo>
                    <a:pt x="169" y="938"/>
                  </a:lnTo>
                  <a:lnTo>
                    <a:pt x="170" y="938"/>
                  </a:lnTo>
                  <a:lnTo>
                    <a:pt x="170" y="937"/>
                  </a:lnTo>
                  <a:lnTo>
                    <a:pt x="170" y="935"/>
                  </a:lnTo>
                  <a:lnTo>
                    <a:pt x="170" y="933"/>
                  </a:lnTo>
                  <a:lnTo>
                    <a:pt x="172" y="933"/>
                  </a:lnTo>
                  <a:lnTo>
                    <a:pt x="172" y="932"/>
                  </a:lnTo>
                  <a:lnTo>
                    <a:pt x="172" y="930"/>
                  </a:lnTo>
                  <a:lnTo>
                    <a:pt x="173" y="930"/>
                  </a:lnTo>
                  <a:lnTo>
                    <a:pt x="175" y="928"/>
                  </a:lnTo>
                  <a:lnTo>
                    <a:pt x="175" y="927"/>
                  </a:lnTo>
                  <a:lnTo>
                    <a:pt x="177" y="927"/>
                  </a:lnTo>
                  <a:lnTo>
                    <a:pt x="178" y="927"/>
                  </a:lnTo>
                  <a:lnTo>
                    <a:pt x="180" y="927"/>
                  </a:lnTo>
                  <a:lnTo>
                    <a:pt x="180" y="925"/>
                  </a:lnTo>
                  <a:lnTo>
                    <a:pt x="182" y="925"/>
                  </a:lnTo>
                  <a:lnTo>
                    <a:pt x="182" y="923"/>
                  </a:lnTo>
                  <a:lnTo>
                    <a:pt x="183" y="923"/>
                  </a:lnTo>
                  <a:lnTo>
                    <a:pt x="185" y="923"/>
                  </a:lnTo>
                  <a:lnTo>
                    <a:pt x="187" y="923"/>
                  </a:lnTo>
                  <a:lnTo>
                    <a:pt x="188" y="923"/>
                  </a:lnTo>
                  <a:lnTo>
                    <a:pt x="190" y="923"/>
                  </a:lnTo>
                  <a:lnTo>
                    <a:pt x="192" y="923"/>
                  </a:lnTo>
                  <a:lnTo>
                    <a:pt x="192" y="922"/>
                  </a:lnTo>
                  <a:lnTo>
                    <a:pt x="193" y="922"/>
                  </a:lnTo>
                  <a:lnTo>
                    <a:pt x="195" y="922"/>
                  </a:lnTo>
                  <a:lnTo>
                    <a:pt x="195" y="920"/>
                  </a:lnTo>
                  <a:lnTo>
                    <a:pt x="197" y="920"/>
                  </a:lnTo>
                  <a:lnTo>
                    <a:pt x="198" y="920"/>
                  </a:lnTo>
                  <a:lnTo>
                    <a:pt x="198" y="918"/>
                  </a:lnTo>
                  <a:lnTo>
                    <a:pt x="200" y="918"/>
                  </a:lnTo>
                  <a:lnTo>
                    <a:pt x="200" y="917"/>
                  </a:lnTo>
                  <a:lnTo>
                    <a:pt x="200" y="915"/>
                  </a:lnTo>
                  <a:lnTo>
                    <a:pt x="200" y="913"/>
                  </a:lnTo>
                  <a:lnTo>
                    <a:pt x="202" y="913"/>
                  </a:lnTo>
                  <a:lnTo>
                    <a:pt x="202" y="912"/>
                  </a:lnTo>
                  <a:lnTo>
                    <a:pt x="202" y="910"/>
                  </a:lnTo>
                  <a:lnTo>
                    <a:pt x="203" y="910"/>
                  </a:lnTo>
                  <a:lnTo>
                    <a:pt x="203" y="909"/>
                  </a:lnTo>
                  <a:lnTo>
                    <a:pt x="202" y="909"/>
                  </a:lnTo>
                  <a:lnTo>
                    <a:pt x="202" y="907"/>
                  </a:lnTo>
                  <a:lnTo>
                    <a:pt x="202" y="905"/>
                  </a:lnTo>
                  <a:lnTo>
                    <a:pt x="202" y="904"/>
                  </a:lnTo>
                  <a:lnTo>
                    <a:pt x="202" y="902"/>
                  </a:lnTo>
                  <a:lnTo>
                    <a:pt x="202" y="900"/>
                  </a:lnTo>
                  <a:lnTo>
                    <a:pt x="203" y="900"/>
                  </a:lnTo>
                  <a:lnTo>
                    <a:pt x="203" y="899"/>
                  </a:lnTo>
                  <a:lnTo>
                    <a:pt x="203" y="897"/>
                  </a:lnTo>
                  <a:lnTo>
                    <a:pt x="205" y="895"/>
                  </a:lnTo>
                  <a:lnTo>
                    <a:pt x="206" y="895"/>
                  </a:lnTo>
                  <a:lnTo>
                    <a:pt x="205" y="895"/>
                  </a:lnTo>
                  <a:lnTo>
                    <a:pt x="203" y="895"/>
                  </a:lnTo>
                  <a:lnTo>
                    <a:pt x="202" y="894"/>
                  </a:lnTo>
                  <a:lnTo>
                    <a:pt x="200" y="894"/>
                  </a:lnTo>
                  <a:lnTo>
                    <a:pt x="198" y="894"/>
                  </a:lnTo>
                  <a:lnTo>
                    <a:pt x="197" y="894"/>
                  </a:lnTo>
                  <a:lnTo>
                    <a:pt x="195" y="894"/>
                  </a:lnTo>
                  <a:lnTo>
                    <a:pt x="193" y="894"/>
                  </a:lnTo>
                  <a:lnTo>
                    <a:pt x="192" y="894"/>
                  </a:lnTo>
                  <a:lnTo>
                    <a:pt x="190" y="894"/>
                  </a:lnTo>
                  <a:lnTo>
                    <a:pt x="188" y="894"/>
                  </a:lnTo>
                  <a:lnTo>
                    <a:pt x="187" y="894"/>
                  </a:lnTo>
                  <a:lnTo>
                    <a:pt x="185" y="894"/>
                  </a:lnTo>
                  <a:lnTo>
                    <a:pt x="183" y="894"/>
                  </a:lnTo>
                  <a:lnTo>
                    <a:pt x="182" y="894"/>
                  </a:lnTo>
                  <a:lnTo>
                    <a:pt x="180" y="894"/>
                  </a:lnTo>
                  <a:lnTo>
                    <a:pt x="178" y="894"/>
                  </a:lnTo>
                  <a:lnTo>
                    <a:pt x="178" y="895"/>
                  </a:lnTo>
                  <a:lnTo>
                    <a:pt x="177" y="895"/>
                  </a:lnTo>
                  <a:lnTo>
                    <a:pt x="175" y="895"/>
                  </a:lnTo>
                  <a:lnTo>
                    <a:pt x="173" y="895"/>
                  </a:lnTo>
                  <a:lnTo>
                    <a:pt x="172" y="895"/>
                  </a:lnTo>
                  <a:lnTo>
                    <a:pt x="170" y="897"/>
                  </a:lnTo>
                  <a:lnTo>
                    <a:pt x="169" y="895"/>
                  </a:lnTo>
                  <a:lnTo>
                    <a:pt x="169" y="897"/>
                  </a:lnTo>
                  <a:lnTo>
                    <a:pt x="167" y="897"/>
                  </a:lnTo>
                  <a:lnTo>
                    <a:pt x="165" y="897"/>
                  </a:lnTo>
                  <a:lnTo>
                    <a:pt x="164" y="897"/>
                  </a:lnTo>
                  <a:lnTo>
                    <a:pt x="162" y="897"/>
                  </a:lnTo>
                  <a:lnTo>
                    <a:pt x="160" y="897"/>
                  </a:lnTo>
                  <a:lnTo>
                    <a:pt x="159" y="895"/>
                  </a:lnTo>
                  <a:lnTo>
                    <a:pt x="159" y="897"/>
                  </a:lnTo>
                  <a:lnTo>
                    <a:pt x="157" y="897"/>
                  </a:lnTo>
                  <a:lnTo>
                    <a:pt x="155" y="897"/>
                  </a:lnTo>
                  <a:lnTo>
                    <a:pt x="154" y="897"/>
                  </a:lnTo>
                  <a:lnTo>
                    <a:pt x="152" y="897"/>
                  </a:lnTo>
                  <a:lnTo>
                    <a:pt x="152" y="899"/>
                  </a:lnTo>
                  <a:lnTo>
                    <a:pt x="150" y="899"/>
                  </a:lnTo>
                  <a:lnTo>
                    <a:pt x="149" y="899"/>
                  </a:lnTo>
                  <a:lnTo>
                    <a:pt x="147" y="900"/>
                  </a:lnTo>
                  <a:lnTo>
                    <a:pt x="147" y="902"/>
                  </a:lnTo>
                  <a:lnTo>
                    <a:pt x="145" y="902"/>
                  </a:lnTo>
                  <a:lnTo>
                    <a:pt x="144" y="902"/>
                  </a:lnTo>
                  <a:lnTo>
                    <a:pt x="144" y="904"/>
                  </a:lnTo>
                  <a:lnTo>
                    <a:pt x="144" y="905"/>
                  </a:lnTo>
                  <a:lnTo>
                    <a:pt x="144" y="907"/>
                  </a:lnTo>
                  <a:lnTo>
                    <a:pt x="142" y="909"/>
                  </a:lnTo>
                  <a:lnTo>
                    <a:pt x="140" y="909"/>
                  </a:lnTo>
                  <a:lnTo>
                    <a:pt x="140" y="910"/>
                  </a:lnTo>
                  <a:lnTo>
                    <a:pt x="140" y="912"/>
                  </a:lnTo>
                  <a:lnTo>
                    <a:pt x="139" y="912"/>
                  </a:lnTo>
                  <a:lnTo>
                    <a:pt x="137" y="912"/>
                  </a:lnTo>
                  <a:lnTo>
                    <a:pt x="136" y="913"/>
                  </a:lnTo>
                  <a:lnTo>
                    <a:pt x="134" y="913"/>
                  </a:lnTo>
                  <a:lnTo>
                    <a:pt x="134" y="915"/>
                  </a:lnTo>
                  <a:lnTo>
                    <a:pt x="132" y="915"/>
                  </a:lnTo>
                  <a:lnTo>
                    <a:pt x="131" y="915"/>
                  </a:lnTo>
                  <a:lnTo>
                    <a:pt x="129" y="915"/>
                  </a:lnTo>
                  <a:lnTo>
                    <a:pt x="129" y="913"/>
                  </a:lnTo>
                  <a:lnTo>
                    <a:pt x="127" y="913"/>
                  </a:lnTo>
                  <a:lnTo>
                    <a:pt x="129" y="913"/>
                  </a:lnTo>
                  <a:lnTo>
                    <a:pt x="127" y="913"/>
                  </a:lnTo>
                  <a:lnTo>
                    <a:pt x="127" y="912"/>
                  </a:lnTo>
                  <a:lnTo>
                    <a:pt x="126" y="912"/>
                  </a:lnTo>
                  <a:lnTo>
                    <a:pt x="124" y="910"/>
                  </a:lnTo>
                  <a:lnTo>
                    <a:pt x="124" y="909"/>
                  </a:lnTo>
                  <a:lnTo>
                    <a:pt x="122" y="907"/>
                  </a:lnTo>
                  <a:lnTo>
                    <a:pt x="124" y="907"/>
                  </a:lnTo>
                  <a:lnTo>
                    <a:pt x="124" y="905"/>
                  </a:lnTo>
                  <a:lnTo>
                    <a:pt x="124" y="904"/>
                  </a:lnTo>
                  <a:lnTo>
                    <a:pt x="124" y="902"/>
                  </a:lnTo>
                  <a:lnTo>
                    <a:pt x="124" y="900"/>
                  </a:lnTo>
                  <a:lnTo>
                    <a:pt x="122" y="900"/>
                  </a:lnTo>
                  <a:lnTo>
                    <a:pt x="122" y="899"/>
                  </a:lnTo>
                  <a:lnTo>
                    <a:pt x="122" y="897"/>
                  </a:lnTo>
                  <a:lnTo>
                    <a:pt x="124" y="897"/>
                  </a:lnTo>
                  <a:lnTo>
                    <a:pt x="124" y="895"/>
                  </a:lnTo>
                  <a:lnTo>
                    <a:pt x="126" y="895"/>
                  </a:lnTo>
                  <a:lnTo>
                    <a:pt x="127" y="895"/>
                  </a:lnTo>
                  <a:lnTo>
                    <a:pt x="129" y="895"/>
                  </a:lnTo>
                  <a:lnTo>
                    <a:pt x="129" y="894"/>
                  </a:lnTo>
                  <a:lnTo>
                    <a:pt x="131" y="894"/>
                  </a:lnTo>
                  <a:lnTo>
                    <a:pt x="132" y="894"/>
                  </a:lnTo>
                  <a:lnTo>
                    <a:pt x="132" y="892"/>
                  </a:lnTo>
                  <a:lnTo>
                    <a:pt x="134" y="892"/>
                  </a:lnTo>
                  <a:lnTo>
                    <a:pt x="134" y="890"/>
                  </a:lnTo>
                  <a:lnTo>
                    <a:pt x="136" y="890"/>
                  </a:lnTo>
                  <a:lnTo>
                    <a:pt x="136" y="889"/>
                  </a:lnTo>
                  <a:lnTo>
                    <a:pt x="134" y="889"/>
                  </a:lnTo>
                  <a:lnTo>
                    <a:pt x="134" y="887"/>
                  </a:lnTo>
                  <a:lnTo>
                    <a:pt x="134" y="885"/>
                  </a:lnTo>
                  <a:lnTo>
                    <a:pt x="136" y="885"/>
                  </a:lnTo>
                  <a:lnTo>
                    <a:pt x="136" y="884"/>
                  </a:lnTo>
                  <a:lnTo>
                    <a:pt x="134" y="884"/>
                  </a:lnTo>
                  <a:lnTo>
                    <a:pt x="134" y="882"/>
                  </a:lnTo>
                  <a:lnTo>
                    <a:pt x="134" y="880"/>
                  </a:lnTo>
                  <a:lnTo>
                    <a:pt x="132" y="880"/>
                  </a:lnTo>
                  <a:lnTo>
                    <a:pt x="132" y="879"/>
                  </a:lnTo>
                  <a:lnTo>
                    <a:pt x="134" y="879"/>
                  </a:lnTo>
                  <a:lnTo>
                    <a:pt x="132" y="877"/>
                  </a:lnTo>
                  <a:lnTo>
                    <a:pt x="132" y="876"/>
                  </a:lnTo>
                  <a:lnTo>
                    <a:pt x="131" y="874"/>
                  </a:lnTo>
                  <a:lnTo>
                    <a:pt x="131" y="872"/>
                  </a:lnTo>
                  <a:lnTo>
                    <a:pt x="131" y="871"/>
                  </a:lnTo>
                  <a:lnTo>
                    <a:pt x="131" y="869"/>
                  </a:lnTo>
                  <a:lnTo>
                    <a:pt x="131" y="867"/>
                  </a:lnTo>
                  <a:lnTo>
                    <a:pt x="129" y="867"/>
                  </a:lnTo>
                  <a:lnTo>
                    <a:pt x="129" y="866"/>
                  </a:lnTo>
                  <a:lnTo>
                    <a:pt x="129" y="864"/>
                  </a:lnTo>
                  <a:lnTo>
                    <a:pt x="127" y="862"/>
                  </a:lnTo>
                  <a:lnTo>
                    <a:pt x="127" y="861"/>
                  </a:lnTo>
                  <a:lnTo>
                    <a:pt x="126" y="861"/>
                  </a:lnTo>
                  <a:lnTo>
                    <a:pt x="124" y="859"/>
                  </a:lnTo>
                  <a:lnTo>
                    <a:pt x="122" y="857"/>
                  </a:lnTo>
                  <a:lnTo>
                    <a:pt x="121" y="856"/>
                  </a:lnTo>
                  <a:lnTo>
                    <a:pt x="119" y="854"/>
                  </a:lnTo>
                  <a:lnTo>
                    <a:pt x="117" y="854"/>
                  </a:lnTo>
                  <a:lnTo>
                    <a:pt x="116" y="852"/>
                  </a:lnTo>
                  <a:lnTo>
                    <a:pt x="114" y="852"/>
                  </a:lnTo>
                  <a:lnTo>
                    <a:pt x="114" y="851"/>
                  </a:lnTo>
                  <a:lnTo>
                    <a:pt x="112" y="851"/>
                  </a:lnTo>
                  <a:lnTo>
                    <a:pt x="112" y="849"/>
                  </a:lnTo>
                  <a:lnTo>
                    <a:pt x="114" y="847"/>
                  </a:lnTo>
                  <a:lnTo>
                    <a:pt x="116" y="847"/>
                  </a:lnTo>
                  <a:lnTo>
                    <a:pt x="117" y="846"/>
                  </a:lnTo>
                  <a:lnTo>
                    <a:pt x="117" y="844"/>
                  </a:lnTo>
                  <a:lnTo>
                    <a:pt x="119" y="844"/>
                  </a:lnTo>
                  <a:lnTo>
                    <a:pt x="121" y="843"/>
                  </a:lnTo>
                  <a:lnTo>
                    <a:pt x="114" y="843"/>
                  </a:lnTo>
                  <a:lnTo>
                    <a:pt x="112" y="839"/>
                  </a:lnTo>
                  <a:lnTo>
                    <a:pt x="112" y="838"/>
                  </a:lnTo>
                  <a:lnTo>
                    <a:pt x="112" y="836"/>
                  </a:lnTo>
                  <a:lnTo>
                    <a:pt x="111" y="833"/>
                  </a:lnTo>
                  <a:lnTo>
                    <a:pt x="111" y="831"/>
                  </a:lnTo>
                  <a:lnTo>
                    <a:pt x="111" y="829"/>
                  </a:lnTo>
                  <a:lnTo>
                    <a:pt x="109" y="828"/>
                  </a:lnTo>
                  <a:lnTo>
                    <a:pt x="109" y="826"/>
                  </a:lnTo>
                  <a:lnTo>
                    <a:pt x="108" y="824"/>
                  </a:lnTo>
                  <a:lnTo>
                    <a:pt x="108" y="823"/>
                  </a:lnTo>
                  <a:lnTo>
                    <a:pt x="106" y="821"/>
                  </a:lnTo>
                  <a:lnTo>
                    <a:pt x="104" y="821"/>
                  </a:lnTo>
                  <a:lnTo>
                    <a:pt x="103" y="821"/>
                  </a:lnTo>
                  <a:lnTo>
                    <a:pt x="101" y="819"/>
                  </a:lnTo>
                  <a:lnTo>
                    <a:pt x="99" y="818"/>
                  </a:lnTo>
                  <a:lnTo>
                    <a:pt x="99" y="816"/>
                  </a:lnTo>
                  <a:lnTo>
                    <a:pt x="98" y="814"/>
                  </a:lnTo>
                  <a:lnTo>
                    <a:pt x="98" y="813"/>
                  </a:lnTo>
                  <a:lnTo>
                    <a:pt x="98" y="811"/>
                  </a:lnTo>
                  <a:lnTo>
                    <a:pt x="98" y="810"/>
                  </a:lnTo>
                  <a:lnTo>
                    <a:pt x="98" y="808"/>
                  </a:lnTo>
                  <a:lnTo>
                    <a:pt x="96" y="806"/>
                  </a:lnTo>
                  <a:lnTo>
                    <a:pt x="94" y="805"/>
                  </a:lnTo>
                  <a:lnTo>
                    <a:pt x="94" y="803"/>
                  </a:lnTo>
                  <a:lnTo>
                    <a:pt x="93" y="801"/>
                  </a:lnTo>
                  <a:lnTo>
                    <a:pt x="91" y="800"/>
                  </a:lnTo>
                  <a:lnTo>
                    <a:pt x="91" y="798"/>
                  </a:lnTo>
                  <a:lnTo>
                    <a:pt x="91" y="796"/>
                  </a:lnTo>
                  <a:lnTo>
                    <a:pt x="93" y="795"/>
                  </a:lnTo>
                  <a:lnTo>
                    <a:pt x="93" y="793"/>
                  </a:lnTo>
                  <a:lnTo>
                    <a:pt x="91" y="791"/>
                  </a:lnTo>
                  <a:lnTo>
                    <a:pt x="89" y="790"/>
                  </a:lnTo>
                  <a:lnTo>
                    <a:pt x="88" y="788"/>
                  </a:lnTo>
                  <a:lnTo>
                    <a:pt x="88" y="786"/>
                  </a:lnTo>
                  <a:lnTo>
                    <a:pt x="86" y="786"/>
                  </a:lnTo>
                  <a:lnTo>
                    <a:pt x="86" y="785"/>
                  </a:lnTo>
                  <a:lnTo>
                    <a:pt x="86" y="783"/>
                  </a:lnTo>
                  <a:lnTo>
                    <a:pt x="86" y="782"/>
                  </a:lnTo>
                  <a:lnTo>
                    <a:pt x="86" y="780"/>
                  </a:lnTo>
                  <a:lnTo>
                    <a:pt x="84" y="778"/>
                  </a:lnTo>
                  <a:lnTo>
                    <a:pt x="84" y="777"/>
                  </a:lnTo>
                  <a:lnTo>
                    <a:pt x="83" y="775"/>
                  </a:lnTo>
                  <a:lnTo>
                    <a:pt x="83" y="773"/>
                  </a:lnTo>
                  <a:lnTo>
                    <a:pt x="81" y="772"/>
                  </a:lnTo>
                  <a:lnTo>
                    <a:pt x="79" y="770"/>
                  </a:lnTo>
                  <a:lnTo>
                    <a:pt x="79" y="768"/>
                  </a:lnTo>
                  <a:lnTo>
                    <a:pt x="78" y="767"/>
                  </a:lnTo>
                  <a:lnTo>
                    <a:pt x="76" y="765"/>
                  </a:lnTo>
                  <a:lnTo>
                    <a:pt x="76" y="763"/>
                  </a:lnTo>
                  <a:lnTo>
                    <a:pt x="75" y="762"/>
                  </a:lnTo>
                  <a:lnTo>
                    <a:pt x="73" y="760"/>
                  </a:lnTo>
                  <a:lnTo>
                    <a:pt x="73" y="758"/>
                  </a:lnTo>
                  <a:lnTo>
                    <a:pt x="71" y="758"/>
                  </a:lnTo>
                  <a:lnTo>
                    <a:pt x="70" y="757"/>
                  </a:lnTo>
                  <a:lnTo>
                    <a:pt x="68" y="755"/>
                  </a:lnTo>
                  <a:lnTo>
                    <a:pt x="66" y="755"/>
                  </a:lnTo>
                  <a:lnTo>
                    <a:pt x="65" y="755"/>
                  </a:lnTo>
                  <a:lnTo>
                    <a:pt x="63" y="753"/>
                  </a:lnTo>
                  <a:lnTo>
                    <a:pt x="63" y="752"/>
                  </a:lnTo>
                  <a:lnTo>
                    <a:pt x="63" y="750"/>
                  </a:lnTo>
                  <a:lnTo>
                    <a:pt x="63" y="749"/>
                  </a:lnTo>
                  <a:lnTo>
                    <a:pt x="61" y="747"/>
                  </a:lnTo>
                  <a:lnTo>
                    <a:pt x="60" y="745"/>
                  </a:lnTo>
                  <a:lnTo>
                    <a:pt x="60" y="744"/>
                  </a:lnTo>
                  <a:lnTo>
                    <a:pt x="61" y="742"/>
                  </a:lnTo>
                  <a:lnTo>
                    <a:pt x="61" y="740"/>
                  </a:lnTo>
                  <a:lnTo>
                    <a:pt x="60" y="739"/>
                  </a:lnTo>
                  <a:lnTo>
                    <a:pt x="58" y="739"/>
                  </a:lnTo>
                  <a:lnTo>
                    <a:pt x="56" y="737"/>
                  </a:lnTo>
                  <a:lnTo>
                    <a:pt x="56" y="734"/>
                  </a:lnTo>
                  <a:lnTo>
                    <a:pt x="55" y="734"/>
                  </a:lnTo>
                  <a:lnTo>
                    <a:pt x="55" y="730"/>
                  </a:lnTo>
                  <a:lnTo>
                    <a:pt x="53" y="729"/>
                  </a:lnTo>
                  <a:lnTo>
                    <a:pt x="51" y="727"/>
                  </a:lnTo>
                  <a:lnTo>
                    <a:pt x="51" y="725"/>
                  </a:lnTo>
                  <a:lnTo>
                    <a:pt x="51" y="724"/>
                  </a:lnTo>
                  <a:lnTo>
                    <a:pt x="50" y="722"/>
                  </a:lnTo>
                  <a:lnTo>
                    <a:pt x="50" y="720"/>
                  </a:lnTo>
                  <a:lnTo>
                    <a:pt x="48" y="719"/>
                  </a:lnTo>
                  <a:lnTo>
                    <a:pt x="48" y="717"/>
                  </a:lnTo>
                  <a:lnTo>
                    <a:pt x="46" y="716"/>
                  </a:lnTo>
                  <a:lnTo>
                    <a:pt x="45" y="716"/>
                  </a:lnTo>
                  <a:lnTo>
                    <a:pt x="43" y="717"/>
                  </a:lnTo>
                  <a:lnTo>
                    <a:pt x="38" y="716"/>
                  </a:lnTo>
                  <a:lnTo>
                    <a:pt x="38" y="714"/>
                  </a:lnTo>
                  <a:lnTo>
                    <a:pt x="37" y="712"/>
                  </a:lnTo>
                  <a:lnTo>
                    <a:pt x="35" y="709"/>
                  </a:lnTo>
                  <a:lnTo>
                    <a:pt x="33" y="709"/>
                  </a:lnTo>
                  <a:lnTo>
                    <a:pt x="33" y="707"/>
                  </a:lnTo>
                  <a:lnTo>
                    <a:pt x="33" y="706"/>
                  </a:lnTo>
                  <a:lnTo>
                    <a:pt x="33" y="704"/>
                  </a:lnTo>
                  <a:lnTo>
                    <a:pt x="33" y="702"/>
                  </a:lnTo>
                  <a:lnTo>
                    <a:pt x="33" y="699"/>
                  </a:lnTo>
                  <a:lnTo>
                    <a:pt x="35" y="697"/>
                  </a:lnTo>
                  <a:lnTo>
                    <a:pt x="37" y="696"/>
                  </a:lnTo>
                  <a:lnTo>
                    <a:pt x="37" y="692"/>
                  </a:lnTo>
                  <a:lnTo>
                    <a:pt x="33" y="691"/>
                  </a:lnTo>
                  <a:lnTo>
                    <a:pt x="32" y="691"/>
                  </a:lnTo>
                  <a:lnTo>
                    <a:pt x="30" y="691"/>
                  </a:lnTo>
                  <a:lnTo>
                    <a:pt x="28" y="691"/>
                  </a:lnTo>
                  <a:lnTo>
                    <a:pt x="27" y="692"/>
                  </a:lnTo>
                  <a:lnTo>
                    <a:pt x="25" y="692"/>
                  </a:lnTo>
                  <a:lnTo>
                    <a:pt x="23" y="692"/>
                  </a:lnTo>
                  <a:lnTo>
                    <a:pt x="22" y="692"/>
                  </a:lnTo>
                  <a:lnTo>
                    <a:pt x="20" y="692"/>
                  </a:lnTo>
                  <a:lnTo>
                    <a:pt x="18" y="692"/>
                  </a:lnTo>
                  <a:lnTo>
                    <a:pt x="17" y="692"/>
                  </a:lnTo>
                  <a:lnTo>
                    <a:pt x="15" y="692"/>
                  </a:lnTo>
                  <a:lnTo>
                    <a:pt x="15" y="691"/>
                  </a:lnTo>
                  <a:lnTo>
                    <a:pt x="13" y="691"/>
                  </a:lnTo>
                  <a:lnTo>
                    <a:pt x="15" y="684"/>
                  </a:lnTo>
                  <a:lnTo>
                    <a:pt x="17" y="676"/>
                  </a:lnTo>
                  <a:lnTo>
                    <a:pt x="12" y="668"/>
                  </a:lnTo>
                  <a:lnTo>
                    <a:pt x="9" y="661"/>
                  </a:lnTo>
                  <a:lnTo>
                    <a:pt x="0" y="651"/>
                  </a:lnTo>
                  <a:lnTo>
                    <a:pt x="5" y="650"/>
                  </a:lnTo>
                  <a:lnTo>
                    <a:pt x="13" y="645"/>
                  </a:lnTo>
                  <a:lnTo>
                    <a:pt x="20" y="638"/>
                  </a:lnTo>
                  <a:lnTo>
                    <a:pt x="23" y="628"/>
                  </a:lnTo>
                  <a:lnTo>
                    <a:pt x="25" y="618"/>
                  </a:lnTo>
                  <a:lnTo>
                    <a:pt x="30" y="610"/>
                  </a:lnTo>
                  <a:lnTo>
                    <a:pt x="40" y="605"/>
                  </a:lnTo>
                  <a:lnTo>
                    <a:pt x="51" y="603"/>
                  </a:lnTo>
                  <a:lnTo>
                    <a:pt x="65" y="603"/>
                  </a:lnTo>
                  <a:lnTo>
                    <a:pt x="76" y="605"/>
                  </a:lnTo>
                  <a:lnTo>
                    <a:pt x="86" y="608"/>
                  </a:lnTo>
                  <a:lnTo>
                    <a:pt x="98" y="610"/>
                  </a:lnTo>
                  <a:lnTo>
                    <a:pt x="111" y="610"/>
                  </a:lnTo>
                  <a:lnTo>
                    <a:pt x="119" y="607"/>
                  </a:lnTo>
                  <a:lnTo>
                    <a:pt x="124" y="598"/>
                  </a:lnTo>
                  <a:lnTo>
                    <a:pt x="127" y="588"/>
                  </a:lnTo>
                  <a:lnTo>
                    <a:pt x="129" y="577"/>
                  </a:lnTo>
                  <a:lnTo>
                    <a:pt x="136" y="570"/>
                  </a:lnTo>
                  <a:lnTo>
                    <a:pt x="144" y="565"/>
                  </a:lnTo>
                  <a:lnTo>
                    <a:pt x="154" y="562"/>
                  </a:lnTo>
                  <a:lnTo>
                    <a:pt x="165" y="559"/>
                  </a:lnTo>
                  <a:lnTo>
                    <a:pt x="175" y="555"/>
                  </a:lnTo>
                  <a:lnTo>
                    <a:pt x="183" y="551"/>
                  </a:lnTo>
                  <a:lnTo>
                    <a:pt x="187" y="539"/>
                  </a:lnTo>
                  <a:lnTo>
                    <a:pt x="185" y="527"/>
                  </a:lnTo>
                  <a:lnTo>
                    <a:pt x="183" y="514"/>
                  </a:lnTo>
                  <a:lnTo>
                    <a:pt x="185" y="503"/>
                  </a:lnTo>
                  <a:lnTo>
                    <a:pt x="190" y="494"/>
                  </a:lnTo>
                  <a:lnTo>
                    <a:pt x="197" y="488"/>
                  </a:lnTo>
                  <a:lnTo>
                    <a:pt x="202" y="480"/>
                  </a:lnTo>
                  <a:lnTo>
                    <a:pt x="205" y="470"/>
                  </a:lnTo>
                  <a:lnTo>
                    <a:pt x="205" y="457"/>
                  </a:lnTo>
                  <a:lnTo>
                    <a:pt x="203" y="443"/>
                  </a:lnTo>
                  <a:lnTo>
                    <a:pt x="205" y="433"/>
                  </a:lnTo>
                  <a:lnTo>
                    <a:pt x="210" y="425"/>
                  </a:lnTo>
                  <a:lnTo>
                    <a:pt x="218" y="420"/>
                  </a:lnTo>
                  <a:lnTo>
                    <a:pt x="228" y="415"/>
                  </a:lnTo>
                  <a:lnTo>
                    <a:pt x="236" y="412"/>
                  </a:lnTo>
                  <a:lnTo>
                    <a:pt x="248" y="409"/>
                  </a:lnTo>
                  <a:lnTo>
                    <a:pt x="259" y="407"/>
                  </a:lnTo>
                  <a:lnTo>
                    <a:pt x="271" y="409"/>
                  </a:lnTo>
                  <a:lnTo>
                    <a:pt x="282" y="409"/>
                  </a:lnTo>
                  <a:lnTo>
                    <a:pt x="296" y="409"/>
                  </a:lnTo>
                  <a:lnTo>
                    <a:pt x="302" y="402"/>
                  </a:lnTo>
                  <a:lnTo>
                    <a:pt x="307" y="394"/>
                  </a:lnTo>
                  <a:lnTo>
                    <a:pt x="310" y="384"/>
                  </a:lnTo>
                  <a:lnTo>
                    <a:pt x="317" y="377"/>
                  </a:lnTo>
                  <a:lnTo>
                    <a:pt x="325" y="372"/>
                  </a:lnTo>
                  <a:lnTo>
                    <a:pt x="332" y="364"/>
                  </a:lnTo>
                  <a:lnTo>
                    <a:pt x="335" y="356"/>
                  </a:lnTo>
                  <a:lnTo>
                    <a:pt x="338" y="346"/>
                  </a:lnTo>
                  <a:lnTo>
                    <a:pt x="342" y="338"/>
                  </a:lnTo>
                  <a:lnTo>
                    <a:pt x="348" y="331"/>
                  </a:lnTo>
                  <a:lnTo>
                    <a:pt x="358" y="326"/>
                  </a:lnTo>
                  <a:lnTo>
                    <a:pt x="368" y="323"/>
                  </a:lnTo>
                  <a:lnTo>
                    <a:pt x="376" y="318"/>
                  </a:lnTo>
                  <a:lnTo>
                    <a:pt x="386" y="315"/>
                  </a:lnTo>
                  <a:lnTo>
                    <a:pt x="393" y="308"/>
                  </a:lnTo>
                  <a:lnTo>
                    <a:pt x="399" y="301"/>
                  </a:lnTo>
                  <a:lnTo>
                    <a:pt x="404" y="293"/>
                  </a:lnTo>
                  <a:lnTo>
                    <a:pt x="408" y="283"/>
                  </a:lnTo>
                  <a:lnTo>
                    <a:pt x="411" y="273"/>
                  </a:lnTo>
                  <a:lnTo>
                    <a:pt x="416" y="265"/>
                  </a:lnTo>
                  <a:lnTo>
                    <a:pt x="423" y="259"/>
                  </a:lnTo>
                  <a:lnTo>
                    <a:pt x="429" y="252"/>
                  </a:lnTo>
                  <a:lnTo>
                    <a:pt x="432" y="242"/>
                  </a:lnTo>
                  <a:lnTo>
                    <a:pt x="434" y="231"/>
                  </a:lnTo>
                  <a:lnTo>
                    <a:pt x="437" y="221"/>
                  </a:lnTo>
                  <a:lnTo>
                    <a:pt x="439" y="211"/>
                  </a:lnTo>
                  <a:lnTo>
                    <a:pt x="442" y="199"/>
                  </a:lnTo>
                  <a:lnTo>
                    <a:pt x="446" y="189"/>
                  </a:lnTo>
                  <a:lnTo>
                    <a:pt x="451" y="181"/>
                  </a:lnTo>
                  <a:lnTo>
                    <a:pt x="457" y="174"/>
                  </a:lnTo>
                  <a:lnTo>
                    <a:pt x="462" y="173"/>
                  </a:lnTo>
                  <a:lnTo>
                    <a:pt x="465" y="169"/>
                  </a:lnTo>
                  <a:lnTo>
                    <a:pt x="475" y="166"/>
                  </a:lnTo>
                  <a:lnTo>
                    <a:pt x="485" y="163"/>
                  </a:lnTo>
                  <a:lnTo>
                    <a:pt x="495" y="158"/>
                  </a:lnTo>
                  <a:lnTo>
                    <a:pt x="503" y="155"/>
                  </a:lnTo>
                  <a:lnTo>
                    <a:pt x="513" y="151"/>
                  </a:lnTo>
                  <a:lnTo>
                    <a:pt x="520" y="145"/>
                  </a:lnTo>
                  <a:lnTo>
                    <a:pt x="521" y="135"/>
                  </a:lnTo>
                  <a:lnTo>
                    <a:pt x="520" y="123"/>
                  </a:lnTo>
                  <a:lnTo>
                    <a:pt x="518" y="112"/>
                  </a:lnTo>
                  <a:lnTo>
                    <a:pt x="518" y="99"/>
                  </a:lnTo>
                  <a:lnTo>
                    <a:pt x="520" y="87"/>
                  </a:lnTo>
                  <a:lnTo>
                    <a:pt x="523" y="77"/>
                  </a:lnTo>
                  <a:lnTo>
                    <a:pt x="526" y="69"/>
                  </a:lnTo>
                  <a:lnTo>
                    <a:pt x="533" y="61"/>
                  </a:lnTo>
                  <a:lnTo>
                    <a:pt x="533" y="49"/>
                  </a:lnTo>
                  <a:lnTo>
                    <a:pt x="535" y="36"/>
                  </a:lnTo>
                  <a:lnTo>
                    <a:pt x="536" y="26"/>
                  </a:lnTo>
                  <a:lnTo>
                    <a:pt x="541" y="18"/>
                  </a:lnTo>
                  <a:lnTo>
                    <a:pt x="548" y="11"/>
                  </a:lnTo>
                  <a:lnTo>
                    <a:pt x="558" y="8"/>
                  </a:lnTo>
                  <a:lnTo>
                    <a:pt x="571" y="6"/>
                  </a:lnTo>
                  <a:lnTo>
                    <a:pt x="583" y="8"/>
                  </a:lnTo>
                  <a:lnTo>
                    <a:pt x="594" y="11"/>
                  </a:lnTo>
                  <a:lnTo>
                    <a:pt x="604" y="13"/>
                  </a:lnTo>
                  <a:lnTo>
                    <a:pt x="614" y="16"/>
                  </a:lnTo>
                  <a:lnTo>
                    <a:pt x="622" y="21"/>
                  </a:lnTo>
                  <a:lnTo>
                    <a:pt x="635" y="21"/>
                  </a:lnTo>
                  <a:lnTo>
                    <a:pt x="645" y="24"/>
                  </a:lnTo>
                  <a:lnTo>
                    <a:pt x="657" y="24"/>
                  </a:lnTo>
                  <a:lnTo>
                    <a:pt x="668" y="26"/>
                  </a:lnTo>
                  <a:lnTo>
                    <a:pt x="681" y="24"/>
                  </a:lnTo>
                  <a:lnTo>
                    <a:pt x="690" y="21"/>
                  </a:lnTo>
                  <a:lnTo>
                    <a:pt x="696" y="13"/>
                  </a:lnTo>
                  <a:lnTo>
                    <a:pt x="701" y="6"/>
                  </a:lnTo>
                  <a:lnTo>
                    <a:pt x="708" y="0"/>
                  </a:lnTo>
                  <a:lnTo>
                    <a:pt x="719" y="1"/>
                  </a:lnTo>
                </a:path>
              </a:pathLst>
            </a:custGeom>
            <a:noFill/>
            <a:ln w="4763">
              <a:solidFill>
                <a:srgbClr val="FFFFFF"/>
              </a:solidFill>
              <a:prstDash val="solid"/>
              <a:round/>
              <a:headEnd/>
              <a:tailEnd/>
            </a:ln>
          </p:spPr>
          <p:txBody>
            <a:bodyPr/>
            <a:lstStyle/>
            <a:p>
              <a:endParaRPr lang="en-US"/>
            </a:p>
          </p:txBody>
        </p:sp>
        <p:sp>
          <p:nvSpPr>
            <p:cNvPr id="40977" name="Freeform 12"/>
            <p:cNvSpPr>
              <a:spLocks/>
            </p:cNvSpPr>
            <p:nvPr/>
          </p:nvSpPr>
          <p:spPr bwMode="auto">
            <a:xfrm>
              <a:off x="2059" y="1245"/>
              <a:ext cx="1595" cy="1142"/>
            </a:xfrm>
            <a:custGeom>
              <a:avLst/>
              <a:gdLst>
                <a:gd name="T0" fmla="*/ 1260 w 1595"/>
                <a:gd name="T1" fmla="*/ 216 h 1142"/>
                <a:gd name="T2" fmla="*/ 1298 w 1595"/>
                <a:gd name="T3" fmla="*/ 279 h 1142"/>
                <a:gd name="T4" fmla="*/ 1323 w 1595"/>
                <a:gd name="T5" fmla="*/ 341 h 1142"/>
                <a:gd name="T6" fmla="*/ 1333 w 1595"/>
                <a:gd name="T7" fmla="*/ 384 h 1142"/>
                <a:gd name="T8" fmla="*/ 1363 w 1595"/>
                <a:gd name="T9" fmla="*/ 386 h 1142"/>
                <a:gd name="T10" fmla="*/ 1411 w 1595"/>
                <a:gd name="T11" fmla="*/ 393 h 1142"/>
                <a:gd name="T12" fmla="*/ 1378 w 1595"/>
                <a:gd name="T13" fmla="*/ 427 h 1142"/>
                <a:gd name="T14" fmla="*/ 1391 w 1595"/>
                <a:gd name="T15" fmla="*/ 482 h 1142"/>
                <a:gd name="T16" fmla="*/ 1407 w 1595"/>
                <a:gd name="T17" fmla="*/ 536 h 1142"/>
                <a:gd name="T18" fmla="*/ 1435 w 1595"/>
                <a:gd name="T19" fmla="*/ 586 h 1142"/>
                <a:gd name="T20" fmla="*/ 1470 w 1595"/>
                <a:gd name="T21" fmla="*/ 612 h 1142"/>
                <a:gd name="T22" fmla="*/ 1500 w 1595"/>
                <a:gd name="T23" fmla="*/ 658 h 1142"/>
                <a:gd name="T24" fmla="*/ 1549 w 1595"/>
                <a:gd name="T25" fmla="*/ 711 h 1142"/>
                <a:gd name="T26" fmla="*/ 1541 w 1595"/>
                <a:gd name="T27" fmla="*/ 772 h 1142"/>
                <a:gd name="T28" fmla="*/ 1554 w 1595"/>
                <a:gd name="T29" fmla="*/ 848 h 1142"/>
                <a:gd name="T30" fmla="*/ 1587 w 1595"/>
                <a:gd name="T31" fmla="*/ 912 h 1142"/>
                <a:gd name="T32" fmla="*/ 1587 w 1595"/>
                <a:gd name="T33" fmla="*/ 965 h 1142"/>
                <a:gd name="T34" fmla="*/ 1559 w 1595"/>
                <a:gd name="T35" fmla="*/ 995 h 1142"/>
                <a:gd name="T36" fmla="*/ 1505 w 1595"/>
                <a:gd name="T37" fmla="*/ 1011 h 1142"/>
                <a:gd name="T38" fmla="*/ 1453 w 1595"/>
                <a:gd name="T39" fmla="*/ 980 h 1142"/>
                <a:gd name="T40" fmla="*/ 1409 w 1595"/>
                <a:gd name="T41" fmla="*/ 934 h 1142"/>
                <a:gd name="T42" fmla="*/ 1348 w 1595"/>
                <a:gd name="T43" fmla="*/ 914 h 1142"/>
                <a:gd name="T44" fmla="*/ 1315 w 1595"/>
                <a:gd name="T45" fmla="*/ 909 h 1142"/>
                <a:gd name="T46" fmla="*/ 1293 w 1595"/>
                <a:gd name="T47" fmla="*/ 963 h 1142"/>
                <a:gd name="T48" fmla="*/ 1246 w 1595"/>
                <a:gd name="T49" fmla="*/ 967 h 1142"/>
                <a:gd name="T50" fmla="*/ 1185 w 1595"/>
                <a:gd name="T51" fmla="*/ 983 h 1142"/>
                <a:gd name="T52" fmla="*/ 1155 w 1595"/>
                <a:gd name="T53" fmla="*/ 1028 h 1142"/>
                <a:gd name="T54" fmla="*/ 1110 w 1595"/>
                <a:gd name="T55" fmla="*/ 1031 h 1142"/>
                <a:gd name="T56" fmla="*/ 1079 w 1595"/>
                <a:gd name="T57" fmla="*/ 1001 h 1142"/>
                <a:gd name="T58" fmla="*/ 1044 w 1595"/>
                <a:gd name="T59" fmla="*/ 1051 h 1142"/>
                <a:gd name="T60" fmla="*/ 1026 w 1595"/>
                <a:gd name="T61" fmla="*/ 1102 h 1142"/>
                <a:gd name="T62" fmla="*/ 1026 w 1595"/>
                <a:gd name="T63" fmla="*/ 1142 h 1142"/>
                <a:gd name="T64" fmla="*/ 998 w 1595"/>
                <a:gd name="T65" fmla="*/ 1132 h 1142"/>
                <a:gd name="T66" fmla="*/ 980 w 1595"/>
                <a:gd name="T67" fmla="*/ 1105 h 1142"/>
                <a:gd name="T68" fmla="*/ 950 w 1595"/>
                <a:gd name="T69" fmla="*/ 1076 h 1142"/>
                <a:gd name="T70" fmla="*/ 919 w 1595"/>
                <a:gd name="T71" fmla="*/ 1056 h 1142"/>
                <a:gd name="T72" fmla="*/ 903 w 1595"/>
                <a:gd name="T73" fmla="*/ 1044 h 1142"/>
                <a:gd name="T74" fmla="*/ 853 w 1595"/>
                <a:gd name="T75" fmla="*/ 1043 h 1142"/>
                <a:gd name="T76" fmla="*/ 805 w 1595"/>
                <a:gd name="T77" fmla="*/ 1047 h 1142"/>
                <a:gd name="T78" fmla="*/ 766 w 1595"/>
                <a:gd name="T79" fmla="*/ 1043 h 1142"/>
                <a:gd name="T80" fmla="*/ 713 w 1595"/>
                <a:gd name="T81" fmla="*/ 1029 h 1142"/>
                <a:gd name="T82" fmla="*/ 675 w 1595"/>
                <a:gd name="T83" fmla="*/ 1011 h 1142"/>
                <a:gd name="T84" fmla="*/ 658 w 1595"/>
                <a:gd name="T85" fmla="*/ 968 h 1142"/>
                <a:gd name="T86" fmla="*/ 619 w 1595"/>
                <a:gd name="T87" fmla="*/ 930 h 1142"/>
                <a:gd name="T88" fmla="*/ 596 w 1595"/>
                <a:gd name="T89" fmla="*/ 881 h 1142"/>
                <a:gd name="T90" fmla="*/ 578 w 1595"/>
                <a:gd name="T91" fmla="*/ 833 h 1142"/>
                <a:gd name="T92" fmla="*/ 517 w 1595"/>
                <a:gd name="T93" fmla="*/ 840 h 1142"/>
                <a:gd name="T94" fmla="*/ 460 w 1595"/>
                <a:gd name="T95" fmla="*/ 795 h 1142"/>
                <a:gd name="T96" fmla="*/ 393 w 1595"/>
                <a:gd name="T97" fmla="*/ 797 h 1142"/>
                <a:gd name="T98" fmla="*/ 362 w 1595"/>
                <a:gd name="T99" fmla="*/ 764 h 1142"/>
                <a:gd name="T100" fmla="*/ 365 w 1595"/>
                <a:gd name="T101" fmla="*/ 711 h 1142"/>
                <a:gd name="T102" fmla="*/ 363 w 1595"/>
                <a:gd name="T103" fmla="*/ 647 h 1142"/>
                <a:gd name="T104" fmla="*/ 358 w 1595"/>
                <a:gd name="T105" fmla="*/ 594 h 1142"/>
                <a:gd name="T106" fmla="*/ 365 w 1595"/>
                <a:gd name="T107" fmla="*/ 528 h 1142"/>
                <a:gd name="T108" fmla="*/ 310 w 1595"/>
                <a:gd name="T109" fmla="*/ 518 h 1142"/>
                <a:gd name="T110" fmla="*/ 256 w 1595"/>
                <a:gd name="T111" fmla="*/ 516 h 1142"/>
                <a:gd name="T112" fmla="*/ 208 w 1595"/>
                <a:gd name="T113" fmla="*/ 495 h 1142"/>
                <a:gd name="T114" fmla="*/ 164 w 1595"/>
                <a:gd name="T115" fmla="*/ 485 h 1142"/>
                <a:gd name="T116" fmla="*/ 75 w 1595"/>
                <a:gd name="T117" fmla="*/ 467 h 1142"/>
                <a:gd name="T118" fmla="*/ 30 w 1595"/>
                <a:gd name="T119" fmla="*/ 402 h 1142"/>
                <a:gd name="T120" fmla="*/ 431 w 1595"/>
                <a:gd name="T121" fmla="*/ 122 h 1142"/>
                <a:gd name="T122" fmla="*/ 746 w 1595"/>
                <a:gd name="T123" fmla="*/ 0 h 1142"/>
                <a:gd name="T124" fmla="*/ 965 w 1595"/>
                <a:gd name="T125" fmla="*/ 285 h 114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95" h="1142">
                  <a:moveTo>
                    <a:pt x="1209" y="140"/>
                  </a:moveTo>
                  <a:lnTo>
                    <a:pt x="1218" y="150"/>
                  </a:lnTo>
                  <a:lnTo>
                    <a:pt x="1221" y="157"/>
                  </a:lnTo>
                  <a:lnTo>
                    <a:pt x="1226" y="165"/>
                  </a:lnTo>
                  <a:lnTo>
                    <a:pt x="1224" y="173"/>
                  </a:lnTo>
                  <a:lnTo>
                    <a:pt x="1222" y="180"/>
                  </a:lnTo>
                  <a:lnTo>
                    <a:pt x="1224" y="180"/>
                  </a:lnTo>
                  <a:lnTo>
                    <a:pt x="1224" y="181"/>
                  </a:lnTo>
                  <a:lnTo>
                    <a:pt x="1226" y="181"/>
                  </a:lnTo>
                  <a:lnTo>
                    <a:pt x="1227" y="181"/>
                  </a:lnTo>
                  <a:lnTo>
                    <a:pt x="1229" y="181"/>
                  </a:lnTo>
                  <a:lnTo>
                    <a:pt x="1231" y="181"/>
                  </a:lnTo>
                  <a:lnTo>
                    <a:pt x="1232" y="181"/>
                  </a:lnTo>
                  <a:lnTo>
                    <a:pt x="1234" y="181"/>
                  </a:lnTo>
                  <a:lnTo>
                    <a:pt x="1236" y="181"/>
                  </a:lnTo>
                  <a:lnTo>
                    <a:pt x="1237" y="180"/>
                  </a:lnTo>
                  <a:lnTo>
                    <a:pt x="1239" y="180"/>
                  </a:lnTo>
                  <a:lnTo>
                    <a:pt x="1241" y="180"/>
                  </a:lnTo>
                  <a:lnTo>
                    <a:pt x="1242" y="180"/>
                  </a:lnTo>
                  <a:lnTo>
                    <a:pt x="1246" y="181"/>
                  </a:lnTo>
                  <a:lnTo>
                    <a:pt x="1246" y="185"/>
                  </a:lnTo>
                  <a:lnTo>
                    <a:pt x="1244" y="186"/>
                  </a:lnTo>
                  <a:lnTo>
                    <a:pt x="1242" y="188"/>
                  </a:lnTo>
                  <a:lnTo>
                    <a:pt x="1242" y="191"/>
                  </a:lnTo>
                  <a:lnTo>
                    <a:pt x="1242" y="193"/>
                  </a:lnTo>
                  <a:lnTo>
                    <a:pt x="1242" y="195"/>
                  </a:lnTo>
                  <a:lnTo>
                    <a:pt x="1242" y="196"/>
                  </a:lnTo>
                  <a:lnTo>
                    <a:pt x="1242" y="198"/>
                  </a:lnTo>
                  <a:lnTo>
                    <a:pt x="1244" y="198"/>
                  </a:lnTo>
                  <a:lnTo>
                    <a:pt x="1246" y="201"/>
                  </a:lnTo>
                  <a:lnTo>
                    <a:pt x="1247" y="203"/>
                  </a:lnTo>
                  <a:lnTo>
                    <a:pt x="1247" y="205"/>
                  </a:lnTo>
                  <a:lnTo>
                    <a:pt x="1252" y="206"/>
                  </a:lnTo>
                  <a:lnTo>
                    <a:pt x="1254" y="205"/>
                  </a:lnTo>
                  <a:lnTo>
                    <a:pt x="1255" y="205"/>
                  </a:lnTo>
                  <a:lnTo>
                    <a:pt x="1257" y="206"/>
                  </a:lnTo>
                  <a:lnTo>
                    <a:pt x="1257" y="208"/>
                  </a:lnTo>
                  <a:lnTo>
                    <a:pt x="1259" y="209"/>
                  </a:lnTo>
                  <a:lnTo>
                    <a:pt x="1259" y="211"/>
                  </a:lnTo>
                  <a:lnTo>
                    <a:pt x="1260" y="213"/>
                  </a:lnTo>
                  <a:lnTo>
                    <a:pt x="1260" y="214"/>
                  </a:lnTo>
                  <a:lnTo>
                    <a:pt x="1260" y="216"/>
                  </a:lnTo>
                  <a:lnTo>
                    <a:pt x="1262" y="218"/>
                  </a:lnTo>
                  <a:lnTo>
                    <a:pt x="1264" y="219"/>
                  </a:lnTo>
                  <a:lnTo>
                    <a:pt x="1264" y="223"/>
                  </a:lnTo>
                  <a:lnTo>
                    <a:pt x="1265" y="223"/>
                  </a:lnTo>
                  <a:lnTo>
                    <a:pt x="1265" y="226"/>
                  </a:lnTo>
                  <a:lnTo>
                    <a:pt x="1267" y="228"/>
                  </a:lnTo>
                  <a:lnTo>
                    <a:pt x="1269" y="228"/>
                  </a:lnTo>
                  <a:lnTo>
                    <a:pt x="1270" y="229"/>
                  </a:lnTo>
                  <a:lnTo>
                    <a:pt x="1270" y="231"/>
                  </a:lnTo>
                  <a:lnTo>
                    <a:pt x="1269" y="233"/>
                  </a:lnTo>
                  <a:lnTo>
                    <a:pt x="1269" y="234"/>
                  </a:lnTo>
                  <a:lnTo>
                    <a:pt x="1270" y="236"/>
                  </a:lnTo>
                  <a:lnTo>
                    <a:pt x="1272" y="238"/>
                  </a:lnTo>
                  <a:lnTo>
                    <a:pt x="1272" y="239"/>
                  </a:lnTo>
                  <a:lnTo>
                    <a:pt x="1272" y="241"/>
                  </a:lnTo>
                  <a:lnTo>
                    <a:pt x="1272" y="242"/>
                  </a:lnTo>
                  <a:lnTo>
                    <a:pt x="1274" y="244"/>
                  </a:lnTo>
                  <a:lnTo>
                    <a:pt x="1275" y="244"/>
                  </a:lnTo>
                  <a:lnTo>
                    <a:pt x="1277" y="244"/>
                  </a:lnTo>
                  <a:lnTo>
                    <a:pt x="1279" y="246"/>
                  </a:lnTo>
                  <a:lnTo>
                    <a:pt x="1280" y="247"/>
                  </a:lnTo>
                  <a:lnTo>
                    <a:pt x="1282" y="247"/>
                  </a:lnTo>
                  <a:lnTo>
                    <a:pt x="1282" y="249"/>
                  </a:lnTo>
                  <a:lnTo>
                    <a:pt x="1284" y="251"/>
                  </a:lnTo>
                  <a:lnTo>
                    <a:pt x="1285" y="252"/>
                  </a:lnTo>
                  <a:lnTo>
                    <a:pt x="1285" y="254"/>
                  </a:lnTo>
                  <a:lnTo>
                    <a:pt x="1287" y="256"/>
                  </a:lnTo>
                  <a:lnTo>
                    <a:pt x="1288" y="257"/>
                  </a:lnTo>
                  <a:lnTo>
                    <a:pt x="1288" y="259"/>
                  </a:lnTo>
                  <a:lnTo>
                    <a:pt x="1290" y="261"/>
                  </a:lnTo>
                  <a:lnTo>
                    <a:pt x="1292" y="262"/>
                  </a:lnTo>
                  <a:lnTo>
                    <a:pt x="1292" y="264"/>
                  </a:lnTo>
                  <a:lnTo>
                    <a:pt x="1293" y="266"/>
                  </a:lnTo>
                  <a:lnTo>
                    <a:pt x="1293" y="267"/>
                  </a:lnTo>
                  <a:lnTo>
                    <a:pt x="1295" y="269"/>
                  </a:lnTo>
                  <a:lnTo>
                    <a:pt x="1295" y="271"/>
                  </a:lnTo>
                  <a:lnTo>
                    <a:pt x="1295" y="272"/>
                  </a:lnTo>
                  <a:lnTo>
                    <a:pt x="1295" y="274"/>
                  </a:lnTo>
                  <a:lnTo>
                    <a:pt x="1295" y="275"/>
                  </a:lnTo>
                  <a:lnTo>
                    <a:pt x="1297" y="275"/>
                  </a:lnTo>
                  <a:lnTo>
                    <a:pt x="1297" y="277"/>
                  </a:lnTo>
                  <a:lnTo>
                    <a:pt x="1298" y="279"/>
                  </a:lnTo>
                  <a:lnTo>
                    <a:pt x="1300" y="280"/>
                  </a:lnTo>
                  <a:lnTo>
                    <a:pt x="1302" y="282"/>
                  </a:lnTo>
                  <a:lnTo>
                    <a:pt x="1302" y="284"/>
                  </a:lnTo>
                  <a:lnTo>
                    <a:pt x="1300" y="285"/>
                  </a:lnTo>
                  <a:lnTo>
                    <a:pt x="1300" y="287"/>
                  </a:lnTo>
                  <a:lnTo>
                    <a:pt x="1300" y="289"/>
                  </a:lnTo>
                  <a:lnTo>
                    <a:pt x="1302" y="290"/>
                  </a:lnTo>
                  <a:lnTo>
                    <a:pt x="1303" y="292"/>
                  </a:lnTo>
                  <a:lnTo>
                    <a:pt x="1303" y="294"/>
                  </a:lnTo>
                  <a:lnTo>
                    <a:pt x="1305" y="295"/>
                  </a:lnTo>
                  <a:lnTo>
                    <a:pt x="1307" y="297"/>
                  </a:lnTo>
                  <a:lnTo>
                    <a:pt x="1307" y="299"/>
                  </a:lnTo>
                  <a:lnTo>
                    <a:pt x="1307" y="300"/>
                  </a:lnTo>
                  <a:lnTo>
                    <a:pt x="1307" y="302"/>
                  </a:lnTo>
                  <a:lnTo>
                    <a:pt x="1307" y="303"/>
                  </a:lnTo>
                  <a:lnTo>
                    <a:pt x="1308" y="305"/>
                  </a:lnTo>
                  <a:lnTo>
                    <a:pt x="1308" y="307"/>
                  </a:lnTo>
                  <a:lnTo>
                    <a:pt x="1310" y="308"/>
                  </a:lnTo>
                  <a:lnTo>
                    <a:pt x="1312" y="310"/>
                  </a:lnTo>
                  <a:lnTo>
                    <a:pt x="1313" y="310"/>
                  </a:lnTo>
                  <a:lnTo>
                    <a:pt x="1315" y="310"/>
                  </a:lnTo>
                  <a:lnTo>
                    <a:pt x="1317" y="312"/>
                  </a:lnTo>
                  <a:lnTo>
                    <a:pt x="1317" y="313"/>
                  </a:lnTo>
                  <a:lnTo>
                    <a:pt x="1318" y="315"/>
                  </a:lnTo>
                  <a:lnTo>
                    <a:pt x="1318" y="317"/>
                  </a:lnTo>
                  <a:lnTo>
                    <a:pt x="1320" y="318"/>
                  </a:lnTo>
                  <a:lnTo>
                    <a:pt x="1320" y="320"/>
                  </a:lnTo>
                  <a:lnTo>
                    <a:pt x="1320" y="322"/>
                  </a:lnTo>
                  <a:lnTo>
                    <a:pt x="1321" y="325"/>
                  </a:lnTo>
                  <a:lnTo>
                    <a:pt x="1321" y="327"/>
                  </a:lnTo>
                  <a:lnTo>
                    <a:pt x="1321" y="328"/>
                  </a:lnTo>
                  <a:lnTo>
                    <a:pt x="1323" y="332"/>
                  </a:lnTo>
                  <a:lnTo>
                    <a:pt x="1330" y="332"/>
                  </a:lnTo>
                  <a:lnTo>
                    <a:pt x="1328" y="333"/>
                  </a:lnTo>
                  <a:lnTo>
                    <a:pt x="1326" y="333"/>
                  </a:lnTo>
                  <a:lnTo>
                    <a:pt x="1326" y="335"/>
                  </a:lnTo>
                  <a:lnTo>
                    <a:pt x="1325" y="336"/>
                  </a:lnTo>
                  <a:lnTo>
                    <a:pt x="1323" y="336"/>
                  </a:lnTo>
                  <a:lnTo>
                    <a:pt x="1321" y="338"/>
                  </a:lnTo>
                  <a:lnTo>
                    <a:pt x="1321" y="340"/>
                  </a:lnTo>
                  <a:lnTo>
                    <a:pt x="1323" y="340"/>
                  </a:lnTo>
                  <a:lnTo>
                    <a:pt x="1323" y="341"/>
                  </a:lnTo>
                  <a:lnTo>
                    <a:pt x="1325" y="341"/>
                  </a:lnTo>
                  <a:lnTo>
                    <a:pt x="1326" y="343"/>
                  </a:lnTo>
                  <a:lnTo>
                    <a:pt x="1328" y="343"/>
                  </a:lnTo>
                  <a:lnTo>
                    <a:pt x="1330" y="345"/>
                  </a:lnTo>
                  <a:lnTo>
                    <a:pt x="1331" y="346"/>
                  </a:lnTo>
                  <a:lnTo>
                    <a:pt x="1333" y="348"/>
                  </a:lnTo>
                  <a:lnTo>
                    <a:pt x="1335" y="350"/>
                  </a:lnTo>
                  <a:lnTo>
                    <a:pt x="1336" y="350"/>
                  </a:lnTo>
                  <a:lnTo>
                    <a:pt x="1336" y="351"/>
                  </a:lnTo>
                  <a:lnTo>
                    <a:pt x="1338" y="353"/>
                  </a:lnTo>
                  <a:lnTo>
                    <a:pt x="1338" y="355"/>
                  </a:lnTo>
                  <a:lnTo>
                    <a:pt x="1338" y="356"/>
                  </a:lnTo>
                  <a:lnTo>
                    <a:pt x="1340" y="356"/>
                  </a:lnTo>
                  <a:lnTo>
                    <a:pt x="1340" y="358"/>
                  </a:lnTo>
                  <a:lnTo>
                    <a:pt x="1340" y="360"/>
                  </a:lnTo>
                  <a:lnTo>
                    <a:pt x="1340" y="361"/>
                  </a:lnTo>
                  <a:lnTo>
                    <a:pt x="1340" y="363"/>
                  </a:lnTo>
                  <a:lnTo>
                    <a:pt x="1341" y="365"/>
                  </a:lnTo>
                  <a:lnTo>
                    <a:pt x="1341" y="366"/>
                  </a:lnTo>
                  <a:lnTo>
                    <a:pt x="1343" y="368"/>
                  </a:lnTo>
                  <a:lnTo>
                    <a:pt x="1341" y="368"/>
                  </a:lnTo>
                  <a:lnTo>
                    <a:pt x="1341" y="369"/>
                  </a:lnTo>
                  <a:lnTo>
                    <a:pt x="1343" y="369"/>
                  </a:lnTo>
                  <a:lnTo>
                    <a:pt x="1343" y="371"/>
                  </a:lnTo>
                  <a:lnTo>
                    <a:pt x="1343" y="373"/>
                  </a:lnTo>
                  <a:lnTo>
                    <a:pt x="1345" y="373"/>
                  </a:lnTo>
                  <a:lnTo>
                    <a:pt x="1345" y="374"/>
                  </a:lnTo>
                  <a:lnTo>
                    <a:pt x="1343" y="374"/>
                  </a:lnTo>
                  <a:lnTo>
                    <a:pt x="1343" y="376"/>
                  </a:lnTo>
                  <a:lnTo>
                    <a:pt x="1343" y="378"/>
                  </a:lnTo>
                  <a:lnTo>
                    <a:pt x="1345" y="378"/>
                  </a:lnTo>
                  <a:lnTo>
                    <a:pt x="1345" y="379"/>
                  </a:lnTo>
                  <a:lnTo>
                    <a:pt x="1343" y="379"/>
                  </a:lnTo>
                  <a:lnTo>
                    <a:pt x="1343" y="381"/>
                  </a:lnTo>
                  <a:lnTo>
                    <a:pt x="1341" y="381"/>
                  </a:lnTo>
                  <a:lnTo>
                    <a:pt x="1341" y="383"/>
                  </a:lnTo>
                  <a:lnTo>
                    <a:pt x="1340" y="383"/>
                  </a:lnTo>
                  <a:lnTo>
                    <a:pt x="1338" y="383"/>
                  </a:lnTo>
                  <a:lnTo>
                    <a:pt x="1338" y="384"/>
                  </a:lnTo>
                  <a:lnTo>
                    <a:pt x="1336" y="384"/>
                  </a:lnTo>
                  <a:lnTo>
                    <a:pt x="1335" y="384"/>
                  </a:lnTo>
                  <a:lnTo>
                    <a:pt x="1333" y="384"/>
                  </a:lnTo>
                  <a:lnTo>
                    <a:pt x="1333" y="386"/>
                  </a:lnTo>
                  <a:lnTo>
                    <a:pt x="1331" y="386"/>
                  </a:lnTo>
                  <a:lnTo>
                    <a:pt x="1331" y="388"/>
                  </a:lnTo>
                  <a:lnTo>
                    <a:pt x="1331" y="389"/>
                  </a:lnTo>
                  <a:lnTo>
                    <a:pt x="1333" y="389"/>
                  </a:lnTo>
                  <a:lnTo>
                    <a:pt x="1333" y="391"/>
                  </a:lnTo>
                  <a:lnTo>
                    <a:pt x="1333" y="393"/>
                  </a:lnTo>
                  <a:lnTo>
                    <a:pt x="1333" y="394"/>
                  </a:lnTo>
                  <a:lnTo>
                    <a:pt x="1333" y="396"/>
                  </a:lnTo>
                  <a:lnTo>
                    <a:pt x="1331" y="396"/>
                  </a:lnTo>
                  <a:lnTo>
                    <a:pt x="1333" y="398"/>
                  </a:lnTo>
                  <a:lnTo>
                    <a:pt x="1333" y="399"/>
                  </a:lnTo>
                  <a:lnTo>
                    <a:pt x="1335" y="401"/>
                  </a:lnTo>
                  <a:lnTo>
                    <a:pt x="1336" y="401"/>
                  </a:lnTo>
                  <a:lnTo>
                    <a:pt x="1336" y="402"/>
                  </a:lnTo>
                  <a:lnTo>
                    <a:pt x="1338" y="402"/>
                  </a:lnTo>
                  <a:lnTo>
                    <a:pt x="1336" y="402"/>
                  </a:lnTo>
                  <a:lnTo>
                    <a:pt x="1338" y="402"/>
                  </a:lnTo>
                  <a:lnTo>
                    <a:pt x="1338" y="404"/>
                  </a:lnTo>
                  <a:lnTo>
                    <a:pt x="1340" y="404"/>
                  </a:lnTo>
                  <a:lnTo>
                    <a:pt x="1341" y="404"/>
                  </a:lnTo>
                  <a:lnTo>
                    <a:pt x="1343" y="404"/>
                  </a:lnTo>
                  <a:lnTo>
                    <a:pt x="1343" y="402"/>
                  </a:lnTo>
                  <a:lnTo>
                    <a:pt x="1345" y="402"/>
                  </a:lnTo>
                  <a:lnTo>
                    <a:pt x="1346" y="401"/>
                  </a:lnTo>
                  <a:lnTo>
                    <a:pt x="1348" y="401"/>
                  </a:lnTo>
                  <a:lnTo>
                    <a:pt x="1349" y="401"/>
                  </a:lnTo>
                  <a:lnTo>
                    <a:pt x="1349" y="399"/>
                  </a:lnTo>
                  <a:lnTo>
                    <a:pt x="1349" y="398"/>
                  </a:lnTo>
                  <a:lnTo>
                    <a:pt x="1351" y="398"/>
                  </a:lnTo>
                  <a:lnTo>
                    <a:pt x="1353" y="396"/>
                  </a:lnTo>
                  <a:lnTo>
                    <a:pt x="1353" y="394"/>
                  </a:lnTo>
                  <a:lnTo>
                    <a:pt x="1353" y="393"/>
                  </a:lnTo>
                  <a:lnTo>
                    <a:pt x="1353" y="391"/>
                  </a:lnTo>
                  <a:lnTo>
                    <a:pt x="1354" y="391"/>
                  </a:lnTo>
                  <a:lnTo>
                    <a:pt x="1356" y="391"/>
                  </a:lnTo>
                  <a:lnTo>
                    <a:pt x="1356" y="389"/>
                  </a:lnTo>
                  <a:lnTo>
                    <a:pt x="1358" y="388"/>
                  </a:lnTo>
                  <a:lnTo>
                    <a:pt x="1359" y="388"/>
                  </a:lnTo>
                  <a:lnTo>
                    <a:pt x="1361" y="388"/>
                  </a:lnTo>
                  <a:lnTo>
                    <a:pt x="1361" y="386"/>
                  </a:lnTo>
                  <a:lnTo>
                    <a:pt x="1363" y="386"/>
                  </a:lnTo>
                  <a:lnTo>
                    <a:pt x="1364" y="386"/>
                  </a:lnTo>
                  <a:lnTo>
                    <a:pt x="1366" y="386"/>
                  </a:lnTo>
                  <a:lnTo>
                    <a:pt x="1368" y="386"/>
                  </a:lnTo>
                  <a:lnTo>
                    <a:pt x="1368" y="384"/>
                  </a:lnTo>
                  <a:lnTo>
                    <a:pt x="1369" y="386"/>
                  </a:lnTo>
                  <a:lnTo>
                    <a:pt x="1371" y="386"/>
                  </a:lnTo>
                  <a:lnTo>
                    <a:pt x="1373" y="386"/>
                  </a:lnTo>
                  <a:lnTo>
                    <a:pt x="1374" y="386"/>
                  </a:lnTo>
                  <a:lnTo>
                    <a:pt x="1376" y="386"/>
                  </a:lnTo>
                  <a:lnTo>
                    <a:pt x="1378" y="386"/>
                  </a:lnTo>
                  <a:lnTo>
                    <a:pt x="1378" y="384"/>
                  </a:lnTo>
                  <a:lnTo>
                    <a:pt x="1379" y="386"/>
                  </a:lnTo>
                  <a:lnTo>
                    <a:pt x="1381" y="384"/>
                  </a:lnTo>
                  <a:lnTo>
                    <a:pt x="1382" y="384"/>
                  </a:lnTo>
                  <a:lnTo>
                    <a:pt x="1384" y="384"/>
                  </a:lnTo>
                  <a:lnTo>
                    <a:pt x="1386" y="384"/>
                  </a:lnTo>
                  <a:lnTo>
                    <a:pt x="1387" y="384"/>
                  </a:lnTo>
                  <a:lnTo>
                    <a:pt x="1387" y="383"/>
                  </a:lnTo>
                  <a:lnTo>
                    <a:pt x="1389" y="383"/>
                  </a:lnTo>
                  <a:lnTo>
                    <a:pt x="1391" y="383"/>
                  </a:lnTo>
                  <a:lnTo>
                    <a:pt x="1392" y="383"/>
                  </a:lnTo>
                  <a:lnTo>
                    <a:pt x="1394" y="383"/>
                  </a:lnTo>
                  <a:lnTo>
                    <a:pt x="1396" y="383"/>
                  </a:lnTo>
                  <a:lnTo>
                    <a:pt x="1397" y="383"/>
                  </a:lnTo>
                  <a:lnTo>
                    <a:pt x="1399" y="383"/>
                  </a:lnTo>
                  <a:lnTo>
                    <a:pt x="1401" y="383"/>
                  </a:lnTo>
                  <a:lnTo>
                    <a:pt x="1402" y="383"/>
                  </a:lnTo>
                  <a:lnTo>
                    <a:pt x="1404" y="383"/>
                  </a:lnTo>
                  <a:lnTo>
                    <a:pt x="1406" y="383"/>
                  </a:lnTo>
                  <a:lnTo>
                    <a:pt x="1407" y="383"/>
                  </a:lnTo>
                  <a:lnTo>
                    <a:pt x="1409" y="383"/>
                  </a:lnTo>
                  <a:lnTo>
                    <a:pt x="1411" y="383"/>
                  </a:lnTo>
                  <a:lnTo>
                    <a:pt x="1412" y="384"/>
                  </a:lnTo>
                  <a:lnTo>
                    <a:pt x="1414" y="384"/>
                  </a:lnTo>
                  <a:lnTo>
                    <a:pt x="1415" y="384"/>
                  </a:lnTo>
                  <a:lnTo>
                    <a:pt x="1414" y="384"/>
                  </a:lnTo>
                  <a:lnTo>
                    <a:pt x="1412" y="386"/>
                  </a:lnTo>
                  <a:lnTo>
                    <a:pt x="1412" y="388"/>
                  </a:lnTo>
                  <a:lnTo>
                    <a:pt x="1412" y="389"/>
                  </a:lnTo>
                  <a:lnTo>
                    <a:pt x="1411" y="389"/>
                  </a:lnTo>
                  <a:lnTo>
                    <a:pt x="1411" y="391"/>
                  </a:lnTo>
                  <a:lnTo>
                    <a:pt x="1411" y="393"/>
                  </a:lnTo>
                  <a:lnTo>
                    <a:pt x="1411" y="394"/>
                  </a:lnTo>
                  <a:lnTo>
                    <a:pt x="1411" y="396"/>
                  </a:lnTo>
                  <a:lnTo>
                    <a:pt x="1411" y="398"/>
                  </a:lnTo>
                  <a:lnTo>
                    <a:pt x="1412" y="398"/>
                  </a:lnTo>
                  <a:lnTo>
                    <a:pt x="1412" y="399"/>
                  </a:lnTo>
                  <a:lnTo>
                    <a:pt x="1411" y="399"/>
                  </a:lnTo>
                  <a:lnTo>
                    <a:pt x="1411" y="401"/>
                  </a:lnTo>
                  <a:lnTo>
                    <a:pt x="1411" y="402"/>
                  </a:lnTo>
                  <a:lnTo>
                    <a:pt x="1409" y="402"/>
                  </a:lnTo>
                  <a:lnTo>
                    <a:pt x="1409" y="404"/>
                  </a:lnTo>
                  <a:lnTo>
                    <a:pt x="1409" y="406"/>
                  </a:lnTo>
                  <a:lnTo>
                    <a:pt x="1409" y="407"/>
                  </a:lnTo>
                  <a:lnTo>
                    <a:pt x="1407" y="407"/>
                  </a:lnTo>
                  <a:lnTo>
                    <a:pt x="1407" y="409"/>
                  </a:lnTo>
                  <a:lnTo>
                    <a:pt x="1406" y="409"/>
                  </a:lnTo>
                  <a:lnTo>
                    <a:pt x="1404" y="409"/>
                  </a:lnTo>
                  <a:lnTo>
                    <a:pt x="1404" y="411"/>
                  </a:lnTo>
                  <a:lnTo>
                    <a:pt x="1402" y="411"/>
                  </a:lnTo>
                  <a:lnTo>
                    <a:pt x="1401" y="411"/>
                  </a:lnTo>
                  <a:lnTo>
                    <a:pt x="1401" y="412"/>
                  </a:lnTo>
                  <a:lnTo>
                    <a:pt x="1399" y="412"/>
                  </a:lnTo>
                  <a:lnTo>
                    <a:pt x="1397" y="412"/>
                  </a:lnTo>
                  <a:lnTo>
                    <a:pt x="1396" y="412"/>
                  </a:lnTo>
                  <a:lnTo>
                    <a:pt x="1394" y="412"/>
                  </a:lnTo>
                  <a:lnTo>
                    <a:pt x="1392" y="412"/>
                  </a:lnTo>
                  <a:lnTo>
                    <a:pt x="1391" y="412"/>
                  </a:lnTo>
                  <a:lnTo>
                    <a:pt x="1391" y="414"/>
                  </a:lnTo>
                  <a:lnTo>
                    <a:pt x="1389" y="414"/>
                  </a:lnTo>
                  <a:lnTo>
                    <a:pt x="1389" y="416"/>
                  </a:lnTo>
                  <a:lnTo>
                    <a:pt x="1387" y="416"/>
                  </a:lnTo>
                  <a:lnTo>
                    <a:pt x="1386" y="416"/>
                  </a:lnTo>
                  <a:lnTo>
                    <a:pt x="1384" y="416"/>
                  </a:lnTo>
                  <a:lnTo>
                    <a:pt x="1384" y="417"/>
                  </a:lnTo>
                  <a:lnTo>
                    <a:pt x="1382" y="419"/>
                  </a:lnTo>
                  <a:lnTo>
                    <a:pt x="1381" y="419"/>
                  </a:lnTo>
                  <a:lnTo>
                    <a:pt x="1381" y="421"/>
                  </a:lnTo>
                  <a:lnTo>
                    <a:pt x="1381" y="422"/>
                  </a:lnTo>
                  <a:lnTo>
                    <a:pt x="1379" y="422"/>
                  </a:lnTo>
                  <a:lnTo>
                    <a:pt x="1379" y="424"/>
                  </a:lnTo>
                  <a:lnTo>
                    <a:pt x="1379" y="426"/>
                  </a:lnTo>
                  <a:lnTo>
                    <a:pt x="1379" y="427"/>
                  </a:lnTo>
                  <a:lnTo>
                    <a:pt x="1378" y="427"/>
                  </a:lnTo>
                  <a:lnTo>
                    <a:pt x="1378" y="429"/>
                  </a:lnTo>
                  <a:lnTo>
                    <a:pt x="1379" y="429"/>
                  </a:lnTo>
                  <a:lnTo>
                    <a:pt x="1378" y="431"/>
                  </a:lnTo>
                  <a:lnTo>
                    <a:pt x="1378" y="432"/>
                  </a:lnTo>
                  <a:lnTo>
                    <a:pt x="1378" y="434"/>
                  </a:lnTo>
                  <a:lnTo>
                    <a:pt x="1379" y="434"/>
                  </a:lnTo>
                  <a:lnTo>
                    <a:pt x="1379" y="435"/>
                  </a:lnTo>
                  <a:lnTo>
                    <a:pt x="1381" y="435"/>
                  </a:lnTo>
                  <a:lnTo>
                    <a:pt x="1381" y="437"/>
                  </a:lnTo>
                  <a:lnTo>
                    <a:pt x="1379" y="439"/>
                  </a:lnTo>
                  <a:lnTo>
                    <a:pt x="1379" y="440"/>
                  </a:lnTo>
                  <a:lnTo>
                    <a:pt x="1379" y="442"/>
                  </a:lnTo>
                  <a:lnTo>
                    <a:pt x="1379" y="444"/>
                  </a:lnTo>
                  <a:lnTo>
                    <a:pt x="1379" y="445"/>
                  </a:lnTo>
                  <a:lnTo>
                    <a:pt x="1379" y="447"/>
                  </a:lnTo>
                  <a:lnTo>
                    <a:pt x="1379" y="449"/>
                  </a:lnTo>
                  <a:lnTo>
                    <a:pt x="1379" y="450"/>
                  </a:lnTo>
                  <a:lnTo>
                    <a:pt x="1379" y="452"/>
                  </a:lnTo>
                  <a:lnTo>
                    <a:pt x="1379" y="454"/>
                  </a:lnTo>
                  <a:lnTo>
                    <a:pt x="1379" y="455"/>
                  </a:lnTo>
                  <a:lnTo>
                    <a:pt x="1379" y="457"/>
                  </a:lnTo>
                  <a:lnTo>
                    <a:pt x="1379" y="459"/>
                  </a:lnTo>
                  <a:lnTo>
                    <a:pt x="1379" y="460"/>
                  </a:lnTo>
                  <a:lnTo>
                    <a:pt x="1381" y="460"/>
                  </a:lnTo>
                  <a:lnTo>
                    <a:pt x="1381" y="462"/>
                  </a:lnTo>
                  <a:lnTo>
                    <a:pt x="1381" y="464"/>
                  </a:lnTo>
                  <a:lnTo>
                    <a:pt x="1382" y="465"/>
                  </a:lnTo>
                  <a:lnTo>
                    <a:pt x="1384" y="465"/>
                  </a:lnTo>
                  <a:lnTo>
                    <a:pt x="1384" y="467"/>
                  </a:lnTo>
                  <a:lnTo>
                    <a:pt x="1386" y="467"/>
                  </a:lnTo>
                  <a:lnTo>
                    <a:pt x="1386" y="468"/>
                  </a:lnTo>
                  <a:lnTo>
                    <a:pt x="1386" y="470"/>
                  </a:lnTo>
                  <a:lnTo>
                    <a:pt x="1387" y="470"/>
                  </a:lnTo>
                  <a:lnTo>
                    <a:pt x="1387" y="472"/>
                  </a:lnTo>
                  <a:lnTo>
                    <a:pt x="1387" y="473"/>
                  </a:lnTo>
                  <a:lnTo>
                    <a:pt x="1387" y="475"/>
                  </a:lnTo>
                  <a:lnTo>
                    <a:pt x="1389" y="475"/>
                  </a:lnTo>
                  <a:lnTo>
                    <a:pt x="1389" y="477"/>
                  </a:lnTo>
                  <a:lnTo>
                    <a:pt x="1389" y="478"/>
                  </a:lnTo>
                  <a:lnTo>
                    <a:pt x="1391" y="478"/>
                  </a:lnTo>
                  <a:lnTo>
                    <a:pt x="1391" y="480"/>
                  </a:lnTo>
                  <a:lnTo>
                    <a:pt x="1391" y="482"/>
                  </a:lnTo>
                  <a:lnTo>
                    <a:pt x="1391" y="483"/>
                  </a:lnTo>
                  <a:lnTo>
                    <a:pt x="1391" y="485"/>
                  </a:lnTo>
                  <a:lnTo>
                    <a:pt x="1391" y="487"/>
                  </a:lnTo>
                  <a:lnTo>
                    <a:pt x="1391" y="488"/>
                  </a:lnTo>
                  <a:lnTo>
                    <a:pt x="1391" y="490"/>
                  </a:lnTo>
                  <a:lnTo>
                    <a:pt x="1391" y="492"/>
                  </a:lnTo>
                  <a:lnTo>
                    <a:pt x="1391" y="493"/>
                  </a:lnTo>
                  <a:lnTo>
                    <a:pt x="1391" y="495"/>
                  </a:lnTo>
                  <a:lnTo>
                    <a:pt x="1391" y="497"/>
                  </a:lnTo>
                  <a:lnTo>
                    <a:pt x="1391" y="498"/>
                  </a:lnTo>
                  <a:lnTo>
                    <a:pt x="1391" y="500"/>
                  </a:lnTo>
                  <a:lnTo>
                    <a:pt x="1391" y="501"/>
                  </a:lnTo>
                  <a:lnTo>
                    <a:pt x="1392" y="501"/>
                  </a:lnTo>
                  <a:lnTo>
                    <a:pt x="1392" y="503"/>
                  </a:lnTo>
                  <a:lnTo>
                    <a:pt x="1394" y="505"/>
                  </a:lnTo>
                  <a:lnTo>
                    <a:pt x="1392" y="505"/>
                  </a:lnTo>
                  <a:lnTo>
                    <a:pt x="1392" y="506"/>
                  </a:lnTo>
                  <a:lnTo>
                    <a:pt x="1392" y="508"/>
                  </a:lnTo>
                  <a:lnTo>
                    <a:pt x="1392" y="510"/>
                  </a:lnTo>
                  <a:lnTo>
                    <a:pt x="1392" y="511"/>
                  </a:lnTo>
                  <a:lnTo>
                    <a:pt x="1394" y="511"/>
                  </a:lnTo>
                  <a:lnTo>
                    <a:pt x="1394" y="513"/>
                  </a:lnTo>
                  <a:lnTo>
                    <a:pt x="1396" y="513"/>
                  </a:lnTo>
                  <a:lnTo>
                    <a:pt x="1396" y="515"/>
                  </a:lnTo>
                  <a:lnTo>
                    <a:pt x="1397" y="516"/>
                  </a:lnTo>
                  <a:lnTo>
                    <a:pt x="1397" y="518"/>
                  </a:lnTo>
                  <a:lnTo>
                    <a:pt x="1399" y="518"/>
                  </a:lnTo>
                  <a:lnTo>
                    <a:pt x="1399" y="520"/>
                  </a:lnTo>
                  <a:lnTo>
                    <a:pt x="1399" y="521"/>
                  </a:lnTo>
                  <a:lnTo>
                    <a:pt x="1401" y="521"/>
                  </a:lnTo>
                  <a:lnTo>
                    <a:pt x="1401" y="523"/>
                  </a:lnTo>
                  <a:lnTo>
                    <a:pt x="1402" y="523"/>
                  </a:lnTo>
                  <a:lnTo>
                    <a:pt x="1402" y="525"/>
                  </a:lnTo>
                  <a:lnTo>
                    <a:pt x="1404" y="525"/>
                  </a:lnTo>
                  <a:lnTo>
                    <a:pt x="1404" y="526"/>
                  </a:lnTo>
                  <a:lnTo>
                    <a:pt x="1404" y="528"/>
                  </a:lnTo>
                  <a:lnTo>
                    <a:pt x="1404" y="529"/>
                  </a:lnTo>
                  <a:lnTo>
                    <a:pt x="1404" y="531"/>
                  </a:lnTo>
                  <a:lnTo>
                    <a:pt x="1406" y="531"/>
                  </a:lnTo>
                  <a:lnTo>
                    <a:pt x="1406" y="533"/>
                  </a:lnTo>
                  <a:lnTo>
                    <a:pt x="1407" y="534"/>
                  </a:lnTo>
                  <a:lnTo>
                    <a:pt x="1407" y="536"/>
                  </a:lnTo>
                  <a:lnTo>
                    <a:pt x="1409" y="536"/>
                  </a:lnTo>
                  <a:lnTo>
                    <a:pt x="1409" y="538"/>
                  </a:lnTo>
                  <a:lnTo>
                    <a:pt x="1411" y="539"/>
                  </a:lnTo>
                  <a:lnTo>
                    <a:pt x="1411" y="541"/>
                  </a:lnTo>
                  <a:lnTo>
                    <a:pt x="1412" y="541"/>
                  </a:lnTo>
                  <a:lnTo>
                    <a:pt x="1412" y="543"/>
                  </a:lnTo>
                  <a:lnTo>
                    <a:pt x="1412" y="544"/>
                  </a:lnTo>
                  <a:lnTo>
                    <a:pt x="1412" y="546"/>
                  </a:lnTo>
                  <a:lnTo>
                    <a:pt x="1414" y="546"/>
                  </a:lnTo>
                  <a:lnTo>
                    <a:pt x="1414" y="548"/>
                  </a:lnTo>
                  <a:lnTo>
                    <a:pt x="1414" y="549"/>
                  </a:lnTo>
                  <a:lnTo>
                    <a:pt x="1415" y="549"/>
                  </a:lnTo>
                  <a:lnTo>
                    <a:pt x="1415" y="551"/>
                  </a:lnTo>
                  <a:lnTo>
                    <a:pt x="1417" y="553"/>
                  </a:lnTo>
                  <a:lnTo>
                    <a:pt x="1417" y="554"/>
                  </a:lnTo>
                  <a:lnTo>
                    <a:pt x="1419" y="556"/>
                  </a:lnTo>
                  <a:lnTo>
                    <a:pt x="1420" y="558"/>
                  </a:lnTo>
                  <a:lnTo>
                    <a:pt x="1422" y="558"/>
                  </a:lnTo>
                  <a:lnTo>
                    <a:pt x="1422" y="559"/>
                  </a:lnTo>
                  <a:lnTo>
                    <a:pt x="1422" y="561"/>
                  </a:lnTo>
                  <a:lnTo>
                    <a:pt x="1424" y="561"/>
                  </a:lnTo>
                  <a:lnTo>
                    <a:pt x="1424" y="562"/>
                  </a:lnTo>
                  <a:lnTo>
                    <a:pt x="1425" y="562"/>
                  </a:lnTo>
                  <a:lnTo>
                    <a:pt x="1425" y="564"/>
                  </a:lnTo>
                  <a:lnTo>
                    <a:pt x="1427" y="564"/>
                  </a:lnTo>
                  <a:lnTo>
                    <a:pt x="1429" y="566"/>
                  </a:lnTo>
                  <a:lnTo>
                    <a:pt x="1429" y="567"/>
                  </a:lnTo>
                  <a:lnTo>
                    <a:pt x="1429" y="569"/>
                  </a:lnTo>
                  <a:lnTo>
                    <a:pt x="1429" y="571"/>
                  </a:lnTo>
                  <a:lnTo>
                    <a:pt x="1430" y="571"/>
                  </a:lnTo>
                  <a:lnTo>
                    <a:pt x="1430" y="572"/>
                  </a:lnTo>
                  <a:lnTo>
                    <a:pt x="1430" y="574"/>
                  </a:lnTo>
                  <a:lnTo>
                    <a:pt x="1432" y="574"/>
                  </a:lnTo>
                  <a:lnTo>
                    <a:pt x="1432" y="576"/>
                  </a:lnTo>
                  <a:lnTo>
                    <a:pt x="1432" y="577"/>
                  </a:lnTo>
                  <a:lnTo>
                    <a:pt x="1434" y="577"/>
                  </a:lnTo>
                  <a:lnTo>
                    <a:pt x="1434" y="579"/>
                  </a:lnTo>
                  <a:lnTo>
                    <a:pt x="1434" y="581"/>
                  </a:lnTo>
                  <a:lnTo>
                    <a:pt x="1434" y="582"/>
                  </a:lnTo>
                  <a:lnTo>
                    <a:pt x="1435" y="582"/>
                  </a:lnTo>
                  <a:lnTo>
                    <a:pt x="1435" y="584"/>
                  </a:lnTo>
                  <a:lnTo>
                    <a:pt x="1435" y="586"/>
                  </a:lnTo>
                  <a:lnTo>
                    <a:pt x="1435" y="587"/>
                  </a:lnTo>
                  <a:lnTo>
                    <a:pt x="1437" y="587"/>
                  </a:lnTo>
                  <a:lnTo>
                    <a:pt x="1437" y="589"/>
                  </a:lnTo>
                  <a:lnTo>
                    <a:pt x="1439" y="589"/>
                  </a:lnTo>
                  <a:lnTo>
                    <a:pt x="1440" y="589"/>
                  </a:lnTo>
                  <a:lnTo>
                    <a:pt x="1440" y="587"/>
                  </a:lnTo>
                  <a:lnTo>
                    <a:pt x="1442" y="587"/>
                  </a:lnTo>
                  <a:lnTo>
                    <a:pt x="1444" y="587"/>
                  </a:lnTo>
                  <a:lnTo>
                    <a:pt x="1445" y="587"/>
                  </a:lnTo>
                  <a:lnTo>
                    <a:pt x="1445" y="589"/>
                  </a:lnTo>
                  <a:lnTo>
                    <a:pt x="1447" y="589"/>
                  </a:lnTo>
                  <a:lnTo>
                    <a:pt x="1448" y="589"/>
                  </a:lnTo>
                  <a:lnTo>
                    <a:pt x="1448" y="591"/>
                  </a:lnTo>
                  <a:lnTo>
                    <a:pt x="1450" y="591"/>
                  </a:lnTo>
                  <a:lnTo>
                    <a:pt x="1450" y="592"/>
                  </a:lnTo>
                  <a:lnTo>
                    <a:pt x="1452" y="592"/>
                  </a:lnTo>
                  <a:lnTo>
                    <a:pt x="1452" y="594"/>
                  </a:lnTo>
                  <a:lnTo>
                    <a:pt x="1453" y="594"/>
                  </a:lnTo>
                  <a:lnTo>
                    <a:pt x="1455" y="594"/>
                  </a:lnTo>
                  <a:lnTo>
                    <a:pt x="1457" y="594"/>
                  </a:lnTo>
                  <a:lnTo>
                    <a:pt x="1458" y="594"/>
                  </a:lnTo>
                  <a:lnTo>
                    <a:pt x="1458" y="592"/>
                  </a:lnTo>
                  <a:lnTo>
                    <a:pt x="1460" y="592"/>
                  </a:lnTo>
                  <a:lnTo>
                    <a:pt x="1462" y="592"/>
                  </a:lnTo>
                  <a:lnTo>
                    <a:pt x="1463" y="592"/>
                  </a:lnTo>
                  <a:lnTo>
                    <a:pt x="1463" y="594"/>
                  </a:lnTo>
                  <a:lnTo>
                    <a:pt x="1465" y="594"/>
                  </a:lnTo>
                  <a:lnTo>
                    <a:pt x="1465" y="595"/>
                  </a:lnTo>
                  <a:lnTo>
                    <a:pt x="1467" y="595"/>
                  </a:lnTo>
                  <a:lnTo>
                    <a:pt x="1467" y="597"/>
                  </a:lnTo>
                  <a:lnTo>
                    <a:pt x="1468" y="597"/>
                  </a:lnTo>
                  <a:lnTo>
                    <a:pt x="1468" y="599"/>
                  </a:lnTo>
                  <a:lnTo>
                    <a:pt x="1468" y="600"/>
                  </a:lnTo>
                  <a:lnTo>
                    <a:pt x="1468" y="602"/>
                  </a:lnTo>
                  <a:lnTo>
                    <a:pt x="1470" y="604"/>
                  </a:lnTo>
                  <a:lnTo>
                    <a:pt x="1470" y="605"/>
                  </a:lnTo>
                  <a:lnTo>
                    <a:pt x="1470" y="607"/>
                  </a:lnTo>
                  <a:lnTo>
                    <a:pt x="1470" y="609"/>
                  </a:lnTo>
                  <a:lnTo>
                    <a:pt x="1472" y="609"/>
                  </a:lnTo>
                  <a:lnTo>
                    <a:pt x="1472" y="610"/>
                  </a:lnTo>
                  <a:lnTo>
                    <a:pt x="1470" y="610"/>
                  </a:lnTo>
                  <a:lnTo>
                    <a:pt x="1470" y="612"/>
                  </a:lnTo>
                  <a:lnTo>
                    <a:pt x="1470" y="614"/>
                  </a:lnTo>
                  <a:lnTo>
                    <a:pt x="1470" y="615"/>
                  </a:lnTo>
                  <a:lnTo>
                    <a:pt x="1470" y="617"/>
                  </a:lnTo>
                  <a:lnTo>
                    <a:pt x="1472" y="617"/>
                  </a:lnTo>
                  <a:lnTo>
                    <a:pt x="1472" y="619"/>
                  </a:lnTo>
                  <a:lnTo>
                    <a:pt x="1473" y="620"/>
                  </a:lnTo>
                  <a:lnTo>
                    <a:pt x="1473" y="622"/>
                  </a:lnTo>
                  <a:lnTo>
                    <a:pt x="1473" y="624"/>
                  </a:lnTo>
                  <a:lnTo>
                    <a:pt x="1475" y="624"/>
                  </a:lnTo>
                  <a:lnTo>
                    <a:pt x="1476" y="624"/>
                  </a:lnTo>
                  <a:lnTo>
                    <a:pt x="1476" y="625"/>
                  </a:lnTo>
                  <a:lnTo>
                    <a:pt x="1478" y="625"/>
                  </a:lnTo>
                  <a:lnTo>
                    <a:pt x="1478" y="627"/>
                  </a:lnTo>
                  <a:lnTo>
                    <a:pt x="1480" y="627"/>
                  </a:lnTo>
                  <a:lnTo>
                    <a:pt x="1480" y="628"/>
                  </a:lnTo>
                  <a:lnTo>
                    <a:pt x="1480" y="630"/>
                  </a:lnTo>
                  <a:lnTo>
                    <a:pt x="1480" y="632"/>
                  </a:lnTo>
                  <a:lnTo>
                    <a:pt x="1480" y="633"/>
                  </a:lnTo>
                  <a:lnTo>
                    <a:pt x="1481" y="633"/>
                  </a:lnTo>
                  <a:lnTo>
                    <a:pt x="1481" y="635"/>
                  </a:lnTo>
                  <a:lnTo>
                    <a:pt x="1480" y="637"/>
                  </a:lnTo>
                  <a:lnTo>
                    <a:pt x="1480" y="638"/>
                  </a:lnTo>
                  <a:lnTo>
                    <a:pt x="1481" y="638"/>
                  </a:lnTo>
                  <a:lnTo>
                    <a:pt x="1483" y="640"/>
                  </a:lnTo>
                  <a:lnTo>
                    <a:pt x="1485" y="642"/>
                  </a:lnTo>
                  <a:lnTo>
                    <a:pt x="1486" y="642"/>
                  </a:lnTo>
                  <a:lnTo>
                    <a:pt x="1488" y="642"/>
                  </a:lnTo>
                  <a:lnTo>
                    <a:pt x="1490" y="642"/>
                  </a:lnTo>
                  <a:lnTo>
                    <a:pt x="1491" y="642"/>
                  </a:lnTo>
                  <a:lnTo>
                    <a:pt x="1493" y="640"/>
                  </a:lnTo>
                  <a:lnTo>
                    <a:pt x="1495" y="640"/>
                  </a:lnTo>
                  <a:lnTo>
                    <a:pt x="1493" y="642"/>
                  </a:lnTo>
                  <a:lnTo>
                    <a:pt x="1493" y="643"/>
                  </a:lnTo>
                  <a:lnTo>
                    <a:pt x="1493" y="645"/>
                  </a:lnTo>
                  <a:lnTo>
                    <a:pt x="1495" y="647"/>
                  </a:lnTo>
                  <a:lnTo>
                    <a:pt x="1495" y="648"/>
                  </a:lnTo>
                  <a:lnTo>
                    <a:pt x="1495" y="650"/>
                  </a:lnTo>
                  <a:lnTo>
                    <a:pt x="1495" y="652"/>
                  </a:lnTo>
                  <a:lnTo>
                    <a:pt x="1496" y="653"/>
                  </a:lnTo>
                  <a:lnTo>
                    <a:pt x="1498" y="655"/>
                  </a:lnTo>
                  <a:lnTo>
                    <a:pt x="1498" y="657"/>
                  </a:lnTo>
                  <a:lnTo>
                    <a:pt x="1500" y="658"/>
                  </a:lnTo>
                  <a:lnTo>
                    <a:pt x="1500" y="660"/>
                  </a:lnTo>
                  <a:lnTo>
                    <a:pt x="1501" y="661"/>
                  </a:lnTo>
                  <a:lnTo>
                    <a:pt x="1500" y="663"/>
                  </a:lnTo>
                  <a:lnTo>
                    <a:pt x="1500" y="666"/>
                  </a:lnTo>
                  <a:lnTo>
                    <a:pt x="1501" y="668"/>
                  </a:lnTo>
                  <a:lnTo>
                    <a:pt x="1501" y="670"/>
                  </a:lnTo>
                  <a:lnTo>
                    <a:pt x="1501" y="671"/>
                  </a:lnTo>
                  <a:lnTo>
                    <a:pt x="1501" y="673"/>
                  </a:lnTo>
                  <a:lnTo>
                    <a:pt x="1503" y="675"/>
                  </a:lnTo>
                  <a:lnTo>
                    <a:pt x="1505" y="675"/>
                  </a:lnTo>
                  <a:lnTo>
                    <a:pt x="1506" y="675"/>
                  </a:lnTo>
                  <a:lnTo>
                    <a:pt x="1508" y="676"/>
                  </a:lnTo>
                  <a:lnTo>
                    <a:pt x="1511" y="676"/>
                  </a:lnTo>
                  <a:lnTo>
                    <a:pt x="1513" y="676"/>
                  </a:lnTo>
                  <a:lnTo>
                    <a:pt x="1514" y="678"/>
                  </a:lnTo>
                  <a:lnTo>
                    <a:pt x="1516" y="680"/>
                  </a:lnTo>
                  <a:lnTo>
                    <a:pt x="1518" y="680"/>
                  </a:lnTo>
                  <a:lnTo>
                    <a:pt x="1519" y="680"/>
                  </a:lnTo>
                  <a:lnTo>
                    <a:pt x="1523" y="680"/>
                  </a:lnTo>
                  <a:lnTo>
                    <a:pt x="1524" y="681"/>
                  </a:lnTo>
                  <a:lnTo>
                    <a:pt x="1526" y="681"/>
                  </a:lnTo>
                  <a:lnTo>
                    <a:pt x="1529" y="683"/>
                  </a:lnTo>
                  <a:lnTo>
                    <a:pt x="1531" y="685"/>
                  </a:lnTo>
                  <a:lnTo>
                    <a:pt x="1533" y="686"/>
                  </a:lnTo>
                  <a:lnTo>
                    <a:pt x="1533" y="688"/>
                  </a:lnTo>
                  <a:lnTo>
                    <a:pt x="1534" y="691"/>
                  </a:lnTo>
                  <a:lnTo>
                    <a:pt x="1536" y="693"/>
                  </a:lnTo>
                  <a:lnTo>
                    <a:pt x="1536" y="694"/>
                  </a:lnTo>
                  <a:lnTo>
                    <a:pt x="1538" y="696"/>
                  </a:lnTo>
                  <a:lnTo>
                    <a:pt x="1539" y="696"/>
                  </a:lnTo>
                  <a:lnTo>
                    <a:pt x="1541" y="698"/>
                  </a:lnTo>
                  <a:lnTo>
                    <a:pt x="1541" y="699"/>
                  </a:lnTo>
                  <a:lnTo>
                    <a:pt x="1542" y="699"/>
                  </a:lnTo>
                  <a:lnTo>
                    <a:pt x="1544" y="701"/>
                  </a:lnTo>
                  <a:lnTo>
                    <a:pt x="1544" y="703"/>
                  </a:lnTo>
                  <a:lnTo>
                    <a:pt x="1546" y="704"/>
                  </a:lnTo>
                  <a:lnTo>
                    <a:pt x="1547" y="704"/>
                  </a:lnTo>
                  <a:lnTo>
                    <a:pt x="1547" y="706"/>
                  </a:lnTo>
                  <a:lnTo>
                    <a:pt x="1549" y="708"/>
                  </a:lnTo>
                  <a:lnTo>
                    <a:pt x="1551" y="708"/>
                  </a:lnTo>
                  <a:lnTo>
                    <a:pt x="1549" y="709"/>
                  </a:lnTo>
                  <a:lnTo>
                    <a:pt x="1549" y="711"/>
                  </a:lnTo>
                  <a:lnTo>
                    <a:pt x="1549" y="713"/>
                  </a:lnTo>
                  <a:lnTo>
                    <a:pt x="1549" y="714"/>
                  </a:lnTo>
                  <a:lnTo>
                    <a:pt x="1549" y="716"/>
                  </a:lnTo>
                  <a:lnTo>
                    <a:pt x="1551" y="718"/>
                  </a:lnTo>
                  <a:lnTo>
                    <a:pt x="1551" y="721"/>
                  </a:lnTo>
                  <a:lnTo>
                    <a:pt x="1554" y="724"/>
                  </a:lnTo>
                  <a:lnTo>
                    <a:pt x="1556" y="724"/>
                  </a:lnTo>
                  <a:lnTo>
                    <a:pt x="1557" y="727"/>
                  </a:lnTo>
                  <a:lnTo>
                    <a:pt x="1559" y="729"/>
                  </a:lnTo>
                  <a:lnTo>
                    <a:pt x="1559" y="731"/>
                  </a:lnTo>
                  <a:lnTo>
                    <a:pt x="1559" y="732"/>
                  </a:lnTo>
                  <a:lnTo>
                    <a:pt x="1561" y="734"/>
                  </a:lnTo>
                  <a:lnTo>
                    <a:pt x="1561" y="736"/>
                  </a:lnTo>
                  <a:lnTo>
                    <a:pt x="1562" y="737"/>
                  </a:lnTo>
                  <a:lnTo>
                    <a:pt x="1564" y="739"/>
                  </a:lnTo>
                  <a:lnTo>
                    <a:pt x="1564" y="741"/>
                  </a:lnTo>
                  <a:lnTo>
                    <a:pt x="1564" y="742"/>
                  </a:lnTo>
                  <a:lnTo>
                    <a:pt x="1566" y="744"/>
                  </a:lnTo>
                  <a:lnTo>
                    <a:pt x="1567" y="746"/>
                  </a:lnTo>
                  <a:lnTo>
                    <a:pt x="1567" y="747"/>
                  </a:lnTo>
                  <a:lnTo>
                    <a:pt x="1569" y="749"/>
                  </a:lnTo>
                  <a:lnTo>
                    <a:pt x="1571" y="751"/>
                  </a:lnTo>
                  <a:lnTo>
                    <a:pt x="1569" y="751"/>
                  </a:lnTo>
                  <a:lnTo>
                    <a:pt x="1567" y="752"/>
                  </a:lnTo>
                  <a:lnTo>
                    <a:pt x="1566" y="754"/>
                  </a:lnTo>
                  <a:lnTo>
                    <a:pt x="1564" y="756"/>
                  </a:lnTo>
                  <a:lnTo>
                    <a:pt x="1562" y="756"/>
                  </a:lnTo>
                  <a:lnTo>
                    <a:pt x="1562" y="757"/>
                  </a:lnTo>
                  <a:lnTo>
                    <a:pt x="1561" y="757"/>
                  </a:lnTo>
                  <a:lnTo>
                    <a:pt x="1559" y="759"/>
                  </a:lnTo>
                  <a:lnTo>
                    <a:pt x="1557" y="759"/>
                  </a:lnTo>
                  <a:lnTo>
                    <a:pt x="1554" y="760"/>
                  </a:lnTo>
                  <a:lnTo>
                    <a:pt x="1552" y="762"/>
                  </a:lnTo>
                  <a:lnTo>
                    <a:pt x="1551" y="764"/>
                  </a:lnTo>
                  <a:lnTo>
                    <a:pt x="1551" y="765"/>
                  </a:lnTo>
                  <a:lnTo>
                    <a:pt x="1549" y="765"/>
                  </a:lnTo>
                  <a:lnTo>
                    <a:pt x="1546" y="765"/>
                  </a:lnTo>
                  <a:lnTo>
                    <a:pt x="1544" y="767"/>
                  </a:lnTo>
                  <a:lnTo>
                    <a:pt x="1542" y="769"/>
                  </a:lnTo>
                  <a:lnTo>
                    <a:pt x="1541" y="769"/>
                  </a:lnTo>
                  <a:lnTo>
                    <a:pt x="1541" y="770"/>
                  </a:lnTo>
                  <a:lnTo>
                    <a:pt x="1541" y="772"/>
                  </a:lnTo>
                  <a:lnTo>
                    <a:pt x="1541" y="775"/>
                  </a:lnTo>
                  <a:lnTo>
                    <a:pt x="1544" y="779"/>
                  </a:lnTo>
                  <a:lnTo>
                    <a:pt x="1544" y="780"/>
                  </a:lnTo>
                  <a:lnTo>
                    <a:pt x="1546" y="782"/>
                  </a:lnTo>
                  <a:lnTo>
                    <a:pt x="1547" y="782"/>
                  </a:lnTo>
                  <a:lnTo>
                    <a:pt x="1547" y="784"/>
                  </a:lnTo>
                  <a:lnTo>
                    <a:pt x="1549" y="785"/>
                  </a:lnTo>
                  <a:lnTo>
                    <a:pt x="1551" y="785"/>
                  </a:lnTo>
                  <a:lnTo>
                    <a:pt x="1551" y="788"/>
                  </a:lnTo>
                  <a:lnTo>
                    <a:pt x="1551" y="790"/>
                  </a:lnTo>
                  <a:lnTo>
                    <a:pt x="1551" y="792"/>
                  </a:lnTo>
                  <a:lnTo>
                    <a:pt x="1551" y="793"/>
                  </a:lnTo>
                  <a:lnTo>
                    <a:pt x="1551" y="797"/>
                  </a:lnTo>
                  <a:lnTo>
                    <a:pt x="1552" y="798"/>
                  </a:lnTo>
                  <a:lnTo>
                    <a:pt x="1552" y="800"/>
                  </a:lnTo>
                  <a:lnTo>
                    <a:pt x="1552" y="802"/>
                  </a:lnTo>
                  <a:lnTo>
                    <a:pt x="1554" y="803"/>
                  </a:lnTo>
                  <a:lnTo>
                    <a:pt x="1554" y="805"/>
                  </a:lnTo>
                  <a:lnTo>
                    <a:pt x="1556" y="807"/>
                  </a:lnTo>
                  <a:lnTo>
                    <a:pt x="1556" y="808"/>
                  </a:lnTo>
                  <a:lnTo>
                    <a:pt x="1556" y="810"/>
                  </a:lnTo>
                  <a:lnTo>
                    <a:pt x="1556" y="812"/>
                  </a:lnTo>
                  <a:lnTo>
                    <a:pt x="1554" y="813"/>
                  </a:lnTo>
                  <a:lnTo>
                    <a:pt x="1554" y="815"/>
                  </a:lnTo>
                  <a:lnTo>
                    <a:pt x="1554" y="817"/>
                  </a:lnTo>
                  <a:lnTo>
                    <a:pt x="1554" y="818"/>
                  </a:lnTo>
                  <a:lnTo>
                    <a:pt x="1554" y="820"/>
                  </a:lnTo>
                  <a:lnTo>
                    <a:pt x="1552" y="820"/>
                  </a:lnTo>
                  <a:lnTo>
                    <a:pt x="1552" y="821"/>
                  </a:lnTo>
                  <a:lnTo>
                    <a:pt x="1552" y="823"/>
                  </a:lnTo>
                  <a:lnTo>
                    <a:pt x="1552" y="825"/>
                  </a:lnTo>
                  <a:lnTo>
                    <a:pt x="1552" y="826"/>
                  </a:lnTo>
                  <a:lnTo>
                    <a:pt x="1552" y="828"/>
                  </a:lnTo>
                  <a:lnTo>
                    <a:pt x="1554" y="830"/>
                  </a:lnTo>
                  <a:lnTo>
                    <a:pt x="1552" y="836"/>
                  </a:lnTo>
                  <a:lnTo>
                    <a:pt x="1552" y="838"/>
                  </a:lnTo>
                  <a:lnTo>
                    <a:pt x="1554" y="840"/>
                  </a:lnTo>
                  <a:lnTo>
                    <a:pt x="1554" y="841"/>
                  </a:lnTo>
                  <a:lnTo>
                    <a:pt x="1554" y="843"/>
                  </a:lnTo>
                  <a:lnTo>
                    <a:pt x="1554" y="845"/>
                  </a:lnTo>
                  <a:lnTo>
                    <a:pt x="1554" y="846"/>
                  </a:lnTo>
                  <a:lnTo>
                    <a:pt x="1554" y="848"/>
                  </a:lnTo>
                  <a:lnTo>
                    <a:pt x="1556" y="850"/>
                  </a:lnTo>
                  <a:lnTo>
                    <a:pt x="1556" y="851"/>
                  </a:lnTo>
                  <a:lnTo>
                    <a:pt x="1556" y="853"/>
                  </a:lnTo>
                  <a:lnTo>
                    <a:pt x="1556" y="854"/>
                  </a:lnTo>
                  <a:lnTo>
                    <a:pt x="1557" y="856"/>
                  </a:lnTo>
                  <a:lnTo>
                    <a:pt x="1557" y="858"/>
                  </a:lnTo>
                  <a:lnTo>
                    <a:pt x="1559" y="859"/>
                  </a:lnTo>
                  <a:lnTo>
                    <a:pt x="1559" y="861"/>
                  </a:lnTo>
                  <a:lnTo>
                    <a:pt x="1561" y="863"/>
                  </a:lnTo>
                  <a:lnTo>
                    <a:pt x="1561" y="864"/>
                  </a:lnTo>
                  <a:lnTo>
                    <a:pt x="1561" y="866"/>
                  </a:lnTo>
                  <a:lnTo>
                    <a:pt x="1562" y="868"/>
                  </a:lnTo>
                  <a:lnTo>
                    <a:pt x="1562" y="869"/>
                  </a:lnTo>
                  <a:lnTo>
                    <a:pt x="1562" y="871"/>
                  </a:lnTo>
                  <a:lnTo>
                    <a:pt x="1564" y="873"/>
                  </a:lnTo>
                  <a:lnTo>
                    <a:pt x="1564" y="874"/>
                  </a:lnTo>
                  <a:lnTo>
                    <a:pt x="1566" y="876"/>
                  </a:lnTo>
                  <a:lnTo>
                    <a:pt x="1566" y="878"/>
                  </a:lnTo>
                  <a:lnTo>
                    <a:pt x="1567" y="879"/>
                  </a:lnTo>
                  <a:lnTo>
                    <a:pt x="1569" y="883"/>
                  </a:lnTo>
                  <a:lnTo>
                    <a:pt x="1571" y="884"/>
                  </a:lnTo>
                  <a:lnTo>
                    <a:pt x="1569" y="886"/>
                  </a:lnTo>
                  <a:lnTo>
                    <a:pt x="1571" y="886"/>
                  </a:lnTo>
                  <a:lnTo>
                    <a:pt x="1571" y="887"/>
                  </a:lnTo>
                  <a:lnTo>
                    <a:pt x="1571" y="889"/>
                  </a:lnTo>
                  <a:lnTo>
                    <a:pt x="1571" y="891"/>
                  </a:lnTo>
                  <a:lnTo>
                    <a:pt x="1572" y="891"/>
                  </a:lnTo>
                  <a:lnTo>
                    <a:pt x="1572" y="892"/>
                  </a:lnTo>
                  <a:lnTo>
                    <a:pt x="1572" y="894"/>
                  </a:lnTo>
                  <a:lnTo>
                    <a:pt x="1574" y="896"/>
                  </a:lnTo>
                  <a:lnTo>
                    <a:pt x="1575" y="897"/>
                  </a:lnTo>
                  <a:lnTo>
                    <a:pt x="1577" y="899"/>
                  </a:lnTo>
                  <a:lnTo>
                    <a:pt x="1577" y="901"/>
                  </a:lnTo>
                  <a:lnTo>
                    <a:pt x="1579" y="901"/>
                  </a:lnTo>
                  <a:lnTo>
                    <a:pt x="1579" y="902"/>
                  </a:lnTo>
                  <a:lnTo>
                    <a:pt x="1580" y="904"/>
                  </a:lnTo>
                  <a:lnTo>
                    <a:pt x="1582" y="906"/>
                  </a:lnTo>
                  <a:lnTo>
                    <a:pt x="1584" y="907"/>
                  </a:lnTo>
                  <a:lnTo>
                    <a:pt x="1584" y="909"/>
                  </a:lnTo>
                  <a:lnTo>
                    <a:pt x="1585" y="909"/>
                  </a:lnTo>
                  <a:lnTo>
                    <a:pt x="1585" y="911"/>
                  </a:lnTo>
                  <a:lnTo>
                    <a:pt x="1587" y="912"/>
                  </a:lnTo>
                  <a:lnTo>
                    <a:pt x="1589" y="914"/>
                  </a:lnTo>
                  <a:lnTo>
                    <a:pt x="1589" y="916"/>
                  </a:lnTo>
                  <a:lnTo>
                    <a:pt x="1590" y="916"/>
                  </a:lnTo>
                  <a:lnTo>
                    <a:pt x="1590" y="917"/>
                  </a:lnTo>
                  <a:lnTo>
                    <a:pt x="1590" y="919"/>
                  </a:lnTo>
                  <a:lnTo>
                    <a:pt x="1590" y="917"/>
                  </a:lnTo>
                  <a:lnTo>
                    <a:pt x="1590" y="919"/>
                  </a:lnTo>
                  <a:lnTo>
                    <a:pt x="1592" y="919"/>
                  </a:lnTo>
                  <a:lnTo>
                    <a:pt x="1592" y="920"/>
                  </a:lnTo>
                  <a:lnTo>
                    <a:pt x="1592" y="922"/>
                  </a:lnTo>
                  <a:lnTo>
                    <a:pt x="1592" y="924"/>
                  </a:lnTo>
                  <a:lnTo>
                    <a:pt x="1594" y="924"/>
                  </a:lnTo>
                  <a:lnTo>
                    <a:pt x="1594" y="925"/>
                  </a:lnTo>
                  <a:lnTo>
                    <a:pt x="1594" y="927"/>
                  </a:lnTo>
                  <a:lnTo>
                    <a:pt x="1594" y="929"/>
                  </a:lnTo>
                  <a:lnTo>
                    <a:pt x="1595" y="929"/>
                  </a:lnTo>
                  <a:lnTo>
                    <a:pt x="1595" y="930"/>
                  </a:lnTo>
                  <a:lnTo>
                    <a:pt x="1595" y="932"/>
                  </a:lnTo>
                  <a:lnTo>
                    <a:pt x="1595" y="934"/>
                  </a:lnTo>
                  <a:lnTo>
                    <a:pt x="1595" y="935"/>
                  </a:lnTo>
                  <a:lnTo>
                    <a:pt x="1595" y="937"/>
                  </a:lnTo>
                  <a:lnTo>
                    <a:pt x="1594" y="937"/>
                  </a:lnTo>
                  <a:lnTo>
                    <a:pt x="1594" y="939"/>
                  </a:lnTo>
                  <a:lnTo>
                    <a:pt x="1594" y="940"/>
                  </a:lnTo>
                  <a:lnTo>
                    <a:pt x="1594" y="942"/>
                  </a:lnTo>
                  <a:lnTo>
                    <a:pt x="1592" y="942"/>
                  </a:lnTo>
                  <a:lnTo>
                    <a:pt x="1592" y="944"/>
                  </a:lnTo>
                  <a:lnTo>
                    <a:pt x="1592" y="945"/>
                  </a:lnTo>
                  <a:lnTo>
                    <a:pt x="1592" y="947"/>
                  </a:lnTo>
                  <a:lnTo>
                    <a:pt x="1590" y="947"/>
                  </a:lnTo>
                  <a:lnTo>
                    <a:pt x="1590" y="949"/>
                  </a:lnTo>
                  <a:lnTo>
                    <a:pt x="1590" y="950"/>
                  </a:lnTo>
                  <a:lnTo>
                    <a:pt x="1589" y="950"/>
                  </a:lnTo>
                  <a:lnTo>
                    <a:pt x="1589" y="952"/>
                  </a:lnTo>
                  <a:lnTo>
                    <a:pt x="1589" y="953"/>
                  </a:lnTo>
                  <a:lnTo>
                    <a:pt x="1587" y="955"/>
                  </a:lnTo>
                  <a:lnTo>
                    <a:pt x="1587" y="957"/>
                  </a:lnTo>
                  <a:lnTo>
                    <a:pt x="1587" y="958"/>
                  </a:lnTo>
                  <a:lnTo>
                    <a:pt x="1587" y="960"/>
                  </a:lnTo>
                  <a:lnTo>
                    <a:pt x="1587" y="962"/>
                  </a:lnTo>
                  <a:lnTo>
                    <a:pt x="1587" y="963"/>
                  </a:lnTo>
                  <a:lnTo>
                    <a:pt x="1587" y="965"/>
                  </a:lnTo>
                  <a:lnTo>
                    <a:pt x="1589" y="965"/>
                  </a:lnTo>
                  <a:lnTo>
                    <a:pt x="1589" y="967"/>
                  </a:lnTo>
                  <a:lnTo>
                    <a:pt x="1589" y="968"/>
                  </a:lnTo>
                  <a:lnTo>
                    <a:pt x="1589" y="970"/>
                  </a:lnTo>
                  <a:lnTo>
                    <a:pt x="1590" y="972"/>
                  </a:lnTo>
                  <a:lnTo>
                    <a:pt x="1590" y="973"/>
                  </a:lnTo>
                  <a:lnTo>
                    <a:pt x="1590" y="975"/>
                  </a:lnTo>
                  <a:lnTo>
                    <a:pt x="1590" y="977"/>
                  </a:lnTo>
                  <a:lnTo>
                    <a:pt x="1592" y="978"/>
                  </a:lnTo>
                  <a:lnTo>
                    <a:pt x="1592" y="980"/>
                  </a:lnTo>
                  <a:lnTo>
                    <a:pt x="1594" y="982"/>
                  </a:lnTo>
                  <a:lnTo>
                    <a:pt x="1594" y="983"/>
                  </a:lnTo>
                  <a:lnTo>
                    <a:pt x="1594" y="985"/>
                  </a:lnTo>
                  <a:lnTo>
                    <a:pt x="1595" y="985"/>
                  </a:lnTo>
                  <a:lnTo>
                    <a:pt x="1594" y="985"/>
                  </a:lnTo>
                  <a:lnTo>
                    <a:pt x="1594" y="986"/>
                  </a:lnTo>
                  <a:lnTo>
                    <a:pt x="1592" y="986"/>
                  </a:lnTo>
                  <a:lnTo>
                    <a:pt x="1590" y="986"/>
                  </a:lnTo>
                  <a:lnTo>
                    <a:pt x="1589" y="988"/>
                  </a:lnTo>
                  <a:lnTo>
                    <a:pt x="1587" y="986"/>
                  </a:lnTo>
                  <a:lnTo>
                    <a:pt x="1585" y="986"/>
                  </a:lnTo>
                  <a:lnTo>
                    <a:pt x="1584" y="986"/>
                  </a:lnTo>
                  <a:lnTo>
                    <a:pt x="1582" y="986"/>
                  </a:lnTo>
                  <a:lnTo>
                    <a:pt x="1580" y="985"/>
                  </a:lnTo>
                  <a:lnTo>
                    <a:pt x="1579" y="985"/>
                  </a:lnTo>
                  <a:lnTo>
                    <a:pt x="1577" y="983"/>
                  </a:lnTo>
                  <a:lnTo>
                    <a:pt x="1575" y="982"/>
                  </a:lnTo>
                  <a:lnTo>
                    <a:pt x="1574" y="982"/>
                  </a:lnTo>
                  <a:lnTo>
                    <a:pt x="1572" y="980"/>
                  </a:lnTo>
                  <a:lnTo>
                    <a:pt x="1571" y="980"/>
                  </a:lnTo>
                  <a:lnTo>
                    <a:pt x="1569" y="980"/>
                  </a:lnTo>
                  <a:lnTo>
                    <a:pt x="1567" y="982"/>
                  </a:lnTo>
                  <a:lnTo>
                    <a:pt x="1566" y="982"/>
                  </a:lnTo>
                  <a:lnTo>
                    <a:pt x="1564" y="983"/>
                  </a:lnTo>
                  <a:lnTo>
                    <a:pt x="1562" y="983"/>
                  </a:lnTo>
                  <a:lnTo>
                    <a:pt x="1562" y="985"/>
                  </a:lnTo>
                  <a:lnTo>
                    <a:pt x="1562" y="986"/>
                  </a:lnTo>
                  <a:lnTo>
                    <a:pt x="1561" y="988"/>
                  </a:lnTo>
                  <a:lnTo>
                    <a:pt x="1561" y="990"/>
                  </a:lnTo>
                  <a:lnTo>
                    <a:pt x="1561" y="991"/>
                  </a:lnTo>
                  <a:lnTo>
                    <a:pt x="1561" y="993"/>
                  </a:lnTo>
                  <a:lnTo>
                    <a:pt x="1559" y="995"/>
                  </a:lnTo>
                  <a:lnTo>
                    <a:pt x="1559" y="996"/>
                  </a:lnTo>
                  <a:lnTo>
                    <a:pt x="1559" y="998"/>
                  </a:lnTo>
                  <a:lnTo>
                    <a:pt x="1559" y="1000"/>
                  </a:lnTo>
                  <a:lnTo>
                    <a:pt x="1559" y="1001"/>
                  </a:lnTo>
                  <a:lnTo>
                    <a:pt x="1559" y="1003"/>
                  </a:lnTo>
                  <a:lnTo>
                    <a:pt x="1557" y="1005"/>
                  </a:lnTo>
                  <a:lnTo>
                    <a:pt x="1557" y="1006"/>
                  </a:lnTo>
                  <a:lnTo>
                    <a:pt x="1556" y="1006"/>
                  </a:lnTo>
                  <a:lnTo>
                    <a:pt x="1556" y="1008"/>
                  </a:lnTo>
                  <a:lnTo>
                    <a:pt x="1554" y="1008"/>
                  </a:lnTo>
                  <a:lnTo>
                    <a:pt x="1552" y="1010"/>
                  </a:lnTo>
                  <a:lnTo>
                    <a:pt x="1551" y="1010"/>
                  </a:lnTo>
                  <a:lnTo>
                    <a:pt x="1551" y="1011"/>
                  </a:lnTo>
                  <a:lnTo>
                    <a:pt x="1549" y="1011"/>
                  </a:lnTo>
                  <a:lnTo>
                    <a:pt x="1547" y="1011"/>
                  </a:lnTo>
                  <a:lnTo>
                    <a:pt x="1547" y="1013"/>
                  </a:lnTo>
                  <a:lnTo>
                    <a:pt x="1546" y="1013"/>
                  </a:lnTo>
                  <a:lnTo>
                    <a:pt x="1544" y="1013"/>
                  </a:lnTo>
                  <a:lnTo>
                    <a:pt x="1542" y="1014"/>
                  </a:lnTo>
                  <a:lnTo>
                    <a:pt x="1541" y="1014"/>
                  </a:lnTo>
                  <a:lnTo>
                    <a:pt x="1539" y="1014"/>
                  </a:lnTo>
                  <a:lnTo>
                    <a:pt x="1538" y="1016"/>
                  </a:lnTo>
                  <a:lnTo>
                    <a:pt x="1534" y="1016"/>
                  </a:lnTo>
                  <a:lnTo>
                    <a:pt x="1531" y="1016"/>
                  </a:lnTo>
                  <a:lnTo>
                    <a:pt x="1529" y="1016"/>
                  </a:lnTo>
                  <a:lnTo>
                    <a:pt x="1528" y="1016"/>
                  </a:lnTo>
                  <a:lnTo>
                    <a:pt x="1526" y="1016"/>
                  </a:lnTo>
                  <a:lnTo>
                    <a:pt x="1524" y="1016"/>
                  </a:lnTo>
                  <a:lnTo>
                    <a:pt x="1524" y="1014"/>
                  </a:lnTo>
                  <a:lnTo>
                    <a:pt x="1523" y="1014"/>
                  </a:lnTo>
                  <a:lnTo>
                    <a:pt x="1521" y="1014"/>
                  </a:lnTo>
                  <a:lnTo>
                    <a:pt x="1519" y="1014"/>
                  </a:lnTo>
                  <a:lnTo>
                    <a:pt x="1518" y="1014"/>
                  </a:lnTo>
                  <a:lnTo>
                    <a:pt x="1516" y="1014"/>
                  </a:lnTo>
                  <a:lnTo>
                    <a:pt x="1514" y="1013"/>
                  </a:lnTo>
                  <a:lnTo>
                    <a:pt x="1513" y="1013"/>
                  </a:lnTo>
                  <a:lnTo>
                    <a:pt x="1511" y="1013"/>
                  </a:lnTo>
                  <a:lnTo>
                    <a:pt x="1509" y="1013"/>
                  </a:lnTo>
                  <a:lnTo>
                    <a:pt x="1508" y="1013"/>
                  </a:lnTo>
                  <a:lnTo>
                    <a:pt x="1508" y="1011"/>
                  </a:lnTo>
                  <a:lnTo>
                    <a:pt x="1506" y="1011"/>
                  </a:lnTo>
                  <a:lnTo>
                    <a:pt x="1505" y="1011"/>
                  </a:lnTo>
                  <a:lnTo>
                    <a:pt x="1503" y="1011"/>
                  </a:lnTo>
                  <a:lnTo>
                    <a:pt x="1501" y="1011"/>
                  </a:lnTo>
                  <a:lnTo>
                    <a:pt x="1501" y="1010"/>
                  </a:lnTo>
                  <a:lnTo>
                    <a:pt x="1500" y="1010"/>
                  </a:lnTo>
                  <a:lnTo>
                    <a:pt x="1498" y="1010"/>
                  </a:lnTo>
                  <a:lnTo>
                    <a:pt x="1496" y="1010"/>
                  </a:lnTo>
                  <a:lnTo>
                    <a:pt x="1495" y="1010"/>
                  </a:lnTo>
                  <a:lnTo>
                    <a:pt x="1495" y="1008"/>
                  </a:lnTo>
                  <a:lnTo>
                    <a:pt x="1493" y="1008"/>
                  </a:lnTo>
                  <a:lnTo>
                    <a:pt x="1491" y="1008"/>
                  </a:lnTo>
                  <a:lnTo>
                    <a:pt x="1490" y="1008"/>
                  </a:lnTo>
                  <a:lnTo>
                    <a:pt x="1488" y="1008"/>
                  </a:lnTo>
                  <a:lnTo>
                    <a:pt x="1486" y="1008"/>
                  </a:lnTo>
                  <a:lnTo>
                    <a:pt x="1486" y="1006"/>
                  </a:lnTo>
                  <a:lnTo>
                    <a:pt x="1485" y="1006"/>
                  </a:lnTo>
                  <a:lnTo>
                    <a:pt x="1483" y="1006"/>
                  </a:lnTo>
                  <a:lnTo>
                    <a:pt x="1483" y="1005"/>
                  </a:lnTo>
                  <a:lnTo>
                    <a:pt x="1481" y="1005"/>
                  </a:lnTo>
                  <a:lnTo>
                    <a:pt x="1480" y="1003"/>
                  </a:lnTo>
                  <a:lnTo>
                    <a:pt x="1478" y="1001"/>
                  </a:lnTo>
                  <a:lnTo>
                    <a:pt x="1478" y="1000"/>
                  </a:lnTo>
                  <a:lnTo>
                    <a:pt x="1476" y="998"/>
                  </a:lnTo>
                  <a:lnTo>
                    <a:pt x="1476" y="996"/>
                  </a:lnTo>
                  <a:lnTo>
                    <a:pt x="1475" y="995"/>
                  </a:lnTo>
                  <a:lnTo>
                    <a:pt x="1473" y="995"/>
                  </a:lnTo>
                  <a:lnTo>
                    <a:pt x="1472" y="993"/>
                  </a:lnTo>
                  <a:lnTo>
                    <a:pt x="1470" y="993"/>
                  </a:lnTo>
                  <a:lnTo>
                    <a:pt x="1468" y="993"/>
                  </a:lnTo>
                  <a:lnTo>
                    <a:pt x="1467" y="991"/>
                  </a:lnTo>
                  <a:lnTo>
                    <a:pt x="1465" y="991"/>
                  </a:lnTo>
                  <a:lnTo>
                    <a:pt x="1463" y="990"/>
                  </a:lnTo>
                  <a:lnTo>
                    <a:pt x="1462" y="990"/>
                  </a:lnTo>
                  <a:lnTo>
                    <a:pt x="1460" y="988"/>
                  </a:lnTo>
                  <a:lnTo>
                    <a:pt x="1458" y="988"/>
                  </a:lnTo>
                  <a:lnTo>
                    <a:pt x="1458" y="986"/>
                  </a:lnTo>
                  <a:lnTo>
                    <a:pt x="1457" y="986"/>
                  </a:lnTo>
                  <a:lnTo>
                    <a:pt x="1455" y="986"/>
                  </a:lnTo>
                  <a:lnTo>
                    <a:pt x="1455" y="985"/>
                  </a:lnTo>
                  <a:lnTo>
                    <a:pt x="1455" y="983"/>
                  </a:lnTo>
                  <a:lnTo>
                    <a:pt x="1453" y="983"/>
                  </a:lnTo>
                  <a:lnTo>
                    <a:pt x="1453" y="982"/>
                  </a:lnTo>
                  <a:lnTo>
                    <a:pt x="1453" y="980"/>
                  </a:lnTo>
                  <a:lnTo>
                    <a:pt x="1452" y="980"/>
                  </a:lnTo>
                  <a:lnTo>
                    <a:pt x="1452" y="978"/>
                  </a:lnTo>
                  <a:lnTo>
                    <a:pt x="1452" y="977"/>
                  </a:lnTo>
                  <a:lnTo>
                    <a:pt x="1450" y="977"/>
                  </a:lnTo>
                  <a:lnTo>
                    <a:pt x="1450" y="975"/>
                  </a:lnTo>
                  <a:lnTo>
                    <a:pt x="1448" y="973"/>
                  </a:lnTo>
                  <a:lnTo>
                    <a:pt x="1447" y="972"/>
                  </a:lnTo>
                  <a:lnTo>
                    <a:pt x="1445" y="970"/>
                  </a:lnTo>
                  <a:lnTo>
                    <a:pt x="1444" y="968"/>
                  </a:lnTo>
                  <a:lnTo>
                    <a:pt x="1444" y="967"/>
                  </a:lnTo>
                  <a:lnTo>
                    <a:pt x="1442" y="967"/>
                  </a:lnTo>
                  <a:lnTo>
                    <a:pt x="1440" y="965"/>
                  </a:lnTo>
                  <a:lnTo>
                    <a:pt x="1439" y="965"/>
                  </a:lnTo>
                  <a:lnTo>
                    <a:pt x="1439" y="963"/>
                  </a:lnTo>
                  <a:lnTo>
                    <a:pt x="1437" y="963"/>
                  </a:lnTo>
                  <a:lnTo>
                    <a:pt x="1435" y="962"/>
                  </a:lnTo>
                  <a:lnTo>
                    <a:pt x="1434" y="962"/>
                  </a:lnTo>
                  <a:lnTo>
                    <a:pt x="1434" y="960"/>
                  </a:lnTo>
                  <a:lnTo>
                    <a:pt x="1432" y="958"/>
                  </a:lnTo>
                  <a:lnTo>
                    <a:pt x="1432" y="957"/>
                  </a:lnTo>
                  <a:lnTo>
                    <a:pt x="1432" y="955"/>
                  </a:lnTo>
                  <a:lnTo>
                    <a:pt x="1430" y="953"/>
                  </a:lnTo>
                  <a:lnTo>
                    <a:pt x="1429" y="952"/>
                  </a:lnTo>
                  <a:lnTo>
                    <a:pt x="1427" y="952"/>
                  </a:lnTo>
                  <a:lnTo>
                    <a:pt x="1427" y="950"/>
                  </a:lnTo>
                  <a:lnTo>
                    <a:pt x="1425" y="950"/>
                  </a:lnTo>
                  <a:lnTo>
                    <a:pt x="1425" y="949"/>
                  </a:lnTo>
                  <a:lnTo>
                    <a:pt x="1424" y="949"/>
                  </a:lnTo>
                  <a:lnTo>
                    <a:pt x="1422" y="947"/>
                  </a:lnTo>
                  <a:lnTo>
                    <a:pt x="1422" y="945"/>
                  </a:lnTo>
                  <a:lnTo>
                    <a:pt x="1420" y="945"/>
                  </a:lnTo>
                  <a:lnTo>
                    <a:pt x="1420" y="944"/>
                  </a:lnTo>
                  <a:lnTo>
                    <a:pt x="1419" y="944"/>
                  </a:lnTo>
                  <a:lnTo>
                    <a:pt x="1419" y="942"/>
                  </a:lnTo>
                  <a:lnTo>
                    <a:pt x="1417" y="942"/>
                  </a:lnTo>
                  <a:lnTo>
                    <a:pt x="1417" y="940"/>
                  </a:lnTo>
                  <a:lnTo>
                    <a:pt x="1417" y="939"/>
                  </a:lnTo>
                  <a:lnTo>
                    <a:pt x="1415" y="939"/>
                  </a:lnTo>
                  <a:lnTo>
                    <a:pt x="1414" y="937"/>
                  </a:lnTo>
                  <a:lnTo>
                    <a:pt x="1412" y="935"/>
                  </a:lnTo>
                  <a:lnTo>
                    <a:pt x="1411" y="935"/>
                  </a:lnTo>
                  <a:lnTo>
                    <a:pt x="1409" y="934"/>
                  </a:lnTo>
                  <a:lnTo>
                    <a:pt x="1407" y="934"/>
                  </a:lnTo>
                  <a:lnTo>
                    <a:pt x="1406" y="932"/>
                  </a:lnTo>
                  <a:lnTo>
                    <a:pt x="1404" y="932"/>
                  </a:lnTo>
                  <a:lnTo>
                    <a:pt x="1402" y="930"/>
                  </a:lnTo>
                  <a:lnTo>
                    <a:pt x="1401" y="930"/>
                  </a:lnTo>
                  <a:lnTo>
                    <a:pt x="1399" y="929"/>
                  </a:lnTo>
                  <a:lnTo>
                    <a:pt x="1399" y="927"/>
                  </a:lnTo>
                  <a:lnTo>
                    <a:pt x="1399" y="925"/>
                  </a:lnTo>
                  <a:lnTo>
                    <a:pt x="1397" y="924"/>
                  </a:lnTo>
                  <a:lnTo>
                    <a:pt x="1397" y="922"/>
                  </a:lnTo>
                  <a:lnTo>
                    <a:pt x="1396" y="920"/>
                  </a:lnTo>
                  <a:lnTo>
                    <a:pt x="1394" y="920"/>
                  </a:lnTo>
                  <a:lnTo>
                    <a:pt x="1394" y="919"/>
                  </a:lnTo>
                  <a:lnTo>
                    <a:pt x="1392" y="919"/>
                  </a:lnTo>
                  <a:lnTo>
                    <a:pt x="1391" y="919"/>
                  </a:lnTo>
                  <a:lnTo>
                    <a:pt x="1389" y="917"/>
                  </a:lnTo>
                  <a:lnTo>
                    <a:pt x="1387" y="917"/>
                  </a:lnTo>
                  <a:lnTo>
                    <a:pt x="1387" y="916"/>
                  </a:lnTo>
                  <a:lnTo>
                    <a:pt x="1386" y="914"/>
                  </a:lnTo>
                  <a:lnTo>
                    <a:pt x="1384" y="912"/>
                  </a:lnTo>
                  <a:lnTo>
                    <a:pt x="1382" y="911"/>
                  </a:lnTo>
                  <a:lnTo>
                    <a:pt x="1381" y="909"/>
                  </a:lnTo>
                  <a:lnTo>
                    <a:pt x="1379" y="909"/>
                  </a:lnTo>
                  <a:lnTo>
                    <a:pt x="1378" y="907"/>
                  </a:lnTo>
                  <a:lnTo>
                    <a:pt x="1376" y="907"/>
                  </a:lnTo>
                  <a:lnTo>
                    <a:pt x="1374" y="907"/>
                  </a:lnTo>
                  <a:lnTo>
                    <a:pt x="1373" y="907"/>
                  </a:lnTo>
                  <a:lnTo>
                    <a:pt x="1371" y="907"/>
                  </a:lnTo>
                  <a:lnTo>
                    <a:pt x="1369" y="909"/>
                  </a:lnTo>
                  <a:lnTo>
                    <a:pt x="1368" y="911"/>
                  </a:lnTo>
                  <a:lnTo>
                    <a:pt x="1366" y="911"/>
                  </a:lnTo>
                  <a:lnTo>
                    <a:pt x="1364" y="912"/>
                  </a:lnTo>
                  <a:lnTo>
                    <a:pt x="1363" y="911"/>
                  </a:lnTo>
                  <a:lnTo>
                    <a:pt x="1361" y="911"/>
                  </a:lnTo>
                  <a:lnTo>
                    <a:pt x="1359" y="911"/>
                  </a:lnTo>
                  <a:lnTo>
                    <a:pt x="1358" y="911"/>
                  </a:lnTo>
                  <a:lnTo>
                    <a:pt x="1356" y="911"/>
                  </a:lnTo>
                  <a:lnTo>
                    <a:pt x="1354" y="912"/>
                  </a:lnTo>
                  <a:lnTo>
                    <a:pt x="1353" y="912"/>
                  </a:lnTo>
                  <a:lnTo>
                    <a:pt x="1351" y="912"/>
                  </a:lnTo>
                  <a:lnTo>
                    <a:pt x="1349" y="914"/>
                  </a:lnTo>
                  <a:lnTo>
                    <a:pt x="1348" y="914"/>
                  </a:lnTo>
                  <a:lnTo>
                    <a:pt x="1346" y="912"/>
                  </a:lnTo>
                  <a:lnTo>
                    <a:pt x="1345" y="912"/>
                  </a:lnTo>
                  <a:lnTo>
                    <a:pt x="1345" y="911"/>
                  </a:lnTo>
                  <a:lnTo>
                    <a:pt x="1345" y="909"/>
                  </a:lnTo>
                  <a:lnTo>
                    <a:pt x="1343" y="909"/>
                  </a:lnTo>
                  <a:lnTo>
                    <a:pt x="1345" y="907"/>
                  </a:lnTo>
                  <a:lnTo>
                    <a:pt x="1345" y="906"/>
                  </a:lnTo>
                  <a:lnTo>
                    <a:pt x="1345" y="904"/>
                  </a:lnTo>
                  <a:lnTo>
                    <a:pt x="1343" y="904"/>
                  </a:lnTo>
                  <a:lnTo>
                    <a:pt x="1343" y="902"/>
                  </a:lnTo>
                  <a:lnTo>
                    <a:pt x="1343" y="901"/>
                  </a:lnTo>
                  <a:lnTo>
                    <a:pt x="1343" y="899"/>
                  </a:lnTo>
                  <a:lnTo>
                    <a:pt x="1341" y="899"/>
                  </a:lnTo>
                  <a:lnTo>
                    <a:pt x="1341" y="896"/>
                  </a:lnTo>
                  <a:lnTo>
                    <a:pt x="1340" y="894"/>
                  </a:lnTo>
                  <a:lnTo>
                    <a:pt x="1340" y="892"/>
                  </a:lnTo>
                  <a:lnTo>
                    <a:pt x="1340" y="891"/>
                  </a:lnTo>
                  <a:lnTo>
                    <a:pt x="1338" y="889"/>
                  </a:lnTo>
                  <a:lnTo>
                    <a:pt x="1336" y="887"/>
                  </a:lnTo>
                  <a:lnTo>
                    <a:pt x="1335" y="887"/>
                  </a:lnTo>
                  <a:lnTo>
                    <a:pt x="1333" y="887"/>
                  </a:lnTo>
                  <a:lnTo>
                    <a:pt x="1331" y="887"/>
                  </a:lnTo>
                  <a:lnTo>
                    <a:pt x="1330" y="887"/>
                  </a:lnTo>
                  <a:lnTo>
                    <a:pt x="1328" y="887"/>
                  </a:lnTo>
                  <a:lnTo>
                    <a:pt x="1326" y="887"/>
                  </a:lnTo>
                  <a:lnTo>
                    <a:pt x="1325" y="887"/>
                  </a:lnTo>
                  <a:lnTo>
                    <a:pt x="1325" y="886"/>
                  </a:lnTo>
                  <a:lnTo>
                    <a:pt x="1323" y="887"/>
                  </a:lnTo>
                  <a:lnTo>
                    <a:pt x="1320" y="887"/>
                  </a:lnTo>
                  <a:lnTo>
                    <a:pt x="1320" y="889"/>
                  </a:lnTo>
                  <a:lnTo>
                    <a:pt x="1320" y="891"/>
                  </a:lnTo>
                  <a:lnTo>
                    <a:pt x="1320" y="892"/>
                  </a:lnTo>
                  <a:lnTo>
                    <a:pt x="1320" y="894"/>
                  </a:lnTo>
                  <a:lnTo>
                    <a:pt x="1320" y="896"/>
                  </a:lnTo>
                  <a:lnTo>
                    <a:pt x="1318" y="897"/>
                  </a:lnTo>
                  <a:lnTo>
                    <a:pt x="1318" y="899"/>
                  </a:lnTo>
                  <a:lnTo>
                    <a:pt x="1318" y="901"/>
                  </a:lnTo>
                  <a:lnTo>
                    <a:pt x="1317" y="902"/>
                  </a:lnTo>
                  <a:lnTo>
                    <a:pt x="1317" y="904"/>
                  </a:lnTo>
                  <a:lnTo>
                    <a:pt x="1315" y="906"/>
                  </a:lnTo>
                  <a:lnTo>
                    <a:pt x="1315" y="907"/>
                  </a:lnTo>
                  <a:lnTo>
                    <a:pt x="1315" y="909"/>
                  </a:lnTo>
                  <a:lnTo>
                    <a:pt x="1315" y="911"/>
                  </a:lnTo>
                  <a:lnTo>
                    <a:pt x="1315" y="912"/>
                  </a:lnTo>
                  <a:lnTo>
                    <a:pt x="1315" y="914"/>
                  </a:lnTo>
                  <a:lnTo>
                    <a:pt x="1315" y="916"/>
                  </a:lnTo>
                  <a:lnTo>
                    <a:pt x="1315" y="917"/>
                  </a:lnTo>
                  <a:lnTo>
                    <a:pt x="1315" y="919"/>
                  </a:lnTo>
                  <a:lnTo>
                    <a:pt x="1315" y="920"/>
                  </a:lnTo>
                  <a:lnTo>
                    <a:pt x="1315" y="922"/>
                  </a:lnTo>
                  <a:lnTo>
                    <a:pt x="1315" y="924"/>
                  </a:lnTo>
                  <a:lnTo>
                    <a:pt x="1315" y="925"/>
                  </a:lnTo>
                  <a:lnTo>
                    <a:pt x="1315" y="927"/>
                  </a:lnTo>
                  <a:lnTo>
                    <a:pt x="1313" y="929"/>
                  </a:lnTo>
                  <a:lnTo>
                    <a:pt x="1313" y="930"/>
                  </a:lnTo>
                  <a:lnTo>
                    <a:pt x="1312" y="932"/>
                  </a:lnTo>
                  <a:lnTo>
                    <a:pt x="1312" y="934"/>
                  </a:lnTo>
                  <a:lnTo>
                    <a:pt x="1312" y="935"/>
                  </a:lnTo>
                  <a:lnTo>
                    <a:pt x="1310" y="935"/>
                  </a:lnTo>
                  <a:lnTo>
                    <a:pt x="1310" y="939"/>
                  </a:lnTo>
                  <a:lnTo>
                    <a:pt x="1310" y="940"/>
                  </a:lnTo>
                  <a:lnTo>
                    <a:pt x="1310" y="942"/>
                  </a:lnTo>
                  <a:lnTo>
                    <a:pt x="1310" y="944"/>
                  </a:lnTo>
                  <a:lnTo>
                    <a:pt x="1310" y="945"/>
                  </a:lnTo>
                  <a:lnTo>
                    <a:pt x="1308" y="945"/>
                  </a:lnTo>
                  <a:lnTo>
                    <a:pt x="1308" y="947"/>
                  </a:lnTo>
                  <a:lnTo>
                    <a:pt x="1307" y="947"/>
                  </a:lnTo>
                  <a:lnTo>
                    <a:pt x="1307" y="949"/>
                  </a:lnTo>
                  <a:lnTo>
                    <a:pt x="1305" y="949"/>
                  </a:lnTo>
                  <a:lnTo>
                    <a:pt x="1303" y="949"/>
                  </a:lnTo>
                  <a:lnTo>
                    <a:pt x="1302" y="949"/>
                  </a:lnTo>
                  <a:lnTo>
                    <a:pt x="1302" y="950"/>
                  </a:lnTo>
                  <a:lnTo>
                    <a:pt x="1300" y="950"/>
                  </a:lnTo>
                  <a:lnTo>
                    <a:pt x="1300" y="952"/>
                  </a:lnTo>
                  <a:lnTo>
                    <a:pt x="1300" y="953"/>
                  </a:lnTo>
                  <a:lnTo>
                    <a:pt x="1298" y="953"/>
                  </a:lnTo>
                  <a:lnTo>
                    <a:pt x="1298" y="955"/>
                  </a:lnTo>
                  <a:lnTo>
                    <a:pt x="1297" y="955"/>
                  </a:lnTo>
                  <a:lnTo>
                    <a:pt x="1297" y="957"/>
                  </a:lnTo>
                  <a:lnTo>
                    <a:pt x="1295" y="957"/>
                  </a:lnTo>
                  <a:lnTo>
                    <a:pt x="1295" y="958"/>
                  </a:lnTo>
                  <a:lnTo>
                    <a:pt x="1295" y="960"/>
                  </a:lnTo>
                  <a:lnTo>
                    <a:pt x="1293" y="962"/>
                  </a:lnTo>
                  <a:lnTo>
                    <a:pt x="1293" y="963"/>
                  </a:lnTo>
                  <a:lnTo>
                    <a:pt x="1292" y="963"/>
                  </a:lnTo>
                  <a:lnTo>
                    <a:pt x="1292" y="965"/>
                  </a:lnTo>
                  <a:lnTo>
                    <a:pt x="1290" y="965"/>
                  </a:lnTo>
                  <a:lnTo>
                    <a:pt x="1288" y="965"/>
                  </a:lnTo>
                  <a:lnTo>
                    <a:pt x="1287" y="965"/>
                  </a:lnTo>
                  <a:lnTo>
                    <a:pt x="1285" y="965"/>
                  </a:lnTo>
                  <a:lnTo>
                    <a:pt x="1285" y="967"/>
                  </a:lnTo>
                  <a:lnTo>
                    <a:pt x="1284" y="967"/>
                  </a:lnTo>
                  <a:lnTo>
                    <a:pt x="1282" y="967"/>
                  </a:lnTo>
                  <a:lnTo>
                    <a:pt x="1280" y="965"/>
                  </a:lnTo>
                  <a:lnTo>
                    <a:pt x="1279" y="965"/>
                  </a:lnTo>
                  <a:lnTo>
                    <a:pt x="1277" y="963"/>
                  </a:lnTo>
                  <a:lnTo>
                    <a:pt x="1275" y="962"/>
                  </a:lnTo>
                  <a:lnTo>
                    <a:pt x="1274" y="960"/>
                  </a:lnTo>
                  <a:lnTo>
                    <a:pt x="1272" y="958"/>
                  </a:lnTo>
                  <a:lnTo>
                    <a:pt x="1270" y="957"/>
                  </a:lnTo>
                  <a:lnTo>
                    <a:pt x="1269" y="957"/>
                  </a:lnTo>
                  <a:lnTo>
                    <a:pt x="1267" y="955"/>
                  </a:lnTo>
                  <a:lnTo>
                    <a:pt x="1265" y="955"/>
                  </a:lnTo>
                  <a:lnTo>
                    <a:pt x="1264" y="953"/>
                  </a:lnTo>
                  <a:lnTo>
                    <a:pt x="1262" y="953"/>
                  </a:lnTo>
                  <a:lnTo>
                    <a:pt x="1260" y="953"/>
                  </a:lnTo>
                  <a:lnTo>
                    <a:pt x="1260" y="952"/>
                  </a:lnTo>
                  <a:lnTo>
                    <a:pt x="1259" y="952"/>
                  </a:lnTo>
                  <a:lnTo>
                    <a:pt x="1257" y="952"/>
                  </a:lnTo>
                  <a:lnTo>
                    <a:pt x="1257" y="950"/>
                  </a:lnTo>
                  <a:lnTo>
                    <a:pt x="1255" y="950"/>
                  </a:lnTo>
                  <a:lnTo>
                    <a:pt x="1255" y="952"/>
                  </a:lnTo>
                  <a:lnTo>
                    <a:pt x="1254" y="952"/>
                  </a:lnTo>
                  <a:lnTo>
                    <a:pt x="1254" y="953"/>
                  </a:lnTo>
                  <a:lnTo>
                    <a:pt x="1254" y="955"/>
                  </a:lnTo>
                  <a:lnTo>
                    <a:pt x="1252" y="955"/>
                  </a:lnTo>
                  <a:lnTo>
                    <a:pt x="1252" y="957"/>
                  </a:lnTo>
                  <a:lnTo>
                    <a:pt x="1252" y="958"/>
                  </a:lnTo>
                  <a:lnTo>
                    <a:pt x="1252" y="960"/>
                  </a:lnTo>
                  <a:lnTo>
                    <a:pt x="1251" y="960"/>
                  </a:lnTo>
                  <a:lnTo>
                    <a:pt x="1251" y="962"/>
                  </a:lnTo>
                  <a:lnTo>
                    <a:pt x="1251" y="963"/>
                  </a:lnTo>
                  <a:lnTo>
                    <a:pt x="1249" y="963"/>
                  </a:lnTo>
                  <a:lnTo>
                    <a:pt x="1247" y="963"/>
                  </a:lnTo>
                  <a:lnTo>
                    <a:pt x="1246" y="965"/>
                  </a:lnTo>
                  <a:lnTo>
                    <a:pt x="1246" y="967"/>
                  </a:lnTo>
                  <a:lnTo>
                    <a:pt x="1244" y="967"/>
                  </a:lnTo>
                  <a:lnTo>
                    <a:pt x="1242" y="967"/>
                  </a:lnTo>
                  <a:lnTo>
                    <a:pt x="1241" y="967"/>
                  </a:lnTo>
                  <a:lnTo>
                    <a:pt x="1239" y="967"/>
                  </a:lnTo>
                  <a:lnTo>
                    <a:pt x="1239" y="968"/>
                  </a:lnTo>
                  <a:lnTo>
                    <a:pt x="1237" y="968"/>
                  </a:lnTo>
                  <a:lnTo>
                    <a:pt x="1236" y="968"/>
                  </a:lnTo>
                  <a:lnTo>
                    <a:pt x="1236" y="970"/>
                  </a:lnTo>
                  <a:lnTo>
                    <a:pt x="1234" y="970"/>
                  </a:lnTo>
                  <a:lnTo>
                    <a:pt x="1232" y="970"/>
                  </a:lnTo>
                  <a:lnTo>
                    <a:pt x="1232" y="972"/>
                  </a:lnTo>
                  <a:lnTo>
                    <a:pt x="1231" y="972"/>
                  </a:lnTo>
                  <a:lnTo>
                    <a:pt x="1229" y="973"/>
                  </a:lnTo>
                  <a:lnTo>
                    <a:pt x="1227" y="973"/>
                  </a:lnTo>
                  <a:lnTo>
                    <a:pt x="1226" y="973"/>
                  </a:lnTo>
                  <a:lnTo>
                    <a:pt x="1226" y="975"/>
                  </a:lnTo>
                  <a:lnTo>
                    <a:pt x="1224" y="975"/>
                  </a:lnTo>
                  <a:lnTo>
                    <a:pt x="1222" y="975"/>
                  </a:lnTo>
                  <a:lnTo>
                    <a:pt x="1221" y="977"/>
                  </a:lnTo>
                  <a:lnTo>
                    <a:pt x="1219" y="977"/>
                  </a:lnTo>
                  <a:lnTo>
                    <a:pt x="1218" y="977"/>
                  </a:lnTo>
                  <a:lnTo>
                    <a:pt x="1216" y="977"/>
                  </a:lnTo>
                  <a:lnTo>
                    <a:pt x="1214" y="977"/>
                  </a:lnTo>
                  <a:lnTo>
                    <a:pt x="1213" y="977"/>
                  </a:lnTo>
                  <a:lnTo>
                    <a:pt x="1211" y="977"/>
                  </a:lnTo>
                  <a:lnTo>
                    <a:pt x="1209" y="977"/>
                  </a:lnTo>
                  <a:lnTo>
                    <a:pt x="1208" y="977"/>
                  </a:lnTo>
                  <a:lnTo>
                    <a:pt x="1206" y="977"/>
                  </a:lnTo>
                  <a:lnTo>
                    <a:pt x="1206" y="978"/>
                  </a:lnTo>
                  <a:lnTo>
                    <a:pt x="1204" y="978"/>
                  </a:lnTo>
                  <a:lnTo>
                    <a:pt x="1203" y="978"/>
                  </a:lnTo>
                  <a:lnTo>
                    <a:pt x="1201" y="978"/>
                  </a:lnTo>
                  <a:lnTo>
                    <a:pt x="1199" y="978"/>
                  </a:lnTo>
                  <a:lnTo>
                    <a:pt x="1198" y="978"/>
                  </a:lnTo>
                  <a:lnTo>
                    <a:pt x="1196" y="978"/>
                  </a:lnTo>
                  <a:lnTo>
                    <a:pt x="1194" y="978"/>
                  </a:lnTo>
                  <a:lnTo>
                    <a:pt x="1194" y="980"/>
                  </a:lnTo>
                  <a:lnTo>
                    <a:pt x="1193" y="980"/>
                  </a:lnTo>
                  <a:lnTo>
                    <a:pt x="1191" y="980"/>
                  </a:lnTo>
                  <a:lnTo>
                    <a:pt x="1190" y="982"/>
                  </a:lnTo>
                  <a:lnTo>
                    <a:pt x="1186" y="982"/>
                  </a:lnTo>
                  <a:lnTo>
                    <a:pt x="1185" y="983"/>
                  </a:lnTo>
                  <a:lnTo>
                    <a:pt x="1185" y="985"/>
                  </a:lnTo>
                  <a:lnTo>
                    <a:pt x="1183" y="985"/>
                  </a:lnTo>
                  <a:lnTo>
                    <a:pt x="1181" y="985"/>
                  </a:lnTo>
                  <a:lnTo>
                    <a:pt x="1181" y="986"/>
                  </a:lnTo>
                  <a:lnTo>
                    <a:pt x="1180" y="986"/>
                  </a:lnTo>
                  <a:lnTo>
                    <a:pt x="1178" y="986"/>
                  </a:lnTo>
                  <a:lnTo>
                    <a:pt x="1178" y="988"/>
                  </a:lnTo>
                  <a:lnTo>
                    <a:pt x="1178" y="990"/>
                  </a:lnTo>
                  <a:lnTo>
                    <a:pt x="1176" y="991"/>
                  </a:lnTo>
                  <a:lnTo>
                    <a:pt x="1176" y="993"/>
                  </a:lnTo>
                  <a:lnTo>
                    <a:pt x="1175" y="993"/>
                  </a:lnTo>
                  <a:lnTo>
                    <a:pt x="1175" y="995"/>
                  </a:lnTo>
                  <a:lnTo>
                    <a:pt x="1175" y="996"/>
                  </a:lnTo>
                  <a:lnTo>
                    <a:pt x="1175" y="998"/>
                  </a:lnTo>
                  <a:lnTo>
                    <a:pt x="1173" y="998"/>
                  </a:lnTo>
                  <a:lnTo>
                    <a:pt x="1173" y="1000"/>
                  </a:lnTo>
                  <a:lnTo>
                    <a:pt x="1171" y="1001"/>
                  </a:lnTo>
                  <a:lnTo>
                    <a:pt x="1171" y="1003"/>
                  </a:lnTo>
                  <a:lnTo>
                    <a:pt x="1171" y="1005"/>
                  </a:lnTo>
                  <a:lnTo>
                    <a:pt x="1171" y="1006"/>
                  </a:lnTo>
                  <a:lnTo>
                    <a:pt x="1171" y="1008"/>
                  </a:lnTo>
                  <a:lnTo>
                    <a:pt x="1171" y="1010"/>
                  </a:lnTo>
                  <a:lnTo>
                    <a:pt x="1173" y="1010"/>
                  </a:lnTo>
                  <a:lnTo>
                    <a:pt x="1173" y="1011"/>
                  </a:lnTo>
                  <a:lnTo>
                    <a:pt x="1171" y="1013"/>
                  </a:lnTo>
                  <a:lnTo>
                    <a:pt x="1170" y="1013"/>
                  </a:lnTo>
                  <a:lnTo>
                    <a:pt x="1168" y="1013"/>
                  </a:lnTo>
                  <a:lnTo>
                    <a:pt x="1166" y="1013"/>
                  </a:lnTo>
                  <a:lnTo>
                    <a:pt x="1166" y="1011"/>
                  </a:lnTo>
                  <a:lnTo>
                    <a:pt x="1165" y="1011"/>
                  </a:lnTo>
                  <a:lnTo>
                    <a:pt x="1163" y="1013"/>
                  </a:lnTo>
                  <a:lnTo>
                    <a:pt x="1161" y="1014"/>
                  </a:lnTo>
                  <a:lnTo>
                    <a:pt x="1160" y="1014"/>
                  </a:lnTo>
                  <a:lnTo>
                    <a:pt x="1160" y="1016"/>
                  </a:lnTo>
                  <a:lnTo>
                    <a:pt x="1158" y="1016"/>
                  </a:lnTo>
                  <a:lnTo>
                    <a:pt x="1158" y="1018"/>
                  </a:lnTo>
                  <a:lnTo>
                    <a:pt x="1158" y="1019"/>
                  </a:lnTo>
                  <a:lnTo>
                    <a:pt x="1158" y="1023"/>
                  </a:lnTo>
                  <a:lnTo>
                    <a:pt x="1157" y="1024"/>
                  </a:lnTo>
                  <a:lnTo>
                    <a:pt x="1157" y="1026"/>
                  </a:lnTo>
                  <a:lnTo>
                    <a:pt x="1155" y="1026"/>
                  </a:lnTo>
                  <a:lnTo>
                    <a:pt x="1155" y="1028"/>
                  </a:lnTo>
                  <a:lnTo>
                    <a:pt x="1153" y="1028"/>
                  </a:lnTo>
                  <a:lnTo>
                    <a:pt x="1152" y="1029"/>
                  </a:lnTo>
                  <a:lnTo>
                    <a:pt x="1150" y="1029"/>
                  </a:lnTo>
                  <a:lnTo>
                    <a:pt x="1150" y="1031"/>
                  </a:lnTo>
                  <a:lnTo>
                    <a:pt x="1148" y="1031"/>
                  </a:lnTo>
                  <a:lnTo>
                    <a:pt x="1147" y="1031"/>
                  </a:lnTo>
                  <a:lnTo>
                    <a:pt x="1147" y="1033"/>
                  </a:lnTo>
                  <a:lnTo>
                    <a:pt x="1145" y="1033"/>
                  </a:lnTo>
                  <a:lnTo>
                    <a:pt x="1143" y="1034"/>
                  </a:lnTo>
                  <a:lnTo>
                    <a:pt x="1142" y="1036"/>
                  </a:lnTo>
                  <a:lnTo>
                    <a:pt x="1140" y="1039"/>
                  </a:lnTo>
                  <a:lnTo>
                    <a:pt x="1140" y="1041"/>
                  </a:lnTo>
                  <a:lnTo>
                    <a:pt x="1138" y="1041"/>
                  </a:lnTo>
                  <a:lnTo>
                    <a:pt x="1137" y="1041"/>
                  </a:lnTo>
                  <a:lnTo>
                    <a:pt x="1135" y="1041"/>
                  </a:lnTo>
                  <a:lnTo>
                    <a:pt x="1133" y="1043"/>
                  </a:lnTo>
                  <a:lnTo>
                    <a:pt x="1132" y="1043"/>
                  </a:lnTo>
                  <a:lnTo>
                    <a:pt x="1130" y="1043"/>
                  </a:lnTo>
                  <a:lnTo>
                    <a:pt x="1128" y="1044"/>
                  </a:lnTo>
                  <a:lnTo>
                    <a:pt x="1127" y="1046"/>
                  </a:lnTo>
                  <a:lnTo>
                    <a:pt x="1125" y="1047"/>
                  </a:lnTo>
                  <a:lnTo>
                    <a:pt x="1124" y="1047"/>
                  </a:lnTo>
                  <a:lnTo>
                    <a:pt x="1122" y="1049"/>
                  </a:lnTo>
                  <a:lnTo>
                    <a:pt x="1122" y="1051"/>
                  </a:lnTo>
                  <a:lnTo>
                    <a:pt x="1120" y="1051"/>
                  </a:lnTo>
                  <a:lnTo>
                    <a:pt x="1120" y="1052"/>
                  </a:lnTo>
                  <a:lnTo>
                    <a:pt x="1119" y="1052"/>
                  </a:lnTo>
                  <a:lnTo>
                    <a:pt x="1119" y="1051"/>
                  </a:lnTo>
                  <a:lnTo>
                    <a:pt x="1119" y="1049"/>
                  </a:lnTo>
                  <a:lnTo>
                    <a:pt x="1117" y="1049"/>
                  </a:lnTo>
                  <a:lnTo>
                    <a:pt x="1117" y="1047"/>
                  </a:lnTo>
                  <a:lnTo>
                    <a:pt x="1117" y="1046"/>
                  </a:lnTo>
                  <a:lnTo>
                    <a:pt x="1117" y="1044"/>
                  </a:lnTo>
                  <a:lnTo>
                    <a:pt x="1117" y="1043"/>
                  </a:lnTo>
                  <a:lnTo>
                    <a:pt x="1117" y="1041"/>
                  </a:lnTo>
                  <a:lnTo>
                    <a:pt x="1117" y="1039"/>
                  </a:lnTo>
                  <a:lnTo>
                    <a:pt x="1115" y="1038"/>
                  </a:lnTo>
                  <a:lnTo>
                    <a:pt x="1115" y="1036"/>
                  </a:lnTo>
                  <a:lnTo>
                    <a:pt x="1114" y="1034"/>
                  </a:lnTo>
                  <a:lnTo>
                    <a:pt x="1112" y="1033"/>
                  </a:lnTo>
                  <a:lnTo>
                    <a:pt x="1110" y="1033"/>
                  </a:lnTo>
                  <a:lnTo>
                    <a:pt x="1110" y="1031"/>
                  </a:lnTo>
                  <a:lnTo>
                    <a:pt x="1109" y="1029"/>
                  </a:lnTo>
                  <a:lnTo>
                    <a:pt x="1107" y="1029"/>
                  </a:lnTo>
                  <a:lnTo>
                    <a:pt x="1107" y="1028"/>
                  </a:lnTo>
                  <a:lnTo>
                    <a:pt x="1105" y="1028"/>
                  </a:lnTo>
                  <a:lnTo>
                    <a:pt x="1104" y="1028"/>
                  </a:lnTo>
                  <a:lnTo>
                    <a:pt x="1104" y="1026"/>
                  </a:lnTo>
                  <a:lnTo>
                    <a:pt x="1104" y="1024"/>
                  </a:lnTo>
                  <a:lnTo>
                    <a:pt x="1104" y="1023"/>
                  </a:lnTo>
                  <a:lnTo>
                    <a:pt x="1102" y="1023"/>
                  </a:lnTo>
                  <a:lnTo>
                    <a:pt x="1102" y="1021"/>
                  </a:lnTo>
                  <a:lnTo>
                    <a:pt x="1104" y="1021"/>
                  </a:lnTo>
                  <a:lnTo>
                    <a:pt x="1104" y="1019"/>
                  </a:lnTo>
                  <a:lnTo>
                    <a:pt x="1102" y="1019"/>
                  </a:lnTo>
                  <a:lnTo>
                    <a:pt x="1102" y="1018"/>
                  </a:lnTo>
                  <a:lnTo>
                    <a:pt x="1104" y="1018"/>
                  </a:lnTo>
                  <a:lnTo>
                    <a:pt x="1102" y="1018"/>
                  </a:lnTo>
                  <a:lnTo>
                    <a:pt x="1102" y="1016"/>
                  </a:lnTo>
                  <a:lnTo>
                    <a:pt x="1102" y="1014"/>
                  </a:lnTo>
                  <a:lnTo>
                    <a:pt x="1102" y="1013"/>
                  </a:lnTo>
                  <a:lnTo>
                    <a:pt x="1102" y="1011"/>
                  </a:lnTo>
                  <a:lnTo>
                    <a:pt x="1100" y="1011"/>
                  </a:lnTo>
                  <a:lnTo>
                    <a:pt x="1100" y="1010"/>
                  </a:lnTo>
                  <a:lnTo>
                    <a:pt x="1100" y="1008"/>
                  </a:lnTo>
                  <a:lnTo>
                    <a:pt x="1099" y="1008"/>
                  </a:lnTo>
                  <a:lnTo>
                    <a:pt x="1099" y="1006"/>
                  </a:lnTo>
                  <a:lnTo>
                    <a:pt x="1099" y="1005"/>
                  </a:lnTo>
                  <a:lnTo>
                    <a:pt x="1097" y="1003"/>
                  </a:lnTo>
                  <a:lnTo>
                    <a:pt x="1097" y="1001"/>
                  </a:lnTo>
                  <a:lnTo>
                    <a:pt x="1095" y="1001"/>
                  </a:lnTo>
                  <a:lnTo>
                    <a:pt x="1095" y="1000"/>
                  </a:lnTo>
                  <a:lnTo>
                    <a:pt x="1094" y="1000"/>
                  </a:lnTo>
                  <a:lnTo>
                    <a:pt x="1094" y="998"/>
                  </a:lnTo>
                  <a:lnTo>
                    <a:pt x="1094" y="996"/>
                  </a:lnTo>
                  <a:lnTo>
                    <a:pt x="1092" y="996"/>
                  </a:lnTo>
                  <a:lnTo>
                    <a:pt x="1092" y="998"/>
                  </a:lnTo>
                  <a:lnTo>
                    <a:pt x="1091" y="998"/>
                  </a:lnTo>
                  <a:lnTo>
                    <a:pt x="1089" y="1000"/>
                  </a:lnTo>
                  <a:lnTo>
                    <a:pt x="1087" y="1000"/>
                  </a:lnTo>
                  <a:lnTo>
                    <a:pt x="1086" y="1000"/>
                  </a:lnTo>
                  <a:lnTo>
                    <a:pt x="1082" y="1000"/>
                  </a:lnTo>
                  <a:lnTo>
                    <a:pt x="1081" y="1001"/>
                  </a:lnTo>
                  <a:lnTo>
                    <a:pt x="1079" y="1001"/>
                  </a:lnTo>
                  <a:lnTo>
                    <a:pt x="1077" y="1000"/>
                  </a:lnTo>
                  <a:lnTo>
                    <a:pt x="1077" y="1001"/>
                  </a:lnTo>
                  <a:lnTo>
                    <a:pt x="1074" y="1001"/>
                  </a:lnTo>
                  <a:lnTo>
                    <a:pt x="1071" y="1003"/>
                  </a:lnTo>
                  <a:lnTo>
                    <a:pt x="1069" y="1003"/>
                  </a:lnTo>
                  <a:lnTo>
                    <a:pt x="1067" y="1005"/>
                  </a:lnTo>
                  <a:lnTo>
                    <a:pt x="1066" y="1005"/>
                  </a:lnTo>
                  <a:lnTo>
                    <a:pt x="1063" y="1006"/>
                  </a:lnTo>
                  <a:lnTo>
                    <a:pt x="1061" y="1006"/>
                  </a:lnTo>
                  <a:lnTo>
                    <a:pt x="1059" y="1008"/>
                  </a:lnTo>
                  <a:lnTo>
                    <a:pt x="1058" y="1008"/>
                  </a:lnTo>
                  <a:lnTo>
                    <a:pt x="1056" y="1010"/>
                  </a:lnTo>
                  <a:lnTo>
                    <a:pt x="1056" y="1013"/>
                  </a:lnTo>
                  <a:lnTo>
                    <a:pt x="1054" y="1014"/>
                  </a:lnTo>
                  <a:lnTo>
                    <a:pt x="1053" y="1016"/>
                  </a:lnTo>
                  <a:lnTo>
                    <a:pt x="1051" y="1016"/>
                  </a:lnTo>
                  <a:lnTo>
                    <a:pt x="1051" y="1018"/>
                  </a:lnTo>
                  <a:lnTo>
                    <a:pt x="1049" y="1018"/>
                  </a:lnTo>
                  <a:lnTo>
                    <a:pt x="1048" y="1018"/>
                  </a:lnTo>
                  <a:lnTo>
                    <a:pt x="1046" y="1018"/>
                  </a:lnTo>
                  <a:lnTo>
                    <a:pt x="1046" y="1019"/>
                  </a:lnTo>
                  <a:lnTo>
                    <a:pt x="1048" y="1019"/>
                  </a:lnTo>
                  <a:lnTo>
                    <a:pt x="1046" y="1021"/>
                  </a:lnTo>
                  <a:lnTo>
                    <a:pt x="1048" y="1023"/>
                  </a:lnTo>
                  <a:lnTo>
                    <a:pt x="1048" y="1024"/>
                  </a:lnTo>
                  <a:lnTo>
                    <a:pt x="1048" y="1026"/>
                  </a:lnTo>
                  <a:lnTo>
                    <a:pt x="1048" y="1028"/>
                  </a:lnTo>
                  <a:lnTo>
                    <a:pt x="1048" y="1029"/>
                  </a:lnTo>
                  <a:lnTo>
                    <a:pt x="1048" y="1031"/>
                  </a:lnTo>
                  <a:lnTo>
                    <a:pt x="1049" y="1033"/>
                  </a:lnTo>
                  <a:lnTo>
                    <a:pt x="1049" y="1034"/>
                  </a:lnTo>
                  <a:lnTo>
                    <a:pt x="1049" y="1036"/>
                  </a:lnTo>
                  <a:lnTo>
                    <a:pt x="1048" y="1038"/>
                  </a:lnTo>
                  <a:lnTo>
                    <a:pt x="1048" y="1039"/>
                  </a:lnTo>
                  <a:lnTo>
                    <a:pt x="1048" y="1041"/>
                  </a:lnTo>
                  <a:lnTo>
                    <a:pt x="1046" y="1041"/>
                  </a:lnTo>
                  <a:lnTo>
                    <a:pt x="1046" y="1043"/>
                  </a:lnTo>
                  <a:lnTo>
                    <a:pt x="1046" y="1044"/>
                  </a:lnTo>
                  <a:lnTo>
                    <a:pt x="1044" y="1046"/>
                  </a:lnTo>
                  <a:lnTo>
                    <a:pt x="1044" y="1047"/>
                  </a:lnTo>
                  <a:lnTo>
                    <a:pt x="1044" y="1049"/>
                  </a:lnTo>
                  <a:lnTo>
                    <a:pt x="1044" y="1051"/>
                  </a:lnTo>
                  <a:lnTo>
                    <a:pt x="1044" y="1052"/>
                  </a:lnTo>
                  <a:lnTo>
                    <a:pt x="1043" y="1052"/>
                  </a:lnTo>
                  <a:lnTo>
                    <a:pt x="1043" y="1054"/>
                  </a:lnTo>
                  <a:lnTo>
                    <a:pt x="1043" y="1056"/>
                  </a:lnTo>
                  <a:lnTo>
                    <a:pt x="1043" y="1057"/>
                  </a:lnTo>
                  <a:lnTo>
                    <a:pt x="1041" y="1057"/>
                  </a:lnTo>
                  <a:lnTo>
                    <a:pt x="1039" y="1057"/>
                  </a:lnTo>
                  <a:lnTo>
                    <a:pt x="1038" y="1057"/>
                  </a:lnTo>
                  <a:lnTo>
                    <a:pt x="1036" y="1057"/>
                  </a:lnTo>
                  <a:lnTo>
                    <a:pt x="1034" y="1059"/>
                  </a:lnTo>
                  <a:lnTo>
                    <a:pt x="1033" y="1059"/>
                  </a:lnTo>
                  <a:lnTo>
                    <a:pt x="1031" y="1061"/>
                  </a:lnTo>
                  <a:lnTo>
                    <a:pt x="1030" y="1061"/>
                  </a:lnTo>
                  <a:lnTo>
                    <a:pt x="1028" y="1062"/>
                  </a:lnTo>
                  <a:lnTo>
                    <a:pt x="1026" y="1064"/>
                  </a:lnTo>
                  <a:lnTo>
                    <a:pt x="1025" y="1066"/>
                  </a:lnTo>
                  <a:lnTo>
                    <a:pt x="1023" y="1066"/>
                  </a:lnTo>
                  <a:lnTo>
                    <a:pt x="1023" y="1067"/>
                  </a:lnTo>
                  <a:lnTo>
                    <a:pt x="1023" y="1069"/>
                  </a:lnTo>
                  <a:lnTo>
                    <a:pt x="1023" y="1071"/>
                  </a:lnTo>
                  <a:lnTo>
                    <a:pt x="1023" y="1072"/>
                  </a:lnTo>
                  <a:lnTo>
                    <a:pt x="1023" y="1074"/>
                  </a:lnTo>
                  <a:lnTo>
                    <a:pt x="1021" y="1074"/>
                  </a:lnTo>
                  <a:lnTo>
                    <a:pt x="1021" y="1076"/>
                  </a:lnTo>
                  <a:lnTo>
                    <a:pt x="1021" y="1077"/>
                  </a:lnTo>
                  <a:lnTo>
                    <a:pt x="1020" y="1077"/>
                  </a:lnTo>
                  <a:lnTo>
                    <a:pt x="1020" y="1079"/>
                  </a:lnTo>
                  <a:lnTo>
                    <a:pt x="1020" y="1080"/>
                  </a:lnTo>
                  <a:lnTo>
                    <a:pt x="1020" y="1082"/>
                  </a:lnTo>
                  <a:lnTo>
                    <a:pt x="1020" y="1084"/>
                  </a:lnTo>
                  <a:lnTo>
                    <a:pt x="1020" y="1085"/>
                  </a:lnTo>
                  <a:lnTo>
                    <a:pt x="1021" y="1087"/>
                  </a:lnTo>
                  <a:lnTo>
                    <a:pt x="1021" y="1089"/>
                  </a:lnTo>
                  <a:lnTo>
                    <a:pt x="1021" y="1090"/>
                  </a:lnTo>
                  <a:lnTo>
                    <a:pt x="1021" y="1092"/>
                  </a:lnTo>
                  <a:lnTo>
                    <a:pt x="1023" y="1094"/>
                  </a:lnTo>
                  <a:lnTo>
                    <a:pt x="1023" y="1095"/>
                  </a:lnTo>
                  <a:lnTo>
                    <a:pt x="1023" y="1097"/>
                  </a:lnTo>
                  <a:lnTo>
                    <a:pt x="1025" y="1097"/>
                  </a:lnTo>
                  <a:lnTo>
                    <a:pt x="1025" y="1099"/>
                  </a:lnTo>
                  <a:lnTo>
                    <a:pt x="1025" y="1100"/>
                  </a:lnTo>
                  <a:lnTo>
                    <a:pt x="1026" y="1102"/>
                  </a:lnTo>
                  <a:lnTo>
                    <a:pt x="1026" y="1104"/>
                  </a:lnTo>
                  <a:lnTo>
                    <a:pt x="1028" y="1105"/>
                  </a:lnTo>
                  <a:lnTo>
                    <a:pt x="1028" y="1107"/>
                  </a:lnTo>
                  <a:lnTo>
                    <a:pt x="1030" y="1107"/>
                  </a:lnTo>
                  <a:lnTo>
                    <a:pt x="1030" y="1109"/>
                  </a:lnTo>
                  <a:lnTo>
                    <a:pt x="1030" y="1110"/>
                  </a:lnTo>
                  <a:lnTo>
                    <a:pt x="1031" y="1110"/>
                  </a:lnTo>
                  <a:lnTo>
                    <a:pt x="1031" y="1112"/>
                  </a:lnTo>
                  <a:lnTo>
                    <a:pt x="1033" y="1112"/>
                  </a:lnTo>
                  <a:lnTo>
                    <a:pt x="1033" y="1113"/>
                  </a:lnTo>
                  <a:lnTo>
                    <a:pt x="1034" y="1113"/>
                  </a:lnTo>
                  <a:lnTo>
                    <a:pt x="1034" y="1115"/>
                  </a:lnTo>
                  <a:lnTo>
                    <a:pt x="1036" y="1115"/>
                  </a:lnTo>
                  <a:lnTo>
                    <a:pt x="1038" y="1118"/>
                  </a:lnTo>
                  <a:lnTo>
                    <a:pt x="1039" y="1120"/>
                  </a:lnTo>
                  <a:lnTo>
                    <a:pt x="1039" y="1122"/>
                  </a:lnTo>
                  <a:lnTo>
                    <a:pt x="1041" y="1123"/>
                  </a:lnTo>
                  <a:lnTo>
                    <a:pt x="1043" y="1125"/>
                  </a:lnTo>
                  <a:lnTo>
                    <a:pt x="1043" y="1127"/>
                  </a:lnTo>
                  <a:lnTo>
                    <a:pt x="1044" y="1128"/>
                  </a:lnTo>
                  <a:lnTo>
                    <a:pt x="1046" y="1130"/>
                  </a:lnTo>
                  <a:lnTo>
                    <a:pt x="1046" y="1132"/>
                  </a:lnTo>
                  <a:lnTo>
                    <a:pt x="1048" y="1132"/>
                  </a:lnTo>
                  <a:lnTo>
                    <a:pt x="1048" y="1133"/>
                  </a:lnTo>
                  <a:lnTo>
                    <a:pt x="1049" y="1135"/>
                  </a:lnTo>
                  <a:lnTo>
                    <a:pt x="1048" y="1135"/>
                  </a:lnTo>
                  <a:lnTo>
                    <a:pt x="1046" y="1135"/>
                  </a:lnTo>
                  <a:lnTo>
                    <a:pt x="1046" y="1137"/>
                  </a:lnTo>
                  <a:lnTo>
                    <a:pt x="1044" y="1137"/>
                  </a:lnTo>
                  <a:lnTo>
                    <a:pt x="1043" y="1138"/>
                  </a:lnTo>
                  <a:lnTo>
                    <a:pt x="1041" y="1138"/>
                  </a:lnTo>
                  <a:lnTo>
                    <a:pt x="1041" y="1140"/>
                  </a:lnTo>
                  <a:lnTo>
                    <a:pt x="1039" y="1140"/>
                  </a:lnTo>
                  <a:lnTo>
                    <a:pt x="1038" y="1140"/>
                  </a:lnTo>
                  <a:lnTo>
                    <a:pt x="1036" y="1142"/>
                  </a:lnTo>
                  <a:lnTo>
                    <a:pt x="1034" y="1142"/>
                  </a:lnTo>
                  <a:lnTo>
                    <a:pt x="1033" y="1142"/>
                  </a:lnTo>
                  <a:lnTo>
                    <a:pt x="1031" y="1142"/>
                  </a:lnTo>
                  <a:lnTo>
                    <a:pt x="1028" y="1142"/>
                  </a:lnTo>
                  <a:lnTo>
                    <a:pt x="1028" y="1140"/>
                  </a:lnTo>
                  <a:lnTo>
                    <a:pt x="1026" y="1140"/>
                  </a:lnTo>
                  <a:lnTo>
                    <a:pt x="1026" y="1142"/>
                  </a:lnTo>
                  <a:lnTo>
                    <a:pt x="1025" y="1142"/>
                  </a:lnTo>
                  <a:lnTo>
                    <a:pt x="1025" y="1140"/>
                  </a:lnTo>
                  <a:lnTo>
                    <a:pt x="1025" y="1138"/>
                  </a:lnTo>
                  <a:lnTo>
                    <a:pt x="1025" y="1137"/>
                  </a:lnTo>
                  <a:lnTo>
                    <a:pt x="1023" y="1137"/>
                  </a:lnTo>
                  <a:lnTo>
                    <a:pt x="1021" y="1137"/>
                  </a:lnTo>
                  <a:lnTo>
                    <a:pt x="1021" y="1135"/>
                  </a:lnTo>
                  <a:lnTo>
                    <a:pt x="1021" y="1133"/>
                  </a:lnTo>
                  <a:lnTo>
                    <a:pt x="1020" y="1133"/>
                  </a:lnTo>
                  <a:lnTo>
                    <a:pt x="1018" y="1133"/>
                  </a:lnTo>
                  <a:lnTo>
                    <a:pt x="1016" y="1133"/>
                  </a:lnTo>
                  <a:lnTo>
                    <a:pt x="1015" y="1133"/>
                  </a:lnTo>
                  <a:lnTo>
                    <a:pt x="1015" y="1135"/>
                  </a:lnTo>
                  <a:lnTo>
                    <a:pt x="1016" y="1135"/>
                  </a:lnTo>
                  <a:lnTo>
                    <a:pt x="1016" y="1137"/>
                  </a:lnTo>
                  <a:lnTo>
                    <a:pt x="1016" y="1138"/>
                  </a:lnTo>
                  <a:lnTo>
                    <a:pt x="1015" y="1138"/>
                  </a:lnTo>
                  <a:lnTo>
                    <a:pt x="1013" y="1137"/>
                  </a:lnTo>
                  <a:lnTo>
                    <a:pt x="1011" y="1137"/>
                  </a:lnTo>
                  <a:lnTo>
                    <a:pt x="1011" y="1135"/>
                  </a:lnTo>
                  <a:lnTo>
                    <a:pt x="1010" y="1135"/>
                  </a:lnTo>
                  <a:lnTo>
                    <a:pt x="1008" y="1135"/>
                  </a:lnTo>
                  <a:lnTo>
                    <a:pt x="1006" y="1135"/>
                  </a:lnTo>
                  <a:lnTo>
                    <a:pt x="1005" y="1135"/>
                  </a:lnTo>
                  <a:lnTo>
                    <a:pt x="1005" y="1137"/>
                  </a:lnTo>
                  <a:lnTo>
                    <a:pt x="1003" y="1137"/>
                  </a:lnTo>
                  <a:lnTo>
                    <a:pt x="1001" y="1137"/>
                  </a:lnTo>
                  <a:lnTo>
                    <a:pt x="1000" y="1137"/>
                  </a:lnTo>
                  <a:lnTo>
                    <a:pt x="998" y="1137"/>
                  </a:lnTo>
                  <a:lnTo>
                    <a:pt x="1000" y="1138"/>
                  </a:lnTo>
                  <a:lnTo>
                    <a:pt x="1000" y="1140"/>
                  </a:lnTo>
                  <a:lnTo>
                    <a:pt x="1000" y="1142"/>
                  </a:lnTo>
                  <a:lnTo>
                    <a:pt x="998" y="1142"/>
                  </a:lnTo>
                  <a:lnTo>
                    <a:pt x="998" y="1140"/>
                  </a:lnTo>
                  <a:lnTo>
                    <a:pt x="997" y="1140"/>
                  </a:lnTo>
                  <a:lnTo>
                    <a:pt x="997" y="1138"/>
                  </a:lnTo>
                  <a:lnTo>
                    <a:pt x="995" y="1137"/>
                  </a:lnTo>
                  <a:lnTo>
                    <a:pt x="995" y="1135"/>
                  </a:lnTo>
                  <a:lnTo>
                    <a:pt x="997" y="1135"/>
                  </a:lnTo>
                  <a:lnTo>
                    <a:pt x="997" y="1133"/>
                  </a:lnTo>
                  <a:lnTo>
                    <a:pt x="998" y="1133"/>
                  </a:lnTo>
                  <a:lnTo>
                    <a:pt x="998" y="1132"/>
                  </a:lnTo>
                  <a:lnTo>
                    <a:pt x="997" y="1132"/>
                  </a:lnTo>
                  <a:lnTo>
                    <a:pt x="995" y="1132"/>
                  </a:lnTo>
                  <a:lnTo>
                    <a:pt x="995" y="1133"/>
                  </a:lnTo>
                  <a:lnTo>
                    <a:pt x="993" y="1133"/>
                  </a:lnTo>
                  <a:lnTo>
                    <a:pt x="992" y="1132"/>
                  </a:lnTo>
                  <a:lnTo>
                    <a:pt x="990" y="1132"/>
                  </a:lnTo>
                  <a:lnTo>
                    <a:pt x="988" y="1132"/>
                  </a:lnTo>
                  <a:lnTo>
                    <a:pt x="988" y="1130"/>
                  </a:lnTo>
                  <a:lnTo>
                    <a:pt x="990" y="1130"/>
                  </a:lnTo>
                  <a:lnTo>
                    <a:pt x="990" y="1128"/>
                  </a:lnTo>
                  <a:lnTo>
                    <a:pt x="992" y="1128"/>
                  </a:lnTo>
                  <a:lnTo>
                    <a:pt x="992" y="1127"/>
                  </a:lnTo>
                  <a:lnTo>
                    <a:pt x="992" y="1125"/>
                  </a:lnTo>
                  <a:lnTo>
                    <a:pt x="990" y="1123"/>
                  </a:lnTo>
                  <a:lnTo>
                    <a:pt x="988" y="1125"/>
                  </a:lnTo>
                  <a:lnTo>
                    <a:pt x="987" y="1125"/>
                  </a:lnTo>
                  <a:lnTo>
                    <a:pt x="987" y="1123"/>
                  </a:lnTo>
                  <a:lnTo>
                    <a:pt x="985" y="1123"/>
                  </a:lnTo>
                  <a:lnTo>
                    <a:pt x="985" y="1122"/>
                  </a:lnTo>
                  <a:lnTo>
                    <a:pt x="985" y="1120"/>
                  </a:lnTo>
                  <a:lnTo>
                    <a:pt x="983" y="1120"/>
                  </a:lnTo>
                  <a:lnTo>
                    <a:pt x="982" y="1120"/>
                  </a:lnTo>
                  <a:lnTo>
                    <a:pt x="982" y="1122"/>
                  </a:lnTo>
                  <a:lnTo>
                    <a:pt x="980" y="1120"/>
                  </a:lnTo>
                  <a:lnTo>
                    <a:pt x="980" y="1118"/>
                  </a:lnTo>
                  <a:lnTo>
                    <a:pt x="978" y="1117"/>
                  </a:lnTo>
                  <a:lnTo>
                    <a:pt x="978" y="1115"/>
                  </a:lnTo>
                  <a:lnTo>
                    <a:pt x="980" y="1115"/>
                  </a:lnTo>
                  <a:lnTo>
                    <a:pt x="980" y="1113"/>
                  </a:lnTo>
                  <a:lnTo>
                    <a:pt x="982" y="1113"/>
                  </a:lnTo>
                  <a:lnTo>
                    <a:pt x="983" y="1113"/>
                  </a:lnTo>
                  <a:lnTo>
                    <a:pt x="985" y="1113"/>
                  </a:lnTo>
                  <a:lnTo>
                    <a:pt x="985" y="1112"/>
                  </a:lnTo>
                  <a:lnTo>
                    <a:pt x="985" y="1110"/>
                  </a:lnTo>
                  <a:lnTo>
                    <a:pt x="983" y="1112"/>
                  </a:lnTo>
                  <a:lnTo>
                    <a:pt x="982" y="1112"/>
                  </a:lnTo>
                  <a:lnTo>
                    <a:pt x="980" y="1112"/>
                  </a:lnTo>
                  <a:lnTo>
                    <a:pt x="980" y="1110"/>
                  </a:lnTo>
                  <a:lnTo>
                    <a:pt x="980" y="1109"/>
                  </a:lnTo>
                  <a:lnTo>
                    <a:pt x="982" y="1109"/>
                  </a:lnTo>
                  <a:lnTo>
                    <a:pt x="982" y="1107"/>
                  </a:lnTo>
                  <a:lnTo>
                    <a:pt x="980" y="1105"/>
                  </a:lnTo>
                  <a:lnTo>
                    <a:pt x="978" y="1105"/>
                  </a:lnTo>
                  <a:lnTo>
                    <a:pt x="977" y="1105"/>
                  </a:lnTo>
                  <a:lnTo>
                    <a:pt x="975" y="1105"/>
                  </a:lnTo>
                  <a:lnTo>
                    <a:pt x="973" y="1105"/>
                  </a:lnTo>
                  <a:lnTo>
                    <a:pt x="972" y="1104"/>
                  </a:lnTo>
                  <a:lnTo>
                    <a:pt x="970" y="1104"/>
                  </a:lnTo>
                  <a:lnTo>
                    <a:pt x="968" y="1104"/>
                  </a:lnTo>
                  <a:lnTo>
                    <a:pt x="968" y="1102"/>
                  </a:lnTo>
                  <a:lnTo>
                    <a:pt x="968" y="1100"/>
                  </a:lnTo>
                  <a:lnTo>
                    <a:pt x="967" y="1100"/>
                  </a:lnTo>
                  <a:lnTo>
                    <a:pt x="965" y="1100"/>
                  </a:lnTo>
                  <a:lnTo>
                    <a:pt x="964" y="1100"/>
                  </a:lnTo>
                  <a:lnTo>
                    <a:pt x="962" y="1100"/>
                  </a:lnTo>
                  <a:lnTo>
                    <a:pt x="960" y="1099"/>
                  </a:lnTo>
                  <a:lnTo>
                    <a:pt x="959" y="1099"/>
                  </a:lnTo>
                  <a:lnTo>
                    <a:pt x="957" y="1099"/>
                  </a:lnTo>
                  <a:lnTo>
                    <a:pt x="957" y="1097"/>
                  </a:lnTo>
                  <a:lnTo>
                    <a:pt x="957" y="1095"/>
                  </a:lnTo>
                  <a:lnTo>
                    <a:pt x="957" y="1094"/>
                  </a:lnTo>
                  <a:lnTo>
                    <a:pt x="959" y="1094"/>
                  </a:lnTo>
                  <a:lnTo>
                    <a:pt x="959" y="1092"/>
                  </a:lnTo>
                  <a:lnTo>
                    <a:pt x="957" y="1092"/>
                  </a:lnTo>
                  <a:lnTo>
                    <a:pt x="955" y="1092"/>
                  </a:lnTo>
                  <a:lnTo>
                    <a:pt x="954" y="1090"/>
                  </a:lnTo>
                  <a:lnTo>
                    <a:pt x="952" y="1090"/>
                  </a:lnTo>
                  <a:lnTo>
                    <a:pt x="952" y="1089"/>
                  </a:lnTo>
                  <a:lnTo>
                    <a:pt x="950" y="1089"/>
                  </a:lnTo>
                  <a:lnTo>
                    <a:pt x="952" y="1087"/>
                  </a:lnTo>
                  <a:lnTo>
                    <a:pt x="955" y="1087"/>
                  </a:lnTo>
                  <a:lnTo>
                    <a:pt x="957" y="1085"/>
                  </a:lnTo>
                  <a:lnTo>
                    <a:pt x="957" y="1084"/>
                  </a:lnTo>
                  <a:lnTo>
                    <a:pt x="955" y="1084"/>
                  </a:lnTo>
                  <a:lnTo>
                    <a:pt x="954" y="1085"/>
                  </a:lnTo>
                  <a:lnTo>
                    <a:pt x="952" y="1085"/>
                  </a:lnTo>
                  <a:lnTo>
                    <a:pt x="950" y="1087"/>
                  </a:lnTo>
                  <a:lnTo>
                    <a:pt x="950" y="1085"/>
                  </a:lnTo>
                  <a:lnTo>
                    <a:pt x="950" y="1084"/>
                  </a:lnTo>
                  <a:lnTo>
                    <a:pt x="952" y="1082"/>
                  </a:lnTo>
                  <a:lnTo>
                    <a:pt x="952" y="1080"/>
                  </a:lnTo>
                  <a:lnTo>
                    <a:pt x="952" y="1079"/>
                  </a:lnTo>
                  <a:lnTo>
                    <a:pt x="952" y="1077"/>
                  </a:lnTo>
                  <a:lnTo>
                    <a:pt x="950" y="1076"/>
                  </a:lnTo>
                  <a:lnTo>
                    <a:pt x="949" y="1076"/>
                  </a:lnTo>
                  <a:lnTo>
                    <a:pt x="947" y="1076"/>
                  </a:lnTo>
                  <a:lnTo>
                    <a:pt x="945" y="1076"/>
                  </a:lnTo>
                  <a:lnTo>
                    <a:pt x="944" y="1074"/>
                  </a:lnTo>
                  <a:lnTo>
                    <a:pt x="942" y="1074"/>
                  </a:lnTo>
                  <a:lnTo>
                    <a:pt x="940" y="1074"/>
                  </a:lnTo>
                  <a:lnTo>
                    <a:pt x="940" y="1076"/>
                  </a:lnTo>
                  <a:lnTo>
                    <a:pt x="940" y="1077"/>
                  </a:lnTo>
                  <a:lnTo>
                    <a:pt x="939" y="1077"/>
                  </a:lnTo>
                  <a:lnTo>
                    <a:pt x="937" y="1077"/>
                  </a:lnTo>
                  <a:lnTo>
                    <a:pt x="937" y="1076"/>
                  </a:lnTo>
                  <a:lnTo>
                    <a:pt x="937" y="1074"/>
                  </a:lnTo>
                  <a:lnTo>
                    <a:pt x="937" y="1072"/>
                  </a:lnTo>
                  <a:lnTo>
                    <a:pt x="936" y="1071"/>
                  </a:lnTo>
                  <a:lnTo>
                    <a:pt x="934" y="1071"/>
                  </a:lnTo>
                  <a:lnTo>
                    <a:pt x="932" y="1072"/>
                  </a:lnTo>
                  <a:lnTo>
                    <a:pt x="931" y="1072"/>
                  </a:lnTo>
                  <a:lnTo>
                    <a:pt x="931" y="1071"/>
                  </a:lnTo>
                  <a:lnTo>
                    <a:pt x="931" y="1069"/>
                  </a:lnTo>
                  <a:lnTo>
                    <a:pt x="932" y="1067"/>
                  </a:lnTo>
                  <a:lnTo>
                    <a:pt x="932" y="1066"/>
                  </a:lnTo>
                  <a:lnTo>
                    <a:pt x="931" y="1064"/>
                  </a:lnTo>
                  <a:lnTo>
                    <a:pt x="931" y="1062"/>
                  </a:lnTo>
                  <a:lnTo>
                    <a:pt x="931" y="1061"/>
                  </a:lnTo>
                  <a:lnTo>
                    <a:pt x="929" y="1061"/>
                  </a:lnTo>
                  <a:lnTo>
                    <a:pt x="927" y="1061"/>
                  </a:lnTo>
                  <a:lnTo>
                    <a:pt x="927" y="1062"/>
                  </a:lnTo>
                  <a:lnTo>
                    <a:pt x="927" y="1064"/>
                  </a:lnTo>
                  <a:lnTo>
                    <a:pt x="926" y="1064"/>
                  </a:lnTo>
                  <a:lnTo>
                    <a:pt x="924" y="1064"/>
                  </a:lnTo>
                  <a:lnTo>
                    <a:pt x="924" y="1062"/>
                  </a:lnTo>
                  <a:lnTo>
                    <a:pt x="922" y="1062"/>
                  </a:lnTo>
                  <a:lnTo>
                    <a:pt x="922" y="1061"/>
                  </a:lnTo>
                  <a:lnTo>
                    <a:pt x="921" y="1061"/>
                  </a:lnTo>
                  <a:lnTo>
                    <a:pt x="921" y="1059"/>
                  </a:lnTo>
                  <a:lnTo>
                    <a:pt x="921" y="1057"/>
                  </a:lnTo>
                  <a:lnTo>
                    <a:pt x="921" y="1056"/>
                  </a:lnTo>
                  <a:lnTo>
                    <a:pt x="922" y="1056"/>
                  </a:lnTo>
                  <a:lnTo>
                    <a:pt x="921" y="1056"/>
                  </a:lnTo>
                  <a:lnTo>
                    <a:pt x="921" y="1054"/>
                  </a:lnTo>
                  <a:lnTo>
                    <a:pt x="919" y="1054"/>
                  </a:lnTo>
                  <a:lnTo>
                    <a:pt x="919" y="1056"/>
                  </a:lnTo>
                  <a:lnTo>
                    <a:pt x="919" y="1057"/>
                  </a:lnTo>
                  <a:lnTo>
                    <a:pt x="917" y="1057"/>
                  </a:lnTo>
                  <a:lnTo>
                    <a:pt x="917" y="1059"/>
                  </a:lnTo>
                  <a:lnTo>
                    <a:pt x="916" y="1059"/>
                  </a:lnTo>
                  <a:lnTo>
                    <a:pt x="914" y="1059"/>
                  </a:lnTo>
                  <a:lnTo>
                    <a:pt x="914" y="1061"/>
                  </a:lnTo>
                  <a:lnTo>
                    <a:pt x="914" y="1059"/>
                  </a:lnTo>
                  <a:lnTo>
                    <a:pt x="912" y="1061"/>
                  </a:lnTo>
                  <a:lnTo>
                    <a:pt x="912" y="1059"/>
                  </a:lnTo>
                  <a:lnTo>
                    <a:pt x="912" y="1061"/>
                  </a:lnTo>
                  <a:lnTo>
                    <a:pt x="911" y="1061"/>
                  </a:lnTo>
                  <a:lnTo>
                    <a:pt x="909" y="1061"/>
                  </a:lnTo>
                  <a:lnTo>
                    <a:pt x="907" y="1061"/>
                  </a:lnTo>
                  <a:lnTo>
                    <a:pt x="907" y="1062"/>
                  </a:lnTo>
                  <a:lnTo>
                    <a:pt x="907" y="1061"/>
                  </a:lnTo>
                  <a:lnTo>
                    <a:pt x="906" y="1061"/>
                  </a:lnTo>
                  <a:lnTo>
                    <a:pt x="904" y="1061"/>
                  </a:lnTo>
                  <a:lnTo>
                    <a:pt x="904" y="1059"/>
                  </a:lnTo>
                  <a:lnTo>
                    <a:pt x="906" y="1059"/>
                  </a:lnTo>
                  <a:lnTo>
                    <a:pt x="906" y="1061"/>
                  </a:lnTo>
                  <a:lnTo>
                    <a:pt x="906" y="1059"/>
                  </a:lnTo>
                  <a:lnTo>
                    <a:pt x="907" y="1059"/>
                  </a:lnTo>
                  <a:lnTo>
                    <a:pt x="907" y="1057"/>
                  </a:lnTo>
                  <a:lnTo>
                    <a:pt x="907" y="1056"/>
                  </a:lnTo>
                  <a:lnTo>
                    <a:pt x="906" y="1056"/>
                  </a:lnTo>
                  <a:lnTo>
                    <a:pt x="904" y="1056"/>
                  </a:lnTo>
                  <a:lnTo>
                    <a:pt x="904" y="1057"/>
                  </a:lnTo>
                  <a:lnTo>
                    <a:pt x="903" y="1057"/>
                  </a:lnTo>
                  <a:lnTo>
                    <a:pt x="901" y="1057"/>
                  </a:lnTo>
                  <a:lnTo>
                    <a:pt x="899" y="1057"/>
                  </a:lnTo>
                  <a:lnTo>
                    <a:pt x="899" y="1056"/>
                  </a:lnTo>
                  <a:lnTo>
                    <a:pt x="901" y="1054"/>
                  </a:lnTo>
                  <a:lnTo>
                    <a:pt x="903" y="1054"/>
                  </a:lnTo>
                  <a:lnTo>
                    <a:pt x="904" y="1052"/>
                  </a:lnTo>
                  <a:lnTo>
                    <a:pt x="904" y="1051"/>
                  </a:lnTo>
                  <a:lnTo>
                    <a:pt x="903" y="1051"/>
                  </a:lnTo>
                  <a:lnTo>
                    <a:pt x="901" y="1051"/>
                  </a:lnTo>
                  <a:lnTo>
                    <a:pt x="901" y="1049"/>
                  </a:lnTo>
                  <a:lnTo>
                    <a:pt x="901" y="1047"/>
                  </a:lnTo>
                  <a:lnTo>
                    <a:pt x="901" y="1046"/>
                  </a:lnTo>
                  <a:lnTo>
                    <a:pt x="903" y="1046"/>
                  </a:lnTo>
                  <a:lnTo>
                    <a:pt x="903" y="1044"/>
                  </a:lnTo>
                  <a:lnTo>
                    <a:pt x="901" y="1044"/>
                  </a:lnTo>
                  <a:lnTo>
                    <a:pt x="899" y="1044"/>
                  </a:lnTo>
                  <a:lnTo>
                    <a:pt x="898" y="1044"/>
                  </a:lnTo>
                  <a:lnTo>
                    <a:pt x="896" y="1044"/>
                  </a:lnTo>
                  <a:lnTo>
                    <a:pt x="896" y="1043"/>
                  </a:lnTo>
                  <a:lnTo>
                    <a:pt x="893" y="1041"/>
                  </a:lnTo>
                  <a:lnTo>
                    <a:pt x="891" y="1039"/>
                  </a:lnTo>
                  <a:lnTo>
                    <a:pt x="889" y="1038"/>
                  </a:lnTo>
                  <a:lnTo>
                    <a:pt x="888" y="1038"/>
                  </a:lnTo>
                  <a:lnTo>
                    <a:pt x="886" y="1036"/>
                  </a:lnTo>
                  <a:lnTo>
                    <a:pt x="886" y="1038"/>
                  </a:lnTo>
                  <a:lnTo>
                    <a:pt x="886" y="1039"/>
                  </a:lnTo>
                  <a:lnTo>
                    <a:pt x="886" y="1041"/>
                  </a:lnTo>
                  <a:lnTo>
                    <a:pt x="884" y="1041"/>
                  </a:lnTo>
                  <a:lnTo>
                    <a:pt x="884" y="1043"/>
                  </a:lnTo>
                  <a:lnTo>
                    <a:pt x="883" y="1043"/>
                  </a:lnTo>
                  <a:lnTo>
                    <a:pt x="881" y="1043"/>
                  </a:lnTo>
                  <a:lnTo>
                    <a:pt x="879" y="1043"/>
                  </a:lnTo>
                  <a:lnTo>
                    <a:pt x="879" y="1044"/>
                  </a:lnTo>
                  <a:lnTo>
                    <a:pt x="878" y="1044"/>
                  </a:lnTo>
                  <a:lnTo>
                    <a:pt x="876" y="1044"/>
                  </a:lnTo>
                  <a:lnTo>
                    <a:pt x="876" y="1046"/>
                  </a:lnTo>
                  <a:lnTo>
                    <a:pt x="874" y="1046"/>
                  </a:lnTo>
                  <a:lnTo>
                    <a:pt x="874" y="1047"/>
                  </a:lnTo>
                  <a:lnTo>
                    <a:pt x="873" y="1047"/>
                  </a:lnTo>
                  <a:lnTo>
                    <a:pt x="871" y="1047"/>
                  </a:lnTo>
                  <a:lnTo>
                    <a:pt x="870" y="1047"/>
                  </a:lnTo>
                  <a:lnTo>
                    <a:pt x="868" y="1047"/>
                  </a:lnTo>
                  <a:lnTo>
                    <a:pt x="868" y="1046"/>
                  </a:lnTo>
                  <a:lnTo>
                    <a:pt x="866" y="1046"/>
                  </a:lnTo>
                  <a:lnTo>
                    <a:pt x="865" y="1046"/>
                  </a:lnTo>
                  <a:lnTo>
                    <a:pt x="865" y="1047"/>
                  </a:lnTo>
                  <a:lnTo>
                    <a:pt x="863" y="1047"/>
                  </a:lnTo>
                  <a:lnTo>
                    <a:pt x="861" y="1047"/>
                  </a:lnTo>
                  <a:lnTo>
                    <a:pt x="860" y="1047"/>
                  </a:lnTo>
                  <a:lnTo>
                    <a:pt x="858" y="1047"/>
                  </a:lnTo>
                  <a:lnTo>
                    <a:pt x="856" y="1047"/>
                  </a:lnTo>
                  <a:lnTo>
                    <a:pt x="856" y="1046"/>
                  </a:lnTo>
                  <a:lnTo>
                    <a:pt x="855" y="1046"/>
                  </a:lnTo>
                  <a:lnTo>
                    <a:pt x="855" y="1044"/>
                  </a:lnTo>
                  <a:lnTo>
                    <a:pt x="853" y="1044"/>
                  </a:lnTo>
                  <a:lnTo>
                    <a:pt x="853" y="1043"/>
                  </a:lnTo>
                  <a:lnTo>
                    <a:pt x="851" y="1043"/>
                  </a:lnTo>
                  <a:lnTo>
                    <a:pt x="851" y="1041"/>
                  </a:lnTo>
                  <a:lnTo>
                    <a:pt x="850" y="1041"/>
                  </a:lnTo>
                  <a:lnTo>
                    <a:pt x="850" y="1039"/>
                  </a:lnTo>
                  <a:lnTo>
                    <a:pt x="848" y="1039"/>
                  </a:lnTo>
                  <a:lnTo>
                    <a:pt x="846" y="1039"/>
                  </a:lnTo>
                  <a:lnTo>
                    <a:pt x="846" y="1038"/>
                  </a:lnTo>
                  <a:lnTo>
                    <a:pt x="845" y="1038"/>
                  </a:lnTo>
                  <a:lnTo>
                    <a:pt x="843" y="1038"/>
                  </a:lnTo>
                  <a:lnTo>
                    <a:pt x="841" y="1038"/>
                  </a:lnTo>
                  <a:lnTo>
                    <a:pt x="840" y="1038"/>
                  </a:lnTo>
                  <a:lnTo>
                    <a:pt x="840" y="1036"/>
                  </a:lnTo>
                  <a:lnTo>
                    <a:pt x="838" y="1036"/>
                  </a:lnTo>
                  <a:lnTo>
                    <a:pt x="838" y="1034"/>
                  </a:lnTo>
                  <a:lnTo>
                    <a:pt x="838" y="1033"/>
                  </a:lnTo>
                  <a:lnTo>
                    <a:pt x="837" y="1033"/>
                  </a:lnTo>
                  <a:lnTo>
                    <a:pt x="835" y="1033"/>
                  </a:lnTo>
                  <a:lnTo>
                    <a:pt x="833" y="1033"/>
                  </a:lnTo>
                  <a:lnTo>
                    <a:pt x="833" y="1031"/>
                  </a:lnTo>
                  <a:lnTo>
                    <a:pt x="832" y="1031"/>
                  </a:lnTo>
                  <a:lnTo>
                    <a:pt x="830" y="1031"/>
                  </a:lnTo>
                  <a:lnTo>
                    <a:pt x="830" y="1033"/>
                  </a:lnTo>
                  <a:lnTo>
                    <a:pt x="828" y="1033"/>
                  </a:lnTo>
                  <a:lnTo>
                    <a:pt x="827" y="1034"/>
                  </a:lnTo>
                  <a:lnTo>
                    <a:pt x="827" y="1036"/>
                  </a:lnTo>
                  <a:lnTo>
                    <a:pt x="825" y="1038"/>
                  </a:lnTo>
                  <a:lnTo>
                    <a:pt x="823" y="1038"/>
                  </a:lnTo>
                  <a:lnTo>
                    <a:pt x="822" y="1039"/>
                  </a:lnTo>
                  <a:lnTo>
                    <a:pt x="820" y="1039"/>
                  </a:lnTo>
                  <a:lnTo>
                    <a:pt x="818" y="1039"/>
                  </a:lnTo>
                  <a:lnTo>
                    <a:pt x="818" y="1041"/>
                  </a:lnTo>
                  <a:lnTo>
                    <a:pt x="817" y="1041"/>
                  </a:lnTo>
                  <a:lnTo>
                    <a:pt x="817" y="1043"/>
                  </a:lnTo>
                  <a:lnTo>
                    <a:pt x="817" y="1044"/>
                  </a:lnTo>
                  <a:lnTo>
                    <a:pt x="817" y="1046"/>
                  </a:lnTo>
                  <a:lnTo>
                    <a:pt x="815" y="1046"/>
                  </a:lnTo>
                  <a:lnTo>
                    <a:pt x="813" y="1047"/>
                  </a:lnTo>
                  <a:lnTo>
                    <a:pt x="812" y="1047"/>
                  </a:lnTo>
                  <a:lnTo>
                    <a:pt x="810" y="1047"/>
                  </a:lnTo>
                  <a:lnTo>
                    <a:pt x="809" y="1047"/>
                  </a:lnTo>
                  <a:lnTo>
                    <a:pt x="807" y="1047"/>
                  </a:lnTo>
                  <a:lnTo>
                    <a:pt x="805" y="1047"/>
                  </a:lnTo>
                  <a:lnTo>
                    <a:pt x="804" y="1049"/>
                  </a:lnTo>
                  <a:lnTo>
                    <a:pt x="802" y="1051"/>
                  </a:lnTo>
                  <a:lnTo>
                    <a:pt x="802" y="1052"/>
                  </a:lnTo>
                  <a:lnTo>
                    <a:pt x="800" y="1054"/>
                  </a:lnTo>
                  <a:lnTo>
                    <a:pt x="800" y="1056"/>
                  </a:lnTo>
                  <a:lnTo>
                    <a:pt x="800" y="1057"/>
                  </a:lnTo>
                  <a:lnTo>
                    <a:pt x="799" y="1059"/>
                  </a:lnTo>
                  <a:lnTo>
                    <a:pt x="797" y="1059"/>
                  </a:lnTo>
                  <a:lnTo>
                    <a:pt x="795" y="1061"/>
                  </a:lnTo>
                  <a:lnTo>
                    <a:pt x="794" y="1061"/>
                  </a:lnTo>
                  <a:lnTo>
                    <a:pt x="792" y="1061"/>
                  </a:lnTo>
                  <a:lnTo>
                    <a:pt x="792" y="1062"/>
                  </a:lnTo>
                  <a:lnTo>
                    <a:pt x="790" y="1062"/>
                  </a:lnTo>
                  <a:lnTo>
                    <a:pt x="789" y="1062"/>
                  </a:lnTo>
                  <a:lnTo>
                    <a:pt x="787" y="1064"/>
                  </a:lnTo>
                  <a:lnTo>
                    <a:pt x="785" y="1064"/>
                  </a:lnTo>
                  <a:lnTo>
                    <a:pt x="785" y="1066"/>
                  </a:lnTo>
                  <a:lnTo>
                    <a:pt x="784" y="1066"/>
                  </a:lnTo>
                  <a:lnTo>
                    <a:pt x="782" y="1067"/>
                  </a:lnTo>
                  <a:lnTo>
                    <a:pt x="780" y="1067"/>
                  </a:lnTo>
                  <a:lnTo>
                    <a:pt x="779" y="1067"/>
                  </a:lnTo>
                  <a:lnTo>
                    <a:pt x="777" y="1067"/>
                  </a:lnTo>
                  <a:lnTo>
                    <a:pt x="776" y="1067"/>
                  </a:lnTo>
                  <a:lnTo>
                    <a:pt x="776" y="1066"/>
                  </a:lnTo>
                  <a:lnTo>
                    <a:pt x="774" y="1066"/>
                  </a:lnTo>
                  <a:lnTo>
                    <a:pt x="772" y="1064"/>
                  </a:lnTo>
                  <a:lnTo>
                    <a:pt x="771" y="1064"/>
                  </a:lnTo>
                  <a:lnTo>
                    <a:pt x="771" y="1062"/>
                  </a:lnTo>
                  <a:lnTo>
                    <a:pt x="771" y="1061"/>
                  </a:lnTo>
                  <a:lnTo>
                    <a:pt x="771" y="1059"/>
                  </a:lnTo>
                  <a:lnTo>
                    <a:pt x="771" y="1057"/>
                  </a:lnTo>
                  <a:lnTo>
                    <a:pt x="771" y="1056"/>
                  </a:lnTo>
                  <a:lnTo>
                    <a:pt x="772" y="1056"/>
                  </a:lnTo>
                  <a:lnTo>
                    <a:pt x="772" y="1054"/>
                  </a:lnTo>
                  <a:lnTo>
                    <a:pt x="772" y="1052"/>
                  </a:lnTo>
                  <a:lnTo>
                    <a:pt x="771" y="1051"/>
                  </a:lnTo>
                  <a:lnTo>
                    <a:pt x="769" y="1049"/>
                  </a:lnTo>
                  <a:lnTo>
                    <a:pt x="767" y="1049"/>
                  </a:lnTo>
                  <a:lnTo>
                    <a:pt x="767" y="1047"/>
                  </a:lnTo>
                  <a:lnTo>
                    <a:pt x="766" y="1047"/>
                  </a:lnTo>
                  <a:lnTo>
                    <a:pt x="766" y="1046"/>
                  </a:lnTo>
                  <a:lnTo>
                    <a:pt x="766" y="1043"/>
                  </a:lnTo>
                  <a:lnTo>
                    <a:pt x="764" y="1043"/>
                  </a:lnTo>
                  <a:lnTo>
                    <a:pt x="762" y="1043"/>
                  </a:lnTo>
                  <a:lnTo>
                    <a:pt x="762" y="1041"/>
                  </a:lnTo>
                  <a:lnTo>
                    <a:pt x="761" y="1039"/>
                  </a:lnTo>
                  <a:lnTo>
                    <a:pt x="759" y="1039"/>
                  </a:lnTo>
                  <a:lnTo>
                    <a:pt x="759" y="1038"/>
                  </a:lnTo>
                  <a:lnTo>
                    <a:pt x="757" y="1038"/>
                  </a:lnTo>
                  <a:lnTo>
                    <a:pt x="757" y="1036"/>
                  </a:lnTo>
                  <a:lnTo>
                    <a:pt x="756" y="1034"/>
                  </a:lnTo>
                  <a:lnTo>
                    <a:pt x="754" y="1034"/>
                  </a:lnTo>
                  <a:lnTo>
                    <a:pt x="752" y="1034"/>
                  </a:lnTo>
                  <a:lnTo>
                    <a:pt x="751" y="1034"/>
                  </a:lnTo>
                  <a:lnTo>
                    <a:pt x="749" y="1034"/>
                  </a:lnTo>
                  <a:lnTo>
                    <a:pt x="749" y="1036"/>
                  </a:lnTo>
                  <a:lnTo>
                    <a:pt x="747" y="1036"/>
                  </a:lnTo>
                  <a:lnTo>
                    <a:pt x="747" y="1034"/>
                  </a:lnTo>
                  <a:lnTo>
                    <a:pt x="746" y="1034"/>
                  </a:lnTo>
                  <a:lnTo>
                    <a:pt x="744" y="1033"/>
                  </a:lnTo>
                  <a:lnTo>
                    <a:pt x="743" y="1033"/>
                  </a:lnTo>
                  <a:lnTo>
                    <a:pt x="741" y="1033"/>
                  </a:lnTo>
                  <a:lnTo>
                    <a:pt x="739" y="1034"/>
                  </a:lnTo>
                  <a:lnTo>
                    <a:pt x="738" y="1034"/>
                  </a:lnTo>
                  <a:lnTo>
                    <a:pt x="736" y="1034"/>
                  </a:lnTo>
                  <a:lnTo>
                    <a:pt x="734" y="1033"/>
                  </a:lnTo>
                  <a:lnTo>
                    <a:pt x="733" y="1033"/>
                  </a:lnTo>
                  <a:lnTo>
                    <a:pt x="731" y="1033"/>
                  </a:lnTo>
                  <a:lnTo>
                    <a:pt x="729" y="1033"/>
                  </a:lnTo>
                  <a:lnTo>
                    <a:pt x="728" y="1033"/>
                  </a:lnTo>
                  <a:lnTo>
                    <a:pt x="726" y="1033"/>
                  </a:lnTo>
                  <a:lnTo>
                    <a:pt x="726" y="1034"/>
                  </a:lnTo>
                  <a:lnTo>
                    <a:pt x="724" y="1036"/>
                  </a:lnTo>
                  <a:lnTo>
                    <a:pt x="723" y="1036"/>
                  </a:lnTo>
                  <a:lnTo>
                    <a:pt x="721" y="1036"/>
                  </a:lnTo>
                  <a:lnTo>
                    <a:pt x="721" y="1034"/>
                  </a:lnTo>
                  <a:lnTo>
                    <a:pt x="719" y="1034"/>
                  </a:lnTo>
                  <a:lnTo>
                    <a:pt x="719" y="1033"/>
                  </a:lnTo>
                  <a:lnTo>
                    <a:pt x="719" y="1031"/>
                  </a:lnTo>
                  <a:lnTo>
                    <a:pt x="718" y="1031"/>
                  </a:lnTo>
                  <a:lnTo>
                    <a:pt x="718" y="1029"/>
                  </a:lnTo>
                  <a:lnTo>
                    <a:pt x="716" y="1029"/>
                  </a:lnTo>
                  <a:lnTo>
                    <a:pt x="714" y="1029"/>
                  </a:lnTo>
                  <a:lnTo>
                    <a:pt x="713" y="1029"/>
                  </a:lnTo>
                  <a:lnTo>
                    <a:pt x="711" y="1028"/>
                  </a:lnTo>
                  <a:lnTo>
                    <a:pt x="710" y="1026"/>
                  </a:lnTo>
                  <a:lnTo>
                    <a:pt x="708" y="1026"/>
                  </a:lnTo>
                  <a:lnTo>
                    <a:pt x="706" y="1026"/>
                  </a:lnTo>
                  <a:lnTo>
                    <a:pt x="705" y="1026"/>
                  </a:lnTo>
                  <a:lnTo>
                    <a:pt x="703" y="1026"/>
                  </a:lnTo>
                  <a:lnTo>
                    <a:pt x="703" y="1024"/>
                  </a:lnTo>
                  <a:lnTo>
                    <a:pt x="701" y="1026"/>
                  </a:lnTo>
                  <a:lnTo>
                    <a:pt x="700" y="1026"/>
                  </a:lnTo>
                  <a:lnTo>
                    <a:pt x="700" y="1028"/>
                  </a:lnTo>
                  <a:lnTo>
                    <a:pt x="700" y="1029"/>
                  </a:lnTo>
                  <a:lnTo>
                    <a:pt x="700" y="1031"/>
                  </a:lnTo>
                  <a:lnTo>
                    <a:pt x="698" y="1029"/>
                  </a:lnTo>
                  <a:lnTo>
                    <a:pt x="696" y="1028"/>
                  </a:lnTo>
                  <a:lnTo>
                    <a:pt x="695" y="1028"/>
                  </a:lnTo>
                  <a:lnTo>
                    <a:pt x="693" y="1029"/>
                  </a:lnTo>
                  <a:lnTo>
                    <a:pt x="691" y="1028"/>
                  </a:lnTo>
                  <a:lnTo>
                    <a:pt x="690" y="1029"/>
                  </a:lnTo>
                  <a:lnTo>
                    <a:pt x="690" y="1028"/>
                  </a:lnTo>
                  <a:lnTo>
                    <a:pt x="688" y="1028"/>
                  </a:lnTo>
                  <a:lnTo>
                    <a:pt x="688" y="1026"/>
                  </a:lnTo>
                  <a:lnTo>
                    <a:pt x="686" y="1026"/>
                  </a:lnTo>
                  <a:lnTo>
                    <a:pt x="685" y="1026"/>
                  </a:lnTo>
                  <a:lnTo>
                    <a:pt x="683" y="1028"/>
                  </a:lnTo>
                  <a:lnTo>
                    <a:pt x="682" y="1028"/>
                  </a:lnTo>
                  <a:lnTo>
                    <a:pt x="682" y="1026"/>
                  </a:lnTo>
                  <a:lnTo>
                    <a:pt x="680" y="1026"/>
                  </a:lnTo>
                  <a:lnTo>
                    <a:pt x="680" y="1024"/>
                  </a:lnTo>
                  <a:lnTo>
                    <a:pt x="678" y="1023"/>
                  </a:lnTo>
                  <a:lnTo>
                    <a:pt x="677" y="1023"/>
                  </a:lnTo>
                  <a:lnTo>
                    <a:pt x="677" y="1021"/>
                  </a:lnTo>
                  <a:lnTo>
                    <a:pt x="677" y="1019"/>
                  </a:lnTo>
                  <a:lnTo>
                    <a:pt x="675" y="1019"/>
                  </a:lnTo>
                  <a:lnTo>
                    <a:pt x="675" y="1018"/>
                  </a:lnTo>
                  <a:lnTo>
                    <a:pt x="673" y="1018"/>
                  </a:lnTo>
                  <a:lnTo>
                    <a:pt x="673" y="1016"/>
                  </a:lnTo>
                  <a:lnTo>
                    <a:pt x="672" y="1016"/>
                  </a:lnTo>
                  <a:lnTo>
                    <a:pt x="672" y="1014"/>
                  </a:lnTo>
                  <a:lnTo>
                    <a:pt x="673" y="1014"/>
                  </a:lnTo>
                  <a:lnTo>
                    <a:pt x="675" y="1014"/>
                  </a:lnTo>
                  <a:lnTo>
                    <a:pt x="675" y="1013"/>
                  </a:lnTo>
                  <a:lnTo>
                    <a:pt x="675" y="1011"/>
                  </a:lnTo>
                  <a:lnTo>
                    <a:pt x="677" y="1011"/>
                  </a:lnTo>
                  <a:lnTo>
                    <a:pt x="677" y="1010"/>
                  </a:lnTo>
                  <a:lnTo>
                    <a:pt x="677" y="1008"/>
                  </a:lnTo>
                  <a:lnTo>
                    <a:pt x="678" y="1008"/>
                  </a:lnTo>
                  <a:lnTo>
                    <a:pt x="678" y="1006"/>
                  </a:lnTo>
                  <a:lnTo>
                    <a:pt x="680" y="1006"/>
                  </a:lnTo>
                  <a:lnTo>
                    <a:pt x="680" y="1005"/>
                  </a:lnTo>
                  <a:lnTo>
                    <a:pt x="682" y="1005"/>
                  </a:lnTo>
                  <a:lnTo>
                    <a:pt x="682" y="1003"/>
                  </a:lnTo>
                  <a:lnTo>
                    <a:pt x="683" y="1003"/>
                  </a:lnTo>
                  <a:lnTo>
                    <a:pt x="683" y="1001"/>
                  </a:lnTo>
                  <a:lnTo>
                    <a:pt x="683" y="1000"/>
                  </a:lnTo>
                  <a:lnTo>
                    <a:pt x="683" y="998"/>
                  </a:lnTo>
                  <a:lnTo>
                    <a:pt x="682" y="998"/>
                  </a:lnTo>
                  <a:lnTo>
                    <a:pt x="682" y="996"/>
                  </a:lnTo>
                  <a:lnTo>
                    <a:pt x="680" y="996"/>
                  </a:lnTo>
                  <a:lnTo>
                    <a:pt x="678" y="996"/>
                  </a:lnTo>
                  <a:lnTo>
                    <a:pt x="678" y="995"/>
                  </a:lnTo>
                  <a:lnTo>
                    <a:pt x="677" y="995"/>
                  </a:lnTo>
                  <a:lnTo>
                    <a:pt x="677" y="993"/>
                  </a:lnTo>
                  <a:lnTo>
                    <a:pt x="677" y="991"/>
                  </a:lnTo>
                  <a:lnTo>
                    <a:pt x="677" y="990"/>
                  </a:lnTo>
                  <a:lnTo>
                    <a:pt x="677" y="988"/>
                  </a:lnTo>
                  <a:lnTo>
                    <a:pt x="677" y="986"/>
                  </a:lnTo>
                  <a:lnTo>
                    <a:pt x="677" y="985"/>
                  </a:lnTo>
                  <a:lnTo>
                    <a:pt x="677" y="983"/>
                  </a:lnTo>
                  <a:lnTo>
                    <a:pt x="675" y="983"/>
                  </a:lnTo>
                  <a:lnTo>
                    <a:pt x="673" y="983"/>
                  </a:lnTo>
                  <a:lnTo>
                    <a:pt x="672" y="982"/>
                  </a:lnTo>
                  <a:lnTo>
                    <a:pt x="670" y="980"/>
                  </a:lnTo>
                  <a:lnTo>
                    <a:pt x="670" y="978"/>
                  </a:lnTo>
                  <a:lnTo>
                    <a:pt x="668" y="977"/>
                  </a:lnTo>
                  <a:lnTo>
                    <a:pt x="667" y="975"/>
                  </a:lnTo>
                  <a:lnTo>
                    <a:pt x="665" y="975"/>
                  </a:lnTo>
                  <a:lnTo>
                    <a:pt x="663" y="975"/>
                  </a:lnTo>
                  <a:lnTo>
                    <a:pt x="662" y="975"/>
                  </a:lnTo>
                  <a:lnTo>
                    <a:pt x="660" y="975"/>
                  </a:lnTo>
                  <a:lnTo>
                    <a:pt x="658" y="975"/>
                  </a:lnTo>
                  <a:lnTo>
                    <a:pt x="660" y="973"/>
                  </a:lnTo>
                  <a:lnTo>
                    <a:pt x="660" y="972"/>
                  </a:lnTo>
                  <a:lnTo>
                    <a:pt x="658" y="970"/>
                  </a:lnTo>
                  <a:lnTo>
                    <a:pt x="658" y="968"/>
                  </a:lnTo>
                  <a:lnTo>
                    <a:pt x="658" y="967"/>
                  </a:lnTo>
                  <a:lnTo>
                    <a:pt x="658" y="965"/>
                  </a:lnTo>
                  <a:lnTo>
                    <a:pt x="657" y="965"/>
                  </a:lnTo>
                  <a:lnTo>
                    <a:pt x="657" y="963"/>
                  </a:lnTo>
                  <a:lnTo>
                    <a:pt x="655" y="965"/>
                  </a:lnTo>
                  <a:lnTo>
                    <a:pt x="653" y="965"/>
                  </a:lnTo>
                  <a:lnTo>
                    <a:pt x="653" y="967"/>
                  </a:lnTo>
                  <a:lnTo>
                    <a:pt x="652" y="967"/>
                  </a:lnTo>
                  <a:lnTo>
                    <a:pt x="652" y="965"/>
                  </a:lnTo>
                  <a:lnTo>
                    <a:pt x="650" y="965"/>
                  </a:lnTo>
                  <a:lnTo>
                    <a:pt x="650" y="963"/>
                  </a:lnTo>
                  <a:lnTo>
                    <a:pt x="649" y="962"/>
                  </a:lnTo>
                  <a:lnTo>
                    <a:pt x="649" y="960"/>
                  </a:lnTo>
                  <a:lnTo>
                    <a:pt x="647" y="958"/>
                  </a:lnTo>
                  <a:lnTo>
                    <a:pt x="645" y="957"/>
                  </a:lnTo>
                  <a:lnTo>
                    <a:pt x="644" y="955"/>
                  </a:lnTo>
                  <a:lnTo>
                    <a:pt x="644" y="953"/>
                  </a:lnTo>
                  <a:lnTo>
                    <a:pt x="642" y="952"/>
                  </a:lnTo>
                  <a:lnTo>
                    <a:pt x="640" y="950"/>
                  </a:lnTo>
                  <a:lnTo>
                    <a:pt x="639" y="949"/>
                  </a:lnTo>
                  <a:lnTo>
                    <a:pt x="637" y="949"/>
                  </a:lnTo>
                  <a:lnTo>
                    <a:pt x="637" y="947"/>
                  </a:lnTo>
                  <a:lnTo>
                    <a:pt x="635" y="947"/>
                  </a:lnTo>
                  <a:lnTo>
                    <a:pt x="634" y="945"/>
                  </a:lnTo>
                  <a:lnTo>
                    <a:pt x="632" y="945"/>
                  </a:lnTo>
                  <a:lnTo>
                    <a:pt x="630" y="944"/>
                  </a:lnTo>
                  <a:lnTo>
                    <a:pt x="630" y="945"/>
                  </a:lnTo>
                  <a:lnTo>
                    <a:pt x="629" y="945"/>
                  </a:lnTo>
                  <a:lnTo>
                    <a:pt x="627" y="945"/>
                  </a:lnTo>
                  <a:lnTo>
                    <a:pt x="625" y="947"/>
                  </a:lnTo>
                  <a:lnTo>
                    <a:pt x="624" y="947"/>
                  </a:lnTo>
                  <a:lnTo>
                    <a:pt x="624" y="945"/>
                  </a:lnTo>
                  <a:lnTo>
                    <a:pt x="622" y="945"/>
                  </a:lnTo>
                  <a:lnTo>
                    <a:pt x="622" y="944"/>
                  </a:lnTo>
                  <a:lnTo>
                    <a:pt x="620" y="942"/>
                  </a:lnTo>
                  <a:lnTo>
                    <a:pt x="620" y="940"/>
                  </a:lnTo>
                  <a:lnTo>
                    <a:pt x="619" y="939"/>
                  </a:lnTo>
                  <a:lnTo>
                    <a:pt x="619" y="937"/>
                  </a:lnTo>
                  <a:lnTo>
                    <a:pt x="619" y="935"/>
                  </a:lnTo>
                  <a:lnTo>
                    <a:pt x="619" y="934"/>
                  </a:lnTo>
                  <a:lnTo>
                    <a:pt x="619" y="932"/>
                  </a:lnTo>
                  <a:lnTo>
                    <a:pt x="619" y="930"/>
                  </a:lnTo>
                  <a:lnTo>
                    <a:pt x="619" y="927"/>
                  </a:lnTo>
                  <a:lnTo>
                    <a:pt x="619" y="925"/>
                  </a:lnTo>
                  <a:lnTo>
                    <a:pt x="619" y="924"/>
                  </a:lnTo>
                  <a:lnTo>
                    <a:pt x="620" y="924"/>
                  </a:lnTo>
                  <a:lnTo>
                    <a:pt x="620" y="922"/>
                  </a:lnTo>
                  <a:lnTo>
                    <a:pt x="622" y="922"/>
                  </a:lnTo>
                  <a:lnTo>
                    <a:pt x="620" y="920"/>
                  </a:lnTo>
                  <a:lnTo>
                    <a:pt x="619" y="920"/>
                  </a:lnTo>
                  <a:lnTo>
                    <a:pt x="619" y="919"/>
                  </a:lnTo>
                  <a:lnTo>
                    <a:pt x="617" y="917"/>
                  </a:lnTo>
                  <a:lnTo>
                    <a:pt x="619" y="917"/>
                  </a:lnTo>
                  <a:lnTo>
                    <a:pt x="619" y="916"/>
                  </a:lnTo>
                  <a:lnTo>
                    <a:pt x="619" y="914"/>
                  </a:lnTo>
                  <a:lnTo>
                    <a:pt x="619" y="912"/>
                  </a:lnTo>
                  <a:lnTo>
                    <a:pt x="619" y="911"/>
                  </a:lnTo>
                  <a:lnTo>
                    <a:pt x="619" y="909"/>
                  </a:lnTo>
                  <a:lnTo>
                    <a:pt x="619" y="907"/>
                  </a:lnTo>
                  <a:lnTo>
                    <a:pt x="617" y="907"/>
                  </a:lnTo>
                  <a:lnTo>
                    <a:pt x="617" y="906"/>
                  </a:lnTo>
                  <a:lnTo>
                    <a:pt x="617" y="904"/>
                  </a:lnTo>
                  <a:lnTo>
                    <a:pt x="616" y="904"/>
                  </a:lnTo>
                  <a:lnTo>
                    <a:pt x="614" y="904"/>
                  </a:lnTo>
                  <a:lnTo>
                    <a:pt x="614" y="902"/>
                  </a:lnTo>
                  <a:lnTo>
                    <a:pt x="614" y="901"/>
                  </a:lnTo>
                  <a:lnTo>
                    <a:pt x="614" y="899"/>
                  </a:lnTo>
                  <a:lnTo>
                    <a:pt x="612" y="897"/>
                  </a:lnTo>
                  <a:lnTo>
                    <a:pt x="611" y="896"/>
                  </a:lnTo>
                  <a:lnTo>
                    <a:pt x="611" y="894"/>
                  </a:lnTo>
                  <a:lnTo>
                    <a:pt x="609" y="892"/>
                  </a:lnTo>
                  <a:lnTo>
                    <a:pt x="609" y="891"/>
                  </a:lnTo>
                  <a:lnTo>
                    <a:pt x="607" y="889"/>
                  </a:lnTo>
                  <a:lnTo>
                    <a:pt x="607" y="887"/>
                  </a:lnTo>
                  <a:lnTo>
                    <a:pt x="607" y="886"/>
                  </a:lnTo>
                  <a:lnTo>
                    <a:pt x="606" y="884"/>
                  </a:lnTo>
                  <a:lnTo>
                    <a:pt x="606" y="883"/>
                  </a:lnTo>
                  <a:lnTo>
                    <a:pt x="604" y="883"/>
                  </a:lnTo>
                  <a:lnTo>
                    <a:pt x="602" y="883"/>
                  </a:lnTo>
                  <a:lnTo>
                    <a:pt x="601" y="884"/>
                  </a:lnTo>
                  <a:lnTo>
                    <a:pt x="599" y="884"/>
                  </a:lnTo>
                  <a:lnTo>
                    <a:pt x="597" y="884"/>
                  </a:lnTo>
                  <a:lnTo>
                    <a:pt x="596" y="883"/>
                  </a:lnTo>
                  <a:lnTo>
                    <a:pt x="596" y="881"/>
                  </a:lnTo>
                  <a:lnTo>
                    <a:pt x="596" y="879"/>
                  </a:lnTo>
                  <a:lnTo>
                    <a:pt x="594" y="879"/>
                  </a:lnTo>
                  <a:lnTo>
                    <a:pt x="594" y="878"/>
                  </a:lnTo>
                  <a:lnTo>
                    <a:pt x="592" y="878"/>
                  </a:lnTo>
                  <a:lnTo>
                    <a:pt x="592" y="876"/>
                  </a:lnTo>
                  <a:lnTo>
                    <a:pt x="591" y="876"/>
                  </a:lnTo>
                  <a:lnTo>
                    <a:pt x="591" y="878"/>
                  </a:lnTo>
                  <a:lnTo>
                    <a:pt x="589" y="878"/>
                  </a:lnTo>
                  <a:lnTo>
                    <a:pt x="587" y="878"/>
                  </a:lnTo>
                  <a:lnTo>
                    <a:pt x="587" y="879"/>
                  </a:lnTo>
                  <a:lnTo>
                    <a:pt x="586" y="878"/>
                  </a:lnTo>
                  <a:lnTo>
                    <a:pt x="584" y="878"/>
                  </a:lnTo>
                  <a:lnTo>
                    <a:pt x="583" y="878"/>
                  </a:lnTo>
                  <a:lnTo>
                    <a:pt x="581" y="876"/>
                  </a:lnTo>
                  <a:lnTo>
                    <a:pt x="579" y="874"/>
                  </a:lnTo>
                  <a:lnTo>
                    <a:pt x="578" y="874"/>
                  </a:lnTo>
                  <a:lnTo>
                    <a:pt x="578" y="873"/>
                  </a:lnTo>
                  <a:lnTo>
                    <a:pt x="578" y="871"/>
                  </a:lnTo>
                  <a:lnTo>
                    <a:pt x="578" y="869"/>
                  </a:lnTo>
                  <a:lnTo>
                    <a:pt x="576" y="868"/>
                  </a:lnTo>
                  <a:lnTo>
                    <a:pt x="576" y="866"/>
                  </a:lnTo>
                  <a:lnTo>
                    <a:pt x="574" y="864"/>
                  </a:lnTo>
                  <a:lnTo>
                    <a:pt x="574" y="863"/>
                  </a:lnTo>
                  <a:lnTo>
                    <a:pt x="573" y="863"/>
                  </a:lnTo>
                  <a:lnTo>
                    <a:pt x="573" y="861"/>
                  </a:lnTo>
                  <a:lnTo>
                    <a:pt x="573" y="859"/>
                  </a:lnTo>
                  <a:lnTo>
                    <a:pt x="571" y="859"/>
                  </a:lnTo>
                  <a:lnTo>
                    <a:pt x="571" y="858"/>
                  </a:lnTo>
                  <a:lnTo>
                    <a:pt x="571" y="856"/>
                  </a:lnTo>
                  <a:lnTo>
                    <a:pt x="573" y="853"/>
                  </a:lnTo>
                  <a:lnTo>
                    <a:pt x="573" y="851"/>
                  </a:lnTo>
                  <a:lnTo>
                    <a:pt x="573" y="850"/>
                  </a:lnTo>
                  <a:lnTo>
                    <a:pt x="574" y="848"/>
                  </a:lnTo>
                  <a:lnTo>
                    <a:pt x="574" y="846"/>
                  </a:lnTo>
                  <a:lnTo>
                    <a:pt x="576" y="845"/>
                  </a:lnTo>
                  <a:lnTo>
                    <a:pt x="576" y="843"/>
                  </a:lnTo>
                  <a:lnTo>
                    <a:pt x="578" y="841"/>
                  </a:lnTo>
                  <a:lnTo>
                    <a:pt x="576" y="840"/>
                  </a:lnTo>
                  <a:lnTo>
                    <a:pt x="574" y="836"/>
                  </a:lnTo>
                  <a:lnTo>
                    <a:pt x="574" y="835"/>
                  </a:lnTo>
                  <a:lnTo>
                    <a:pt x="576" y="835"/>
                  </a:lnTo>
                  <a:lnTo>
                    <a:pt x="578" y="833"/>
                  </a:lnTo>
                  <a:lnTo>
                    <a:pt x="579" y="833"/>
                  </a:lnTo>
                  <a:lnTo>
                    <a:pt x="581" y="831"/>
                  </a:lnTo>
                  <a:lnTo>
                    <a:pt x="579" y="830"/>
                  </a:lnTo>
                  <a:lnTo>
                    <a:pt x="578" y="830"/>
                  </a:lnTo>
                  <a:lnTo>
                    <a:pt x="576" y="830"/>
                  </a:lnTo>
                  <a:lnTo>
                    <a:pt x="574" y="830"/>
                  </a:lnTo>
                  <a:lnTo>
                    <a:pt x="573" y="831"/>
                  </a:lnTo>
                  <a:lnTo>
                    <a:pt x="571" y="833"/>
                  </a:lnTo>
                  <a:lnTo>
                    <a:pt x="569" y="835"/>
                  </a:lnTo>
                  <a:lnTo>
                    <a:pt x="568" y="833"/>
                  </a:lnTo>
                  <a:lnTo>
                    <a:pt x="566" y="831"/>
                  </a:lnTo>
                  <a:lnTo>
                    <a:pt x="566" y="830"/>
                  </a:lnTo>
                  <a:lnTo>
                    <a:pt x="563" y="828"/>
                  </a:lnTo>
                  <a:lnTo>
                    <a:pt x="563" y="830"/>
                  </a:lnTo>
                  <a:lnTo>
                    <a:pt x="563" y="831"/>
                  </a:lnTo>
                  <a:lnTo>
                    <a:pt x="561" y="831"/>
                  </a:lnTo>
                  <a:lnTo>
                    <a:pt x="561" y="833"/>
                  </a:lnTo>
                  <a:lnTo>
                    <a:pt x="559" y="833"/>
                  </a:lnTo>
                  <a:lnTo>
                    <a:pt x="558" y="833"/>
                  </a:lnTo>
                  <a:lnTo>
                    <a:pt x="556" y="831"/>
                  </a:lnTo>
                  <a:lnTo>
                    <a:pt x="553" y="831"/>
                  </a:lnTo>
                  <a:lnTo>
                    <a:pt x="551" y="830"/>
                  </a:lnTo>
                  <a:lnTo>
                    <a:pt x="550" y="828"/>
                  </a:lnTo>
                  <a:lnTo>
                    <a:pt x="548" y="826"/>
                  </a:lnTo>
                  <a:lnTo>
                    <a:pt x="545" y="826"/>
                  </a:lnTo>
                  <a:lnTo>
                    <a:pt x="541" y="828"/>
                  </a:lnTo>
                  <a:lnTo>
                    <a:pt x="540" y="826"/>
                  </a:lnTo>
                  <a:lnTo>
                    <a:pt x="538" y="828"/>
                  </a:lnTo>
                  <a:lnTo>
                    <a:pt x="536" y="830"/>
                  </a:lnTo>
                  <a:lnTo>
                    <a:pt x="535" y="830"/>
                  </a:lnTo>
                  <a:lnTo>
                    <a:pt x="533" y="831"/>
                  </a:lnTo>
                  <a:lnTo>
                    <a:pt x="531" y="833"/>
                  </a:lnTo>
                  <a:lnTo>
                    <a:pt x="530" y="833"/>
                  </a:lnTo>
                  <a:lnTo>
                    <a:pt x="530" y="835"/>
                  </a:lnTo>
                  <a:lnTo>
                    <a:pt x="530" y="836"/>
                  </a:lnTo>
                  <a:lnTo>
                    <a:pt x="528" y="838"/>
                  </a:lnTo>
                  <a:lnTo>
                    <a:pt x="526" y="840"/>
                  </a:lnTo>
                  <a:lnTo>
                    <a:pt x="523" y="841"/>
                  </a:lnTo>
                  <a:lnTo>
                    <a:pt x="522" y="841"/>
                  </a:lnTo>
                  <a:lnTo>
                    <a:pt x="520" y="841"/>
                  </a:lnTo>
                  <a:lnTo>
                    <a:pt x="517" y="841"/>
                  </a:lnTo>
                  <a:lnTo>
                    <a:pt x="517" y="840"/>
                  </a:lnTo>
                  <a:lnTo>
                    <a:pt x="515" y="838"/>
                  </a:lnTo>
                  <a:lnTo>
                    <a:pt x="513" y="838"/>
                  </a:lnTo>
                  <a:lnTo>
                    <a:pt x="512" y="836"/>
                  </a:lnTo>
                  <a:lnTo>
                    <a:pt x="510" y="836"/>
                  </a:lnTo>
                  <a:lnTo>
                    <a:pt x="507" y="836"/>
                  </a:lnTo>
                  <a:lnTo>
                    <a:pt x="505" y="836"/>
                  </a:lnTo>
                  <a:lnTo>
                    <a:pt x="503" y="836"/>
                  </a:lnTo>
                  <a:lnTo>
                    <a:pt x="502" y="835"/>
                  </a:lnTo>
                  <a:lnTo>
                    <a:pt x="500" y="835"/>
                  </a:lnTo>
                  <a:lnTo>
                    <a:pt x="500" y="833"/>
                  </a:lnTo>
                  <a:lnTo>
                    <a:pt x="498" y="831"/>
                  </a:lnTo>
                  <a:lnTo>
                    <a:pt x="498" y="830"/>
                  </a:lnTo>
                  <a:lnTo>
                    <a:pt x="498" y="828"/>
                  </a:lnTo>
                  <a:lnTo>
                    <a:pt x="495" y="828"/>
                  </a:lnTo>
                  <a:lnTo>
                    <a:pt x="493" y="826"/>
                  </a:lnTo>
                  <a:lnTo>
                    <a:pt x="492" y="826"/>
                  </a:lnTo>
                  <a:lnTo>
                    <a:pt x="492" y="825"/>
                  </a:lnTo>
                  <a:lnTo>
                    <a:pt x="490" y="825"/>
                  </a:lnTo>
                  <a:lnTo>
                    <a:pt x="490" y="823"/>
                  </a:lnTo>
                  <a:lnTo>
                    <a:pt x="489" y="821"/>
                  </a:lnTo>
                  <a:lnTo>
                    <a:pt x="487" y="820"/>
                  </a:lnTo>
                  <a:lnTo>
                    <a:pt x="487" y="818"/>
                  </a:lnTo>
                  <a:lnTo>
                    <a:pt x="487" y="817"/>
                  </a:lnTo>
                  <a:lnTo>
                    <a:pt x="487" y="813"/>
                  </a:lnTo>
                  <a:lnTo>
                    <a:pt x="487" y="812"/>
                  </a:lnTo>
                  <a:lnTo>
                    <a:pt x="487" y="810"/>
                  </a:lnTo>
                  <a:lnTo>
                    <a:pt x="487" y="808"/>
                  </a:lnTo>
                  <a:lnTo>
                    <a:pt x="487" y="807"/>
                  </a:lnTo>
                  <a:lnTo>
                    <a:pt x="485" y="805"/>
                  </a:lnTo>
                  <a:lnTo>
                    <a:pt x="482" y="805"/>
                  </a:lnTo>
                  <a:lnTo>
                    <a:pt x="479" y="805"/>
                  </a:lnTo>
                  <a:lnTo>
                    <a:pt x="477" y="803"/>
                  </a:lnTo>
                  <a:lnTo>
                    <a:pt x="475" y="802"/>
                  </a:lnTo>
                  <a:lnTo>
                    <a:pt x="475" y="800"/>
                  </a:lnTo>
                  <a:lnTo>
                    <a:pt x="475" y="798"/>
                  </a:lnTo>
                  <a:lnTo>
                    <a:pt x="470" y="798"/>
                  </a:lnTo>
                  <a:lnTo>
                    <a:pt x="469" y="798"/>
                  </a:lnTo>
                  <a:lnTo>
                    <a:pt x="467" y="797"/>
                  </a:lnTo>
                  <a:lnTo>
                    <a:pt x="465" y="797"/>
                  </a:lnTo>
                  <a:lnTo>
                    <a:pt x="465" y="795"/>
                  </a:lnTo>
                  <a:lnTo>
                    <a:pt x="464" y="795"/>
                  </a:lnTo>
                  <a:lnTo>
                    <a:pt x="460" y="795"/>
                  </a:lnTo>
                  <a:lnTo>
                    <a:pt x="459" y="795"/>
                  </a:lnTo>
                  <a:lnTo>
                    <a:pt x="459" y="797"/>
                  </a:lnTo>
                  <a:lnTo>
                    <a:pt x="457" y="798"/>
                  </a:lnTo>
                  <a:lnTo>
                    <a:pt x="456" y="798"/>
                  </a:lnTo>
                  <a:lnTo>
                    <a:pt x="454" y="798"/>
                  </a:lnTo>
                  <a:lnTo>
                    <a:pt x="454" y="797"/>
                  </a:lnTo>
                  <a:lnTo>
                    <a:pt x="452" y="797"/>
                  </a:lnTo>
                  <a:lnTo>
                    <a:pt x="451" y="797"/>
                  </a:lnTo>
                  <a:lnTo>
                    <a:pt x="447" y="797"/>
                  </a:lnTo>
                  <a:lnTo>
                    <a:pt x="444" y="797"/>
                  </a:lnTo>
                  <a:lnTo>
                    <a:pt x="442" y="797"/>
                  </a:lnTo>
                  <a:lnTo>
                    <a:pt x="441" y="797"/>
                  </a:lnTo>
                  <a:lnTo>
                    <a:pt x="439" y="797"/>
                  </a:lnTo>
                  <a:lnTo>
                    <a:pt x="437" y="797"/>
                  </a:lnTo>
                  <a:lnTo>
                    <a:pt x="436" y="797"/>
                  </a:lnTo>
                  <a:lnTo>
                    <a:pt x="434" y="797"/>
                  </a:lnTo>
                  <a:lnTo>
                    <a:pt x="434" y="795"/>
                  </a:lnTo>
                  <a:lnTo>
                    <a:pt x="432" y="797"/>
                  </a:lnTo>
                  <a:lnTo>
                    <a:pt x="431" y="797"/>
                  </a:lnTo>
                  <a:lnTo>
                    <a:pt x="429" y="797"/>
                  </a:lnTo>
                  <a:lnTo>
                    <a:pt x="428" y="797"/>
                  </a:lnTo>
                  <a:lnTo>
                    <a:pt x="424" y="793"/>
                  </a:lnTo>
                  <a:lnTo>
                    <a:pt x="423" y="793"/>
                  </a:lnTo>
                  <a:lnTo>
                    <a:pt x="421" y="793"/>
                  </a:lnTo>
                  <a:lnTo>
                    <a:pt x="418" y="795"/>
                  </a:lnTo>
                  <a:lnTo>
                    <a:pt x="416" y="797"/>
                  </a:lnTo>
                  <a:lnTo>
                    <a:pt x="414" y="797"/>
                  </a:lnTo>
                  <a:lnTo>
                    <a:pt x="411" y="797"/>
                  </a:lnTo>
                  <a:lnTo>
                    <a:pt x="409" y="798"/>
                  </a:lnTo>
                  <a:lnTo>
                    <a:pt x="404" y="798"/>
                  </a:lnTo>
                  <a:lnTo>
                    <a:pt x="404" y="800"/>
                  </a:ln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close/>
                </a:path>
              </a:pathLst>
            </a:custGeom>
            <a:solidFill>
              <a:schemeClr val="bg2"/>
            </a:solidFill>
            <a:ln w="9525">
              <a:solidFill>
                <a:schemeClr val="bg1"/>
              </a:solidFill>
              <a:round/>
              <a:headEnd/>
              <a:tailEnd/>
            </a:ln>
          </p:spPr>
          <p:txBody>
            <a:bodyPr/>
            <a:lstStyle/>
            <a:p>
              <a:endParaRPr lang="en-US"/>
            </a:p>
          </p:txBody>
        </p:sp>
        <p:sp>
          <p:nvSpPr>
            <p:cNvPr id="40978" name="Freeform 15"/>
            <p:cNvSpPr>
              <a:spLocks/>
            </p:cNvSpPr>
            <p:nvPr/>
          </p:nvSpPr>
          <p:spPr bwMode="auto">
            <a:xfrm>
              <a:off x="2059" y="1245"/>
              <a:ext cx="1209" cy="803"/>
            </a:xfrm>
            <a:custGeom>
              <a:avLst/>
              <a:gdLst>
                <a:gd name="T0" fmla="*/ 395 w 1209"/>
                <a:gd name="T1" fmla="*/ 800 h 803"/>
                <a:gd name="T2" fmla="*/ 391 w 1209"/>
                <a:gd name="T3" fmla="*/ 788 h 803"/>
                <a:gd name="T4" fmla="*/ 380 w 1209"/>
                <a:gd name="T5" fmla="*/ 784 h 803"/>
                <a:gd name="T6" fmla="*/ 368 w 1209"/>
                <a:gd name="T7" fmla="*/ 779 h 803"/>
                <a:gd name="T8" fmla="*/ 362 w 1209"/>
                <a:gd name="T9" fmla="*/ 770 h 803"/>
                <a:gd name="T10" fmla="*/ 360 w 1209"/>
                <a:gd name="T11" fmla="*/ 756 h 803"/>
                <a:gd name="T12" fmla="*/ 360 w 1209"/>
                <a:gd name="T13" fmla="*/ 741 h 803"/>
                <a:gd name="T14" fmla="*/ 355 w 1209"/>
                <a:gd name="T15" fmla="*/ 727 h 803"/>
                <a:gd name="T16" fmla="*/ 365 w 1209"/>
                <a:gd name="T17" fmla="*/ 719 h 803"/>
                <a:gd name="T18" fmla="*/ 366 w 1209"/>
                <a:gd name="T19" fmla="*/ 706 h 803"/>
                <a:gd name="T20" fmla="*/ 368 w 1209"/>
                <a:gd name="T21" fmla="*/ 691 h 803"/>
                <a:gd name="T22" fmla="*/ 368 w 1209"/>
                <a:gd name="T23" fmla="*/ 675 h 803"/>
                <a:gd name="T24" fmla="*/ 366 w 1209"/>
                <a:gd name="T25" fmla="*/ 658 h 803"/>
                <a:gd name="T26" fmla="*/ 362 w 1209"/>
                <a:gd name="T27" fmla="*/ 643 h 803"/>
                <a:gd name="T28" fmla="*/ 358 w 1209"/>
                <a:gd name="T29" fmla="*/ 632 h 803"/>
                <a:gd name="T30" fmla="*/ 357 w 1209"/>
                <a:gd name="T31" fmla="*/ 619 h 803"/>
                <a:gd name="T32" fmla="*/ 360 w 1209"/>
                <a:gd name="T33" fmla="*/ 607 h 803"/>
                <a:gd name="T34" fmla="*/ 358 w 1209"/>
                <a:gd name="T35" fmla="*/ 594 h 803"/>
                <a:gd name="T36" fmla="*/ 358 w 1209"/>
                <a:gd name="T37" fmla="*/ 576 h 803"/>
                <a:gd name="T38" fmla="*/ 358 w 1209"/>
                <a:gd name="T39" fmla="*/ 561 h 803"/>
                <a:gd name="T40" fmla="*/ 363 w 1209"/>
                <a:gd name="T41" fmla="*/ 546 h 803"/>
                <a:gd name="T42" fmla="*/ 365 w 1209"/>
                <a:gd name="T43" fmla="*/ 531 h 803"/>
                <a:gd name="T44" fmla="*/ 362 w 1209"/>
                <a:gd name="T45" fmla="*/ 525 h 803"/>
                <a:gd name="T46" fmla="*/ 343 w 1209"/>
                <a:gd name="T47" fmla="*/ 516 h 803"/>
                <a:gd name="T48" fmla="*/ 332 w 1209"/>
                <a:gd name="T49" fmla="*/ 515 h 803"/>
                <a:gd name="T50" fmla="*/ 317 w 1209"/>
                <a:gd name="T51" fmla="*/ 520 h 803"/>
                <a:gd name="T52" fmla="*/ 302 w 1209"/>
                <a:gd name="T53" fmla="*/ 520 h 803"/>
                <a:gd name="T54" fmla="*/ 291 w 1209"/>
                <a:gd name="T55" fmla="*/ 526 h 803"/>
                <a:gd name="T56" fmla="*/ 274 w 1209"/>
                <a:gd name="T57" fmla="*/ 525 h 803"/>
                <a:gd name="T58" fmla="*/ 264 w 1209"/>
                <a:gd name="T59" fmla="*/ 520 h 803"/>
                <a:gd name="T60" fmla="*/ 248 w 1209"/>
                <a:gd name="T61" fmla="*/ 515 h 803"/>
                <a:gd name="T62" fmla="*/ 239 w 1209"/>
                <a:gd name="T63" fmla="*/ 500 h 803"/>
                <a:gd name="T64" fmla="*/ 223 w 1209"/>
                <a:gd name="T65" fmla="*/ 492 h 803"/>
                <a:gd name="T66" fmla="*/ 211 w 1209"/>
                <a:gd name="T67" fmla="*/ 483 h 803"/>
                <a:gd name="T68" fmla="*/ 205 w 1209"/>
                <a:gd name="T69" fmla="*/ 497 h 803"/>
                <a:gd name="T70" fmla="*/ 198 w 1209"/>
                <a:gd name="T71" fmla="*/ 485 h 803"/>
                <a:gd name="T72" fmla="*/ 190 w 1209"/>
                <a:gd name="T73" fmla="*/ 483 h 803"/>
                <a:gd name="T74" fmla="*/ 175 w 1209"/>
                <a:gd name="T75" fmla="*/ 490 h 803"/>
                <a:gd name="T76" fmla="*/ 164 w 1209"/>
                <a:gd name="T77" fmla="*/ 485 h 803"/>
                <a:gd name="T78" fmla="*/ 144 w 1209"/>
                <a:gd name="T79" fmla="*/ 482 h 803"/>
                <a:gd name="T80" fmla="*/ 119 w 1209"/>
                <a:gd name="T81" fmla="*/ 470 h 803"/>
                <a:gd name="T82" fmla="*/ 101 w 1209"/>
                <a:gd name="T83" fmla="*/ 470 h 803"/>
                <a:gd name="T84" fmla="*/ 78 w 1209"/>
                <a:gd name="T85" fmla="*/ 470 h 803"/>
                <a:gd name="T86" fmla="*/ 65 w 1209"/>
                <a:gd name="T87" fmla="*/ 454 h 803"/>
                <a:gd name="T88" fmla="*/ 55 w 1209"/>
                <a:gd name="T89" fmla="*/ 439 h 803"/>
                <a:gd name="T90" fmla="*/ 43 w 1209"/>
                <a:gd name="T91" fmla="*/ 422 h 803"/>
                <a:gd name="T92" fmla="*/ 33 w 1209"/>
                <a:gd name="T93" fmla="*/ 409 h 803"/>
                <a:gd name="T94" fmla="*/ 23 w 1209"/>
                <a:gd name="T95" fmla="*/ 394 h 803"/>
                <a:gd name="T96" fmla="*/ 129 w 1209"/>
                <a:gd name="T97" fmla="*/ 214 h 803"/>
                <a:gd name="T98" fmla="*/ 249 w 1209"/>
                <a:gd name="T99" fmla="*/ 134 h 803"/>
                <a:gd name="T100" fmla="*/ 358 w 1209"/>
                <a:gd name="T101" fmla="*/ 130 h 803"/>
                <a:gd name="T102" fmla="*/ 472 w 1209"/>
                <a:gd name="T103" fmla="*/ 109 h 803"/>
                <a:gd name="T104" fmla="*/ 540 w 1209"/>
                <a:gd name="T105" fmla="*/ 44 h 803"/>
                <a:gd name="T106" fmla="*/ 640 w 1209"/>
                <a:gd name="T107" fmla="*/ 59 h 803"/>
                <a:gd name="T108" fmla="*/ 686 w 1209"/>
                <a:gd name="T109" fmla="*/ 44 h 803"/>
                <a:gd name="T110" fmla="*/ 767 w 1209"/>
                <a:gd name="T111" fmla="*/ 5 h 803"/>
                <a:gd name="T112" fmla="*/ 825 w 1209"/>
                <a:gd name="T113" fmla="*/ 79 h 803"/>
                <a:gd name="T114" fmla="*/ 843 w 1209"/>
                <a:gd name="T115" fmla="*/ 188 h 803"/>
                <a:gd name="T116" fmla="*/ 886 w 1209"/>
                <a:gd name="T117" fmla="*/ 279 h 803"/>
                <a:gd name="T118" fmla="*/ 965 w 1209"/>
                <a:gd name="T119" fmla="*/ 285 h 803"/>
                <a:gd name="T120" fmla="*/ 1053 w 1209"/>
                <a:gd name="T121" fmla="*/ 251 h 803"/>
                <a:gd name="T122" fmla="*/ 1125 w 1209"/>
                <a:gd name="T123" fmla="*/ 203 h 803"/>
                <a:gd name="T124" fmla="*/ 1186 w 1209"/>
                <a:gd name="T125" fmla="*/ 152 h 80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803">
                  <a:moveTo>
                    <a:pt x="404" y="800"/>
                  </a:move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path>
              </a:pathLst>
            </a:custGeom>
            <a:noFill/>
            <a:ln w="4763">
              <a:solidFill>
                <a:srgbClr val="FFFFFF"/>
              </a:solidFill>
              <a:prstDash val="solid"/>
              <a:round/>
              <a:headEnd/>
              <a:tailEnd/>
            </a:ln>
          </p:spPr>
          <p:txBody>
            <a:bodyPr/>
            <a:lstStyle/>
            <a:p>
              <a:endParaRPr lang="en-US"/>
            </a:p>
          </p:txBody>
        </p:sp>
        <p:sp>
          <p:nvSpPr>
            <p:cNvPr id="40979" name="Freeform 16"/>
            <p:cNvSpPr>
              <a:spLocks/>
            </p:cNvSpPr>
            <p:nvPr/>
          </p:nvSpPr>
          <p:spPr bwMode="auto">
            <a:xfrm>
              <a:off x="1705" y="2038"/>
              <a:ext cx="1458" cy="2112"/>
            </a:xfrm>
            <a:custGeom>
              <a:avLst/>
              <a:gdLst>
                <a:gd name="T0" fmla="*/ 859 w 1458"/>
                <a:gd name="T1" fmla="*/ 43 h 2112"/>
                <a:gd name="T2" fmla="*/ 927 w 1458"/>
                <a:gd name="T3" fmla="*/ 58 h 2112"/>
                <a:gd name="T4" fmla="*/ 973 w 1458"/>
                <a:gd name="T5" fmla="*/ 119 h 2112"/>
                <a:gd name="T6" fmla="*/ 1014 w 1458"/>
                <a:gd name="T7" fmla="*/ 180 h 2112"/>
                <a:gd name="T8" fmla="*/ 1040 w 1458"/>
                <a:gd name="T9" fmla="*/ 233 h 2112"/>
                <a:gd name="T10" fmla="*/ 1113 w 1458"/>
                <a:gd name="T11" fmla="*/ 246 h 2112"/>
                <a:gd name="T12" fmla="*/ 1172 w 1458"/>
                <a:gd name="T13" fmla="*/ 246 h 2112"/>
                <a:gd name="T14" fmla="*/ 1240 w 1458"/>
                <a:gd name="T15" fmla="*/ 248 h 2112"/>
                <a:gd name="T16" fmla="*/ 1276 w 1458"/>
                <a:gd name="T17" fmla="*/ 263 h 2112"/>
                <a:gd name="T18" fmla="*/ 1313 w 1458"/>
                <a:gd name="T19" fmla="*/ 299 h 2112"/>
                <a:gd name="T20" fmla="*/ 1347 w 1458"/>
                <a:gd name="T21" fmla="*/ 340 h 2112"/>
                <a:gd name="T22" fmla="*/ 1384 w 1458"/>
                <a:gd name="T23" fmla="*/ 355 h 2112"/>
                <a:gd name="T24" fmla="*/ 1398 w 1458"/>
                <a:gd name="T25" fmla="*/ 395 h 2112"/>
                <a:gd name="T26" fmla="*/ 1423 w 1458"/>
                <a:gd name="T27" fmla="*/ 441 h 2112"/>
                <a:gd name="T28" fmla="*/ 1418 w 1458"/>
                <a:gd name="T29" fmla="*/ 485 h 2112"/>
                <a:gd name="T30" fmla="*/ 1417 w 1458"/>
                <a:gd name="T31" fmla="*/ 522 h 2112"/>
                <a:gd name="T32" fmla="*/ 1433 w 1458"/>
                <a:gd name="T33" fmla="*/ 558 h 2112"/>
                <a:gd name="T34" fmla="*/ 1398 w 1458"/>
                <a:gd name="T35" fmla="*/ 586 h 2112"/>
                <a:gd name="T36" fmla="*/ 1387 w 1458"/>
                <a:gd name="T37" fmla="*/ 627 h 2112"/>
                <a:gd name="T38" fmla="*/ 1425 w 1458"/>
                <a:gd name="T39" fmla="*/ 649 h 2112"/>
                <a:gd name="T40" fmla="*/ 1446 w 1458"/>
                <a:gd name="T41" fmla="*/ 702 h 2112"/>
                <a:gd name="T42" fmla="*/ 1428 w 1458"/>
                <a:gd name="T43" fmla="*/ 782 h 2112"/>
                <a:gd name="T44" fmla="*/ 1384 w 1458"/>
                <a:gd name="T45" fmla="*/ 843 h 2112"/>
                <a:gd name="T46" fmla="*/ 1397 w 1458"/>
                <a:gd name="T47" fmla="*/ 924 h 2112"/>
                <a:gd name="T48" fmla="*/ 1377 w 1458"/>
                <a:gd name="T49" fmla="*/ 1008 h 2112"/>
                <a:gd name="T50" fmla="*/ 1344 w 1458"/>
                <a:gd name="T51" fmla="*/ 1089 h 2112"/>
                <a:gd name="T52" fmla="*/ 1227 w 1458"/>
                <a:gd name="T53" fmla="*/ 1914 h 2112"/>
                <a:gd name="T54" fmla="*/ 678 w 1458"/>
                <a:gd name="T55" fmla="*/ 2049 h 2112"/>
                <a:gd name="T56" fmla="*/ 165 w 1458"/>
                <a:gd name="T57" fmla="*/ 2077 h 2112"/>
                <a:gd name="T58" fmla="*/ 176 w 1458"/>
                <a:gd name="T59" fmla="*/ 1779 h 2112"/>
                <a:gd name="T60" fmla="*/ 176 w 1458"/>
                <a:gd name="T61" fmla="*/ 1688 h 2112"/>
                <a:gd name="T62" fmla="*/ 151 w 1458"/>
                <a:gd name="T63" fmla="*/ 1630 h 2112"/>
                <a:gd name="T64" fmla="*/ 135 w 1458"/>
                <a:gd name="T65" fmla="*/ 1556 h 2112"/>
                <a:gd name="T66" fmla="*/ 112 w 1458"/>
                <a:gd name="T67" fmla="*/ 1507 h 2112"/>
                <a:gd name="T68" fmla="*/ 49 w 1458"/>
                <a:gd name="T69" fmla="*/ 1465 h 2112"/>
                <a:gd name="T70" fmla="*/ 6 w 1458"/>
                <a:gd name="T71" fmla="*/ 1417 h 2112"/>
                <a:gd name="T72" fmla="*/ 67 w 1458"/>
                <a:gd name="T73" fmla="*/ 1368 h 2112"/>
                <a:gd name="T74" fmla="*/ 123 w 1458"/>
                <a:gd name="T75" fmla="*/ 1312 h 2112"/>
                <a:gd name="T76" fmla="*/ 135 w 1458"/>
                <a:gd name="T77" fmla="*/ 1249 h 2112"/>
                <a:gd name="T78" fmla="*/ 120 w 1458"/>
                <a:gd name="T79" fmla="*/ 1168 h 2112"/>
                <a:gd name="T80" fmla="*/ 143 w 1458"/>
                <a:gd name="T81" fmla="*/ 1094 h 2112"/>
                <a:gd name="T82" fmla="*/ 244 w 1458"/>
                <a:gd name="T83" fmla="*/ 1083 h 2112"/>
                <a:gd name="T84" fmla="*/ 305 w 1458"/>
                <a:gd name="T85" fmla="*/ 1036 h 2112"/>
                <a:gd name="T86" fmla="*/ 377 w 1458"/>
                <a:gd name="T87" fmla="*/ 1041 h 2112"/>
                <a:gd name="T88" fmla="*/ 438 w 1458"/>
                <a:gd name="T89" fmla="*/ 992 h 2112"/>
                <a:gd name="T90" fmla="*/ 488 w 1458"/>
                <a:gd name="T91" fmla="*/ 962 h 2112"/>
                <a:gd name="T92" fmla="*/ 539 w 1458"/>
                <a:gd name="T93" fmla="*/ 926 h 2112"/>
                <a:gd name="T94" fmla="*/ 582 w 1458"/>
                <a:gd name="T95" fmla="*/ 913 h 2112"/>
                <a:gd name="T96" fmla="*/ 641 w 1458"/>
                <a:gd name="T97" fmla="*/ 885 h 2112"/>
                <a:gd name="T98" fmla="*/ 655 w 1458"/>
                <a:gd name="T99" fmla="*/ 825 h 2112"/>
                <a:gd name="T100" fmla="*/ 658 w 1458"/>
                <a:gd name="T101" fmla="*/ 769 h 2112"/>
                <a:gd name="T102" fmla="*/ 674 w 1458"/>
                <a:gd name="T103" fmla="*/ 721 h 2112"/>
                <a:gd name="T104" fmla="*/ 699 w 1458"/>
                <a:gd name="T105" fmla="*/ 682 h 2112"/>
                <a:gd name="T106" fmla="*/ 716 w 1458"/>
                <a:gd name="T107" fmla="*/ 627 h 2112"/>
                <a:gd name="T108" fmla="*/ 704 w 1458"/>
                <a:gd name="T109" fmla="*/ 560 h 2112"/>
                <a:gd name="T110" fmla="*/ 707 w 1458"/>
                <a:gd name="T111" fmla="*/ 495 h 2112"/>
                <a:gd name="T112" fmla="*/ 739 w 1458"/>
                <a:gd name="T113" fmla="*/ 476 h 2112"/>
                <a:gd name="T114" fmla="*/ 782 w 1458"/>
                <a:gd name="T115" fmla="*/ 419 h 2112"/>
                <a:gd name="T116" fmla="*/ 782 w 1458"/>
                <a:gd name="T117" fmla="*/ 353 h 2112"/>
                <a:gd name="T118" fmla="*/ 782 w 1458"/>
                <a:gd name="T119" fmla="*/ 274 h 2112"/>
                <a:gd name="T120" fmla="*/ 775 w 1458"/>
                <a:gd name="T121" fmla="*/ 207 h 2112"/>
                <a:gd name="T122" fmla="*/ 782 w 1458"/>
                <a:gd name="T123" fmla="*/ 136 h 2112"/>
                <a:gd name="T124" fmla="*/ 775 w 1458"/>
                <a:gd name="T125" fmla="*/ 68 h 211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458" h="2112">
                  <a:moveTo>
                    <a:pt x="778" y="0"/>
                  </a:moveTo>
                  <a:lnTo>
                    <a:pt x="782" y="4"/>
                  </a:lnTo>
                  <a:lnTo>
                    <a:pt x="783" y="4"/>
                  </a:lnTo>
                  <a:lnTo>
                    <a:pt x="785" y="4"/>
                  </a:lnTo>
                  <a:lnTo>
                    <a:pt x="786" y="4"/>
                  </a:lnTo>
                  <a:lnTo>
                    <a:pt x="788" y="2"/>
                  </a:lnTo>
                  <a:lnTo>
                    <a:pt x="788" y="4"/>
                  </a:lnTo>
                  <a:lnTo>
                    <a:pt x="790" y="4"/>
                  </a:lnTo>
                  <a:lnTo>
                    <a:pt x="791" y="4"/>
                  </a:lnTo>
                  <a:lnTo>
                    <a:pt x="793" y="4"/>
                  </a:lnTo>
                  <a:lnTo>
                    <a:pt x="795" y="4"/>
                  </a:lnTo>
                  <a:lnTo>
                    <a:pt x="796" y="4"/>
                  </a:lnTo>
                  <a:lnTo>
                    <a:pt x="798" y="4"/>
                  </a:lnTo>
                  <a:lnTo>
                    <a:pt x="801" y="4"/>
                  </a:lnTo>
                  <a:lnTo>
                    <a:pt x="805" y="4"/>
                  </a:lnTo>
                  <a:lnTo>
                    <a:pt x="806" y="4"/>
                  </a:lnTo>
                  <a:lnTo>
                    <a:pt x="808" y="4"/>
                  </a:lnTo>
                  <a:lnTo>
                    <a:pt x="808" y="5"/>
                  </a:lnTo>
                  <a:lnTo>
                    <a:pt x="810" y="5"/>
                  </a:lnTo>
                  <a:lnTo>
                    <a:pt x="811" y="5"/>
                  </a:lnTo>
                  <a:lnTo>
                    <a:pt x="813" y="4"/>
                  </a:lnTo>
                  <a:lnTo>
                    <a:pt x="813" y="2"/>
                  </a:lnTo>
                  <a:lnTo>
                    <a:pt x="814" y="2"/>
                  </a:lnTo>
                  <a:lnTo>
                    <a:pt x="818" y="2"/>
                  </a:lnTo>
                  <a:lnTo>
                    <a:pt x="819" y="2"/>
                  </a:lnTo>
                  <a:lnTo>
                    <a:pt x="819" y="4"/>
                  </a:lnTo>
                  <a:lnTo>
                    <a:pt x="821" y="4"/>
                  </a:lnTo>
                  <a:lnTo>
                    <a:pt x="823" y="5"/>
                  </a:lnTo>
                  <a:lnTo>
                    <a:pt x="824" y="5"/>
                  </a:lnTo>
                  <a:lnTo>
                    <a:pt x="829" y="5"/>
                  </a:lnTo>
                  <a:lnTo>
                    <a:pt x="829" y="7"/>
                  </a:lnTo>
                  <a:lnTo>
                    <a:pt x="829" y="9"/>
                  </a:lnTo>
                  <a:lnTo>
                    <a:pt x="831" y="10"/>
                  </a:lnTo>
                  <a:lnTo>
                    <a:pt x="833" y="12"/>
                  </a:lnTo>
                  <a:lnTo>
                    <a:pt x="836" y="12"/>
                  </a:lnTo>
                  <a:lnTo>
                    <a:pt x="839" y="12"/>
                  </a:lnTo>
                  <a:lnTo>
                    <a:pt x="841" y="14"/>
                  </a:lnTo>
                  <a:lnTo>
                    <a:pt x="841" y="15"/>
                  </a:lnTo>
                  <a:lnTo>
                    <a:pt x="841" y="17"/>
                  </a:lnTo>
                  <a:lnTo>
                    <a:pt x="841" y="19"/>
                  </a:lnTo>
                  <a:lnTo>
                    <a:pt x="841" y="20"/>
                  </a:lnTo>
                  <a:lnTo>
                    <a:pt x="841" y="24"/>
                  </a:lnTo>
                  <a:lnTo>
                    <a:pt x="841" y="25"/>
                  </a:lnTo>
                  <a:lnTo>
                    <a:pt x="841" y="27"/>
                  </a:lnTo>
                  <a:lnTo>
                    <a:pt x="843" y="28"/>
                  </a:lnTo>
                  <a:lnTo>
                    <a:pt x="844" y="30"/>
                  </a:lnTo>
                  <a:lnTo>
                    <a:pt x="844" y="32"/>
                  </a:lnTo>
                  <a:lnTo>
                    <a:pt x="846" y="32"/>
                  </a:lnTo>
                  <a:lnTo>
                    <a:pt x="846" y="33"/>
                  </a:lnTo>
                  <a:lnTo>
                    <a:pt x="847" y="33"/>
                  </a:lnTo>
                  <a:lnTo>
                    <a:pt x="849" y="35"/>
                  </a:lnTo>
                  <a:lnTo>
                    <a:pt x="852" y="35"/>
                  </a:lnTo>
                  <a:lnTo>
                    <a:pt x="852" y="37"/>
                  </a:lnTo>
                  <a:lnTo>
                    <a:pt x="852" y="38"/>
                  </a:lnTo>
                  <a:lnTo>
                    <a:pt x="854" y="40"/>
                  </a:lnTo>
                  <a:lnTo>
                    <a:pt x="854" y="42"/>
                  </a:lnTo>
                  <a:lnTo>
                    <a:pt x="856" y="42"/>
                  </a:lnTo>
                  <a:lnTo>
                    <a:pt x="857" y="43"/>
                  </a:lnTo>
                  <a:lnTo>
                    <a:pt x="859" y="43"/>
                  </a:lnTo>
                  <a:lnTo>
                    <a:pt x="861" y="43"/>
                  </a:lnTo>
                  <a:lnTo>
                    <a:pt x="864" y="43"/>
                  </a:lnTo>
                  <a:lnTo>
                    <a:pt x="866" y="43"/>
                  </a:lnTo>
                  <a:lnTo>
                    <a:pt x="867" y="45"/>
                  </a:lnTo>
                  <a:lnTo>
                    <a:pt x="869" y="45"/>
                  </a:lnTo>
                  <a:lnTo>
                    <a:pt x="871" y="47"/>
                  </a:lnTo>
                  <a:lnTo>
                    <a:pt x="871" y="48"/>
                  </a:lnTo>
                  <a:lnTo>
                    <a:pt x="874" y="48"/>
                  </a:lnTo>
                  <a:lnTo>
                    <a:pt x="876" y="48"/>
                  </a:lnTo>
                  <a:lnTo>
                    <a:pt x="877" y="48"/>
                  </a:lnTo>
                  <a:lnTo>
                    <a:pt x="880" y="47"/>
                  </a:lnTo>
                  <a:lnTo>
                    <a:pt x="882" y="45"/>
                  </a:lnTo>
                  <a:lnTo>
                    <a:pt x="884" y="43"/>
                  </a:lnTo>
                  <a:lnTo>
                    <a:pt x="884" y="42"/>
                  </a:lnTo>
                  <a:lnTo>
                    <a:pt x="884" y="40"/>
                  </a:lnTo>
                  <a:lnTo>
                    <a:pt x="885" y="40"/>
                  </a:lnTo>
                  <a:lnTo>
                    <a:pt x="887" y="38"/>
                  </a:lnTo>
                  <a:lnTo>
                    <a:pt x="889" y="37"/>
                  </a:lnTo>
                  <a:lnTo>
                    <a:pt x="890" y="37"/>
                  </a:lnTo>
                  <a:lnTo>
                    <a:pt x="892" y="35"/>
                  </a:lnTo>
                  <a:lnTo>
                    <a:pt x="894" y="33"/>
                  </a:lnTo>
                  <a:lnTo>
                    <a:pt x="895" y="35"/>
                  </a:lnTo>
                  <a:lnTo>
                    <a:pt x="899" y="33"/>
                  </a:lnTo>
                  <a:lnTo>
                    <a:pt x="902" y="33"/>
                  </a:lnTo>
                  <a:lnTo>
                    <a:pt x="904" y="35"/>
                  </a:lnTo>
                  <a:lnTo>
                    <a:pt x="905" y="37"/>
                  </a:lnTo>
                  <a:lnTo>
                    <a:pt x="907" y="38"/>
                  </a:lnTo>
                  <a:lnTo>
                    <a:pt x="910" y="38"/>
                  </a:lnTo>
                  <a:lnTo>
                    <a:pt x="912" y="40"/>
                  </a:lnTo>
                  <a:lnTo>
                    <a:pt x="913" y="40"/>
                  </a:lnTo>
                  <a:lnTo>
                    <a:pt x="915" y="40"/>
                  </a:lnTo>
                  <a:lnTo>
                    <a:pt x="915" y="38"/>
                  </a:lnTo>
                  <a:lnTo>
                    <a:pt x="917" y="38"/>
                  </a:lnTo>
                  <a:lnTo>
                    <a:pt x="917" y="37"/>
                  </a:lnTo>
                  <a:lnTo>
                    <a:pt x="917" y="35"/>
                  </a:lnTo>
                  <a:lnTo>
                    <a:pt x="920" y="37"/>
                  </a:lnTo>
                  <a:lnTo>
                    <a:pt x="920" y="38"/>
                  </a:lnTo>
                  <a:lnTo>
                    <a:pt x="922" y="40"/>
                  </a:lnTo>
                  <a:lnTo>
                    <a:pt x="923" y="42"/>
                  </a:lnTo>
                  <a:lnTo>
                    <a:pt x="925" y="40"/>
                  </a:lnTo>
                  <a:lnTo>
                    <a:pt x="927" y="38"/>
                  </a:lnTo>
                  <a:lnTo>
                    <a:pt x="928" y="37"/>
                  </a:lnTo>
                  <a:lnTo>
                    <a:pt x="930" y="37"/>
                  </a:lnTo>
                  <a:lnTo>
                    <a:pt x="932" y="37"/>
                  </a:lnTo>
                  <a:lnTo>
                    <a:pt x="933" y="37"/>
                  </a:lnTo>
                  <a:lnTo>
                    <a:pt x="935" y="38"/>
                  </a:lnTo>
                  <a:lnTo>
                    <a:pt x="933" y="40"/>
                  </a:lnTo>
                  <a:lnTo>
                    <a:pt x="932" y="40"/>
                  </a:lnTo>
                  <a:lnTo>
                    <a:pt x="930" y="42"/>
                  </a:lnTo>
                  <a:lnTo>
                    <a:pt x="928" y="42"/>
                  </a:lnTo>
                  <a:lnTo>
                    <a:pt x="928" y="43"/>
                  </a:lnTo>
                  <a:lnTo>
                    <a:pt x="930" y="47"/>
                  </a:lnTo>
                  <a:lnTo>
                    <a:pt x="932" y="48"/>
                  </a:lnTo>
                  <a:lnTo>
                    <a:pt x="930" y="50"/>
                  </a:lnTo>
                  <a:lnTo>
                    <a:pt x="930" y="52"/>
                  </a:lnTo>
                  <a:lnTo>
                    <a:pt x="928" y="53"/>
                  </a:lnTo>
                  <a:lnTo>
                    <a:pt x="928" y="55"/>
                  </a:lnTo>
                  <a:lnTo>
                    <a:pt x="927" y="57"/>
                  </a:lnTo>
                  <a:lnTo>
                    <a:pt x="927" y="58"/>
                  </a:lnTo>
                  <a:lnTo>
                    <a:pt x="927" y="60"/>
                  </a:lnTo>
                  <a:lnTo>
                    <a:pt x="925" y="63"/>
                  </a:lnTo>
                  <a:lnTo>
                    <a:pt x="925" y="65"/>
                  </a:lnTo>
                  <a:lnTo>
                    <a:pt x="925" y="66"/>
                  </a:lnTo>
                  <a:lnTo>
                    <a:pt x="927" y="66"/>
                  </a:lnTo>
                  <a:lnTo>
                    <a:pt x="927" y="68"/>
                  </a:lnTo>
                  <a:lnTo>
                    <a:pt x="927" y="70"/>
                  </a:lnTo>
                  <a:lnTo>
                    <a:pt x="928" y="70"/>
                  </a:lnTo>
                  <a:lnTo>
                    <a:pt x="928" y="71"/>
                  </a:lnTo>
                  <a:lnTo>
                    <a:pt x="930" y="73"/>
                  </a:lnTo>
                  <a:lnTo>
                    <a:pt x="930" y="75"/>
                  </a:lnTo>
                  <a:lnTo>
                    <a:pt x="932" y="76"/>
                  </a:lnTo>
                  <a:lnTo>
                    <a:pt x="932" y="78"/>
                  </a:lnTo>
                  <a:lnTo>
                    <a:pt x="932" y="80"/>
                  </a:lnTo>
                  <a:lnTo>
                    <a:pt x="932" y="81"/>
                  </a:lnTo>
                  <a:lnTo>
                    <a:pt x="933" y="81"/>
                  </a:lnTo>
                  <a:lnTo>
                    <a:pt x="935" y="83"/>
                  </a:lnTo>
                  <a:lnTo>
                    <a:pt x="937" y="85"/>
                  </a:lnTo>
                  <a:lnTo>
                    <a:pt x="938" y="85"/>
                  </a:lnTo>
                  <a:lnTo>
                    <a:pt x="940" y="85"/>
                  </a:lnTo>
                  <a:lnTo>
                    <a:pt x="941" y="86"/>
                  </a:lnTo>
                  <a:lnTo>
                    <a:pt x="941" y="85"/>
                  </a:lnTo>
                  <a:lnTo>
                    <a:pt x="943" y="85"/>
                  </a:lnTo>
                  <a:lnTo>
                    <a:pt x="945" y="85"/>
                  </a:lnTo>
                  <a:lnTo>
                    <a:pt x="945" y="83"/>
                  </a:lnTo>
                  <a:lnTo>
                    <a:pt x="946" y="83"/>
                  </a:lnTo>
                  <a:lnTo>
                    <a:pt x="946" y="85"/>
                  </a:lnTo>
                  <a:lnTo>
                    <a:pt x="948" y="85"/>
                  </a:lnTo>
                  <a:lnTo>
                    <a:pt x="948" y="86"/>
                  </a:lnTo>
                  <a:lnTo>
                    <a:pt x="950" y="86"/>
                  </a:lnTo>
                  <a:lnTo>
                    <a:pt x="950" y="88"/>
                  </a:lnTo>
                  <a:lnTo>
                    <a:pt x="950" y="90"/>
                  </a:lnTo>
                  <a:lnTo>
                    <a:pt x="951" y="91"/>
                  </a:lnTo>
                  <a:lnTo>
                    <a:pt x="953" y="91"/>
                  </a:lnTo>
                  <a:lnTo>
                    <a:pt x="955" y="91"/>
                  </a:lnTo>
                  <a:lnTo>
                    <a:pt x="956" y="90"/>
                  </a:lnTo>
                  <a:lnTo>
                    <a:pt x="958" y="90"/>
                  </a:lnTo>
                  <a:lnTo>
                    <a:pt x="960" y="90"/>
                  </a:lnTo>
                  <a:lnTo>
                    <a:pt x="960" y="91"/>
                  </a:lnTo>
                  <a:lnTo>
                    <a:pt x="961" y="93"/>
                  </a:lnTo>
                  <a:lnTo>
                    <a:pt x="961" y="94"/>
                  </a:lnTo>
                  <a:lnTo>
                    <a:pt x="961" y="96"/>
                  </a:lnTo>
                  <a:lnTo>
                    <a:pt x="963" y="98"/>
                  </a:lnTo>
                  <a:lnTo>
                    <a:pt x="963" y="99"/>
                  </a:lnTo>
                  <a:lnTo>
                    <a:pt x="965" y="101"/>
                  </a:lnTo>
                  <a:lnTo>
                    <a:pt x="965" y="103"/>
                  </a:lnTo>
                  <a:lnTo>
                    <a:pt x="966" y="104"/>
                  </a:lnTo>
                  <a:lnTo>
                    <a:pt x="968" y="106"/>
                  </a:lnTo>
                  <a:lnTo>
                    <a:pt x="968" y="108"/>
                  </a:lnTo>
                  <a:lnTo>
                    <a:pt x="968" y="109"/>
                  </a:lnTo>
                  <a:lnTo>
                    <a:pt x="968" y="111"/>
                  </a:lnTo>
                  <a:lnTo>
                    <a:pt x="970" y="111"/>
                  </a:lnTo>
                  <a:lnTo>
                    <a:pt x="971" y="111"/>
                  </a:lnTo>
                  <a:lnTo>
                    <a:pt x="971" y="113"/>
                  </a:lnTo>
                  <a:lnTo>
                    <a:pt x="971" y="114"/>
                  </a:lnTo>
                  <a:lnTo>
                    <a:pt x="973" y="114"/>
                  </a:lnTo>
                  <a:lnTo>
                    <a:pt x="973" y="116"/>
                  </a:lnTo>
                  <a:lnTo>
                    <a:pt x="973" y="118"/>
                  </a:lnTo>
                  <a:lnTo>
                    <a:pt x="973" y="119"/>
                  </a:lnTo>
                  <a:lnTo>
                    <a:pt x="973" y="121"/>
                  </a:lnTo>
                  <a:lnTo>
                    <a:pt x="973" y="123"/>
                  </a:lnTo>
                  <a:lnTo>
                    <a:pt x="973" y="124"/>
                  </a:lnTo>
                  <a:lnTo>
                    <a:pt x="971" y="124"/>
                  </a:lnTo>
                  <a:lnTo>
                    <a:pt x="973" y="126"/>
                  </a:lnTo>
                  <a:lnTo>
                    <a:pt x="973" y="127"/>
                  </a:lnTo>
                  <a:lnTo>
                    <a:pt x="974" y="127"/>
                  </a:lnTo>
                  <a:lnTo>
                    <a:pt x="976" y="129"/>
                  </a:lnTo>
                  <a:lnTo>
                    <a:pt x="974" y="129"/>
                  </a:lnTo>
                  <a:lnTo>
                    <a:pt x="974" y="131"/>
                  </a:lnTo>
                  <a:lnTo>
                    <a:pt x="973" y="131"/>
                  </a:lnTo>
                  <a:lnTo>
                    <a:pt x="973" y="132"/>
                  </a:lnTo>
                  <a:lnTo>
                    <a:pt x="973" y="134"/>
                  </a:lnTo>
                  <a:lnTo>
                    <a:pt x="973" y="137"/>
                  </a:lnTo>
                  <a:lnTo>
                    <a:pt x="973" y="139"/>
                  </a:lnTo>
                  <a:lnTo>
                    <a:pt x="973" y="141"/>
                  </a:lnTo>
                  <a:lnTo>
                    <a:pt x="973" y="142"/>
                  </a:lnTo>
                  <a:lnTo>
                    <a:pt x="973" y="144"/>
                  </a:lnTo>
                  <a:lnTo>
                    <a:pt x="973" y="146"/>
                  </a:lnTo>
                  <a:lnTo>
                    <a:pt x="974" y="147"/>
                  </a:lnTo>
                  <a:lnTo>
                    <a:pt x="974" y="149"/>
                  </a:lnTo>
                  <a:lnTo>
                    <a:pt x="976" y="151"/>
                  </a:lnTo>
                  <a:lnTo>
                    <a:pt x="976" y="152"/>
                  </a:lnTo>
                  <a:lnTo>
                    <a:pt x="978" y="152"/>
                  </a:lnTo>
                  <a:lnTo>
                    <a:pt x="978" y="154"/>
                  </a:lnTo>
                  <a:lnTo>
                    <a:pt x="979" y="154"/>
                  </a:lnTo>
                  <a:lnTo>
                    <a:pt x="981" y="152"/>
                  </a:lnTo>
                  <a:lnTo>
                    <a:pt x="983" y="152"/>
                  </a:lnTo>
                  <a:lnTo>
                    <a:pt x="984" y="152"/>
                  </a:lnTo>
                  <a:lnTo>
                    <a:pt x="984" y="151"/>
                  </a:lnTo>
                  <a:lnTo>
                    <a:pt x="986" y="152"/>
                  </a:lnTo>
                  <a:lnTo>
                    <a:pt x="988" y="152"/>
                  </a:lnTo>
                  <a:lnTo>
                    <a:pt x="989" y="154"/>
                  </a:lnTo>
                  <a:lnTo>
                    <a:pt x="991" y="154"/>
                  </a:lnTo>
                  <a:lnTo>
                    <a:pt x="991" y="156"/>
                  </a:lnTo>
                  <a:lnTo>
                    <a:pt x="993" y="156"/>
                  </a:lnTo>
                  <a:lnTo>
                    <a:pt x="994" y="157"/>
                  </a:lnTo>
                  <a:lnTo>
                    <a:pt x="996" y="159"/>
                  </a:lnTo>
                  <a:lnTo>
                    <a:pt x="998" y="160"/>
                  </a:lnTo>
                  <a:lnTo>
                    <a:pt x="998" y="162"/>
                  </a:lnTo>
                  <a:lnTo>
                    <a:pt x="999" y="164"/>
                  </a:lnTo>
                  <a:lnTo>
                    <a:pt x="1001" y="165"/>
                  </a:lnTo>
                  <a:lnTo>
                    <a:pt x="1003" y="167"/>
                  </a:lnTo>
                  <a:lnTo>
                    <a:pt x="1003" y="169"/>
                  </a:lnTo>
                  <a:lnTo>
                    <a:pt x="1004" y="170"/>
                  </a:lnTo>
                  <a:lnTo>
                    <a:pt x="1004" y="172"/>
                  </a:lnTo>
                  <a:lnTo>
                    <a:pt x="1006" y="172"/>
                  </a:lnTo>
                  <a:lnTo>
                    <a:pt x="1006" y="174"/>
                  </a:lnTo>
                  <a:lnTo>
                    <a:pt x="1007" y="174"/>
                  </a:lnTo>
                  <a:lnTo>
                    <a:pt x="1007" y="172"/>
                  </a:lnTo>
                  <a:lnTo>
                    <a:pt x="1009" y="172"/>
                  </a:lnTo>
                  <a:lnTo>
                    <a:pt x="1011" y="170"/>
                  </a:lnTo>
                  <a:lnTo>
                    <a:pt x="1011" y="172"/>
                  </a:lnTo>
                  <a:lnTo>
                    <a:pt x="1012" y="172"/>
                  </a:lnTo>
                  <a:lnTo>
                    <a:pt x="1012" y="174"/>
                  </a:lnTo>
                  <a:lnTo>
                    <a:pt x="1012" y="175"/>
                  </a:lnTo>
                  <a:lnTo>
                    <a:pt x="1012" y="177"/>
                  </a:lnTo>
                  <a:lnTo>
                    <a:pt x="1014" y="179"/>
                  </a:lnTo>
                  <a:lnTo>
                    <a:pt x="1014" y="180"/>
                  </a:lnTo>
                  <a:lnTo>
                    <a:pt x="1012" y="182"/>
                  </a:lnTo>
                  <a:lnTo>
                    <a:pt x="1014" y="182"/>
                  </a:lnTo>
                  <a:lnTo>
                    <a:pt x="1016" y="182"/>
                  </a:lnTo>
                  <a:lnTo>
                    <a:pt x="1017" y="182"/>
                  </a:lnTo>
                  <a:lnTo>
                    <a:pt x="1019" y="182"/>
                  </a:lnTo>
                  <a:lnTo>
                    <a:pt x="1021" y="182"/>
                  </a:lnTo>
                  <a:lnTo>
                    <a:pt x="1022" y="184"/>
                  </a:lnTo>
                  <a:lnTo>
                    <a:pt x="1024" y="185"/>
                  </a:lnTo>
                  <a:lnTo>
                    <a:pt x="1024" y="187"/>
                  </a:lnTo>
                  <a:lnTo>
                    <a:pt x="1026" y="189"/>
                  </a:lnTo>
                  <a:lnTo>
                    <a:pt x="1027" y="190"/>
                  </a:lnTo>
                  <a:lnTo>
                    <a:pt x="1029" y="190"/>
                  </a:lnTo>
                  <a:lnTo>
                    <a:pt x="1031" y="190"/>
                  </a:lnTo>
                  <a:lnTo>
                    <a:pt x="1031" y="192"/>
                  </a:lnTo>
                  <a:lnTo>
                    <a:pt x="1031" y="193"/>
                  </a:lnTo>
                  <a:lnTo>
                    <a:pt x="1031" y="195"/>
                  </a:lnTo>
                  <a:lnTo>
                    <a:pt x="1031" y="197"/>
                  </a:lnTo>
                  <a:lnTo>
                    <a:pt x="1031" y="198"/>
                  </a:lnTo>
                  <a:lnTo>
                    <a:pt x="1031" y="200"/>
                  </a:lnTo>
                  <a:lnTo>
                    <a:pt x="1031" y="202"/>
                  </a:lnTo>
                  <a:lnTo>
                    <a:pt x="1032" y="202"/>
                  </a:lnTo>
                  <a:lnTo>
                    <a:pt x="1032" y="203"/>
                  </a:lnTo>
                  <a:lnTo>
                    <a:pt x="1034" y="203"/>
                  </a:lnTo>
                  <a:lnTo>
                    <a:pt x="1036" y="203"/>
                  </a:lnTo>
                  <a:lnTo>
                    <a:pt x="1036" y="205"/>
                  </a:lnTo>
                  <a:lnTo>
                    <a:pt x="1037" y="205"/>
                  </a:lnTo>
                  <a:lnTo>
                    <a:pt x="1037" y="207"/>
                  </a:lnTo>
                  <a:lnTo>
                    <a:pt x="1037" y="208"/>
                  </a:lnTo>
                  <a:lnTo>
                    <a:pt x="1037" y="210"/>
                  </a:lnTo>
                  <a:lnTo>
                    <a:pt x="1036" y="210"/>
                  </a:lnTo>
                  <a:lnTo>
                    <a:pt x="1036" y="212"/>
                  </a:lnTo>
                  <a:lnTo>
                    <a:pt x="1034" y="212"/>
                  </a:lnTo>
                  <a:lnTo>
                    <a:pt x="1034" y="213"/>
                  </a:lnTo>
                  <a:lnTo>
                    <a:pt x="1032" y="213"/>
                  </a:lnTo>
                  <a:lnTo>
                    <a:pt x="1032" y="215"/>
                  </a:lnTo>
                  <a:lnTo>
                    <a:pt x="1031" y="215"/>
                  </a:lnTo>
                  <a:lnTo>
                    <a:pt x="1031" y="217"/>
                  </a:lnTo>
                  <a:lnTo>
                    <a:pt x="1031" y="218"/>
                  </a:lnTo>
                  <a:lnTo>
                    <a:pt x="1029" y="218"/>
                  </a:lnTo>
                  <a:lnTo>
                    <a:pt x="1029" y="220"/>
                  </a:lnTo>
                  <a:lnTo>
                    <a:pt x="1029" y="221"/>
                  </a:lnTo>
                  <a:lnTo>
                    <a:pt x="1027" y="221"/>
                  </a:lnTo>
                  <a:lnTo>
                    <a:pt x="1026" y="221"/>
                  </a:lnTo>
                  <a:lnTo>
                    <a:pt x="1026" y="223"/>
                  </a:lnTo>
                  <a:lnTo>
                    <a:pt x="1027" y="223"/>
                  </a:lnTo>
                  <a:lnTo>
                    <a:pt x="1027" y="225"/>
                  </a:lnTo>
                  <a:lnTo>
                    <a:pt x="1029" y="225"/>
                  </a:lnTo>
                  <a:lnTo>
                    <a:pt x="1029" y="226"/>
                  </a:lnTo>
                  <a:lnTo>
                    <a:pt x="1031" y="226"/>
                  </a:lnTo>
                  <a:lnTo>
                    <a:pt x="1031" y="228"/>
                  </a:lnTo>
                  <a:lnTo>
                    <a:pt x="1031" y="230"/>
                  </a:lnTo>
                  <a:lnTo>
                    <a:pt x="1032" y="230"/>
                  </a:lnTo>
                  <a:lnTo>
                    <a:pt x="1034" y="231"/>
                  </a:lnTo>
                  <a:lnTo>
                    <a:pt x="1034" y="233"/>
                  </a:lnTo>
                  <a:lnTo>
                    <a:pt x="1036" y="233"/>
                  </a:lnTo>
                  <a:lnTo>
                    <a:pt x="1036" y="235"/>
                  </a:lnTo>
                  <a:lnTo>
                    <a:pt x="1037" y="235"/>
                  </a:lnTo>
                  <a:lnTo>
                    <a:pt x="1039" y="233"/>
                  </a:lnTo>
                  <a:lnTo>
                    <a:pt x="1040" y="233"/>
                  </a:lnTo>
                  <a:lnTo>
                    <a:pt x="1042" y="233"/>
                  </a:lnTo>
                  <a:lnTo>
                    <a:pt x="1042" y="235"/>
                  </a:lnTo>
                  <a:lnTo>
                    <a:pt x="1044" y="235"/>
                  </a:lnTo>
                  <a:lnTo>
                    <a:pt x="1044" y="236"/>
                  </a:lnTo>
                  <a:lnTo>
                    <a:pt x="1045" y="235"/>
                  </a:lnTo>
                  <a:lnTo>
                    <a:pt x="1047" y="236"/>
                  </a:lnTo>
                  <a:lnTo>
                    <a:pt x="1049" y="235"/>
                  </a:lnTo>
                  <a:lnTo>
                    <a:pt x="1050" y="235"/>
                  </a:lnTo>
                  <a:lnTo>
                    <a:pt x="1052" y="236"/>
                  </a:lnTo>
                  <a:lnTo>
                    <a:pt x="1054" y="238"/>
                  </a:lnTo>
                  <a:lnTo>
                    <a:pt x="1054" y="236"/>
                  </a:lnTo>
                  <a:lnTo>
                    <a:pt x="1054" y="235"/>
                  </a:lnTo>
                  <a:lnTo>
                    <a:pt x="1054" y="233"/>
                  </a:lnTo>
                  <a:lnTo>
                    <a:pt x="1055" y="233"/>
                  </a:lnTo>
                  <a:lnTo>
                    <a:pt x="1057" y="231"/>
                  </a:lnTo>
                  <a:lnTo>
                    <a:pt x="1057" y="233"/>
                  </a:lnTo>
                  <a:lnTo>
                    <a:pt x="1059" y="233"/>
                  </a:lnTo>
                  <a:lnTo>
                    <a:pt x="1060" y="233"/>
                  </a:lnTo>
                  <a:lnTo>
                    <a:pt x="1062" y="233"/>
                  </a:lnTo>
                  <a:lnTo>
                    <a:pt x="1064" y="233"/>
                  </a:lnTo>
                  <a:lnTo>
                    <a:pt x="1065" y="235"/>
                  </a:lnTo>
                  <a:lnTo>
                    <a:pt x="1067" y="236"/>
                  </a:lnTo>
                  <a:lnTo>
                    <a:pt x="1068" y="236"/>
                  </a:lnTo>
                  <a:lnTo>
                    <a:pt x="1070" y="236"/>
                  </a:lnTo>
                  <a:lnTo>
                    <a:pt x="1072" y="236"/>
                  </a:lnTo>
                  <a:lnTo>
                    <a:pt x="1072" y="238"/>
                  </a:lnTo>
                  <a:lnTo>
                    <a:pt x="1073" y="238"/>
                  </a:lnTo>
                  <a:lnTo>
                    <a:pt x="1073" y="240"/>
                  </a:lnTo>
                  <a:lnTo>
                    <a:pt x="1073" y="241"/>
                  </a:lnTo>
                  <a:lnTo>
                    <a:pt x="1075" y="241"/>
                  </a:lnTo>
                  <a:lnTo>
                    <a:pt x="1075" y="243"/>
                  </a:lnTo>
                  <a:lnTo>
                    <a:pt x="1077" y="243"/>
                  </a:lnTo>
                  <a:lnTo>
                    <a:pt x="1078" y="243"/>
                  </a:lnTo>
                  <a:lnTo>
                    <a:pt x="1080" y="241"/>
                  </a:lnTo>
                  <a:lnTo>
                    <a:pt x="1080" y="240"/>
                  </a:lnTo>
                  <a:lnTo>
                    <a:pt x="1082" y="240"/>
                  </a:lnTo>
                  <a:lnTo>
                    <a:pt x="1083" y="240"/>
                  </a:lnTo>
                  <a:lnTo>
                    <a:pt x="1085" y="240"/>
                  </a:lnTo>
                  <a:lnTo>
                    <a:pt x="1087" y="240"/>
                  </a:lnTo>
                  <a:lnTo>
                    <a:pt x="1088" y="240"/>
                  </a:lnTo>
                  <a:lnTo>
                    <a:pt x="1090" y="241"/>
                  </a:lnTo>
                  <a:lnTo>
                    <a:pt x="1092" y="241"/>
                  </a:lnTo>
                  <a:lnTo>
                    <a:pt x="1093" y="241"/>
                  </a:lnTo>
                  <a:lnTo>
                    <a:pt x="1095" y="240"/>
                  </a:lnTo>
                  <a:lnTo>
                    <a:pt x="1097" y="240"/>
                  </a:lnTo>
                  <a:lnTo>
                    <a:pt x="1098" y="240"/>
                  </a:lnTo>
                  <a:lnTo>
                    <a:pt x="1100" y="241"/>
                  </a:lnTo>
                  <a:lnTo>
                    <a:pt x="1101" y="241"/>
                  </a:lnTo>
                  <a:lnTo>
                    <a:pt x="1101" y="243"/>
                  </a:lnTo>
                  <a:lnTo>
                    <a:pt x="1103" y="243"/>
                  </a:lnTo>
                  <a:lnTo>
                    <a:pt x="1103" y="241"/>
                  </a:lnTo>
                  <a:lnTo>
                    <a:pt x="1105" y="241"/>
                  </a:lnTo>
                  <a:lnTo>
                    <a:pt x="1106" y="241"/>
                  </a:lnTo>
                  <a:lnTo>
                    <a:pt x="1108" y="241"/>
                  </a:lnTo>
                  <a:lnTo>
                    <a:pt x="1110" y="241"/>
                  </a:lnTo>
                  <a:lnTo>
                    <a:pt x="1111" y="243"/>
                  </a:lnTo>
                  <a:lnTo>
                    <a:pt x="1111" y="245"/>
                  </a:lnTo>
                  <a:lnTo>
                    <a:pt x="1113" y="245"/>
                  </a:lnTo>
                  <a:lnTo>
                    <a:pt x="1113" y="246"/>
                  </a:lnTo>
                  <a:lnTo>
                    <a:pt x="1115" y="246"/>
                  </a:lnTo>
                  <a:lnTo>
                    <a:pt x="1116" y="248"/>
                  </a:lnTo>
                  <a:lnTo>
                    <a:pt x="1116" y="250"/>
                  </a:lnTo>
                  <a:lnTo>
                    <a:pt x="1118" y="250"/>
                  </a:lnTo>
                  <a:lnTo>
                    <a:pt x="1120" y="250"/>
                  </a:lnTo>
                  <a:lnTo>
                    <a:pt x="1120" y="253"/>
                  </a:lnTo>
                  <a:lnTo>
                    <a:pt x="1120" y="254"/>
                  </a:lnTo>
                  <a:lnTo>
                    <a:pt x="1121" y="254"/>
                  </a:lnTo>
                  <a:lnTo>
                    <a:pt x="1121" y="256"/>
                  </a:lnTo>
                  <a:lnTo>
                    <a:pt x="1123" y="256"/>
                  </a:lnTo>
                  <a:lnTo>
                    <a:pt x="1125" y="258"/>
                  </a:lnTo>
                  <a:lnTo>
                    <a:pt x="1126" y="259"/>
                  </a:lnTo>
                  <a:lnTo>
                    <a:pt x="1126" y="261"/>
                  </a:lnTo>
                  <a:lnTo>
                    <a:pt x="1126" y="263"/>
                  </a:lnTo>
                  <a:lnTo>
                    <a:pt x="1125" y="263"/>
                  </a:lnTo>
                  <a:lnTo>
                    <a:pt x="1125" y="264"/>
                  </a:lnTo>
                  <a:lnTo>
                    <a:pt x="1125" y="266"/>
                  </a:lnTo>
                  <a:lnTo>
                    <a:pt x="1125" y="268"/>
                  </a:lnTo>
                  <a:lnTo>
                    <a:pt x="1125" y="269"/>
                  </a:lnTo>
                  <a:lnTo>
                    <a:pt x="1125" y="271"/>
                  </a:lnTo>
                  <a:lnTo>
                    <a:pt x="1126" y="271"/>
                  </a:lnTo>
                  <a:lnTo>
                    <a:pt x="1128" y="273"/>
                  </a:lnTo>
                  <a:lnTo>
                    <a:pt x="1130" y="273"/>
                  </a:lnTo>
                  <a:lnTo>
                    <a:pt x="1130" y="274"/>
                  </a:lnTo>
                  <a:lnTo>
                    <a:pt x="1131" y="274"/>
                  </a:lnTo>
                  <a:lnTo>
                    <a:pt x="1133" y="274"/>
                  </a:lnTo>
                  <a:lnTo>
                    <a:pt x="1134" y="274"/>
                  </a:lnTo>
                  <a:lnTo>
                    <a:pt x="1136" y="274"/>
                  </a:lnTo>
                  <a:lnTo>
                    <a:pt x="1138" y="273"/>
                  </a:lnTo>
                  <a:lnTo>
                    <a:pt x="1139" y="273"/>
                  </a:lnTo>
                  <a:lnTo>
                    <a:pt x="1139" y="271"/>
                  </a:lnTo>
                  <a:lnTo>
                    <a:pt x="1141" y="271"/>
                  </a:lnTo>
                  <a:lnTo>
                    <a:pt x="1143" y="269"/>
                  </a:lnTo>
                  <a:lnTo>
                    <a:pt x="1144" y="269"/>
                  </a:lnTo>
                  <a:lnTo>
                    <a:pt x="1146" y="269"/>
                  </a:lnTo>
                  <a:lnTo>
                    <a:pt x="1146" y="268"/>
                  </a:lnTo>
                  <a:lnTo>
                    <a:pt x="1148" y="268"/>
                  </a:lnTo>
                  <a:lnTo>
                    <a:pt x="1149" y="268"/>
                  </a:lnTo>
                  <a:lnTo>
                    <a:pt x="1151" y="266"/>
                  </a:lnTo>
                  <a:lnTo>
                    <a:pt x="1153" y="266"/>
                  </a:lnTo>
                  <a:lnTo>
                    <a:pt x="1154" y="264"/>
                  </a:lnTo>
                  <a:lnTo>
                    <a:pt x="1154" y="263"/>
                  </a:lnTo>
                  <a:lnTo>
                    <a:pt x="1154" y="261"/>
                  </a:lnTo>
                  <a:lnTo>
                    <a:pt x="1156" y="259"/>
                  </a:lnTo>
                  <a:lnTo>
                    <a:pt x="1156" y="258"/>
                  </a:lnTo>
                  <a:lnTo>
                    <a:pt x="1158" y="256"/>
                  </a:lnTo>
                  <a:lnTo>
                    <a:pt x="1159" y="254"/>
                  </a:lnTo>
                  <a:lnTo>
                    <a:pt x="1161" y="254"/>
                  </a:lnTo>
                  <a:lnTo>
                    <a:pt x="1163" y="254"/>
                  </a:lnTo>
                  <a:lnTo>
                    <a:pt x="1164" y="254"/>
                  </a:lnTo>
                  <a:lnTo>
                    <a:pt x="1166" y="254"/>
                  </a:lnTo>
                  <a:lnTo>
                    <a:pt x="1167" y="254"/>
                  </a:lnTo>
                  <a:lnTo>
                    <a:pt x="1169" y="253"/>
                  </a:lnTo>
                  <a:lnTo>
                    <a:pt x="1171" y="253"/>
                  </a:lnTo>
                  <a:lnTo>
                    <a:pt x="1171" y="251"/>
                  </a:lnTo>
                  <a:lnTo>
                    <a:pt x="1171" y="250"/>
                  </a:lnTo>
                  <a:lnTo>
                    <a:pt x="1171" y="248"/>
                  </a:lnTo>
                  <a:lnTo>
                    <a:pt x="1172" y="248"/>
                  </a:lnTo>
                  <a:lnTo>
                    <a:pt x="1172" y="246"/>
                  </a:lnTo>
                  <a:lnTo>
                    <a:pt x="1174" y="246"/>
                  </a:lnTo>
                  <a:lnTo>
                    <a:pt x="1176" y="246"/>
                  </a:lnTo>
                  <a:lnTo>
                    <a:pt x="1177" y="245"/>
                  </a:lnTo>
                  <a:lnTo>
                    <a:pt x="1179" y="245"/>
                  </a:lnTo>
                  <a:lnTo>
                    <a:pt x="1181" y="243"/>
                  </a:lnTo>
                  <a:lnTo>
                    <a:pt x="1181" y="241"/>
                  </a:lnTo>
                  <a:lnTo>
                    <a:pt x="1182" y="240"/>
                  </a:lnTo>
                  <a:lnTo>
                    <a:pt x="1184" y="240"/>
                  </a:lnTo>
                  <a:lnTo>
                    <a:pt x="1184" y="238"/>
                  </a:lnTo>
                  <a:lnTo>
                    <a:pt x="1186" y="238"/>
                  </a:lnTo>
                  <a:lnTo>
                    <a:pt x="1187" y="238"/>
                  </a:lnTo>
                  <a:lnTo>
                    <a:pt x="1187" y="240"/>
                  </a:lnTo>
                  <a:lnTo>
                    <a:pt x="1189" y="240"/>
                  </a:lnTo>
                  <a:lnTo>
                    <a:pt x="1191" y="240"/>
                  </a:lnTo>
                  <a:lnTo>
                    <a:pt x="1192" y="240"/>
                  </a:lnTo>
                  <a:lnTo>
                    <a:pt x="1192" y="241"/>
                  </a:lnTo>
                  <a:lnTo>
                    <a:pt x="1192" y="243"/>
                  </a:lnTo>
                  <a:lnTo>
                    <a:pt x="1194" y="243"/>
                  </a:lnTo>
                  <a:lnTo>
                    <a:pt x="1194" y="245"/>
                  </a:lnTo>
                  <a:lnTo>
                    <a:pt x="1195" y="245"/>
                  </a:lnTo>
                  <a:lnTo>
                    <a:pt x="1197" y="245"/>
                  </a:lnTo>
                  <a:lnTo>
                    <a:pt x="1199" y="245"/>
                  </a:lnTo>
                  <a:lnTo>
                    <a:pt x="1200" y="245"/>
                  </a:lnTo>
                  <a:lnTo>
                    <a:pt x="1200" y="246"/>
                  </a:lnTo>
                  <a:lnTo>
                    <a:pt x="1202" y="246"/>
                  </a:lnTo>
                  <a:lnTo>
                    <a:pt x="1204" y="246"/>
                  </a:lnTo>
                  <a:lnTo>
                    <a:pt x="1204" y="248"/>
                  </a:lnTo>
                  <a:lnTo>
                    <a:pt x="1205" y="248"/>
                  </a:lnTo>
                  <a:lnTo>
                    <a:pt x="1205" y="250"/>
                  </a:lnTo>
                  <a:lnTo>
                    <a:pt x="1207" y="250"/>
                  </a:lnTo>
                  <a:lnTo>
                    <a:pt x="1207" y="251"/>
                  </a:lnTo>
                  <a:lnTo>
                    <a:pt x="1209" y="251"/>
                  </a:lnTo>
                  <a:lnTo>
                    <a:pt x="1209" y="253"/>
                  </a:lnTo>
                  <a:lnTo>
                    <a:pt x="1210" y="253"/>
                  </a:lnTo>
                  <a:lnTo>
                    <a:pt x="1210" y="254"/>
                  </a:lnTo>
                  <a:lnTo>
                    <a:pt x="1212" y="254"/>
                  </a:lnTo>
                  <a:lnTo>
                    <a:pt x="1214" y="254"/>
                  </a:lnTo>
                  <a:lnTo>
                    <a:pt x="1215" y="254"/>
                  </a:lnTo>
                  <a:lnTo>
                    <a:pt x="1217" y="254"/>
                  </a:lnTo>
                  <a:lnTo>
                    <a:pt x="1219" y="254"/>
                  </a:lnTo>
                  <a:lnTo>
                    <a:pt x="1219" y="253"/>
                  </a:lnTo>
                  <a:lnTo>
                    <a:pt x="1220" y="253"/>
                  </a:lnTo>
                  <a:lnTo>
                    <a:pt x="1222" y="253"/>
                  </a:lnTo>
                  <a:lnTo>
                    <a:pt x="1222" y="254"/>
                  </a:lnTo>
                  <a:lnTo>
                    <a:pt x="1224" y="254"/>
                  </a:lnTo>
                  <a:lnTo>
                    <a:pt x="1225" y="254"/>
                  </a:lnTo>
                  <a:lnTo>
                    <a:pt x="1227" y="254"/>
                  </a:lnTo>
                  <a:lnTo>
                    <a:pt x="1228" y="254"/>
                  </a:lnTo>
                  <a:lnTo>
                    <a:pt x="1228" y="253"/>
                  </a:lnTo>
                  <a:lnTo>
                    <a:pt x="1230" y="253"/>
                  </a:lnTo>
                  <a:lnTo>
                    <a:pt x="1230" y="251"/>
                  </a:lnTo>
                  <a:lnTo>
                    <a:pt x="1232" y="251"/>
                  </a:lnTo>
                  <a:lnTo>
                    <a:pt x="1233" y="251"/>
                  </a:lnTo>
                  <a:lnTo>
                    <a:pt x="1233" y="250"/>
                  </a:lnTo>
                  <a:lnTo>
                    <a:pt x="1235" y="250"/>
                  </a:lnTo>
                  <a:lnTo>
                    <a:pt x="1237" y="250"/>
                  </a:lnTo>
                  <a:lnTo>
                    <a:pt x="1238" y="250"/>
                  </a:lnTo>
                  <a:lnTo>
                    <a:pt x="1238" y="248"/>
                  </a:lnTo>
                  <a:lnTo>
                    <a:pt x="1240" y="248"/>
                  </a:lnTo>
                  <a:lnTo>
                    <a:pt x="1240" y="246"/>
                  </a:lnTo>
                  <a:lnTo>
                    <a:pt x="1240" y="245"/>
                  </a:lnTo>
                  <a:lnTo>
                    <a:pt x="1240" y="243"/>
                  </a:lnTo>
                  <a:lnTo>
                    <a:pt x="1242" y="245"/>
                  </a:lnTo>
                  <a:lnTo>
                    <a:pt x="1243" y="245"/>
                  </a:lnTo>
                  <a:lnTo>
                    <a:pt x="1245" y="246"/>
                  </a:lnTo>
                  <a:lnTo>
                    <a:pt x="1247" y="248"/>
                  </a:lnTo>
                  <a:lnTo>
                    <a:pt x="1250" y="250"/>
                  </a:lnTo>
                  <a:lnTo>
                    <a:pt x="1250" y="251"/>
                  </a:lnTo>
                  <a:lnTo>
                    <a:pt x="1252" y="251"/>
                  </a:lnTo>
                  <a:lnTo>
                    <a:pt x="1253" y="251"/>
                  </a:lnTo>
                  <a:lnTo>
                    <a:pt x="1255" y="251"/>
                  </a:lnTo>
                  <a:lnTo>
                    <a:pt x="1257" y="251"/>
                  </a:lnTo>
                  <a:lnTo>
                    <a:pt x="1257" y="253"/>
                  </a:lnTo>
                  <a:lnTo>
                    <a:pt x="1255" y="253"/>
                  </a:lnTo>
                  <a:lnTo>
                    <a:pt x="1255" y="254"/>
                  </a:lnTo>
                  <a:lnTo>
                    <a:pt x="1255" y="256"/>
                  </a:lnTo>
                  <a:lnTo>
                    <a:pt x="1255" y="258"/>
                  </a:lnTo>
                  <a:lnTo>
                    <a:pt x="1257" y="258"/>
                  </a:lnTo>
                  <a:lnTo>
                    <a:pt x="1258" y="258"/>
                  </a:lnTo>
                  <a:lnTo>
                    <a:pt x="1258" y="259"/>
                  </a:lnTo>
                  <a:lnTo>
                    <a:pt x="1257" y="261"/>
                  </a:lnTo>
                  <a:lnTo>
                    <a:pt x="1255" y="261"/>
                  </a:lnTo>
                  <a:lnTo>
                    <a:pt x="1253" y="263"/>
                  </a:lnTo>
                  <a:lnTo>
                    <a:pt x="1253" y="264"/>
                  </a:lnTo>
                  <a:lnTo>
                    <a:pt x="1255" y="264"/>
                  </a:lnTo>
                  <a:lnTo>
                    <a:pt x="1257" y="264"/>
                  </a:lnTo>
                  <a:lnTo>
                    <a:pt x="1258" y="264"/>
                  </a:lnTo>
                  <a:lnTo>
                    <a:pt x="1258" y="263"/>
                  </a:lnTo>
                  <a:lnTo>
                    <a:pt x="1260" y="263"/>
                  </a:lnTo>
                  <a:lnTo>
                    <a:pt x="1261" y="263"/>
                  </a:lnTo>
                  <a:lnTo>
                    <a:pt x="1261" y="264"/>
                  </a:lnTo>
                  <a:lnTo>
                    <a:pt x="1261" y="266"/>
                  </a:lnTo>
                  <a:lnTo>
                    <a:pt x="1260" y="266"/>
                  </a:lnTo>
                  <a:lnTo>
                    <a:pt x="1260" y="268"/>
                  </a:lnTo>
                  <a:lnTo>
                    <a:pt x="1260" y="266"/>
                  </a:lnTo>
                  <a:lnTo>
                    <a:pt x="1258" y="266"/>
                  </a:lnTo>
                  <a:lnTo>
                    <a:pt x="1258" y="268"/>
                  </a:lnTo>
                  <a:lnTo>
                    <a:pt x="1260" y="268"/>
                  </a:lnTo>
                  <a:lnTo>
                    <a:pt x="1261" y="268"/>
                  </a:lnTo>
                  <a:lnTo>
                    <a:pt x="1261" y="269"/>
                  </a:lnTo>
                  <a:lnTo>
                    <a:pt x="1261" y="268"/>
                  </a:lnTo>
                  <a:lnTo>
                    <a:pt x="1263" y="268"/>
                  </a:lnTo>
                  <a:lnTo>
                    <a:pt x="1265" y="268"/>
                  </a:lnTo>
                  <a:lnTo>
                    <a:pt x="1266" y="268"/>
                  </a:lnTo>
                  <a:lnTo>
                    <a:pt x="1266" y="266"/>
                  </a:lnTo>
                  <a:lnTo>
                    <a:pt x="1266" y="268"/>
                  </a:lnTo>
                  <a:lnTo>
                    <a:pt x="1268" y="266"/>
                  </a:lnTo>
                  <a:lnTo>
                    <a:pt x="1268" y="268"/>
                  </a:lnTo>
                  <a:lnTo>
                    <a:pt x="1268" y="266"/>
                  </a:lnTo>
                  <a:lnTo>
                    <a:pt x="1270" y="266"/>
                  </a:lnTo>
                  <a:lnTo>
                    <a:pt x="1271" y="266"/>
                  </a:lnTo>
                  <a:lnTo>
                    <a:pt x="1271" y="264"/>
                  </a:lnTo>
                  <a:lnTo>
                    <a:pt x="1273" y="264"/>
                  </a:lnTo>
                  <a:lnTo>
                    <a:pt x="1273" y="263"/>
                  </a:lnTo>
                  <a:lnTo>
                    <a:pt x="1273" y="261"/>
                  </a:lnTo>
                  <a:lnTo>
                    <a:pt x="1275" y="261"/>
                  </a:lnTo>
                  <a:lnTo>
                    <a:pt x="1275" y="263"/>
                  </a:lnTo>
                  <a:lnTo>
                    <a:pt x="1276" y="263"/>
                  </a:lnTo>
                  <a:lnTo>
                    <a:pt x="1275" y="263"/>
                  </a:lnTo>
                  <a:lnTo>
                    <a:pt x="1275" y="264"/>
                  </a:lnTo>
                  <a:lnTo>
                    <a:pt x="1275" y="266"/>
                  </a:lnTo>
                  <a:lnTo>
                    <a:pt x="1275" y="268"/>
                  </a:lnTo>
                  <a:lnTo>
                    <a:pt x="1276" y="268"/>
                  </a:lnTo>
                  <a:lnTo>
                    <a:pt x="1276" y="269"/>
                  </a:lnTo>
                  <a:lnTo>
                    <a:pt x="1278" y="269"/>
                  </a:lnTo>
                  <a:lnTo>
                    <a:pt x="1278" y="271"/>
                  </a:lnTo>
                  <a:lnTo>
                    <a:pt x="1280" y="271"/>
                  </a:lnTo>
                  <a:lnTo>
                    <a:pt x="1281" y="271"/>
                  </a:lnTo>
                  <a:lnTo>
                    <a:pt x="1281" y="269"/>
                  </a:lnTo>
                  <a:lnTo>
                    <a:pt x="1281" y="268"/>
                  </a:lnTo>
                  <a:lnTo>
                    <a:pt x="1283" y="268"/>
                  </a:lnTo>
                  <a:lnTo>
                    <a:pt x="1285" y="268"/>
                  </a:lnTo>
                  <a:lnTo>
                    <a:pt x="1285" y="269"/>
                  </a:lnTo>
                  <a:lnTo>
                    <a:pt x="1285" y="271"/>
                  </a:lnTo>
                  <a:lnTo>
                    <a:pt x="1286" y="273"/>
                  </a:lnTo>
                  <a:lnTo>
                    <a:pt x="1286" y="274"/>
                  </a:lnTo>
                  <a:lnTo>
                    <a:pt x="1285" y="276"/>
                  </a:lnTo>
                  <a:lnTo>
                    <a:pt x="1285" y="278"/>
                  </a:lnTo>
                  <a:lnTo>
                    <a:pt x="1285" y="279"/>
                  </a:lnTo>
                  <a:lnTo>
                    <a:pt x="1286" y="279"/>
                  </a:lnTo>
                  <a:lnTo>
                    <a:pt x="1288" y="278"/>
                  </a:lnTo>
                  <a:lnTo>
                    <a:pt x="1290" y="278"/>
                  </a:lnTo>
                  <a:lnTo>
                    <a:pt x="1291" y="279"/>
                  </a:lnTo>
                  <a:lnTo>
                    <a:pt x="1291" y="281"/>
                  </a:lnTo>
                  <a:lnTo>
                    <a:pt x="1291" y="283"/>
                  </a:lnTo>
                  <a:lnTo>
                    <a:pt x="1291" y="284"/>
                  </a:lnTo>
                  <a:lnTo>
                    <a:pt x="1293" y="284"/>
                  </a:lnTo>
                  <a:lnTo>
                    <a:pt x="1294" y="284"/>
                  </a:lnTo>
                  <a:lnTo>
                    <a:pt x="1294" y="283"/>
                  </a:lnTo>
                  <a:lnTo>
                    <a:pt x="1294" y="281"/>
                  </a:lnTo>
                  <a:lnTo>
                    <a:pt x="1296" y="281"/>
                  </a:lnTo>
                  <a:lnTo>
                    <a:pt x="1298" y="281"/>
                  </a:lnTo>
                  <a:lnTo>
                    <a:pt x="1299" y="283"/>
                  </a:lnTo>
                  <a:lnTo>
                    <a:pt x="1301" y="283"/>
                  </a:lnTo>
                  <a:lnTo>
                    <a:pt x="1303" y="283"/>
                  </a:lnTo>
                  <a:lnTo>
                    <a:pt x="1304" y="283"/>
                  </a:lnTo>
                  <a:lnTo>
                    <a:pt x="1306" y="284"/>
                  </a:lnTo>
                  <a:lnTo>
                    <a:pt x="1306" y="286"/>
                  </a:lnTo>
                  <a:lnTo>
                    <a:pt x="1306" y="287"/>
                  </a:lnTo>
                  <a:lnTo>
                    <a:pt x="1306" y="289"/>
                  </a:lnTo>
                  <a:lnTo>
                    <a:pt x="1304" y="291"/>
                  </a:lnTo>
                  <a:lnTo>
                    <a:pt x="1304" y="292"/>
                  </a:lnTo>
                  <a:lnTo>
                    <a:pt x="1304" y="294"/>
                  </a:lnTo>
                  <a:lnTo>
                    <a:pt x="1306" y="292"/>
                  </a:lnTo>
                  <a:lnTo>
                    <a:pt x="1308" y="292"/>
                  </a:lnTo>
                  <a:lnTo>
                    <a:pt x="1309" y="291"/>
                  </a:lnTo>
                  <a:lnTo>
                    <a:pt x="1311" y="291"/>
                  </a:lnTo>
                  <a:lnTo>
                    <a:pt x="1311" y="292"/>
                  </a:lnTo>
                  <a:lnTo>
                    <a:pt x="1309" y="294"/>
                  </a:lnTo>
                  <a:lnTo>
                    <a:pt x="1306" y="294"/>
                  </a:lnTo>
                  <a:lnTo>
                    <a:pt x="1304" y="296"/>
                  </a:lnTo>
                  <a:lnTo>
                    <a:pt x="1306" y="296"/>
                  </a:lnTo>
                  <a:lnTo>
                    <a:pt x="1306" y="297"/>
                  </a:lnTo>
                  <a:lnTo>
                    <a:pt x="1308" y="297"/>
                  </a:lnTo>
                  <a:lnTo>
                    <a:pt x="1309" y="299"/>
                  </a:lnTo>
                  <a:lnTo>
                    <a:pt x="1311" y="299"/>
                  </a:lnTo>
                  <a:lnTo>
                    <a:pt x="1313" y="299"/>
                  </a:lnTo>
                  <a:lnTo>
                    <a:pt x="1313" y="301"/>
                  </a:lnTo>
                  <a:lnTo>
                    <a:pt x="1311" y="301"/>
                  </a:lnTo>
                  <a:lnTo>
                    <a:pt x="1311" y="302"/>
                  </a:lnTo>
                  <a:lnTo>
                    <a:pt x="1311" y="304"/>
                  </a:lnTo>
                  <a:lnTo>
                    <a:pt x="1311" y="306"/>
                  </a:lnTo>
                  <a:lnTo>
                    <a:pt x="1313" y="306"/>
                  </a:lnTo>
                  <a:lnTo>
                    <a:pt x="1314" y="306"/>
                  </a:lnTo>
                  <a:lnTo>
                    <a:pt x="1316" y="307"/>
                  </a:lnTo>
                  <a:lnTo>
                    <a:pt x="1318" y="307"/>
                  </a:lnTo>
                  <a:lnTo>
                    <a:pt x="1319" y="307"/>
                  </a:lnTo>
                  <a:lnTo>
                    <a:pt x="1321" y="307"/>
                  </a:lnTo>
                  <a:lnTo>
                    <a:pt x="1322" y="307"/>
                  </a:lnTo>
                  <a:lnTo>
                    <a:pt x="1322" y="309"/>
                  </a:lnTo>
                  <a:lnTo>
                    <a:pt x="1322" y="311"/>
                  </a:lnTo>
                  <a:lnTo>
                    <a:pt x="1324" y="311"/>
                  </a:lnTo>
                  <a:lnTo>
                    <a:pt x="1326" y="311"/>
                  </a:lnTo>
                  <a:lnTo>
                    <a:pt x="1327" y="312"/>
                  </a:lnTo>
                  <a:lnTo>
                    <a:pt x="1329" y="312"/>
                  </a:lnTo>
                  <a:lnTo>
                    <a:pt x="1331" y="312"/>
                  </a:lnTo>
                  <a:lnTo>
                    <a:pt x="1332" y="312"/>
                  </a:lnTo>
                  <a:lnTo>
                    <a:pt x="1334" y="312"/>
                  </a:lnTo>
                  <a:lnTo>
                    <a:pt x="1336" y="314"/>
                  </a:lnTo>
                  <a:lnTo>
                    <a:pt x="1336" y="316"/>
                  </a:lnTo>
                  <a:lnTo>
                    <a:pt x="1334" y="316"/>
                  </a:lnTo>
                  <a:lnTo>
                    <a:pt x="1334" y="317"/>
                  </a:lnTo>
                  <a:lnTo>
                    <a:pt x="1334" y="319"/>
                  </a:lnTo>
                  <a:lnTo>
                    <a:pt x="1336" y="319"/>
                  </a:lnTo>
                  <a:lnTo>
                    <a:pt x="1337" y="319"/>
                  </a:lnTo>
                  <a:lnTo>
                    <a:pt x="1339" y="317"/>
                  </a:lnTo>
                  <a:lnTo>
                    <a:pt x="1339" y="319"/>
                  </a:lnTo>
                  <a:lnTo>
                    <a:pt x="1339" y="320"/>
                  </a:lnTo>
                  <a:lnTo>
                    <a:pt x="1337" y="320"/>
                  </a:lnTo>
                  <a:lnTo>
                    <a:pt x="1336" y="320"/>
                  </a:lnTo>
                  <a:lnTo>
                    <a:pt x="1334" y="320"/>
                  </a:lnTo>
                  <a:lnTo>
                    <a:pt x="1334" y="322"/>
                  </a:lnTo>
                  <a:lnTo>
                    <a:pt x="1332" y="322"/>
                  </a:lnTo>
                  <a:lnTo>
                    <a:pt x="1332" y="324"/>
                  </a:lnTo>
                  <a:lnTo>
                    <a:pt x="1334" y="325"/>
                  </a:lnTo>
                  <a:lnTo>
                    <a:pt x="1334" y="327"/>
                  </a:lnTo>
                  <a:lnTo>
                    <a:pt x="1336" y="329"/>
                  </a:lnTo>
                  <a:lnTo>
                    <a:pt x="1336" y="327"/>
                  </a:lnTo>
                  <a:lnTo>
                    <a:pt x="1337" y="327"/>
                  </a:lnTo>
                  <a:lnTo>
                    <a:pt x="1339" y="327"/>
                  </a:lnTo>
                  <a:lnTo>
                    <a:pt x="1339" y="329"/>
                  </a:lnTo>
                  <a:lnTo>
                    <a:pt x="1339" y="330"/>
                  </a:lnTo>
                  <a:lnTo>
                    <a:pt x="1341" y="330"/>
                  </a:lnTo>
                  <a:lnTo>
                    <a:pt x="1341" y="332"/>
                  </a:lnTo>
                  <a:lnTo>
                    <a:pt x="1342" y="332"/>
                  </a:lnTo>
                  <a:lnTo>
                    <a:pt x="1344" y="330"/>
                  </a:lnTo>
                  <a:lnTo>
                    <a:pt x="1346" y="332"/>
                  </a:lnTo>
                  <a:lnTo>
                    <a:pt x="1346" y="334"/>
                  </a:lnTo>
                  <a:lnTo>
                    <a:pt x="1346" y="335"/>
                  </a:lnTo>
                  <a:lnTo>
                    <a:pt x="1344" y="335"/>
                  </a:lnTo>
                  <a:lnTo>
                    <a:pt x="1344" y="337"/>
                  </a:lnTo>
                  <a:lnTo>
                    <a:pt x="1342" y="337"/>
                  </a:lnTo>
                  <a:lnTo>
                    <a:pt x="1342" y="339"/>
                  </a:lnTo>
                  <a:lnTo>
                    <a:pt x="1344" y="339"/>
                  </a:lnTo>
                  <a:lnTo>
                    <a:pt x="1346" y="339"/>
                  </a:lnTo>
                  <a:lnTo>
                    <a:pt x="1347" y="340"/>
                  </a:lnTo>
                  <a:lnTo>
                    <a:pt x="1349" y="340"/>
                  </a:lnTo>
                  <a:lnTo>
                    <a:pt x="1349" y="339"/>
                  </a:lnTo>
                  <a:lnTo>
                    <a:pt x="1351" y="339"/>
                  </a:lnTo>
                  <a:lnTo>
                    <a:pt x="1352" y="339"/>
                  </a:lnTo>
                  <a:lnTo>
                    <a:pt x="1352" y="340"/>
                  </a:lnTo>
                  <a:lnTo>
                    <a:pt x="1351" y="340"/>
                  </a:lnTo>
                  <a:lnTo>
                    <a:pt x="1351" y="342"/>
                  </a:lnTo>
                  <a:lnTo>
                    <a:pt x="1349" y="342"/>
                  </a:lnTo>
                  <a:lnTo>
                    <a:pt x="1349" y="344"/>
                  </a:lnTo>
                  <a:lnTo>
                    <a:pt x="1351" y="345"/>
                  </a:lnTo>
                  <a:lnTo>
                    <a:pt x="1351" y="347"/>
                  </a:lnTo>
                  <a:lnTo>
                    <a:pt x="1352" y="347"/>
                  </a:lnTo>
                  <a:lnTo>
                    <a:pt x="1352" y="349"/>
                  </a:lnTo>
                  <a:lnTo>
                    <a:pt x="1354" y="349"/>
                  </a:lnTo>
                  <a:lnTo>
                    <a:pt x="1354" y="347"/>
                  </a:lnTo>
                  <a:lnTo>
                    <a:pt x="1354" y="345"/>
                  </a:lnTo>
                  <a:lnTo>
                    <a:pt x="1352" y="344"/>
                  </a:lnTo>
                  <a:lnTo>
                    <a:pt x="1354" y="344"/>
                  </a:lnTo>
                  <a:lnTo>
                    <a:pt x="1355" y="344"/>
                  </a:lnTo>
                  <a:lnTo>
                    <a:pt x="1357" y="344"/>
                  </a:lnTo>
                  <a:lnTo>
                    <a:pt x="1359" y="344"/>
                  </a:lnTo>
                  <a:lnTo>
                    <a:pt x="1359" y="342"/>
                  </a:lnTo>
                  <a:lnTo>
                    <a:pt x="1360" y="342"/>
                  </a:lnTo>
                  <a:lnTo>
                    <a:pt x="1362" y="342"/>
                  </a:lnTo>
                  <a:lnTo>
                    <a:pt x="1364" y="342"/>
                  </a:lnTo>
                  <a:lnTo>
                    <a:pt x="1365" y="342"/>
                  </a:lnTo>
                  <a:lnTo>
                    <a:pt x="1365" y="344"/>
                  </a:lnTo>
                  <a:lnTo>
                    <a:pt x="1367" y="344"/>
                  </a:lnTo>
                  <a:lnTo>
                    <a:pt x="1369" y="345"/>
                  </a:lnTo>
                  <a:lnTo>
                    <a:pt x="1370" y="345"/>
                  </a:lnTo>
                  <a:lnTo>
                    <a:pt x="1370" y="344"/>
                  </a:lnTo>
                  <a:lnTo>
                    <a:pt x="1370" y="342"/>
                  </a:lnTo>
                  <a:lnTo>
                    <a:pt x="1369" y="342"/>
                  </a:lnTo>
                  <a:lnTo>
                    <a:pt x="1369" y="340"/>
                  </a:lnTo>
                  <a:lnTo>
                    <a:pt x="1370" y="340"/>
                  </a:lnTo>
                  <a:lnTo>
                    <a:pt x="1372" y="340"/>
                  </a:lnTo>
                  <a:lnTo>
                    <a:pt x="1374" y="340"/>
                  </a:lnTo>
                  <a:lnTo>
                    <a:pt x="1375" y="340"/>
                  </a:lnTo>
                  <a:lnTo>
                    <a:pt x="1375" y="342"/>
                  </a:lnTo>
                  <a:lnTo>
                    <a:pt x="1375" y="344"/>
                  </a:lnTo>
                  <a:lnTo>
                    <a:pt x="1377" y="344"/>
                  </a:lnTo>
                  <a:lnTo>
                    <a:pt x="1379" y="344"/>
                  </a:lnTo>
                  <a:lnTo>
                    <a:pt x="1379" y="345"/>
                  </a:lnTo>
                  <a:lnTo>
                    <a:pt x="1379" y="347"/>
                  </a:lnTo>
                  <a:lnTo>
                    <a:pt x="1379" y="349"/>
                  </a:lnTo>
                  <a:lnTo>
                    <a:pt x="1380" y="349"/>
                  </a:lnTo>
                  <a:lnTo>
                    <a:pt x="1380" y="347"/>
                  </a:lnTo>
                  <a:lnTo>
                    <a:pt x="1382" y="347"/>
                  </a:lnTo>
                  <a:lnTo>
                    <a:pt x="1382" y="349"/>
                  </a:lnTo>
                  <a:lnTo>
                    <a:pt x="1382" y="350"/>
                  </a:lnTo>
                  <a:lnTo>
                    <a:pt x="1380" y="352"/>
                  </a:lnTo>
                  <a:lnTo>
                    <a:pt x="1379" y="352"/>
                  </a:lnTo>
                  <a:lnTo>
                    <a:pt x="1377" y="352"/>
                  </a:lnTo>
                  <a:lnTo>
                    <a:pt x="1377" y="353"/>
                  </a:lnTo>
                  <a:lnTo>
                    <a:pt x="1379" y="353"/>
                  </a:lnTo>
                  <a:lnTo>
                    <a:pt x="1380" y="353"/>
                  </a:lnTo>
                  <a:lnTo>
                    <a:pt x="1382" y="353"/>
                  </a:lnTo>
                  <a:lnTo>
                    <a:pt x="1384" y="353"/>
                  </a:lnTo>
                  <a:lnTo>
                    <a:pt x="1384" y="355"/>
                  </a:lnTo>
                  <a:lnTo>
                    <a:pt x="1385" y="357"/>
                  </a:lnTo>
                  <a:lnTo>
                    <a:pt x="1387" y="357"/>
                  </a:lnTo>
                  <a:lnTo>
                    <a:pt x="1387" y="358"/>
                  </a:lnTo>
                  <a:lnTo>
                    <a:pt x="1387" y="360"/>
                  </a:lnTo>
                  <a:lnTo>
                    <a:pt x="1388" y="360"/>
                  </a:lnTo>
                  <a:lnTo>
                    <a:pt x="1390" y="360"/>
                  </a:lnTo>
                  <a:lnTo>
                    <a:pt x="1392" y="360"/>
                  </a:lnTo>
                  <a:lnTo>
                    <a:pt x="1393" y="360"/>
                  </a:lnTo>
                  <a:lnTo>
                    <a:pt x="1392" y="360"/>
                  </a:lnTo>
                  <a:lnTo>
                    <a:pt x="1392" y="362"/>
                  </a:lnTo>
                  <a:lnTo>
                    <a:pt x="1390" y="362"/>
                  </a:lnTo>
                  <a:lnTo>
                    <a:pt x="1388" y="363"/>
                  </a:lnTo>
                  <a:lnTo>
                    <a:pt x="1388" y="365"/>
                  </a:lnTo>
                  <a:lnTo>
                    <a:pt x="1388" y="367"/>
                  </a:lnTo>
                  <a:lnTo>
                    <a:pt x="1388" y="368"/>
                  </a:lnTo>
                  <a:lnTo>
                    <a:pt x="1390" y="368"/>
                  </a:lnTo>
                  <a:lnTo>
                    <a:pt x="1392" y="367"/>
                  </a:lnTo>
                  <a:lnTo>
                    <a:pt x="1393" y="367"/>
                  </a:lnTo>
                  <a:lnTo>
                    <a:pt x="1393" y="368"/>
                  </a:lnTo>
                  <a:lnTo>
                    <a:pt x="1395" y="368"/>
                  </a:lnTo>
                  <a:lnTo>
                    <a:pt x="1395" y="370"/>
                  </a:lnTo>
                  <a:lnTo>
                    <a:pt x="1393" y="372"/>
                  </a:lnTo>
                  <a:lnTo>
                    <a:pt x="1393" y="373"/>
                  </a:lnTo>
                  <a:lnTo>
                    <a:pt x="1395" y="373"/>
                  </a:lnTo>
                  <a:lnTo>
                    <a:pt x="1395" y="375"/>
                  </a:lnTo>
                  <a:lnTo>
                    <a:pt x="1393" y="375"/>
                  </a:lnTo>
                  <a:lnTo>
                    <a:pt x="1393" y="377"/>
                  </a:lnTo>
                  <a:lnTo>
                    <a:pt x="1392" y="377"/>
                  </a:lnTo>
                  <a:lnTo>
                    <a:pt x="1392" y="378"/>
                  </a:lnTo>
                  <a:lnTo>
                    <a:pt x="1390" y="380"/>
                  </a:lnTo>
                  <a:lnTo>
                    <a:pt x="1390" y="382"/>
                  </a:lnTo>
                  <a:lnTo>
                    <a:pt x="1388" y="382"/>
                  </a:lnTo>
                  <a:lnTo>
                    <a:pt x="1388" y="383"/>
                  </a:lnTo>
                  <a:lnTo>
                    <a:pt x="1390" y="383"/>
                  </a:lnTo>
                  <a:lnTo>
                    <a:pt x="1392" y="383"/>
                  </a:lnTo>
                  <a:lnTo>
                    <a:pt x="1393" y="383"/>
                  </a:lnTo>
                  <a:lnTo>
                    <a:pt x="1395" y="383"/>
                  </a:lnTo>
                  <a:lnTo>
                    <a:pt x="1395" y="385"/>
                  </a:lnTo>
                  <a:lnTo>
                    <a:pt x="1395" y="386"/>
                  </a:lnTo>
                  <a:lnTo>
                    <a:pt x="1393" y="386"/>
                  </a:lnTo>
                  <a:lnTo>
                    <a:pt x="1392" y="386"/>
                  </a:lnTo>
                  <a:lnTo>
                    <a:pt x="1392" y="388"/>
                  </a:lnTo>
                  <a:lnTo>
                    <a:pt x="1393" y="388"/>
                  </a:lnTo>
                  <a:lnTo>
                    <a:pt x="1393" y="390"/>
                  </a:lnTo>
                  <a:lnTo>
                    <a:pt x="1393" y="391"/>
                  </a:lnTo>
                  <a:lnTo>
                    <a:pt x="1395" y="391"/>
                  </a:lnTo>
                  <a:lnTo>
                    <a:pt x="1397" y="393"/>
                  </a:lnTo>
                  <a:lnTo>
                    <a:pt x="1398" y="393"/>
                  </a:lnTo>
                  <a:lnTo>
                    <a:pt x="1400" y="393"/>
                  </a:lnTo>
                  <a:lnTo>
                    <a:pt x="1400" y="391"/>
                  </a:lnTo>
                  <a:lnTo>
                    <a:pt x="1402" y="391"/>
                  </a:lnTo>
                  <a:lnTo>
                    <a:pt x="1402" y="390"/>
                  </a:lnTo>
                  <a:lnTo>
                    <a:pt x="1403" y="391"/>
                  </a:lnTo>
                  <a:lnTo>
                    <a:pt x="1403" y="393"/>
                  </a:lnTo>
                  <a:lnTo>
                    <a:pt x="1403" y="395"/>
                  </a:lnTo>
                  <a:lnTo>
                    <a:pt x="1403" y="396"/>
                  </a:lnTo>
                  <a:lnTo>
                    <a:pt x="1402" y="396"/>
                  </a:lnTo>
                  <a:lnTo>
                    <a:pt x="1400" y="395"/>
                  </a:lnTo>
                  <a:lnTo>
                    <a:pt x="1398" y="395"/>
                  </a:lnTo>
                  <a:lnTo>
                    <a:pt x="1397" y="395"/>
                  </a:lnTo>
                  <a:lnTo>
                    <a:pt x="1397" y="396"/>
                  </a:lnTo>
                  <a:lnTo>
                    <a:pt x="1398" y="398"/>
                  </a:lnTo>
                  <a:lnTo>
                    <a:pt x="1400" y="398"/>
                  </a:lnTo>
                  <a:lnTo>
                    <a:pt x="1402" y="400"/>
                  </a:lnTo>
                  <a:lnTo>
                    <a:pt x="1402" y="401"/>
                  </a:lnTo>
                  <a:lnTo>
                    <a:pt x="1402" y="403"/>
                  </a:lnTo>
                  <a:lnTo>
                    <a:pt x="1403" y="403"/>
                  </a:lnTo>
                  <a:lnTo>
                    <a:pt x="1403" y="405"/>
                  </a:lnTo>
                  <a:lnTo>
                    <a:pt x="1405" y="405"/>
                  </a:lnTo>
                  <a:lnTo>
                    <a:pt x="1407" y="403"/>
                  </a:lnTo>
                  <a:lnTo>
                    <a:pt x="1407" y="401"/>
                  </a:lnTo>
                  <a:lnTo>
                    <a:pt x="1408" y="401"/>
                  </a:lnTo>
                  <a:lnTo>
                    <a:pt x="1408" y="403"/>
                  </a:lnTo>
                  <a:lnTo>
                    <a:pt x="1408" y="405"/>
                  </a:lnTo>
                  <a:lnTo>
                    <a:pt x="1408" y="406"/>
                  </a:lnTo>
                  <a:lnTo>
                    <a:pt x="1410" y="406"/>
                  </a:lnTo>
                  <a:lnTo>
                    <a:pt x="1412" y="406"/>
                  </a:lnTo>
                  <a:lnTo>
                    <a:pt x="1413" y="405"/>
                  </a:lnTo>
                  <a:lnTo>
                    <a:pt x="1413" y="406"/>
                  </a:lnTo>
                  <a:lnTo>
                    <a:pt x="1413" y="408"/>
                  </a:lnTo>
                  <a:lnTo>
                    <a:pt x="1413" y="410"/>
                  </a:lnTo>
                  <a:lnTo>
                    <a:pt x="1413" y="411"/>
                  </a:lnTo>
                  <a:lnTo>
                    <a:pt x="1412" y="413"/>
                  </a:lnTo>
                  <a:lnTo>
                    <a:pt x="1410" y="413"/>
                  </a:lnTo>
                  <a:lnTo>
                    <a:pt x="1408" y="413"/>
                  </a:lnTo>
                  <a:lnTo>
                    <a:pt x="1408" y="415"/>
                  </a:lnTo>
                  <a:lnTo>
                    <a:pt x="1410" y="415"/>
                  </a:lnTo>
                  <a:lnTo>
                    <a:pt x="1410" y="416"/>
                  </a:lnTo>
                  <a:lnTo>
                    <a:pt x="1412" y="416"/>
                  </a:lnTo>
                  <a:lnTo>
                    <a:pt x="1412" y="418"/>
                  </a:lnTo>
                  <a:lnTo>
                    <a:pt x="1412" y="419"/>
                  </a:lnTo>
                  <a:lnTo>
                    <a:pt x="1412" y="421"/>
                  </a:lnTo>
                  <a:lnTo>
                    <a:pt x="1413" y="421"/>
                  </a:lnTo>
                  <a:lnTo>
                    <a:pt x="1415" y="423"/>
                  </a:lnTo>
                  <a:lnTo>
                    <a:pt x="1415" y="424"/>
                  </a:lnTo>
                  <a:lnTo>
                    <a:pt x="1415" y="426"/>
                  </a:lnTo>
                  <a:lnTo>
                    <a:pt x="1417" y="428"/>
                  </a:lnTo>
                  <a:lnTo>
                    <a:pt x="1417" y="429"/>
                  </a:lnTo>
                  <a:lnTo>
                    <a:pt x="1417" y="431"/>
                  </a:lnTo>
                  <a:lnTo>
                    <a:pt x="1415" y="431"/>
                  </a:lnTo>
                  <a:lnTo>
                    <a:pt x="1415" y="433"/>
                  </a:lnTo>
                  <a:lnTo>
                    <a:pt x="1413" y="434"/>
                  </a:lnTo>
                  <a:lnTo>
                    <a:pt x="1415" y="434"/>
                  </a:lnTo>
                  <a:lnTo>
                    <a:pt x="1415" y="436"/>
                  </a:lnTo>
                  <a:lnTo>
                    <a:pt x="1417" y="436"/>
                  </a:lnTo>
                  <a:lnTo>
                    <a:pt x="1417" y="438"/>
                  </a:lnTo>
                  <a:lnTo>
                    <a:pt x="1418" y="438"/>
                  </a:lnTo>
                  <a:lnTo>
                    <a:pt x="1418" y="436"/>
                  </a:lnTo>
                  <a:lnTo>
                    <a:pt x="1420" y="436"/>
                  </a:lnTo>
                  <a:lnTo>
                    <a:pt x="1421" y="434"/>
                  </a:lnTo>
                  <a:lnTo>
                    <a:pt x="1421" y="433"/>
                  </a:lnTo>
                  <a:lnTo>
                    <a:pt x="1423" y="433"/>
                  </a:lnTo>
                  <a:lnTo>
                    <a:pt x="1423" y="434"/>
                  </a:lnTo>
                  <a:lnTo>
                    <a:pt x="1423" y="436"/>
                  </a:lnTo>
                  <a:lnTo>
                    <a:pt x="1423" y="438"/>
                  </a:lnTo>
                  <a:lnTo>
                    <a:pt x="1425" y="439"/>
                  </a:lnTo>
                  <a:lnTo>
                    <a:pt x="1423" y="439"/>
                  </a:lnTo>
                  <a:lnTo>
                    <a:pt x="1423" y="441"/>
                  </a:lnTo>
                  <a:lnTo>
                    <a:pt x="1423" y="443"/>
                  </a:lnTo>
                  <a:lnTo>
                    <a:pt x="1423" y="444"/>
                  </a:lnTo>
                  <a:lnTo>
                    <a:pt x="1423" y="446"/>
                  </a:lnTo>
                  <a:lnTo>
                    <a:pt x="1425" y="446"/>
                  </a:lnTo>
                  <a:lnTo>
                    <a:pt x="1423" y="447"/>
                  </a:lnTo>
                  <a:lnTo>
                    <a:pt x="1423" y="449"/>
                  </a:lnTo>
                  <a:lnTo>
                    <a:pt x="1423" y="451"/>
                  </a:lnTo>
                  <a:lnTo>
                    <a:pt x="1423" y="452"/>
                  </a:lnTo>
                  <a:lnTo>
                    <a:pt x="1423" y="454"/>
                  </a:lnTo>
                  <a:lnTo>
                    <a:pt x="1423" y="456"/>
                  </a:lnTo>
                  <a:lnTo>
                    <a:pt x="1421" y="454"/>
                  </a:lnTo>
                  <a:lnTo>
                    <a:pt x="1420" y="452"/>
                  </a:lnTo>
                  <a:lnTo>
                    <a:pt x="1420" y="451"/>
                  </a:lnTo>
                  <a:lnTo>
                    <a:pt x="1420" y="449"/>
                  </a:lnTo>
                  <a:lnTo>
                    <a:pt x="1418" y="449"/>
                  </a:lnTo>
                  <a:lnTo>
                    <a:pt x="1418" y="447"/>
                  </a:lnTo>
                  <a:lnTo>
                    <a:pt x="1417" y="447"/>
                  </a:lnTo>
                  <a:lnTo>
                    <a:pt x="1417" y="449"/>
                  </a:lnTo>
                  <a:lnTo>
                    <a:pt x="1415" y="449"/>
                  </a:lnTo>
                  <a:lnTo>
                    <a:pt x="1413" y="451"/>
                  </a:lnTo>
                  <a:lnTo>
                    <a:pt x="1415" y="451"/>
                  </a:lnTo>
                  <a:lnTo>
                    <a:pt x="1415" y="452"/>
                  </a:lnTo>
                  <a:lnTo>
                    <a:pt x="1417" y="452"/>
                  </a:lnTo>
                  <a:lnTo>
                    <a:pt x="1417" y="454"/>
                  </a:lnTo>
                  <a:lnTo>
                    <a:pt x="1418" y="454"/>
                  </a:lnTo>
                  <a:lnTo>
                    <a:pt x="1420" y="454"/>
                  </a:lnTo>
                  <a:lnTo>
                    <a:pt x="1421" y="456"/>
                  </a:lnTo>
                  <a:lnTo>
                    <a:pt x="1421" y="457"/>
                  </a:lnTo>
                  <a:lnTo>
                    <a:pt x="1423" y="457"/>
                  </a:lnTo>
                  <a:lnTo>
                    <a:pt x="1423" y="459"/>
                  </a:lnTo>
                  <a:lnTo>
                    <a:pt x="1425" y="459"/>
                  </a:lnTo>
                  <a:lnTo>
                    <a:pt x="1425" y="461"/>
                  </a:lnTo>
                  <a:lnTo>
                    <a:pt x="1423" y="461"/>
                  </a:lnTo>
                  <a:lnTo>
                    <a:pt x="1423" y="462"/>
                  </a:lnTo>
                  <a:lnTo>
                    <a:pt x="1421" y="462"/>
                  </a:lnTo>
                  <a:lnTo>
                    <a:pt x="1420" y="464"/>
                  </a:lnTo>
                  <a:lnTo>
                    <a:pt x="1418" y="464"/>
                  </a:lnTo>
                  <a:lnTo>
                    <a:pt x="1417" y="462"/>
                  </a:lnTo>
                  <a:lnTo>
                    <a:pt x="1415" y="462"/>
                  </a:lnTo>
                  <a:lnTo>
                    <a:pt x="1413" y="464"/>
                  </a:lnTo>
                  <a:lnTo>
                    <a:pt x="1413" y="466"/>
                  </a:lnTo>
                  <a:lnTo>
                    <a:pt x="1415" y="466"/>
                  </a:lnTo>
                  <a:lnTo>
                    <a:pt x="1415" y="467"/>
                  </a:lnTo>
                  <a:lnTo>
                    <a:pt x="1417" y="467"/>
                  </a:lnTo>
                  <a:lnTo>
                    <a:pt x="1417" y="469"/>
                  </a:lnTo>
                  <a:lnTo>
                    <a:pt x="1418" y="469"/>
                  </a:lnTo>
                  <a:lnTo>
                    <a:pt x="1417" y="471"/>
                  </a:lnTo>
                  <a:lnTo>
                    <a:pt x="1417" y="469"/>
                  </a:lnTo>
                  <a:lnTo>
                    <a:pt x="1415" y="469"/>
                  </a:lnTo>
                  <a:lnTo>
                    <a:pt x="1415" y="471"/>
                  </a:lnTo>
                  <a:lnTo>
                    <a:pt x="1415" y="472"/>
                  </a:lnTo>
                  <a:lnTo>
                    <a:pt x="1415" y="474"/>
                  </a:lnTo>
                  <a:lnTo>
                    <a:pt x="1417" y="476"/>
                  </a:lnTo>
                  <a:lnTo>
                    <a:pt x="1417" y="477"/>
                  </a:lnTo>
                  <a:lnTo>
                    <a:pt x="1417" y="479"/>
                  </a:lnTo>
                  <a:lnTo>
                    <a:pt x="1418" y="480"/>
                  </a:lnTo>
                  <a:lnTo>
                    <a:pt x="1418" y="482"/>
                  </a:lnTo>
                  <a:lnTo>
                    <a:pt x="1418" y="484"/>
                  </a:lnTo>
                  <a:lnTo>
                    <a:pt x="1418" y="485"/>
                  </a:lnTo>
                  <a:lnTo>
                    <a:pt x="1420" y="485"/>
                  </a:lnTo>
                  <a:lnTo>
                    <a:pt x="1421" y="485"/>
                  </a:lnTo>
                  <a:lnTo>
                    <a:pt x="1421" y="487"/>
                  </a:lnTo>
                  <a:lnTo>
                    <a:pt x="1420" y="487"/>
                  </a:lnTo>
                  <a:lnTo>
                    <a:pt x="1420" y="489"/>
                  </a:lnTo>
                  <a:lnTo>
                    <a:pt x="1418" y="489"/>
                  </a:lnTo>
                  <a:lnTo>
                    <a:pt x="1417" y="489"/>
                  </a:lnTo>
                  <a:lnTo>
                    <a:pt x="1415" y="489"/>
                  </a:lnTo>
                  <a:lnTo>
                    <a:pt x="1413" y="487"/>
                  </a:lnTo>
                  <a:lnTo>
                    <a:pt x="1412" y="487"/>
                  </a:lnTo>
                  <a:lnTo>
                    <a:pt x="1410" y="487"/>
                  </a:lnTo>
                  <a:lnTo>
                    <a:pt x="1410" y="489"/>
                  </a:lnTo>
                  <a:lnTo>
                    <a:pt x="1410" y="490"/>
                  </a:lnTo>
                  <a:lnTo>
                    <a:pt x="1410" y="492"/>
                  </a:lnTo>
                  <a:lnTo>
                    <a:pt x="1408" y="492"/>
                  </a:lnTo>
                  <a:lnTo>
                    <a:pt x="1408" y="490"/>
                  </a:lnTo>
                  <a:lnTo>
                    <a:pt x="1410" y="489"/>
                  </a:lnTo>
                  <a:lnTo>
                    <a:pt x="1408" y="489"/>
                  </a:lnTo>
                  <a:lnTo>
                    <a:pt x="1407" y="489"/>
                  </a:lnTo>
                  <a:lnTo>
                    <a:pt x="1407" y="490"/>
                  </a:lnTo>
                  <a:lnTo>
                    <a:pt x="1407" y="492"/>
                  </a:lnTo>
                  <a:lnTo>
                    <a:pt x="1407" y="494"/>
                  </a:lnTo>
                  <a:lnTo>
                    <a:pt x="1407" y="495"/>
                  </a:lnTo>
                  <a:lnTo>
                    <a:pt x="1405" y="495"/>
                  </a:lnTo>
                  <a:lnTo>
                    <a:pt x="1405" y="497"/>
                  </a:lnTo>
                  <a:lnTo>
                    <a:pt x="1405" y="499"/>
                  </a:lnTo>
                  <a:lnTo>
                    <a:pt x="1407" y="500"/>
                  </a:lnTo>
                  <a:lnTo>
                    <a:pt x="1408" y="500"/>
                  </a:lnTo>
                  <a:lnTo>
                    <a:pt x="1410" y="500"/>
                  </a:lnTo>
                  <a:lnTo>
                    <a:pt x="1408" y="500"/>
                  </a:lnTo>
                  <a:lnTo>
                    <a:pt x="1408" y="502"/>
                  </a:lnTo>
                  <a:lnTo>
                    <a:pt x="1407" y="502"/>
                  </a:lnTo>
                  <a:lnTo>
                    <a:pt x="1407" y="504"/>
                  </a:lnTo>
                  <a:lnTo>
                    <a:pt x="1405" y="504"/>
                  </a:lnTo>
                  <a:lnTo>
                    <a:pt x="1403" y="504"/>
                  </a:lnTo>
                  <a:lnTo>
                    <a:pt x="1403" y="505"/>
                  </a:lnTo>
                  <a:lnTo>
                    <a:pt x="1405" y="507"/>
                  </a:lnTo>
                  <a:lnTo>
                    <a:pt x="1407" y="507"/>
                  </a:lnTo>
                  <a:lnTo>
                    <a:pt x="1408" y="507"/>
                  </a:lnTo>
                  <a:lnTo>
                    <a:pt x="1410" y="505"/>
                  </a:lnTo>
                  <a:lnTo>
                    <a:pt x="1410" y="507"/>
                  </a:lnTo>
                  <a:lnTo>
                    <a:pt x="1412" y="507"/>
                  </a:lnTo>
                  <a:lnTo>
                    <a:pt x="1410" y="509"/>
                  </a:lnTo>
                  <a:lnTo>
                    <a:pt x="1410" y="510"/>
                  </a:lnTo>
                  <a:lnTo>
                    <a:pt x="1408" y="510"/>
                  </a:lnTo>
                  <a:lnTo>
                    <a:pt x="1408" y="512"/>
                  </a:lnTo>
                  <a:lnTo>
                    <a:pt x="1408" y="513"/>
                  </a:lnTo>
                  <a:lnTo>
                    <a:pt x="1410" y="513"/>
                  </a:lnTo>
                  <a:lnTo>
                    <a:pt x="1412" y="513"/>
                  </a:lnTo>
                  <a:lnTo>
                    <a:pt x="1412" y="515"/>
                  </a:lnTo>
                  <a:lnTo>
                    <a:pt x="1413" y="515"/>
                  </a:lnTo>
                  <a:lnTo>
                    <a:pt x="1415" y="515"/>
                  </a:lnTo>
                  <a:lnTo>
                    <a:pt x="1417" y="515"/>
                  </a:lnTo>
                  <a:lnTo>
                    <a:pt x="1418" y="517"/>
                  </a:lnTo>
                  <a:lnTo>
                    <a:pt x="1417" y="518"/>
                  </a:lnTo>
                  <a:lnTo>
                    <a:pt x="1417" y="520"/>
                  </a:lnTo>
                  <a:lnTo>
                    <a:pt x="1415" y="520"/>
                  </a:lnTo>
                  <a:lnTo>
                    <a:pt x="1417" y="520"/>
                  </a:lnTo>
                  <a:lnTo>
                    <a:pt x="1417" y="522"/>
                  </a:lnTo>
                  <a:lnTo>
                    <a:pt x="1418" y="522"/>
                  </a:lnTo>
                  <a:lnTo>
                    <a:pt x="1420" y="523"/>
                  </a:lnTo>
                  <a:lnTo>
                    <a:pt x="1421" y="522"/>
                  </a:lnTo>
                  <a:lnTo>
                    <a:pt x="1423" y="522"/>
                  </a:lnTo>
                  <a:lnTo>
                    <a:pt x="1423" y="523"/>
                  </a:lnTo>
                  <a:lnTo>
                    <a:pt x="1421" y="523"/>
                  </a:lnTo>
                  <a:lnTo>
                    <a:pt x="1421" y="525"/>
                  </a:lnTo>
                  <a:lnTo>
                    <a:pt x="1421" y="527"/>
                  </a:lnTo>
                  <a:lnTo>
                    <a:pt x="1423" y="527"/>
                  </a:lnTo>
                  <a:lnTo>
                    <a:pt x="1423" y="528"/>
                  </a:lnTo>
                  <a:lnTo>
                    <a:pt x="1425" y="528"/>
                  </a:lnTo>
                  <a:lnTo>
                    <a:pt x="1426" y="528"/>
                  </a:lnTo>
                  <a:lnTo>
                    <a:pt x="1425" y="528"/>
                  </a:lnTo>
                  <a:lnTo>
                    <a:pt x="1425" y="530"/>
                  </a:lnTo>
                  <a:lnTo>
                    <a:pt x="1425" y="532"/>
                  </a:lnTo>
                  <a:lnTo>
                    <a:pt x="1426" y="533"/>
                  </a:lnTo>
                  <a:lnTo>
                    <a:pt x="1428" y="533"/>
                  </a:lnTo>
                  <a:lnTo>
                    <a:pt x="1430" y="533"/>
                  </a:lnTo>
                  <a:lnTo>
                    <a:pt x="1431" y="532"/>
                  </a:lnTo>
                  <a:lnTo>
                    <a:pt x="1431" y="533"/>
                  </a:lnTo>
                  <a:lnTo>
                    <a:pt x="1431" y="535"/>
                  </a:lnTo>
                  <a:lnTo>
                    <a:pt x="1431" y="537"/>
                  </a:lnTo>
                  <a:lnTo>
                    <a:pt x="1433" y="537"/>
                  </a:lnTo>
                  <a:lnTo>
                    <a:pt x="1433" y="538"/>
                  </a:lnTo>
                  <a:lnTo>
                    <a:pt x="1435" y="538"/>
                  </a:lnTo>
                  <a:lnTo>
                    <a:pt x="1435" y="540"/>
                  </a:lnTo>
                  <a:lnTo>
                    <a:pt x="1436" y="540"/>
                  </a:lnTo>
                  <a:lnTo>
                    <a:pt x="1436" y="542"/>
                  </a:lnTo>
                  <a:lnTo>
                    <a:pt x="1436" y="543"/>
                  </a:lnTo>
                  <a:lnTo>
                    <a:pt x="1438" y="543"/>
                  </a:lnTo>
                  <a:lnTo>
                    <a:pt x="1440" y="543"/>
                  </a:lnTo>
                  <a:lnTo>
                    <a:pt x="1441" y="543"/>
                  </a:lnTo>
                  <a:lnTo>
                    <a:pt x="1441" y="542"/>
                  </a:lnTo>
                  <a:lnTo>
                    <a:pt x="1445" y="542"/>
                  </a:lnTo>
                  <a:lnTo>
                    <a:pt x="1445" y="543"/>
                  </a:lnTo>
                  <a:lnTo>
                    <a:pt x="1446" y="543"/>
                  </a:lnTo>
                  <a:lnTo>
                    <a:pt x="1446" y="545"/>
                  </a:lnTo>
                  <a:lnTo>
                    <a:pt x="1446" y="546"/>
                  </a:lnTo>
                  <a:lnTo>
                    <a:pt x="1445" y="548"/>
                  </a:lnTo>
                  <a:lnTo>
                    <a:pt x="1445" y="550"/>
                  </a:lnTo>
                  <a:lnTo>
                    <a:pt x="1443" y="551"/>
                  </a:lnTo>
                  <a:lnTo>
                    <a:pt x="1445" y="553"/>
                  </a:lnTo>
                  <a:lnTo>
                    <a:pt x="1445" y="555"/>
                  </a:lnTo>
                  <a:lnTo>
                    <a:pt x="1443" y="555"/>
                  </a:lnTo>
                  <a:lnTo>
                    <a:pt x="1443" y="553"/>
                  </a:lnTo>
                  <a:lnTo>
                    <a:pt x="1441" y="553"/>
                  </a:lnTo>
                  <a:lnTo>
                    <a:pt x="1440" y="555"/>
                  </a:lnTo>
                  <a:lnTo>
                    <a:pt x="1438" y="553"/>
                  </a:lnTo>
                  <a:lnTo>
                    <a:pt x="1436" y="553"/>
                  </a:lnTo>
                  <a:lnTo>
                    <a:pt x="1435" y="553"/>
                  </a:lnTo>
                  <a:lnTo>
                    <a:pt x="1433" y="555"/>
                  </a:lnTo>
                  <a:lnTo>
                    <a:pt x="1433" y="556"/>
                  </a:lnTo>
                  <a:lnTo>
                    <a:pt x="1435" y="556"/>
                  </a:lnTo>
                  <a:lnTo>
                    <a:pt x="1435" y="558"/>
                  </a:lnTo>
                  <a:lnTo>
                    <a:pt x="1436" y="558"/>
                  </a:lnTo>
                  <a:lnTo>
                    <a:pt x="1436" y="560"/>
                  </a:lnTo>
                  <a:lnTo>
                    <a:pt x="1435" y="560"/>
                  </a:lnTo>
                  <a:lnTo>
                    <a:pt x="1435" y="558"/>
                  </a:lnTo>
                  <a:lnTo>
                    <a:pt x="1433" y="558"/>
                  </a:lnTo>
                  <a:lnTo>
                    <a:pt x="1433" y="556"/>
                  </a:lnTo>
                  <a:lnTo>
                    <a:pt x="1431" y="556"/>
                  </a:lnTo>
                  <a:lnTo>
                    <a:pt x="1430" y="556"/>
                  </a:lnTo>
                  <a:lnTo>
                    <a:pt x="1430" y="558"/>
                  </a:lnTo>
                  <a:lnTo>
                    <a:pt x="1428" y="558"/>
                  </a:lnTo>
                  <a:lnTo>
                    <a:pt x="1428" y="560"/>
                  </a:lnTo>
                  <a:lnTo>
                    <a:pt x="1426" y="561"/>
                  </a:lnTo>
                  <a:lnTo>
                    <a:pt x="1428" y="563"/>
                  </a:lnTo>
                  <a:lnTo>
                    <a:pt x="1428" y="565"/>
                  </a:lnTo>
                  <a:lnTo>
                    <a:pt x="1428" y="566"/>
                  </a:lnTo>
                  <a:lnTo>
                    <a:pt x="1430" y="566"/>
                  </a:lnTo>
                  <a:lnTo>
                    <a:pt x="1431" y="566"/>
                  </a:lnTo>
                  <a:lnTo>
                    <a:pt x="1431" y="568"/>
                  </a:lnTo>
                  <a:lnTo>
                    <a:pt x="1433" y="568"/>
                  </a:lnTo>
                  <a:lnTo>
                    <a:pt x="1433" y="570"/>
                  </a:lnTo>
                  <a:lnTo>
                    <a:pt x="1433" y="571"/>
                  </a:lnTo>
                  <a:lnTo>
                    <a:pt x="1433" y="573"/>
                  </a:lnTo>
                  <a:lnTo>
                    <a:pt x="1431" y="573"/>
                  </a:lnTo>
                  <a:lnTo>
                    <a:pt x="1431" y="575"/>
                  </a:lnTo>
                  <a:lnTo>
                    <a:pt x="1433" y="575"/>
                  </a:lnTo>
                  <a:lnTo>
                    <a:pt x="1433" y="576"/>
                  </a:lnTo>
                  <a:lnTo>
                    <a:pt x="1431" y="576"/>
                  </a:lnTo>
                  <a:lnTo>
                    <a:pt x="1430" y="576"/>
                  </a:lnTo>
                  <a:lnTo>
                    <a:pt x="1428" y="575"/>
                  </a:lnTo>
                  <a:lnTo>
                    <a:pt x="1428" y="573"/>
                  </a:lnTo>
                  <a:lnTo>
                    <a:pt x="1426" y="573"/>
                  </a:lnTo>
                  <a:lnTo>
                    <a:pt x="1426" y="575"/>
                  </a:lnTo>
                  <a:lnTo>
                    <a:pt x="1426" y="576"/>
                  </a:lnTo>
                  <a:lnTo>
                    <a:pt x="1425" y="576"/>
                  </a:lnTo>
                  <a:lnTo>
                    <a:pt x="1423" y="578"/>
                  </a:lnTo>
                  <a:lnTo>
                    <a:pt x="1423" y="579"/>
                  </a:lnTo>
                  <a:lnTo>
                    <a:pt x="1421" y="581"/>
                  </a:lnTo>
                  <a:lnTo>
                    <a:pt x="1421" y="579"/>
                  </a:lnTo>
                  <a:lnTo>
                    <a:pt x="1421" y="578"/>
                  </a:lnTo>
                  <a:lnTo>
                    <a:pt x="1423" y="576"/>
                  </a:lnTo>
                  <a:lnTo>
                    <a:pt x="1425" y="575"/>
                  </a:lnTo>
                  <a:lnTo>
                    <a:pt x="1423" y="573"/>
                  </a:lnTo>
                  <a:lnTo>
                    <a:pt x="1421" y="573"/>
                  </a:lnTo>
                  <a:lnTo>
                    <a:pt x="1420" y="575"/>
                  </a:lnTo>
                  <a:lnTo>
                    <a:pt x="1418" y="576"/>
                  </a:lnTo>
                  <a:lnTo>
                    <a:pt x="1417" y="576"/>
                  </a:lnTo>
                  <a:lnTo>
                    <a:pt x="1415" y="576"/>
                  </a:lnTo>
                  <a:lnTo>
                    <a:pt x="1413" y="576"/>
                  </a:lnTo>
                  <a:lnTo>
                    <a:pt x="1412" y="578"/>
                  </a:lnTo>
                  <a:lnTo>
                    <a:pt x="1412" y="579"/>
                  </a:lnTo>
                  <a:lnTo>
                    <a:pt x="1410" y="581"/>
                  </a:lnTo>
                  <a:lnTo>
                    <a:pt x="1410" y="583"/>
                  </a:lnTo>
                  <a:lnTo>
                    <a:pt x="1408" y="583"/>
                  </a:lnTo>
                  <a:lnTo>
                    <a:pt x="1407" y="583"/>
                  </a:lnTo>
                  <a:lnTo>
                    <a:pt x="1407" y="581"/>
                  </a:lnTo>
                  <a:lnTo>
                    <a:pt x="1405" y="581"/>
                  </a:lnTo>
                  <a:lnTo>
                    <a:pt x="1405" y="583"/>
                  </a:lnTo>
                  <a:lnTo>
                    <a:pt x="1403" y="583"/>
                  </a:lnTo>
                  <a:lnTo>
                    <a:pt x="1402" y="584"/>
                  </a:lnTo>
                  <a:lnTo>
                    <a:pt x="1400" y="586"/>
                  </a:lnTo>
                  <a:lnTo>
                    <a:pt x="1402" y="588"/>
                  </a:lnTo>
                  <a:lnTo>
                    <a:pt x="1400" y="589"/>
                  </a:lnTo>
                  <a:lnTo>
                    <a:pt x="1398" y="588"/>
                  </a:lnTo>
                  <a:lnTo>
                    <a:pt x="1398" y="586"/>
                  </a:lnTo>
                  <a:lnTo>
                    <a:pt x="1397" y="586"/>
                  </a:lnTo>
                  <a:lnTo>
                    <a:pt x="1397" y="588"/>
                  </a:lnTo>
                  <a:lnTo>
                    <a:pt x="1397" y="589"/>
                  </a:lnTo>
                  <a:lnTo>
                    <a:pt x="1398" y="589"/>
                  </a:lnTo>
                  <a:lnTo>
                    <a:pt x="1398" y="591"/>
                  </a:lnTo>
                  <a:lnTo>
                    <a:pt x="1398" y="593"/>
                  </a:lnTo>
                  <a:lnTo>
                    <a:pt x="1397" y="594"/>
                  </a:lnTo>
                  <a:lnTo>
                    <a:pt x="1395" y="594"/>
                  </a:lnTo>
                  <a:lnTo>
                    <a:pt x="1395" y="593"/>
                  </a:lnTo>
                  <a:lnTo>
                    <a:pt x="1393" y="593"/>
                  </a:lnTo>
                  <a:lnTo>
                    <a:pt x="1393" y="591"/>
                  </a:lnTo>
                  <a:lnTo>
                    <a:pt x="1392" y="591"/>
                  </a:lnTo>
                  <a:lnTo>
                    <a:pt x="1392" y="593"/>
                  </a:lnTo>
                  <a:lnTo>
                    <a:pt x="1392" y="594"/>
                  </a:lnTo>
                  <a:lnTo>
                    <a:pt x="1392" y="596"/>
                  </a:lnTo>
                  <a:lnTo>
                    <a:pt x="1392" y="598"/>
                  </a:lnTo>
                  <a:lnTo>
                    <a:pt x="1393" y="598"/>
                  </a:lnTo>
                  <a:lnTo>
                    <a:pt x="1395" y="598"/>
                  </a:lnTo>
                  <a:lnTo>
                    <a:pt x="1395" y="599"/>
                  </a:lnTo>
                  <a:lnTo>
                    <a:pt x="1395" y="601"/>
                  </a:lnTo>
                  <a:lnTo>
                    <a:pt x="1395" y="603"/>
                  </a:lnTo>
                  <a:lnTo>
                    <a:pt x="1393" y="604"/>
                  </a:lnTo>
                  <a:lnTo>
                    <a:pt x="1393" y="603"/>
                  </a:lnTo>
                  <a:lnTo>
                    <a:pt x="1393" y="601"/>
                  </a:lnTo>
                  <a:lnTo>
                    <a:pt x="1392" y="599"/>
                  </a:lnTo>
                  <a:lnTo>
                    <a:pt x="1390" y="599"/>
                  </a:lnTo>
                  <a:lnTo>
                    <a:pt x="1387" y="601"/>
                  </a:lnTo>
                  <a:lnTo>
                    <a:pt x="1387" y="603"/>
                  </a:lnTo>
                  <a:lnTo>
                    <a:pt x="1387" y="606"/>
                  </a:lnTo>
                  <a:lnTo>
                    <a:pt x="1388" y="606"/>
                  </a:lnTo>
                  <a:lnTo>
                    <a:pt x="1388" y="608"/>
                  </a:lnTo>
                  <a:lnTo>
                    <a:pt x="1388" y="609"/>
                  </a:lnTo>
                  <a:lnTo>
                    <a:pt x="1387" y="609"/>
                  </a:lnTo>
                  <a:lnTo>
                    <a:pt x="1388" y="611"/>
                  </a:lnTo>
                  <a:lnTo>
                    <a:pt x="1390" y="611"/>
                  </a:lnTo>
                  <a:lnTo>
                    <a:pt x="1392" y="612"/>
                  </a:lnTo>
                  <a:lnTo>
                    <a:pt x="1393" y="614"/>
                  </a:lnTo>
                  <a:lnTo>
                    <a:pt x="1393" y="616"/>
                  </a:lnTo>
                  <a:lnTo>
                    <a:pt x="1392" y="616"/>
                  </a:lnTo>
                  <a:lnTo>
                    <a:pt x="1390" y="617"/>
                  </a:lnTo>
                  <a:lnTo>
                    <a:pt x="1390" y="619"/>
                  </a:lnTo>
                  <a:lnTo>
                    <a:pt x="1388" y="619"/>
                  </a:lnTo>
                  <a:lnTo>
                    <a:pt x="1390" y="619"/>
                  </a:lnTo>
                  <a:lnTo>
                    <a:pt x="1390" y="621"/>
                  </a:lnTo>
                  <a:lnTo>
                    <a:pt x="1392" y="621"/>
                  </a:lnTo>
                  <a:lnTo>
                    <a:pt x="1393" y="622"/>
                  </a:lnTo>
                  <a:lnTo>
                    <a:pt x="1392" y="624"/>
                  </a:lnTo>
                  <a:lnTo>
                    <a:pt x="1392" y="626"/>
                  </a:lnTo>
                  <a:lnTo>
                    <a:pt x="1390" y="626"/>
                  </a:lnTo>
                  <a:lnTo>
                    <a:pt x="1388" y="626"/>
                  </a:lnTo>
                  <a:lnTo>
                    <a:pt x="1387" y="624"/>
                  </a:lnTo>
                  <a:lnTo>
                    <a:pt x="1387" y="622"/>
                  </a:lnTo>
                  <a:lnTo>
                    <a:pt x="1385" y="622"/>
                  </a:lnTo>
                  <a:lnTo>
                    <a:pt x="1385" y="624"/>
                  </a:lnTo>
                  <a:lnTo>
                    <a:pt x="1384" y="624"/>
                  </a:lnTo>
                  <a:lnTo>
                    <a:pt x="1384" y="626"/>
                  </a:lnTo>
                  <a:lnTo>
                    <a:pt x="1385" y="626"/>
                  </a:lnTo>
                  <a:lnTo>
                    <a:pt x="1385" y="627"/>
                  </a:lnTo>
                  <a:lnTo>
                    <a:pt x="1387" y="627"/>
                  </a:lnTo>
                  <a:lnTo>
                    <a:pt x="1387" y="629"/>
                  </a:lnTo>
                  <a:lnTo>
                    <a:pt x="1388" y="629"/>
                  </a:lnTo>
                  <a:lnTo>
                    <a:pt x="1388" y="631"/>
                  </a:lnTo>
                  <a:lnTo>
                    <a:pt x="1390" y="631"/>
                  </a:lnTo>
                  <a:lnTo>
                    <a:pt x="1390" y="632"/>
                  </a:lnTo>
                  <a:lnTo>
                    <a:pt x="1390" y="631"/>
                  </a:lnTo>
                  <a:lnTo>
                    <a:pt x="1392" y="629"/>
                  </a:lnTo>
                  <a:lnTo>
                    <a:pt x="1393" y="629"/>
                  </a:lnTo>
                  <a:lnTo>
                    <a:pt x="1395" y="631"/>
                  </a:lnTo>
                  <a:lnTo>
                    <a:pt x="1395" y="632"/>
                  </a:lnTo>
                  <a:lnTo>
                    <a:pt x="1395" y="634"/>
                  </a:lnTo>
                  <a:lnTo>
                    <a:pt x="1395" y="636"/>
                  </a:lnTo>
                  <a:lnTo>
                    <a:pt x="1395" y="637"/>
                  </a:lnTo>
                  <a:lnTo>
                    <a:pt x="1397" y="637"/>
                  </a:lnTo>
                  <a:lnTo>
                    <a:pt x="1398" y="637"/>
                  </a:lnTo>
                  <a:lnTo>
                    <a:pt x="1398" y="636"/>
                  </a:lnTo>
                  <a:lnTo>
                    <a:pt x="1400" y="636"/>
                  </a:lnTo>
                  <a:lnTo>
                    <a:pt x="1400" y="637"/>
                  </a:lnTo>
                  <a:lnTo>
                    <a:pt x="1398" y="637"/>
                  </a:lnTo>
                  <a:lnTo>
                    <a:pt x="1398" y="639"/>
                  </a:lnTo>
                  <a:lnTo>
                    <a:pt x="1398" y="641"/>
                  </a:lnTo>
                  <a:lnTo>
                    <a:pt x="1400" y="641"/>
                  </a:lnTo>
                  <a:lnTo>
                    <a:pt x="1400" y="642"/>
                  </a:lnTo>
                  <a:lnTo>
                    <a:pt x="1402" y="641"/>
                  </a:lnTo>
                  <a:lnTo>
                    <a:pt x="1403" y="641"/>
                  </a:lnTo>
                  <a:lnTo>
                    <a:pt x="1403" y="642"/>
                  </a:lnTo>
                  <a:lnTo>
                    <a:pt x="1403" y="644"/>
                  </a:lnTo>
                  <a:lnTo>
                    <a:pt x="1402" y="645"/>
                  </a:lnTo>
                  <a:lnTo>
                    <a:pt x="1403" y="647"/>
                  </a:lnTo>
                  <a:lnTo>
                    <a:pt x="1405" y="647"/>
                  </a:lnTo>
                  <a:lnTo>
                    <a:pt x="1405" y="645"/>
                  </a:lnTo>
                  <a:lnTo>
                    <a:pt x="1407" y="645"/>
                  </a:lnTo>
                  <a:lnTo>
                    <a:pt x="1407" y="647"/>
                  </a:lnTo>
                  <a:lnTo>
                    <a:pt x="1407" y="649"/>
                  </a:lnTo>
                  <a:lnTo>
                    <a:pt x="1405" y="650"/>
                  </a:lnTo>
                  <a:lnTo>
                    <a:pt x="1407" y="650"/>
                  </a:lnTo>
                  <a:lnTo>
                    <a:pt x="1407" y="652"/>
                  </a:lnTo>
                  <a:lnTo>
                    <a:pt x="1408" y="652"/>
                  </a:lnTo>
                  <a:lnTo>
                    <a:pt x="1410" y="650"/>
                  </a:lnTo>
                  <a:lnTo>
                    <a:pt x="1408" y="649"/>
                  </a:lnTo>
                  <a:lnTo>
                    <a:pt x="1408" y="647"/>
                  </a:lnTo>
                  <a:lnTo>
                    <a:pt x="1410" y="647"/>
                  </a:lnTo>
                  <a:lnTo>
                    <a:pt x="1412" y="649"/>
                  </a:lnTo>
                  <a:lnTo>
                    <a:pt x="1413" y="649"/>
                  </a:lnTo>
                  <a:lnTo>
                    <a:pt x="1413" y="650"/>
                  </a:lnTo>
                  <a:lnTo>
                    <a:pt x="1415" y="652"/>
                  </a:lnTo>
                  <a:lnTo>
                    <a:pt x="1417" y="652"/>
                  </a:lnTo>
                  <a:lnTo>
                    <a:pt x="1417" y="654"/>
                  </a:lnTo>
                  <a:lnTo>
                    <a:pt x="1418" y="654"/>
                  </a:lnTo>
                  <a:lnTo>
                    <a:pt x="1418" y="652"/>
                  </a:lnTo>
                  <a:lnTo>
                    <a:pt x="1418" y="650"/>
                  </a:lnTo>
                  <a:lnTo>
                    <a:pt x="1420" y="650"/>
                  </a:lnTo>
                  <a:lnTo>
                    <a:pt x="1420" y="649"/>
                  </a:lnTo>
                  <a:lnTo>
                    <a:pt x="1420" y="647"/>
                  </a:lnTo>
                  <a:lnTo>
                    <a:pt x="1421" y="647"/>
                  </a:lnTo>
                  <a:lnTo>
                    <a:pt x="1421" y="645"/>
                  </a:lnTo>
                  <a:lnTo>
                    <a:pt x="1423" y="645"/>
                  </a:lnTo>
                  <a:lnTo>
                    <a:pt x="1423" y="647"/>
                  </a:lnTo>
                  <a:lnTo>
                    <a:pt x="1425" y="649"/>
                  </a:lnTo>
                  <a:lnTo>
                    <a:pt x="1426" y="649"/>
                  </a:lnTo>
                  <a:lnTo>
                    <a:pt x="1426" y="650"/>
                  </a:lnTo>
                  <a:lnTo>
                    <a:pt x="1425" y="652"/>
                  </a:lnTo>
                  <a:lnTo>
                    <a:pt x="1425" y="654"/>
                  </a:lnTo>
                  <a:lnTo>
                    <a:pt x="1425" y="655"/>
                  </a:lnTo>
                  <a:lnTo>
                    <a:pt x="1426" y="657"/>
                  </a:lnTo>
                  <a:lnTo>
                    <a:pt x="1428" y="657"/>
                  </a:lnTo>
                  <a:lnTo>
                    <a:pt x="1428" y="659"/>
                  </a:lnTo>
                  <a:lnTo>
                    <a:pt x="1430" y="659"/>
                  </a:lnTo>
                  <a:lnTo>
                    <a:pt x="1430" y="657"/>
                  </a:lnTo>
                  <a:lnTo>
                    <a:pt x="1430" y="655"/>
                  </a:lnTo>
                  <a:lnTo>
                    <a:pt x="1431" y="655"/>
                  </a:lnTo>
                  <a:lnTo>
                    <a:pt x="1433" y="655"/>
                  </a:lnTo>
                  <a:lnTo>
                    <a:pt x="1435" y="655"/>
                  </a:lnTo>
                  <a:lnTo>
                    <a:pt x="1436" y="655"/>
                  </a:lnTo>
                  <a:lnTo>
                    <a:pt x="1438" y="657"/>
                  </a:lnTo>
                  <a:lnTo>
                    <a:pt x="1436" y="657"/>
                  </a:lnTo>
                  <a:lnTo>
                    <a:pt x="1436" y="659"/>
                  </a:lnTo>
                  <a:lnTo>
                    <a:pt x="1436" y="660"/>
                  </a:lnTo>
                  <a:lnTo>
                    <a:pt x="1438" y="660"/>
                  </a:lnTo>
                  <a:lnTo>
                    <a:pt x="1440" y="659"/>
                  </a:lnTo>
                  <a:lnTo>
                    <a:pt x="1441" y="657"/>
                  </a:lnTo>
                  <a:lnTo>
                    <a:pt x="1441" y="655"/>
                  </a:lnTo>
                  <a:lnTo>
                    <a:pt x="1443" y="655"/>
                  </a:lnTo>
                  <a:lnTo>
                    <a:pt x="1445" y="655"/>
                  </a:lnTo>
                  <a:lnTo>
                    <a:pt x="1446" y="654"/>
                  </a:lnTo>
                  <a:lnTo>
                    <a:pt x="1448" y="655"/>
                  </a:lnTo>
                  <a:lnTo>
                    <a:pt x="1448" y="657"/>
                  </a:lnTo>
                  <a:lnTo>
                    <a:pt x="1448" y="659"/>
                  </a:lnTo>
                  <a:lnTo>
                    <a:pt x="1446" y="659"/>
                  </a:lnTo>
                  <a:lnTo>
                    <a:pt x="1448" y="660"/>
                  </a:lnTo>
                  <a:lnTo>
                    <a:pt x="1448" y="662"/>
                  </a:lnTo>
                  <a:lnTo>
                    <a:pt x="1449" y="662"/>
                  </a:lnTo>
                  <a:lnTo>
                    <a:pt x="1449" y="660"/>
                  </a:lnTo>
                  <a:lnTo>
                    <a:pt x="1451" y="660"/>
                  </a:lnTo>
                  <a:lnTo>
                    <a:pt x="1453" y="662"/>
                  </a:lnTo>
                  <a:lnTo>
                    <a:pt x="1453" y="664"/>
                  </a:lnTo>
                  <a:lnTo>
                    <a:pt x="1453" y="665"/>
                  </a:lnTo>
                  <a:lnTo>
                    <a:pt x="1453" y="667"/>
                  </a:lnTo>
                  <a:lnTo>
                    <a:pt x="1453" y="669"/>
                  </a:lnTo>
                  <a:lnTo>
                    <a:pt x="1453" y="670"/>
                  </a:lnTo>
                  <a:lnTo>
                    <a:pt x="1453" y="672"/>
                  </a:lnTo>
                  <a:lnTo>
                    <a:pt x="1453" y="674"/>
                  </a:lnTo>
                  <a:lnTo>
                    <a:pt x="1453" y="675"/>
                  </a:lnTo>
                  <a:lnTo>
                    <a:pt x="1451" y="677"/>
                  </a:lnTo>
                  <a:lnTo>
                    <a:pt x="1451" y="678"/>
                  </a:lnTo>
                  <a:lnTo>
                    <a:pt x="1451" y="680"/>
                  </a:lnTo>
                  <a:lnTo>
                    <a:pt x="1451" y="682"/>
                  </a:lnTo>
                  <a:lnTo>
                    <a:pt x="1451" y="685"/>
                  </a:lnTo>
                  <a:lnTo>
                    <a:pt x="1453" y="687"/>
                  </a:lnTo>
                  <a:lnTo>
                    <a:pt x="1451" y="688"/>
                  </a:lnTo>
                  <a:lnTo>
                    <a:pt x="1451" y="690"/>
                  </a:lnTo>
                  <a:lnTo>
                    <a:pt x="1449" y="692"/>
                  </a:lnTo>
                  <a:lnTo>
                    <a:pt x="1448" y="693"/>
                  </a:lnTo>
                  <a:lnTo>
                    <a:pt x="1448" y="695"/>
                  </a:lnTo>
                  <a:lnTo>
                    <a:pt x="1446" y="697"/>
                  </a:lnTo>
                  <a:lnTo>
                    <a:pt x="1446" y="698"/>
                  </a:lnTo>
                  <a:lnTo>
                    <a:pt x="1446" y="700"/>
                  </a:lnTo>
                  <a:lnTo>
                    <a:pt x="1446" y="702"/>
                  </a:lnTo>
                  <a:lnTo>
                    <a:pt x="1448" y="703"/>
                  </a:lnTo>
                  <a:lnTo>
                    <a:pt x="1449" y="705"/>
                  </a:lnTo>
                  <a:lnTo>
                    <a:pt x="1451" y="706"/>
                  </a:lnTo>
                  <a:lnTo>
                    <a:pt x="1451" y="708"/>
                  </a:lnTo>
                  <a:lnTo>
                    <a:pt x="1449" y="710"/>
                  </a:lnTo>
                  <a:lnTo>
                    <a:pt x="1449" y="711"/>
                  </a:lnTo>
                  <a:lnTo>
                    <a:pt x="1448" y="711"/>
                  </a:lnTo>
                  <a:lnTo>
                    <a:pt x="1448" y="713"/>
                  </a:lnTo>
                  <a:lnTo>
                    <a:pt x="1446" y="715"/>
                  </a:lnTo>
                  <a:lnTo>
                    <a:pt x="1448" y="718"/>
                  </a:lnTo>
                  <a:lnTo>
                    <a:pt x="1448" y="720"/>
                  </a:lnTo>
                  <a:lnTo>
                    <a:pt x="1448" y="721"/>
                  </a:lnTo>
                  <a:lnTo>
                    <a:pt x="1449" y="721"/>
                  </a:lnTo>
                  <a:lnTo>
                    <a:pt x="1449" y="723"/>
                  </a:lnTo>
                  <a:lnTo>
                    <a:pt x="1449" y="725"/>
                  </a:lnTo>
                  <a:lnTo>
                    <a:pt x="1451" y="726"/>
                  </a:lnTo>
                  <a:lnTo>
                    <a:pt x="1453" y="726"/>
                  </a:lnTo>
                  <a:lnTo>
                    <a:pt x="1454" y="726"/>
                  </a:lnTo>
                  <a:lnTo>
                    <a:pt x="1454" y="728"/>
                  </a:lnTo>
                  <a:lnTo>
                    <a:pt x="1456" y="728"/>
                  </a:lnTo>
                  <a:lnTo>
                    <a:pt x="1456" y="730"/>
                  </a:lnTo>
                  <a:lnTo>
                    <a:pt x="1456" y="731"/>
                  </a:lnTo>
                  <a:lnTo>
                    <a:pt x="1456" y="733"/>
                  </a:lnTo>
                  <a:lnTo>
                    <a:pt x="1458" y="735"/>
                  </a:lnTo>
                  <a:lnTo>
                    <a:pt x="1456" y="736"/>
                  </a:lnTo>
                  <a:lnTo>
                    <a:pt x="1454" y="738"/>
                  </a:lnTo>
                  <a:lnTo>
                    <a:pt x="1453" y="739"/>
                  </a:lnTo>
                  <a:lnTo>
                    <a:pt x="1453" y="741"/>
                  </a:lnTo>
                  <a:lnTo>
                    <a:pt x="1453" y="743"/>
                  </a:lnTo>
                  <a:lnTo>
                    <a:pt x="1453" y="744"/>
                  </a:lnTo>
                  <a:lnTo>
                    <a:pt x="1453" y="746"/>
                  </a:lnTo>
                  <a:lnTo>
                    <a:pt x="1451" y="748"/>
                  </a:lnTo>
                  <a:lnTo>
                    <a:pt x="1449" y="748"/>
                  </a:lnTo>
                  <a:lnTo>
                    <a:pt x="1448" y="748"/>
                  </a:lnTo>
                  <a:lnTo>
                    <a:pt x="1446" y="748"/>
                  </a:lnTo>
                  <a:lnTo>
                    <a:pt x="1445" y="748"/>
                  </a:lnTo>
                  <a:lnTo>
                    <a:pt x="1443" y="749"/>
                  </a:lnTo>
                  <a:lnTo>
                    <a:pt x="1441" y="751"/>
                  </a:lnTo>
                  <a:lnTo>
                    <a:pt x="1440" y="753"/>
                  </a:lnTo>
                  <a:lnTo>
                    <a:pt x="1438" y="754"/>
                  </a:lnTo>
                  <a:lnTo>
                    <a:pt x="1438" y="756"/>
                  </a:lnTo>
                  <a:lnTo>
                    <a:pt x="1436" y="758"/>
                  </a:lnTo>
                  <a:lnTo>
                    <a:pt x="1436" y="759"/>
                  </a:lnTo>
                  <a:lnTo>
                    <a:pt x="1436" y="761"/>
                  </a:lnTo>
                  <a:lnTo>
                    <a:pt x="1436" y="763"/>
                  </a:lnTo>
                  <a:lnTo>
                    <a:pt x="1435" y="764"/>
                  </a:lnTo>
                  <a:lnTo>
                    <a:pt x="1435" y="766"/>
                  </a:lnTo>
                  <a:lnTo>
                    <a:pt x="1435" y="768"/>
                  </a:lnTo>
                  <a:lnTo>
                    <a:pt x="1435" y="769"/>
                  </a:lnTo>
                  <a:lnTo>
                    <a:pt x="1436" y="771"/>
                  </a:lnTo>
                  <a:lnTo>
                    <a:pt x="1436" y="772"/>
                  </a:lnTo>
                  <a:lnTo>
                    <a:pt x="1435" y="774"/>
                  </a:lnTo>
                  <a:lnTo>
                    <a:pt x="1435" y="776"/>
                  </a:lnTo>
                  <a:lnTo>
                    <a:pt x="1433" y="776"/>
                  </a:lnTo>
                  <a:lnTo>
                    <a:pt x="1433" y="777"/>
                  </a:lnTo>
                  <a:lnTo>
                    <a:pt x="1431" y="777"/>
                  </a:lnTo>
                  <a:lnTo>
                    <a:pt x="1431" y="779"/>
                  </a:lnTo>
                  <a:lnTo>
                    <a:pt x="1430" y="781"/>
                  </a:lnTo>
                  <a:lnTo>
                    <a:pt x="1428" y="782"/>
                  </a:lnTo>
                  <a:lnTo>
                    <a:pt x="1426" y="784"/>
                  </a:lnTo>
                  <a:lnTo>
                    <a:pt x="1425" y="786"/>
                  </a:lnTo>
                  <a:lnTo>
                    <a:pt x="1425" y="787"/>
                  </a:lnTo>
                  <a:lnTo>
                    <a:pt x="1423" y="787"/>
                  </a:lnTo>
                  <a:lnTo>
                    <a:pt x="1421" y="787"/>
                  </a:lnTo>
                  <a:lnTo>
                    <a:pt x="1420" y="789"/>
                  </a:lnTo>
                  <a:lnTo>
                    <a:pt x="1420" y="791"/>
                  </a:lnTo>
                  <a:lnTo>
                    <a:pt x="1418" y="791"/>
                  </a:lnTo>
                  <a:lnTo>
                    <a:pt x="1417" y="791"/>
                  </a:lnTo>
                  <a:lnTo>
                    <a:pt x="1415" y="791"/>
                  </a:lnTo>
                  <a:lnTo>
                    <a:pt x="1413" y="791"/>
                  </a:lnTo>
                  <a:lnTo>
                    <a:pt x="1413" y="792"/>
                  </a:lnTo>
                  <a:lnTo>
                    <a:pt x="1412" y="794"/>
                  </a:lnTo>
                  <a:lnTo>
                    <a:pt x="1410" y="796"/>
                  </a:lnTo>
                  <a:lnTo>
                    <a:pt x="1408" y="796"/>
                  </a:lnTo>
                  <a:lnTo>
                    <a:pt x="1407" y="797"/>
                  </a:lnTo>
                  <a:lnTo>
                    <a:pt x="1407" y="799"/>
                  </a:lnTo>
                  <a:lnTo>
                    <a:pt x="1405" y="801"/>
                  </a:lnTo>
                  <a:lnTo>
                    <a:pt x="1405" y="799"/>
                  </a:lnTo>
                  <a:lnTo>
                    <a:pt x="1403" y="799"/>
                  </a:lnTo>
                  <a:lnTo>
                    <a:pt x="1402" y="797"/>
                  </a:lnTo>
                  <a:lnTo>
                    <a:pt x="1400" y="797"/>
                  </a:lnTo>
                  <a:lnTo>
                    <a:pt x="1398" y="797"/>
                  </a:lnTo>
                  <a:lnTo>
                    <a:pt x="1397" y="797"/>
                  </a:lnTo>
                  <a:lnTo>
                    <a:pt x="1395" y="797"/>
                  </a:lnTo>
                  <a:lnTo>
                    <a:pt x="1395" y="799"/>
                  </a:lnTo>
                  <a:lnTo>
                    <a:pt x="1393" y="799"/>
                  </a:lnTo>
                  <a:lnTo>
                    <a:pt x="1393" y="801"/>
                  </a:lnTo>
                  <a:lnTo>
                    <a:pt x="1392" y="801"/>
                  </a:lnTo>
                  <a:lnTo>
                    <a:pt x="1390" y="802"/>
                  </a:lnTo>
                  <a:lnTo>
                    <a:pt x="1390" y="804"/>
                  </a:lnTo>
                  <a:lnTo>
                    <a:pt x="1390" y="805"/>
                  </a:lnTo>
                  <a:lnTo>
                    <a:pt x="1390" y="807"/>
                  </a:lnTo>
                  <a:lnTo>
                    <a:pt x="1388" y="809"/>
                  </a:lnTo>
                  <a:lnTo>
                    <a:pt x="1388" y="810"/>
                  </a:lnTo>
                  <a:lnTo>
                    <a:pt x="1388" y="812"/>
                  </a:lnTo>
                  <a:lnTo>
                    <a:pt x="1390" y="814"/>
                  </a:lnTo>
                  <a:lnTo>
                    <a:pt x="1390" y="815"/>
                  </a:lnTo>
                  <a:lnTo>
                    <a:pt x="1388" y="815"/>
                  </a:lnTo>
                  <a:lnTo>
                    <a:pt x="1388" y="817"/>
                  </a:lnTo>
                  <a:lnTo>
                    <a:pt x="1387" y="817"/>
                  </a:lnTo>
                  <a:lnTo>
                    <a:pt x="1385" y="819"/>
                  </a:lnTo>
                  <a:lnTo>
                    <a:pt x="1385" y="820"/>
                  </a:lnTo>
                  <a:lnTo>
                    <a:pt x="1385" y="822"/>
                  </a:lnTo>
                  <a:lnTo>
                    <a:pt x="1385" y="824"/>
                  </a:lnTo>
                  <a:lnTo>
                    <a:pt x="1385" y="825"/>
                  </a:lnTo>
                  <a:lnTo>
                    <a:pt x="1385" y="827"/>
                  </a:lnTo>
                  <a:lnTo>
                    <a:pt x="1385" y="829"/>
                  </a:lnTo>
                  <a:lnTo>
                    <a:pt x="1385" y="830"/>
                  </a:lnTo>
                  <a:lnTo>
                    <a:pt x="1385" y="832"/>
                  </a:lnTo>
                  <a:lnTo>
                    <a:pt x="1387" y="834"/>
                  </a:lnTo>
                  <a:lnTo>
                    <a:pt x="1387" y="835"/>
                  </a:lnTo>
                  <a:lnTo>
                    <a:pt x="1387" y="837"/>
                  </a:lnTo>
                  <a:lnTo>
                    <a:pt x="1385" y="837"/>
                  </a:lnTo>
                  <a:lnTo>
                    <a:pt x="1387" y="838"/>
                  </a:lnTo>
                  <a:lnTo>
                    <a:pt x="1387" y="840"/>
                  </a:lnTo>
                  <a:lnTo>
                    <a:pt x="1385" y="840"/>
                  </a:lnTo>
                  <a:lnTo>
                    <a:pt x="1385" y="842"/>
                  </a:lnTo>
                  <a:lnTo>
                    <a:pt x="1384" y="843"/>
                  </a:lnTo>
                  <a:lnTo>
                    <a:pt x="1385" y="843"/>
                  </a:lnTo>
                  <a:lnTo>
                    <a:pt x="1384" y="845"/>
                  </a:lnTo>
                  <a:lnTo>
                    <a:pt x="1384" y="847"/>
                  </a:lnTo>
                  <a:lnTo>
                    <a:pt x="1384" y="848"/>
                  </a:lnTo>
                  <a:lnTo>
                    <a:pt x="1382" y="848"/>
                  </a:lnTo>
                  <a:lnTo>
                    <a:pt x="1382" y="850"/>
                  </a:lnTo>
                  <a:lnTo>
                    <a:pt x="1384" y="852"/>
                  </a:lnTo>
                  <a:lnTo>
                    <a:pt x="1384" y="853"/>
                  </a:lnTo>
                  <a:lnTo>
                    <a:pt x="1385" y="855"/>
                  </a:lnTo>
                  <a:lnTo>
                    <a:pt x="1385" y="857"/>
                  </a:lnTo>
                  <a:lnTo>
                    <a:pt x="1385" y="858"/>
                  </a:lnTo>
                  <a:lnTo>
                    <a:pt x="1384" y="860"/>
                  </a:lnTo>
                  <a:lnTo>
                    <a:pt x="1384" y="862"/>
                  </a:lnTo>
                  <a:lnTo>
                    <a:pt x="1385" y="863"/>
                  </a:lnTo>
                  <a:lnTo>
                    <a:pt x="1385" y="865"/>
                  </a:lnTo>
                  <a:lnTo>
                    <a:pt x="1385" y="867"/>
                  </a:lnTo>
                  <a:lnTo>
                    <a:pt x="1387" y="868"/>
                  </a:lnTo>
                  <a:lnTo>
                    <a:pt x="1387" y="870"/>
                  </a:lnTo>
                  <a:lnTo>
                    <a:pt x="1388" y="870"/>
                  </a:lnTo>
                  <a:lnTo>
                    <a:pt x="1388" y="871"/>
                  </a:lnTo>
                  <a:lnTo>
                    <a:pt x="1388" y="873"/>
                  </a:lnTo>
                  <a:lnTo>
                    <a:pt x="1388" y="875"/>
                  </a:lnTo>
                  <a:lnTo>
                    <a:pt x="1390" y="876"/>
                  </a:lnTo>
                  <a:lnTo>
                    <a:pt x="1390" y="878"/>
                  </a:lnTo>
                  <a:lnTo>
                    <a:pt x="1388" y="878"/>
                  </a:lnTo>
                  <a:lnTo>
                    <a:pt x="1388" y="880"/>
                  </a:lnTo>
                  <a:lnTo>
                    <a:pt x="1388" y="881"/>
                  </a:lnTo>
                  <a:lnTo>
                    <a:pt x="1390" y="883"/>
                  </a:lnTo>
                  <a:lnTo>
                    <a:pt x="1390" y="885"/>
                  </a:lnTo>
                  <a:lnTo>
                    <a:pt x="1390" y="886"/>
                  </a:lnTo>
                  <a:lnTo>
                    <a:pt x="1390" y="888"/>
                  </a:lnTo>
                  <a:lnTo>
                    <a:pt x="1388" y="890"/>
                  </a:lnTo>
                  <a:lnTo>
                    <a:pt x="1388" y="891"/>
                  </a:lnTo>
                  <a:lnTo>
                    <a:pt x="1388" y="893"/>
                  </a:lnTo>
                  <a:lnTo>
                    <a:pt x="1388" y="895"/>
                  </a:lnTo>
                  <a:lnTo>
                    <a:pt x="1388" y="896"/>
                  </a:lnTo>
                  <a:lnTo>
                    <a:pt x="1390" y="896"/>
                  </a:lnTo>
                  <a:lnTo>
                    <a:pt x="1390" y="898"/>
                  </a:lnTo>
                  <a:lnTo>
                    <a:pt x="1388" y="898"/>
                  </a:lnTo>
                  <a:lnTo>
                    <a:pt x="1387" y="900"/>
                  </a:lnTo>
                  <a:lnTo>
                    <a:pt x="1387" y="901"/>
                  </a:lnTo>
                  <a:lnTo>
                    <a:pt x="1388" y="903"/>
                  </a:lnTo>
                  <a:lnTo>
                    <a:pt x="1388" y="904"/>
                  </a:lnTo>
                  <a:lnTo>
                    <a:pt x="1388" y="906"/>
                  </a:lnTo>
                  <a:lnTo>
                    <a:pt x="1390" y="906"/>
                  </a:lnTo>
                  <a:lnTo>
                    <a:pt x="1392" y="906"/>
                  </a:lnTo>
                  <a:lnTo>
                    <a:pt x="1393" y="908"/>
                  </a:lnTo>
                  <a:lnTo>
                    <a:pt x="1395" y="908"/>
                  </a:lnTo>
                  <a:lnTo>
                    <a:pt x="1395" y="909"/>
                  </a:lnTo>
                  <a:lnTo>
                    <a:pt x="1395" y="911"/>
                  </a:lnTo>
                  <a:lnTo>
                    <a:pt x="1395" y="913"/>
                  </a:lnTo>
                  <a:lnTo>
                    <a:pt x="1395" y="914"/>
                  </a:lnTo>
                  <a:lnTo>
                    <a:pt x="1395" y="916"/>
                  </a:lnTo>
                  <a:lnTo>
                    <a:pt x="1395" y="918"/>
                  </a:lnTo>
                  <a:lnTo>
                    <a:pt x="1395" y="919"/>
                  </a:lnTo>
                  <a:lnTo>
                    <a:pt x="1395" y="921"/>
                  </a:lnTo>
                  <a:lnTo>
                    <a:pt x="1395" y="923"/>
                  </a:lnTo>
                  <a:lnTo>
                    <a:pt x="1397" y="923"/>
                  </a:lnTo>
                  <a:lnTo>
                    <a:pt x="1397" y="924"/>
                  </a:lnTo>
                  <a:lnTo>
                    <a:pt x="1398" y="924"/>
                  </a:lnTo>
                  <a:lnTo>
                    <a:pt x="1398" y="926"/>
                  </a:lnTo>
                  <a:lnTo>
                    <a:pt x="1398" y="928"/>
                  </a:lnTo>
                  <a:lnTo>
                    <a:pt x="1398" y="929"/>
                  </a:lnTo>
                  <a:lnTo>
                    <a:pt x="1398" y="931"/>
                  </a:lnTo>
                  <a:lnTo>
                    <a:pt x="1398" y="932"/>
                  </a:lnTo>
                  <a:lnTo>
                    <a:pt x="1400" y="934"/>
                  </a:lnTo>
                  <a:lnTo>
                    <a:pt x="1398" y="936"/>
                  </a:lnTo>
                  <a:lnTo>
                    <a:pt x="1398" y="939"/>
                  </a:lnTo>
                  <a:lnTo>
                    <a:pt x="1398" y="941"/>
                  </a:lnTo>
                  <a:lnTo>
                    <a:pt x="1398" y="942"/>
                  </a:lnTo>
                  <a:lnTo>
                    <a:pt x="1398" y="944"/>
                  </a:lnTo>
                  <a:lnTo>
                    <a:pt x="1398" y="946"/>
                  </a:lnTo>
                  <a:lnTo>
                    <a:pt x="1397" y="947"/>
                  </a:lnTo>
                  <a:lnTo>
                    <a:pt x="1395" y="947"/>
                  </a:lnTo>
                  <a:lnTo>
                    <a:pt x="1393" y="949"/>
                  </a:lnTo>
                  <a:lnTo>
                    <a:pt x="1393" y="951"/>
                  </a:lnTo>
                  <a:lnTo>
                    <a:pt x="1393" y="952"/>
                  </a:lnTo>
                  <a:lnTo>
                    <a:pt x="1392" y="956"/>
                  </a:lnTo>
                  <a:lnTo>
                    <a:pt x="1392" y="957"/>
                  </a:lnTo>
                  <a:lnTo>
                    <a:pt x="1392" y="959"/>
                  </a:lnTo>
                  <a:lnTo>
                    <a:pt x="1390" y="959"/>
                  </a:lnTo>
                  <a:lnTo>
                    <a:pt x="1390" y="961"/>
                  </a:lnTo>
                  <a:lnTo>
                    <a:pt x="1387" y="961"/>
                  </a:lnTo>
                  <a:lnTo>
                    <a:pt x="1387" y="962"/>
                  </a:lnTo>
                  <a:lnTo>
                    <a:pt x="1385" y="964"/>
                  </a:lnTo>
                  <a:lnTo>
                    <a:pt x="1387" y="965"/>
                  </a:lnTo>
                  <a:lnTo>
                    <a:pt x="1387" y="967"/>
                  </a:lnTo>
                  <a:lnTo>
                    <a:pt x="1385" y="967"/>
                  </a:lnTo>
                  <a:lnTo>
                    <a:pt x="1385" y="969"/>
                  </a:lnTo>
                  <a:lnTo>
                    <a:pt x="1387" y="970"/>
                  </a:lnTo>
                  <a:lnTo>
                    <a:pt x="1387" y="972"/>
                  </a:lnTo>
                  <a:lnTo>
                    <a:pt x="1388" y="972"/>
                  </a:lnTo>
                  <a:lnTo>
                    <a:pt x="1388" y="974"/>
                  </a:lnTo>
                  <a:lnTo>
                    <a:pt x="1388" y="975"/>
                  </a:lnTo>
                  <a:lnTo>
                    <a:pt x="1388" y="977"/>
                  </a:lnTo>
                  <a:lnTo>
                    <a:pt x="1387" y="979"/>
                  </a:lnTo>
                  <a:lnTo>
                    <a:pt x="1387" y="980"/>
                  </a:lnTo>
                  <a:lnTo>
                    <a:pt x="1387" y="982"/>
                  </a:lnTo>
                  <a:lnTo>
                    <a:pt x="1387" y="984"/>
                  </a:lnTo>
                  <a:lnTo>
                    <a:pt x="1387" y="985"/>
                  </a:lnTo>
                  <a:lnTo>
                    <a:pt x="1388" y="987"/>
                  </a:lnTo>
                  <a:lnTo>
                    <a:pt x="1388" y="989"/>
                  </a:lnTo>
                  <a:lnTo>
                    <a:pt x="1387" y="989"/>
                  </a:lnTo>
                  <a:lnTo>
                    <a:pt x="1385" y="990"/>
                  </a:lnTo>
                  <a:lnTo>
                    <a:pt x="1384" y="990"/>
                  </a:lnTo>
                  <a:lnTo>
                    <a:pt x="1382" y="992"/>
                  </a:lnTo>
                  <a:lnTo>
                    <a:pt x="1382" y="994"/>
                  </a:lnTo>
                  <a:lnTo>
                    <a:pt x="1382" y="995"/>
                  </a:lnTo>
                  <a:lnTo>
                    <a:pt x="1380" y="995"/>
                  </a:lnTo>
                  <a:lnTo>
                    <a:pt x="1379" y="997"/>
                  </a:lnTo>
                  <a:lnTo>
                    <a:pt x="1377" y="998"/>
                  </a:lnTo>
                  <a:lnTo>
                    <a:pt x="1377" y="1000"/>
                  </a:lnTo>
                  <a:lnTo>
                    <a:pt x="1375" y="1002"/>
                  </a:lnTo>
                  <a:lnTo>
                    <a:pt x="1375" y="1003"/>
                  </a:lnTo>
                  <a:lnTo>
                    <a:pt x="1375" y="1005"/>
                  </a:lnTo>
                  <a:lnTo>
                    <a:pt x="1375" y="1007"/>
                  </a:lnTo>
                  <a:lnTo>
                    <a:pt x="1375" y="1008"/>
                  </a:lnTo>
                  <a:lnTo>
                    <a:pt x="1377" y="1008"/>
                  </a:lnTo>
                  <a:lnTo>
                    <a:pt x="1377" y="1010"/>
                  </a:lnTo>
                  <a:lnTo>
                    <a:pt x="1377" y="1012"/>
                  </a:lnTo>
                  <a:lnTo>
                    <a:pt x="1377" y="1013"/>
                  </a:lnTo>
                  <a:lnTo>
                    <a:pt x="1375" y="1013"/>
                  </a:lnTo>
                  <a:lnTo>
                    <a:pt x="1375" y="1015"/>
                  </a:lnTo>
                  <a:lnTo>
                    <a:pt x="1372" y="1015"/>
                  </a:lnTo>
                  <a:lnTo>
                    <a:pt x="1372" y="1018"/>
                  </a:lnTo>
                  <a:lnTo>
                    <a:pt x="1370" y="1020"/>
                  </a:lnTo>
                  <a:lnTo>
                    <a:pt x="1370" y="1022"/>
                  </a:lnTo>
                  <a:lnTo>
                    <a:pt x="1369" y="1023"/>
                  </a:lnTo>
                  <a:lnTo>
                    <a:pt x="1369" y="1025"/>
                  </a:lnTo>
                  <a:lnTo>
                    <a:pt x="1367" y="1027"/>
                  </a:lnTo>
                  <a:lnTo>
                    <a:pt x="1367" y="1028"/>
                  </a:lnTo>
                  <a:lnTo>
                    <a:pt x="1367" y="1030"/>
                  </a:lnTo>
                  <a:lnTo>
                    <a:pt x="1367" y="1031"/>
                  </a:lnTo>
                  <a:lnTo>
                    <a:pt x="1367" y="1033"/>
                  </a:lnTo>
                  <a:lnTo>
                    <a:pt x="1367" y="1035"/>
                  </a:lnTo>
                  <a:lnTo>
                    <a:pt x="1367" y="1036"/>
                  </a:lnTo>
                  <a:lnTo>
                    <a:pt x="1369" y="1038"/>
                  </a:lnTo>
                  <a:lnTo>
                    <a:pt x="1369" y="1040"/>
                  </a:lnTo>
                  <a:lnTo>
                    <a:pt x="1367" y="1041"/>
                  </a:lnTo>
                  <a:lnTo>
                    <a:pt x="1367" y="1043"/>
                  </a:lnTo>
                  <a:lnTo>
                    <a:pt x="1367" y="1045"/>
                  </a:lnTo>
                  <a:lnTo>
                    <a:pt x="1365" y="1046"/>
                  </a:lnTo>
                  <a:lnTo>
                    <a:pt x="1367" y="1048"/>
                  </a:lnTo>
                  <a:lnTo>
                    <a:pt x="1365" y="1050"/>
                  </a:lnTo>
                  <a:lnTo>
                    <a:pt x="1364" y="1051"/>
                  </a:lnTo>
                  <a:lnTo>
                    <a:pt x="1362" y="1051"/>
                  </a:lnTo>
                  <a:lnTo>
                    <a:pt x="1362" y="1053"/>
                  </a:lnTo>
                  <a:lnTo>
                    <a:pt x="1362" y="1055"/>
                  </a:lnTo>
                  <a:lnTo>
                    <a:pt x="1362" y="1056"/>
                  </a:lnTo>
                  <a:lnTo>
                    <a:pt x="1360" y="1058"/>
                  </a:lnTo>
                  <a:lnTo>
                    <a:pt x="1360" y="1060"/>
                  </a:lnTo>
                  <a:lnTo>
                    <a:pt x="1360" y="1061"/>
                  </a:lnTo>
                  <a:lnTo>
                    <a:pt x="1359" y="1061"/>
                  </a:lnTo>
                  <a:lnTo>
                    <a:pt x="1359" y="1063"/>
                  </a:lnTo>
                  <a:lnTo>
                    <a:pt x="1357" y="1064"/>
                  </a:lnTo>
                  <a:lnTo>
                    <a:pt x="1357" y="1066"/>
                  </a:lnTo>
                  <a:lnTo>
                    <a:pt x="1355" y="1068"/>
                  </a:lnTo>
                  <a:lnTo>
                    <a:pt x="1354" y="1069"/>
                  </a:lnTo>
                  <a:lnTo>
                    <a:pt x="1354" y="1071"/>
                  </a:lnTo>
                  <a:lnTo>
                    <a:pt x="1355" y="1073"/>
                  </a:lnTo>
                  <a:lnTo>
                    <a:pt x="1354" y="1073"/>
                  </a:lnTo>
                  <a:lnTo>
                    <a:pt x="1352" y="1073"/>
                  </a:lnTo>
                  <a:lnTo>
                    <a:pt x="1351" y="1074"/>
                  </a:lnTo>
                  <a:lnTo>
                    <a:pt x="1349" y="1074"/>
                  </a:lnTo>
                  <a:lnTo>
                    <a:pt x="1349" y="1076"/>
                  </a:lnTo>
                  <a:lnTo>
                    <a:pt x="1347" y="1076"/>
                  </a:lnTo>
                  <a:lnTo>
                    <a:pt x="1346" y="1074"/>
                  </a:lnTo>
                  <a:lnTo>
                    <a:pt x="1346" y="1076"/>
                  </a:lnTo>
                  <a:lnTo>
                    <a:pt x="1344" y="1076"/>
                  </a:lnTo>
                  <a:lnTo>
                    <a:pt x="1344" y="1078"/>
                  </a:lnTo>
                  <a:lnTo>
                    <a:pt x="1344" y="1079"/>
                  </a:lnTo>
                  <a:lnTo>
                    <a:pt x="1344" y="1081"/>
                  </a:lnTo>
                  <a:lnTo>
                    <a:pt x="1344" y="1083"/>
                  </a:lnTo>
                  <a:lnTo>
                    <a:pt x="1342" y="1084"/>
                  </a:lnTo>
                  <a:lnTo>
                    <a:pt x="1344" y="1086"/>
                  </a:lnTo>
                  <a:lnTo>
                    <a:pt x="1344" y="1088"/>
                  </a:lnTo>
                  <a:lnTo>
                    <a:pt x="1344" y="1089"/>
                  </a:lnTo>
                  <a:lnTo>
                    <a:pt x="1342" y="1089"/>
                  </a:lnTo>
                  <a:lnTo>
                    <a:pt x="1342" y="1091"/>
                  </a:lnTo>
                  <a:lnTo>
                    <a:pt x="1342" y="1093"/>
                  </a:lnTo>
                  <a:lnTo>
                    <a:pt x="1342" y="1094"/>
                  </a:lnTo>
                  <a:lnTo>
                    <a:pt x="1342" y="1096"/>
                  </a:lnTo>
                  <a:lnTo>
                    <a:pt x="1342" y="1097"/>
                  </a:lnTo>
                  <a:lnTo>
                    <a:pt x="1342" y="1099"/>
                  </a:lnTo>
                  <a:lnTo>
                    <a:pt x="1344" y="1101"/>
                  </a:lnTo>
                  <a:lnTo>
                    <a:pt x="1344" y="1102"/>
                  </a:lnTo>
                  <a:lnTo>
                    <a:pt x="1344" y="1104"/>
                  </a:lnTo>
                  <a:lnTo>
                    <a:pt x="1344" y="1106"/>
                  </a:lnTo>
                  <a:lnTo>
                    <a:pt x="1346" y="1107"/>
                  </a:lnTo>
                  <a:lnTo>
                    <a:pt x="1359" y="1154"/>
                  </a:lnTo>
                  <a:lnTo>
                    <a:pt x="1346" y="1147"/>
                  </a:lnTo>
                  <a:lnTo>
                    <a:pt x="1336" y="1155"/>
                  </a:lnTo>
                  <a:lnTo>
                    <a:pt x="1334" y="1178"/>
                  </a:lnTo>
                  <a:lnTo>
                    <a:pt x="1334" y="1191"/>
                  </a:lnTo>
                  <a:lnTo>
                    <a:pt x="1314" y="1223"/>
                  </a:lnTo>
                  <a:lnTo>
                    <a:pt x="1318" y="1239"/>
                  </a:lnTo>
                  <a:lnTo>
                    <a:pt x="1331" y="1262"/>
                  </a:lnTo>
                  <a:lnTo>
                    <a:pt x="1332" y="1282"/>
                  </a:lnTo>
                  <a:lnTo>
                    <a:pt x="1341" y="1304"/>
                  </a:lnTo>
                  <a:lnTo>
                    <a:pt x="1342" y="1335"/>
                  </a:lnTo>
                  <a:lnTo>
                    <a:pt x="1349" y="1376"/>
                  </a:lnTo>
                  <a:lnTo>
                    <a:pt x="1357" y="1411"/>
                  </a:lnTo>
                  <a:lnTo>
                    <a:pt x="1355" y="1427"/>
                  </a:lnTo>
                  <a:lnTo>
                    <a:pt x="1355" y="1444"/>
                  </a:lnTo>
                  <a:lnTo>
                    <a:pt x="1355" y="1457"/>
                  </a:lnTo>
                  <a:lnTo>
                    <a:pt x="1349" y="1462"/>
                  </a:lnTo>
                  <a:lnTo>
                    <a:pt x="1336" y="1465"/>
                  </a:lnTo>
                  <a:lnTo>
                    <a:pt x="1329" y="1474"/>
                  </a:lnTo>
                  <a:lnTo>
                    <a:pt x="1326" y="1479"/>
                  </a:lnTo>
                  <a:lnTo>
                    <a:pt x="1308" y="1485"/>
                  </a:lnTo>
                  <a:lnTo>
                    <a:pt x="1288" y="1523"/>
                  </a:lnTo>
                  <a:lnTo>
                    <a:pt x="1288" y="1535"/>
                  </a:lnTo>
                  <a:lnTo>
                    <a:pt x="1288" y="1549"/>
                  </a:lnTo>
                  <a:lnTo>
                    <a:pt x="1278" y="1569"/>
                  </a:lnTo>
                  <a:lnTo>
                    <a:pt x="1266" y="1599"/>
                  </a:lnTo>
                  <a:lnTo>
                    <a:pt x="1268" y="1607"/>
                  </a:lnTo>
                  <a:lnTo>
                    <a:pt x="1271" y="1617"/>
                  </a:lnTo>
                  <a:lnTo>
                    <a:pt x="1283" y="1644"/>
                  </a:lnTo>
                  <a:lnTo>
                    <a:pt x="1286" y="1655"/>
                  </a:lnTo>
                  <a:lnTo>
                    <a:pt x="1286" y="1673"/>
                  </a:lnTo>
                  <a:lnTo>
                    <a:pt x="1285" y="1706"/>
                  </a:lnTo>
                  <a:lnTo>
                    <a:pt x="1286" y="1716"/>
                  </a:lnTo>
                  <a:lnTo>
                    <a:pt x="1283" y="1733"/>
                  </a:lnTo>
                  <a:lnTo>
                    <a:pt x="1283" y="1744"/>
                  </a:lnTo>
                  <a:lnTo>
                    <a:pt x="1290" y="1754"/>
                  </a:lnTo>
                  <a:lnTo>
                    <a:pt x="1291" y="1766"/>
                  </a:lnTo>
                  <a:lnTo>
                    <a:pt x="1281" y="1785"/>
                  </a:lnTo>
                  <a:lnTo>
                    <a:pt x="1280" y="1794"/>
                  </a:lnTo>
                  <a:lnTo>
                    <a:pt x="1281" y="1799"/>
                  </a:lnTo>
                  <a:lnTo>
                    <a:pt x="1280" y="1818"/>
                  </a:lnTo>
                  <a:lnTo>
                    <a:pt x="1276" y="1827"/>
                  </a:lnTo>
                  <a:lnTo>
                    <a:pt x="1273" y="1841"/>
                  </a:lnTo>
                  <a:lnTo>
                    <a:pt x="1261" y="1855"/>
                  </a:lnTo>
                  <a:lnTo>
                    <a:pt x="1252" y="1883"/>
                  </a:lnTo>
                  <a:lnTo>
                    <a:pt x="1243" y="1901"/>
                  </a:lnTo>
                  <a:lnTo>
                    <a:pt x="1227" y="1914"/>
                  </a:lnTo>
                  <a:lnTo>
                    <a:pt x="1217" y="1927"/>
                  </a:lnTo>
                  <a:lnTo>
                    <a:pt x="1212" y="1937"/>
                  </a:lnTo>
                  <a:lnTo>
                    <a:pt x="1209" y="1950"/>
                  </a:lnTo>
                  <a:lnTo>
                    <a:pt x="1204" y="1959"/>
                  </a:lnTo>
                  <a:lnTo>
                    <a:pt x="1172" y="1970"/>
                  </a:lnTo>
                  <a:lnTo>
                    <a:pt x="1143" y="1980"/>
                  </a:lnTo>
                  <a:lnTo>
                    <a:pt x="1113" y="2000"/>
                  </a:lnTo>
                  <a:lnTo>
                    <a:pt x="1108" y="2008"/>
                  </a:lnTo>
                  <a:lnTo>
                    <a:pt x="1082" y="2015"/>
                  </a:lnTo>
                  <a:lnTo>
                    <a:pt x="1067" y="2010"/>
                  </a:lnTo>
                  <a:lnTo>
                    <a:pt x="1052" y="2003"/>
                  </a:lnTo>
                  <a:lnTo>
                    <a:pt x="1050" y="1985"/>
                  </a:lnTo>
                  <a:lnTo>
                    <a:pt x="1037" y="1978"/>
                  </a:lnTo>
                  <a:lnTo>
                    <a:pt x="1024" y="1978"/>
                  </a:lnTo>
                  <a:lnTo>
                    <a:pt x="1016" y="1983"/>
                  </a:lnTo>
                  <a:lnTo>
                    <a:pt x="1014" y="1985"/>
                  </a:lnTo>
                  <a:lnTo>
                    <a:pt x="1009" y="1993"/>
                  </a:lnTo>
                  <a:lnTo>
                    <a:pt x="1007" y="1993"/>
                  </a:lnTo>
                  <a:lnTo>
                    <a:pt x="991" y="1995"/>
                  </a:lnTo>
                  <a:lnTo>
                    <a:pt x="983" y="1992"/>
                  </a:lnTo>
                  <a:lnTo>
                    <a:pt x="974" y="1993"/>
                  </a:lnTo>
                  <a:lnTo>
                    <a:pt x="970" y="2010"/>
                  </a:lnTo>
                  <a:lnTo>
                    <a:pt x="970" y="2020"/>
                  </a:lnTo>
                  <a:lnTo>
                    <a:pt x="966" y="2020"/>
                  </a:lnTo>
                  <a:lnTo>
                    <a:pt x="963" y="2031"/>
                  </a:lnTo>
                  <a:lnTo>
                    <a:pt x="960" y="2048"/>
                  </a:lnTo>
                  <a:lnTo>
                    <a:pt x="955" y="2056"/>
                  </a:lnTo>
                  <a:lnTo>
                    <a:pt x="955" y="2066"/>
                  </a:lnTo>
                  <a:lnTo>
                    <a:pt x="950" y="2069"/>
                  </a:lnTo>
                  <a:lnTo>
                    <a:pt x="943" y="2081"/>
                  </a:lnTo>
                  <a:lnTo>
                    <a:pt x="937" y="2082"/>
                  </a:lnTo>
                  <a:lnTo>
                    <a:pt x="927" y="2076"/>
                  </a:lnTo>
                  <a:lnTo>
                    <a:pt x="915" y="2082"/>
                  </a:lnTo>
                  <a:lnTo>
                    <a:pt x="900" y="2082"/>
                  </a:lnTo>
                  <a:lnTo>
                    <a:pt x="885" y="2092"/>
                  </a:lnTo>
                  <a:lnTo>
                    <a:pt x="882" y="2091"/>
                  </a:lnTo>
                  <a:lnTo>
                    <a:pt x="859" y="2092"/>
                  </a:lnTo>
                  <a:lnTo>
                    <a:pt x="846" y="2089"/>
                  </a:lnTo>
                  <a:lnTo>
                    <a:pt x="824" y="2074"/>
                  </a:lnTo>
                  <a:lnTo>
                    <a:pt x="823" y="2074"/>
                  </a:lnTo>
                  <a:lnTo>
                    <a:pt x="813" y="2071"/>
                  </a:lnTo>
                  <a:lnTo>
                    <a:pt x="801" y="2069"/>
                  </a:lnTo>
                  <a:lnTo>
                    <a:pt x="793" y="2064"/>
                  </a:lnTo>
                  <a:lnTo>
                    <a:pt x="785" y="2059"/>
                  </a:lnTo>
                  <a:lnTo>
                    <a:pt x="777" y="2054"/>
                  </a:lnTo>
                  <a:lnTo>
                    <a:pt x="777" y="2053"/>
                  </a:lnTo>
                  <a:lnTo>
                    <a:pt x="770" y="2048"/>
                  </a:lnTo>
                  <a:lnTo>
                    <a:pt x="763" y="2041"/>
                  </a:lnTo>
                  <a:lnTo>
                    <a:pt x="755" y="2036"/>
                  </a:lnTo>
                  <a:lnTo>
                    <a:pt x="749" y="2030"/>
                  </a:lnTo>
                  <a:lnTo>
                    <a:pt x="740" y="2025"/>
                  </a:lnTo>
                  <a:lnTo>
                    <a:pt x="729" y="2021"/>
                  </a:lnTo>
                  <a:lnTo>
                    <a:pt x="717" y="2021"/>
                  </a:lnTo>
                  <a:lnTo>
                    <a:pt x="706" y="2025"/>
                  </a:lnTo>
                  <a:lnTo>
                    <a:pt x="697" y="2030"/>
                  </a:lnTo>
                  <a:lnTo>
                    <a:pt x="689" y="2036"/>
                  </a:lnTo>
                  <a:lnTo>
                    <a:pt x="684" y="2043"/>
                  </a:lnTo>
                  <a:lnTo>
                    <a:pt x="681" y="2046"/>
                  </a:lnTo>
                  <a:lnTo>
                    <a:pt x="678" y="2049"/>
                  </a:lnTo>
                  <a:lnTo>
                    <a:pt x="669" y="2054"/>
                  </a:lnTo>
                  <a:lnTo>
                    <a:pt x="661" y="2061"/>
                  </a:lnTo>
                  <a:lnTo>
                    <a:pt x="651" y="2064"/>
                  </a:lnTo>
                  <a:lnTo>
                    <a:pt x="641" y="2067"/>
                  </a:lnTo>
                  <a:lnTo>
                    <a:pt x="631" y="2069"/>
                  </a:lnTo>
                  <a:lnTo>
                    <a:pt x="618" y="2069"/>
                  </a:lnTo>
                  <a:lnTo>
                    <a:pt x="608" y="2066"/>
                  </a:lnTo>
                  <a:lnTo>
                    <a:pt x="598" y="2064"/>
                  </a:lnTo>
                  <a:lnTo>
                    <a:pt x="590" y="2061"/>
                  </a:lnTo>
                  <a:lnTo>
                    <a:pt x="587" y="2059"/>
                  </a:lnTo>
                  <a:lnTo>
                    <a:pt x="580" y="2066"/>
                  </a:lnTo>
                  <a:lnTo>
                    <a:pt x="572" y="2072"/>
                  </a:lnTo>
                  <a:lnTo>
                    <a:pt x="565" y="2077"/>
                  </a:lnTo>
                  <a:lnTo>
                    <a:pt x="557" y="2082"/>
                  </a:lnTo>
                  <a:lnTo>
                    <a:pt x="549" y="2089"/>
                  </a:lnTo>
                  <a:lnTo>
                    <a:pt x="542" y="2096"/>
                  </a:lnTo>
                  <a:lnTo>
                    <a:pt x="536" y="2102"/>
                  </a:lnTo>
                  <a:lnTo>
                    <a:pt x="528" y="2107"/>
                  </a:lnTo>
                  <a:lnTo>
                    <a:pt x="519" y="2112"/>
                  </a:lnTo>
                  <a:lnTo>
                    <a:pt x="506" y="2112"/>
                  </a:lnTo>
                  <a:lnTo>
                    <a:pt x="498" y="2109"/>
                  </a:lnTo>
                  <a:lnTo>
                    <a:pt x="488" y="2105"/>
                  </a:lnTo>
                  <a:lnTo>
                    <a:pt x="480" y="2100"/>
                  </a:lnTo>
                  <a:lnTo>
                    <a:pt x="471" y="2096"/>
                  </a:lnTo>
                  <a:lnTo>
                    <a:pt x="463" y="2091"/>
                  </a:lnTo>
                  <a:lnTo>
                    <a:pt x="457" y="2084"/>
                  </a:lnTo>
                  <a:lnTo>
                    <a:pt x="453" y="2082"/>
                  </a:lnTo>
                  <a:lnTo>
                    <a:pt x="448" y="2079"/>
                  </a:lnTo>
                  <a:lnTo>
                    <a:pt x="437" y="2077"/>
                  </a:lnTo>
                  <a:lnTo>
                    <a:pt x="427" y="2077"/>
                  </a:lnTo>
                  <a:lnTo>
                    <a:pt x="414" y="2077"/>
                  </a:lnTo>
                  <a:lnTo>
                    <a:pt x="401" y="2077"/>
                  </a:lnTo>
                  <a:lnTo>
                    <a:pt x="389" y="2074"/>
                  </a:lnTo>
                  <a:lnTo>
                    <a:pt x="381" y="2071"/>
                  </a:lnTo>
                  <a:lnTo>
                    <a:pt x="372" y="2066"/>
                  </a:lnTo>
                  <a:lnTo>
                    <a:pt x="364" y="2061"/>
                  </a:lnTo>
                  <a:lnTo>
                    <a:pt x="354" y="2058"/>
                  </a:lnTo>
                  <a:lnTo>
                    <a:pt x="346" y="2053"/>
                  </a:lnTo>
                  <a:lnTo>
                    <a:pt x="333" y="2054"/>
                  </a:lnTo>
                  <a:lnTo>
                    <a:pt x="326" y="2059"/>
                  </a:lnTo>
                  <a:lnTo>
                    <a:pt x="318" y="2066"/>
                  </a:lnTo>
                  <a:lnTo>
                    <a:pt x="307" y="2067"/>
                  </a:lnTo>
                  <a:lnTo>
                    <a:pt x="295" y="2067"/>
                  </a:lnTo>
                  <a:lnTo>
                    <a:pt x="285" y="2067"/>
                  </a:lnTo>
                  <a:lnTo>
                    <a:pt x="275" y="2071"/>
                  </a:lnTo>
                  <a:lnTo>
                    <a:pt x="267" y="2077"/>
                  </a:lnTo>
                  <a:lnTo>
                    <a:pt x="262" y="2084"/>
                  </a:lnTo>
                  <a:lnTo>
                    <a:pt x="257" y="2092"/>
                  </a:lnTo>
                  <a:lnTo>
                    <a:pt x="250" y="2099"/>
                  </a:lnTo>
                  <a:lnTo>
                    <a:pt x="241" y="2105"/>
                  </a:lnTo>
                  <a:lnTo>
                    <a:pt x="232" y="2109"/>
                  </a:lnTo>
                  <a:lnTo>
                    <a:pt x="221" y="2112"/>
                  </a:lnTo>
                  <a:lnTo>
                    <a:pt x="208" y="2112"/>
                  </a:lnTo>
                  <a:lnTo>
                    <a:pt x="198" y="2109"/>
                  </a:lnTo>
                  <a:lnTo>
                    <a:pt x="189" y="2104"/>
                  </a:lnTo>
                  <a:lnTo>
                    <a:pt x="183" y="2097"/>
                  </a:lnTo>
                  <a:lnTo>
                    <a:pt x="176" y="2091"/>
                  </a:lnTo>
                  <a:lnTo>
                    <a:pt x="170" y="2084"/>
                  </a:lnTo>
                  <a:lnTo>
                    <a:pt x="165" y="2077"/>
                  </a:lnTo>
                  <a:lnTo>
                    <a:pt x="165" y="2064"/>
                  </a:lnTo>
                  <a:lnTo>
                    <a:pt x="168" y="2054"/>
                  </a:lnTo>
                  <a:lnTo>
                    <a:pt x="168" y="2043"/>
                  </a:lnTo>
                  <a:lnTo>
                    <a:pt x="165" y="2033"/>
                  </a:lnTo>
                  <a:lnTo>
                    <a:pt x="160" y="2025"/>
                  </a:lnTo>
                  <a:lnTo>
                    <a:pt x="155" y="2018"/>
                  </a:lnTo>
                  <a:lnTo>
                    <a:pt x="148" y="2010"/>
                  </a:lnTo>
                  <a:lnTo>
                    <a:pt x="145" y="2000"/>
                  </a:lnTo>
                  <a:lnTo>
                    <a:pt x="140" y="1992"/>
                  </a:lnTo>
                  <a:lnTo>
                    <a:pt x="140" y="1978"/>
                  </a:lnTo>
                  <a:lnTo>
                    <a:pt x="142" y="1965"/>
                  </a:lnTo>
                  <a:lnTo>
                    <a:pt x="148" y="1959"/>
                  </a:lnTo>
                  <a:lnTo>
                    <a:pt x="156" y="1954"/>
                  </a:lnTo>
                  <a:lnTo>
                    <a:pt x="161" y="1947"/>
                  </a:lnTo>
                  <a:lnTo>
                    <a:pt x="168" y="1940"/>
                  </a:lnTo>
                  <a:lnTo>
                    <a:pt x="175" y="1932"/>
                  </a:lnTo>
                  <a:lnTo>
                    <a:pt x="176" y="1921"/>
                  </a:lnTo>
                  <a:lnTo>
                    <a:pt x="178" y="1909"/>
                  </a:lnTo>
                  <a:lnTo>
                    <a:pt x="173" y="1901"/>
                  </a:lnTo>
                  <a:lnTo>
                    <a:pt x="168" y="1893"/>
                  </a:lnTo>
                  <a:lnTo>
                    <a:pt x="161" y="1886"/>
                  </a:lnTo>
                  <a:lnTo>
                    <a:pt x="155" y="1879"/>
                  </a:lnTo>
                  <a:lnTo>
                    <a:pt x="148" y="1873"/>
                  </a:lnTo>
                  <a:lnTo>
                    <a:pt x="142" y="1866"/>
                  </a:lnTo>
                  <a:lnTo>
                    <a:pt x="135" y="1860"/>
                  </a:lnTo>
                  <a:lnTo>
                    <a:pt x="128" y="1853"/>
                  </a:lnTo>
                  <a:lnTo>
                    <a:pt x="123" y="1848"/>
                  </a:lnTo>
                  <a:lnTo>
                    <a:pt x="158" y="1828"/>
                  </a:lnTo>
                  <a:lnTo>
                    <a:pt x="160" y="1827"/>
                  </a:lnTo>
                  <a:lnTo>
                    <a:pt x="161" y="1825"/>
                  </a:lnTo>
                  <a:lnTo>
                    <a:pt x="163" y="1823"/>
                  </a:lnTo>
                  <a:lnTo>
                    <a:pt x="165" y="1820"/>
                  </a:lnTo>
                  <a:lnTo>
                    <a:pt x="165" y="1818"/>
                  </a:lnTo>
                  <a:lnTo>
                    <a:pt x="166" y="1817"/>
                  </a:lnTo>
                  <a:lnTo>
                    <a:pt x="166" y="1815"/>
                  </a:lnTo>
                  <a:lnTo>
                    <a:pt x="166" y="1813"/>
                  </a:lnTo>
                  <a:lnTo>
                    <a:pt x="166" y="1812"/>
                  </a:lnTo>
                  <a:lnTo>
                    <a:pt x="166" y="1810"/>
                  </a:lnTo>
                  <a:lnTo>
                    <a:pt x="168" y="1810"/>
                  </a:lnTo>
                  <a:lnTo>
                    <a:pt x="170" y="1808"/>
                  </a:lnTo>
                  <a:lnTo>
                    <a:pt x="171" y="1807"/>
                  </a:lnTo>
                  <a:lnTo>
                    <a:pt x="171" y="1805"/>
                  </a:lnTo>
                  <a:lnTo>
                    <a:pt x="173" y="1804"/>
                  </a:lnTo>
                  <a:lnTo>
                    <a:pt x="173" y="1802"/>
                  </a:lnTo>
                  <a:lnTo>
                    <a:pt x="173" y="1800"/>
                  </a:lnTo>
                  <a:lnTo>
                    <a:pt x="173" y="1799"/>
                  </a:lnTo>
                  <a:lnTo>
                    <a:pt x="171" y="1799"/>
                  </a:lnTo>
                  <a:lnTo>
                    <a:pt x="171" y="1797"/>
                  </a:lnTo>
                  <a:lnTo>
                    <a:pt x="170" y="1795"/>
                  </a:lnTo>
                  <a:lnTo>
                    <a:pt x="170" y="1794"/>
                  </a:lnTo>
                  <a:lnTo>
                    <a:pt x="168" y="1794"/>
                  </a:lnTo>
                  <a:lnTo>
                    <a:pt x="168" y="1792"/>
                  </a:lnTo>
                  <a:lnTo>
                    <a:pt x="170" y="1789"/>
                  </a:lnTo>
                  <a:lnTo>
                    <a:pt x="171" y="1787"/>
                  </a:lnTo>
                  <a:lnTo>
                    <a:pt x="173" y="1785"/>
                  </a:lnTo>
                  <a:lnTo>
                    <a:pt x="173" y="1784"/>
                  </a:lnTo>
                  <a:lnTo>
                    <a:pt x="175" y="1782"/>
                  </a:lnTo>
                  <a:lnTo>
                    <a:pt x="176" y="1780"/>
                  </a:lnTo>
                  <a:lnTo>
                    <a:pt x="176" y="1779"/>
                  </a:lnTo>
                  <a:lnTo>
                    <a:pt x="176" y="1777"/>
                  </a:lnTo>
                  <a:lnTo>
                    <a:pt x="178" y="1775"/>
                  </a:lnTo>
                  <a:lnTo>
                    <a:pt x="178" y="1774"/>
                  </a:lnTo>
                  <a:lnTo>
                    <a:pt x="178" y="1772"/>
                  </a:lnTo>
                  <a:lnTo>
                    <a:pt x="178" y="1771"/>
                  </a:lnTo>
                  <a:lnTo>
                    <a:pt x="178" y="1767"/>
                  </a:lnTo>
                  <a:lnTo>
                    <a:pt x="178" y="1766"/>
                  </a:lnTo>
                  <a:lnTo>
                    <a:pt x="178" y="1762"/>
                  </a:lnTo>
                  <a:lnTo>
                    <a:pt x="180" y="1762"/>
                  </a:lnTo>
                  <a:lnTo>
                    <a:pt x="180" y="1761"/>
                  </a:lnTo>
                  <a:lnTo>
                    <a:pt x="181" y="1759"/>
                  </a:lnTo>
                  <a:lnTo>
                    <a:pt x="183" y="1757"/>
                  </a:lnTo>
                  <a:lnTo>
                    <a:pt x="184" y="1757"/>
                  </a:lnTo>
                  <a:lnTo>
                    <a:pt x="184" y="1756"/>
                  </a:lnTo>
                  <a:lnTo>
                    <a:pt x="186" y="1756"/>
                  </a:lnTo>
                  <a:lnTo>
                    <a:pt x="186" y="1754"/>
                  </a:lnTo>
                  <a:lnTo>
                    <a:pt x="188" y="1752"/>
                  </a:lnTo>
                  <a:lnTo>
                    <a:pt x="189" y="1752"/>
                  </a:lnTo>
                  <a:lnTo>
                    <a:pt x="189" y="1751"/>
                  </a:lnTo>
                  <a:lnTo>
                    <a:pt x="191" y="1749"/>
                  </a:lnTo>
                  <a:lnTo>
                    <a:pt x="194" y="1749"/>
                  </a:lnTo>
                  <a:lnTo>
                    <a:pt x="194" y="1747"/>
                  </a:lnTo>
                  <a:lnTo>
                    <a:pt x="194" y="1746"/>
                  </a:lnTo>
                  <a:lnTo>
                    <a:pt x="194" y="1742"/>
                  </a:lnTo>
                  <a:lnTo>
                    <a:pt x="196" y="1741"/>
                  </a:lnTo>
                  <a:lnTo>
                    <a:pt x="198" y="1739"/>
                  </a:lnTo>
                  <a:lnTo>
                    <a:pt x="198" y="1738"/>
                  </a:lnTo>
                  <a:lnTo>
                    <a:pt x="199" y="1736"/>
                  </a:lnTo>
                  <a:lnTo>
                    <a:pt x="199" y="1734"/>
                  </a:lnTo>
                  <a:lnTo>
                    <a:pt x="198" y="1733"/>
                  </a:lnTo>
                  <a:lnTo>
                    <a:pt x="198" y="1731"/>
                  </a:lnTo>
                  <a:lnTo>
                    <a:pt x="196" y="1729"/>
                  </a:lnTo>
                  <a:lnTo>
                    <a:pt x="194" y="1726"/>
                  </a:lnTo>
                  <a:lnTo>
                    <a:pt x="193" y="1724"/>
                  </a:lnTo>
                  <a:lnTo>
                    <a:pt x="191" y="1723"/>
                  </a:lnTo>
                  <a:lnTo>
                    <a:pt x="191" y="1721"/>
                  </a:lnTo>
                  <a:lnTo>
                    <a:pt x="191" y="1719"/>
                  </a:lnTo>
                  <a:lnTo>
                    <a:pt x="191" y="1718"/>
                  </a:lnTo>
                  <a:lnTo>
                    <a:pt x="191" y="1716"/>
                  </a:lnTo>
                  <a:lnTo>
                    <a:pt x="193" y="1716"/>
                  </a:lnTo>
                  <a:lnTo>
                    <a:pt x="193" y="1714"/>
                  </a:lnTo>
                  <a:lnTo>
                    <a:pt x="191" y="1713"/>
                  </a:lnTo>
                  <a:lnTo>
                    <a:pt x="189" y="1711"/>
                  </a:lnTo>
                  <a:lnTo>
                    <a:pt x="188" y="1711"/>
                  </a:lnTo>
                  <a:lnTo>
                    <a:pt x="188" y="1709"/>
                  </a:lnTo>
                  <a:lnTo>
                    <a:pt x="188" y="1708"/>
                  </a:lnTo>
                  <a:lnTo>
                    <a:pt x="189" y="1708"/>
                  </a:lnTo>
                  <a:lnTo>
                    <a:pt x="189" y="1706"/>
                  </a:lnTo>
                  <a:lnTo>
                    <a:pt x="189" y="1705"/>
                  </a:lnTo>
                  <a:lnTo>
                    <a:pt x="188" y="1703"/>
                  </a:lnTo>
                  <a:lnTo>
                    <a:pt x="186" y="1701"/>
                  </a:lnTo>
                  <a:lnTo>
                    <a:pt x="186" y="1700"/>
                  </a:lnTo>
                  <a:lnTo>
                    <a:pt x="184" y="1700"/>
                  </a:lnTo>
                  <a:lnTo>
                    <a:pt x="183" y="1695"/>
                  </a:lnTo>
                  <a:lnTo>
                    <a:pt x="181" y="1695"/>
                  </a:lnTo>
                  <a:lnTo>
                    <a:pt x="178" y="1693"/>
                  </a:lnTo>
                  <a:lnTo>
                    <a:pt x="176" y="1691"/>
                  </a:lnTo>
                  <a:lnTo>
                    <a:pt x="176" y="1690"/>
                  </a:lnTo>
                  <a:lnTo>
                    <a:pt x="176" y="1688"/>
                  </a:lnTo>
                  <a:lnTo>
                    <a:pt x="176" y="1686"/>
                  </a:lnTo>
                  <a:lnTo>
                    <a:pt x="176" y="1685"/>
                  </a:lnTo>
                  <a:lnTo>
                    <a:pt x="175" y="1683"/>
                  </a:lnTo>
                  <a:lnTo>
                    <a:pt x="175" y="1681"/>
                  </a:lnTo>
                  <a:lnTo>
                    <a:pt x="175" y="1680"/>
                  </a:lnTo>
                  <a:lnTo>
                    <a:pt x="175" y="1678"/>
                  </a:lnTo>
                  <a:lnTo>
                    <a:pt x="173" y="1678"/>
                  </a:lnTo>
                  <a:lnTo>
                    <a:pt x="173" y="1676"/>
                  </a:lnTo>
                  <a:lnTo>
                    <a:pt x="171" y="1676"/>
                  </a:lnTo>
                  <a:lnTo>
                    <a:pt x="171" y="1675"/>
                  </a:lnTo>
                  <a:lnTo>
                    <a:pt x="171" y="1673"/>
                  </a:lnTo>
                  <a:lnTo>
                    <a:pt x="171" y="1672"/>
                  </a:lnTo>
                  <a:lnTo>
                    <a:pt x="171" y="1670"/>
                  </a:lnTo>
                  <a:lnTo>
                    <a:pt x="171" y="1668"/>
                  </a:lnTo>
                  <a:lnTo>
                    <a:pt x="170" y="1668"/>
                  </a:lnTo>
                  <a:lnTo>
                    <a:pt x="170" y="1667"/>
                  </a:lnTo>
                  <a:lnTo>
                    <a:pt x="168" y="1667"/>
                  </a:lnTo>
                  <a:lnTo>
                    <a:pt x="166" y="1667"/>
                  </a:lnTo>
                  <a:lnTo>
                    <a:pt x="165" y="1667"/>
                  </a:lnTo>
                  <a:lnTo>
                    <a:pt x="163" y="1667"/>
                  </a:lnTo>
                  <a:lnTo>
                    <a:pt x="163" y="1668"/>
                  </a:lnTo>
                  <a:lnTo>
                    <a:pt x="160" y="1668"/>
                  </a:lnTo>
                  <a:lnTo>
                    <a:pt x="160" y="1670"/>
                  </a:lnTo>
                  <a:lnTo>
                    <a:pt x="158" y="1670"/>
                  </a:lnTo>
                  <a:lnTo>
                    <a:pt x="156" y="1670"/>
                  </a:lnTo>
                  <a:lnTo>
                    <a:pt x="155" y="1670"/>
                  </a:lnTo>
                  <a:lnTo>
                    <a:pt x="153" y="1668"/>
                  </a:lnTo>
                  <a:lnTo>
                    <a:pt x="153" y="1667"/>
                  </a:lnTo>
                  <a:lnTo>
                    <a:pt x="151" y="1667"/>
                  </a:lnTo>
                  <a:lnTo>
                    <a:pt x="151" y="1665"/>
                  </a:lnTo>
                  <a:lnTo>
                    <a:pt x="151" y="1663"/>
                  </a:lnTo>
                  <a:lnTo>
                    <a:pt x="150" y="1662"/>
                  </a:lnTo>
                  <a:lnTo>
                    <a:pt x="150" y="1660"/>
                  </a:lnTo>
                  <a:lnTo>
                    <a:pt x="150" y="1658"/>
                  </a:lnTo>
                  <a:lnTo>
                    <a:pt x="150" y="1657"/>
                  </a:lnTo>
                  <a:lnTo>
                    <a:pt x="151" y="1657"/>
                  </a:lnTo>
                  <a:lnTo>
                    <a:pt x="151" y="1655"/>
                  </a:lnTo>
                  <a:lnTo>
                    <a:pt x="153" y="1655"/>
                  </a:lnTo>
                  <a:lnTo>
                    <a:pt x="155" y="1653"/>
                  </a:lnTo>
                  <a:lnTo>
                    <a:pt x="155" y="1652"/>
                  </a:lnTo>
                  <a:lnTo>
                    <a:pt x="155" y="1650"/>
                  </a:lnTo>
                  <a:lnTo>
                    <a:pt x="155" y="1648"/>
                  </a:lnTo>
                  <a:lnTo>
                    <a:pt x="155" y="1647"/>
                  </a:lnTo>
                  <a:lnTo>
                    <a:pt x="155" y="1645"/>
                  </a:lnTo>
                  <a:lnTo>
                    <a:pt x="153" y="1645"/>
                  </a:lnTo>
                  <a:lnTo>
                    <a:pt x="151" y="1645"/>
                  </a:lnTo>
                  <a:lnTo>
                    <a:pt x="150" y="1645"/>
                  </a:lnTo>
                  <a:lnTo>
                    <a:pt x="148" y="1645"/>
                  </a:lnTo>
                  <a:lnTo>
                    <a:pt x="147" y="1644"/>
                  </a:lnTo>
                  <a:lnTo>
                    <a:pt x="147" y="1642"/>
                  </a:lnTo>
                  <a:lnTo>
                    <a:pt x="145" y="1642"/>
                  </a:lnTo>
                  <a:lnTo>
                    <a:pt x="145" y="1640"/>
                  </a:lnTo>
                  <a:lnTo>
                    <a:pt x="145" y="1639"/>
                  </a:lnTo>
                  <a:lnTo>
                    <a:pt x="147" y="1637"/>
                  </a:lnTo>
                  <a:lnTo>
                    <a:pt x="148" y="1635"/>
                  </a:lnTo>
                  <a:lnTo>
                    <a:pt x="150" y="1634"/>
                  </a:lnTo>
                  <a:lnTo>
                    <a:pt x="150" y="1632"/>
                  </a:lnTo>
                  <a:lnTo>
                    <a:pt x="151" y="1632"/>
                  </a:lnTo>
                  <a:lnTo>
                    <a:pt x="151" y="1630"/>
                  </a:lnTo>
                  <a:lnTo>
                    <a:pt x="153" y="1630"/>
                  </a:lnTo>
                  <a:lnTo>
                    <a:pt x="155" y="1629"/>
                  </a:lnTo>
                  <a:lnTo>
                    <a:pt x="156" y="1629"/>
                  </a:lnTo>
                  <a:lnTo>
                    <a:pt x="156" y="1627"/>
                  </a:lnTo>
                  <a:lnTo>
                    <a:pt x="155" y="1627"/>
                  </a:lnTo>
                  <a:lnTo>
                    <a:pt x="153" y="1625"/>
                  </a:lnTo>
                  <a:lnTo>
                    <a:pt x="153" y="1624"/>
                  </a:lnTo>
                  <a:lnTo>
                    <a:pt x="153" y="1622"/>
                  </a:lnTo>
                  <a:lnTo>
                    <a:pt x="153" y="1619"/>
                  </a:lnTo>
                  <a:lnTo>
                    <a:pt x="155" y="1617"/>
                  </a:lnTo>
                  <a:lnTo>
                    <a:pt x="155" y="1615"/>
                  </a:lnTo>
                  <a:lnTo>
                    <a:pt x="156" y="1612"/>
                  </a:lnTo>
                  <a:lnTo>
                    <a:pt x="158" y="1611"/>
                  </a:lnTo>
                  <a:lnTo>
                    <a:pt x="158" y="1609"/>
                  </a:lnTo>
                  <a:lnTo>
                    <a:pt x="156" y="1609"/>
                  </a:lnTo>
                  <a:lnTo>
                    <a:pt x="156" y="1607"/>
                  </a:lnTo>
                  <a:lnTo>
                    <a:pt x="155" y="1607"/>
                  </a:lnTo>
                  <a:lnTo>
                    <a:pt x="155" y="1606"/>
                  </a:lnTo>
                  <a:lnTo>
                    <a:pt x="155" y="1604"/>
                  </a:lnTo>
                  <a:lnTo>
                    <a:pt x="156" y="1602"/>
                  </a:lnTo>
                  <a:lnTo>
                    <a:pt x="156" y="1601"/>
                  </a:lnTo>
                  <a:lnTo>
                    <a:pt x="158" y="1599"/>
                  </a:lnTo>
                  <a:lnTo>
                    <a:pt x="158" y="1597"/>
                  </a:lnTo>
                  <a:lnTo>
                    <a:pt x="156" y="1596"/>
                  </a:lnTo>
                  <a:lnTo>
                    <a:pt x="155" y="1594"/>
                  </a:lnTo>
                  <a:lnTo>
                    <a:pt x="151" y="1594"/>
                  </a:lnTo>
                  <a:lnTo>
                    <a:pt x="148" y="1596"/>
                  </a:lnTo>
                  <a:lnTo>
                    <a:pt x="147" y="1596"/>
                  </a:lnTo>
                  <a:lnTo>
                    <a:pt x="142" y="1596"/>
                  </a:lnTo>
                  <a:lnTo>
                    <a:pt x="140" y="1596"/>
                  </a:lnTo>
                  <a:lnTo>
                    <a:pt x="140" y="1594"/>
                  </a:lnTo>
                  <a:lnTo>
                    <a:pt x="138" y="1594"/>
                  </a:lnTo>
                  <a:lnTo>
                    <a:pt x="138" y="1592"/>
                  </a:lnTo>
                  <a:lnTo>
                    <a:pt x="137" y="1591"/>
                  </a:lnTo>
                  <a:lnTo>
                    <a:pt x="138" y="1589"/>
                  </a:lnTo>
                  <a:lnTo>
                    <a:pt x="142" y="1587"/>
                  </a:lnTo>
                  <a:lnTo>
                    <a:pt x="142" y="1586"/>
                  </a:lnTo>
                  <a:lnTo>
                    <a:pt x="142" y="1584"/>
                  </a:lnTo>
                  <a:lnTo>
                    <a:pt x="142" y="1582"/>
                  </a:lnTo>
                  <a:lnTo>
                    <a:pt x="140" y="1581"/>
                  </a:lnTo>
                  <a:lnTo>
                    <a:pt x="140" y="1579"/>
                  </a:lnTo>
                  <a:lnTo>
                    <a:pt x="140" y="1578"/>
                  </a:lnTo>
                  <a:lnTo>
                    <a:pt x="140" y="1576"/>
                  </a:lnTo>
                  <a:lnTo>
                    <a:pt x="143" y="1574"/>
                  </a:lnTo>
                  <a:lnTo>
                    <a:pt x="143" y="1573"/>
                  </a:lnTo>
                  <a:lnTo>
                    <a:pt x="143" y="1571"/>
                  </a:lnTo>
                  <a:lnTo>
                    <a:pt x="143" y="1569"/>
                  </a:lnTo>
                  <a:lnTo>
                    <a:pt x="145" y="1568"/>
                  </a:lnTo>
                  <a:lnTo>
                    <a:pt x="147" y="1566"/>
                  </a:lnTo>
                  <a:lnTo>
                    <a:pt x="145" y="1564"/>
                  </a:lnTo>
                  <a:lnTo>
                    <a:pt x="145" y="1563"/>
                  </a:lnTo>
                  <a:lnTo>
                    <a:pt x="143" y="1561"/>
                  </a:lnTo>
                  <a:lnTo>
                    <a:pt x="143" y="1559"/>
                  </a:lnTo>
                  <a:lnTo>
                    <a:pt x="142" y="1559"/>
                  </a:lnTo>
                  <a:lnTo>
                    <a:pt x="142" y="1558"/>
                  </a:lnTo>
                  <a:lnTo>
                    <a:pt x="140" y="1558"/>
                  </a:lnTo>
                  <a:lnTo>
                    <a:pt x="138" y="1558"/>
                  </a:lnTo>
                  <a:lnTo>
                    <a:pt x="137" y="1558"/>
                  </a:lnTo>
                  <a:lnTo>
                    <a:pt x="135" y="1556"/>
                  </a:lnTo>
                  <a:lnTo>
                    <a:pt x="133" y="1558"/>
                  </a:lnTo>
                  <a:lnTo>
                    <a:pt x="132" y="1558"/>
                  </a:lnTo>
                  <a:lnTo>
                    <a:pt x="130" y="1559"/>
                  </a:lnTo>
                  <a:lnTo>
                    <a:pt x="130" y="1558"/>
                  </a:lnTo>
                  <a:lnTo>
                    <a:pt x="128" y="1558"/>
                  </a:lnTo>
                  <a:lnTo>
                    <a:pt x="127" y="1558"/>
                  </a:lnTo>
                  <a:lnTo>
                    <a:pt x="125" y="1558"/>
                  </a:lnTo>
                  <a:lnTo>
                    <a:pt x="123" y="1558"/>
                  </a:lnTo>
                  <a:lnTo>
                    <a:pt x="122" y="1558"/>
                  </a:lnTo>
                  <a:lnTo>
                    <a:pt x="122" y="1556"/>
                  </a:lnTo>
                  <a:lnTo>
                    <a:pt x="120" y="1554"/>
                  </a:lnTo>
                  <a:lnTo>
                    <a:pt x="118" y="1553"/>
                  </a:lnTo>
                  <a:lnTo>
                    <a:pt x="117" y="1553"/>
                  </a:lnTo>
                  <a:lnTo>
                    <a:pt x="115" y="1553"/>
                  </a:lnTo>
                  <a:lnTo>
                    <a:pt x="115" y="1554"/>
                  </a:lnTo>
                  <a:lnTo>
                    <a:pt x="114" y="1554"/>
                  </a:lnTo>
                  <a:lnTo>
                    <a:pt x="109" y="1556"/>
                  </a:lnTo>
                  <a:lnTo>
                    <a:pt x="107" y="1556"/>
                  </a:lnTo>
                  <a:lnTo>
                    <a:pt x="105" y="1556"/>
                  </a:lnTo>
                  <a:lnTo>
                    <a:pt x="105" y="1554"/>
                  </a:lnTo>
                  <a:lnTo>
                    <a:pt x="105" y="1553"/>
                  </a:lnTo>
                  <a:lnTo>
                    <a:pt x="105" y="1551"/>
                  </a:lnTo>
                  <a:lnTo>
                    <a:pt x="105" y="1549"/>
                  </a:lnTo>
                  <a:lnTo>
                    <a:pt x="107" y="1549"/>
                  </a:lnTo>
                  <a:lnTo>
                    <a:pt x="107" y="1548"/>
                  </a:lnTo>
                  <a:lnTo>
                    <a:pt x="109" y="1548"/>
                  </a:lnTo>
                  <a:lnTo>
                    <a:pt x="109" y="1546"/>
                  </a:lnTo>
                  <a:lnTo>
                    <a:pt x="109" y="1545"/>
                  </a:lnTo>
                  <a:lnTo>
                    <a:pt x="109" y="1543"/>
                  </a:lnTo>
                  <a:lnTo>
                    <a:pt x="110" y="1541"/>
                  </a:lnTo>
                  <a:lnTo>
                    <a:pt x="112" y="1541"/>
                  </a:lnTo>
                  <a:lnTo>
                    <a:pt x="112" y="1540"/>
                  </a:lnTo>
                  <a:lnTo>
                    <a:pt x="110" y="1538"/>
                  </a:lnTo>
                  <a:lnTo>
                    <a:pt x="110" y="1536"/>
                  </a:lnTo>
                  <a:lnTo>
                    <a:pt x="112" y="1535"/>
                  </a:lnTo>
                  <a:lnTo>
                    <a:pt x="114" y="1535"/>
                  </a:lnTo>
                  <a:lnTo>
                    <a:pt x="114" y="1533"/>
                  </a:lnTo>
                  <a:lnTo>
                    <a:pt x="115" y="1533"/>
                  </a:lnTo>
                  <a:lnTo>
                    <a:pt x="115" y="1531"/>
                  </a:lnTo>
                  <a:lnTo>
                    <a:pt x="115" y="1530"/>
                  </a:lnTo>
                  <a:lnTo>
                    <a:pt x="115" y="1528"/>
                  </a:lnTo>
                  <a:lnTo>
                    <a:pt x="115" y="1526"/>
                  </a:lnTo>
                  <a:lnTo>
                    <a:pt x="114" y="1525"/>
                  </a:lnTo>
                  <a:lnTo>
                    <a:pt x="114" y="1523"/>
                  </a:lnTo>
                  <a:lnTo>
                    <a:pt x="114" y="1521"/>
                  </a:lnTo>
                  <a:lnTo>
                    <a:pt x="114" y="1520"/>
                  </a:lnTo>
                  <a:lnTo>
                    <a:pt x="114" y="1518"/>
                  </a:lnTo>
                  <a:lnTo>
                    <a:pt x="115" y="1516"/>
                  </a:lnTo>
                  <a:lnTo>
                    <a:pt x="117" y="1515"/>
                  </a:lnTo>
                  <a:lnTo>
                    <a:pt x="115" y="1515"/>
                  </a:lnTo>
                  <a:lnTo>
                    <a:pt x="114" y="1516"/>
                  </a:lnTo>
                  <a:lnTo>
                    <a:pt x="112" y="1516"/>
                  </a:lnTo>
                  <a:lnTo>
                    <a:pt x="110" y="1516"/>
                  </a:lnTo>
                  <a:lnTo>
                    <a:pt x="110" y="1515"/>
                  </a:lnTo>
                  <a:lnTo>
                    <a:pt x="110" y="1513"/>
                  </a:lnTo>
                  <a:lnTo>
                    <a:pt x="112" y="1512"/>
                  </a:lnTo>
                  <a:lnTo>
                    <a:pt x="114" y="1510"/>
                  </a:lnTo>
                  <a:lnTo>
                    <a:pt x="114" y="1508"/>
                  </a:lnTo>
                  <a:lnTo>
                    <a:pt x="112" y="1507"/>
                  </a:lnTo>
                  <a:lnTo>
                    <a:pt x="112" y="1505"/>
                  </a:lnTo>
                  <a:lnTo>
                    <a:pt x="110" y="1505"/>
                  </a:lnTo>
                  <a:lnTo>
                    <a:pt x="112" y="1503"/>
                  </a:lnTo>
                  <a:lnTo>
                    <a:pt x="112" y="1502"/>
                  </a:lnTo>
                  <a:lnTo>
                    <a:pt x="112" y="1500"/>
                  </a:lnTo>
                  <a:lnTo>
                    <a:pt x="112" y="1498"/>
                  </a:lnTo>
                  <a:lnTo>
                    <a:pt x="110" y="1495"/>
                  </a:lnTo>
                  <a:lnTo>
                    <a:pt x="109" y="1495"/>
                  </a:lnTo>
                  <a:lnTo>
                    <a:pt x="109" y="1493"/>
                  </a:lnTo>
                  <a:lnTo>
                    <a:pt x="107" y="1492"/>
                  </a:lnTo>
                  <a:lnTo>
                    <a:pt x="105" y="1490"/>
                  </a:lnTo>
                  <a:lnTo>
                    <a:pt x="104" y="1490"/>
                  </a:lnTo>
                  <a:lnTo>
                    <a:pt x="102" y="1492"/>
                  </a:lnTo>
                  <a:lnTo>
                    <a:pt x="100" y="1490"/>
                  </a:lnTo>
                  <a:lnTo>
                    <a:pt x="100" y="1488"/>
                  </a:lnTo>
                  <a:lnTo>
                    <a:pt x="100" y="1487"/>
                  </a:lnTo>
                  <a:lnTo>
                    <a:pt x="99" y="1487"/>
                  </a:lnTo>
                  <a:lnTo>
                    <a:pt x="99" y="1485"/>
                  </a:lnTo>
                  <a:lnTo>
                    <a:pt x="97" y="1485"/>
                  </a:lnTo>
                  <a:lnTo>
                    <a:pt x="94" y="1485"/>
                  </a:lnTo>
                  <a:lnTo>
                    <a:pt x="94" y="1483"/>
                  </a:lnTo>
                  <a:lnTo>
                    <a:pt x="92" y="1482"/>
                  </a:lnTo>
                  <a:lnTo>
                    <a:pt x="90" y="1482"/>
                  </a:lnTo>
                  <a:lnTo>
                    <a:pt x="89" y="1480"/>
                  </a:lnTo>
                  <a:lnTo>
                    <a:pt x="89" y="1479"/>
                  </a:lnTo>
                  <a:lnTo>
                    <a:pt x="89" y="1477"/>
                  </a:lnTo>
                  <a:lnTo>
                    <a:pt x="87" y="1477"/>
                  </a:lnTo>
                  <a:lnTo>
                    <a:pt x="85" y="1477"/>
                  </a:lnTo>
                  <a:lnTo>
                    <a:pt x="84" y="1475"/>
                  </a:lnTo>
                  <a:lnTo>
                    <a:pt x="84" y="1474"/>
                  </a:lnTo>
                  <a:lnTo>
                    <a:pt x="82" y="1474"/>
                  </a:lnTo>
                  <a:lnTo>
                    <a:pt x="84" y="1474"/>
                  </a:lnTo>
                  <a:lnTo>
                    <a:pt x="84" y="1472"/>
                  </a:lnTo>
                  <a:lnTo>
                    <a:pt x="82" y="1470"/>
                  </a:lnTo>
                  <a:lnTo>
                    <a:pt x="82" y="1469"/>
                  </a:lnTo>
                  <a:lnTo>
                    <a:pt x="81" y="1469"/>
                  </a:lnTo>
                  <a:lnTo>
                    <a:pt x="79" y="1469"/>
                  </a:lnTo>
                  <a:lnTo>
                    <a:pt x="77" y="1470"/>
                  </a:lnTo>
                  <a:lnTo>
                    <a:pt x="76" y="1470"/>
                  </a:lnTo>
                  <a:lnTo>
                    <a:pt x="76" y="1469"/>
                  </a:lnTo>
                  <a:lnTo>
                    <a:pt x="74" y="1469"/>
                  </a:lnTo>
                  <a:lnTo>
                    <a:pt x="72" y="1469"/>
                  </a:lnTo>
                  <a:lnTo>
                    <a:pt x="71" y="1470"/>
                  </a:lnTo>
                  <a:lnTo>
                    <a:pt x="69" y="1470"/>
                  </a:lnTo>
                  <a:lnTo>
                    <a:pt x="69" y="1472"/>
                  </a:lnTo>
                  <a:lnTo>
                    <a:pt x="69" y="1474"/>
                  </a:lnTo>
                  <a:lnTo>
                    <a:pt x="66" y="1474"/>
                  </a:lnTo>
                  <a:lnTo>
                    <a:pt x="64" y="1474"/>
                  </a:lnTo>
                  <a:lnTo>
                    <a:pt x="62" y="1472"/>
                  </a:lnTo>
                  <a:lnTo>
                    <a:pt x="61" y="1472"/>
                  </a:lnTo>
                  <a:lnTo>
                    <a:pt x="59" y="1472"/>
                  </a:lnTo>
                  <a:lnTo>
                    <a:pt x="59" y="1470"/>
                  </a:lnTo>
                  <a:lnTo>
                    <a:pt x="57" y="1470"/>
                  </a:lnTo>
                  <a:lnTo>
                    <a:pt x="56" y="1472"/>
                  </a:lnTo>
                  <a:lnTo>
                    <a:pt x="54" y="1472"/>
                  </a:lnTo>
                  <a:lnTo>
                    <a:pt x="53" y="1470"/>
                  </a:lnTo>
                  <a:lnTo>
                    <a:pt x="53" y="1469"/>
                  </a:lnTo>
                  <a:lnTo>
                    <a:pt x="51" y="1467"/>
                  </a:lnTo>
                  <a:lnTo>
                    <a:pt x="49" y="1465"/>
                  </a:lnTo>
                  <a:lnTo>
                    <a:pt x="48" y="1465"/>
                  </a:lnTo>
                  <a:lnTo>
                    <a:pt x="46" y="1464"/>
                  </a:lnTo>
                  <a:lnTo>
                    <a:pt x="46" y="1465"/>
                  </a:lnTo>
                  <a:lnTo>
                    <a:pt x="44" y="1465"/>
                  </a:lnTo>
                  <a:lnTo>
                    <a:pt x="43" y="1465"/>
                  </a:lnTo>
                  <a:lnTo>
                    <a:pt x="41" y="1465"/>
                  </a:lnTo>
                  <a:lnTo>
                    <a:pt x="39" y="1465"/>
                  </a:lnTo>
                  <a:lnTo>
                    <a:pt x="39" y="1464"/>
                  </a:lnTo>
                  <a:lnTo>
                    <a:pt x="38" y="1464"/>
                  </a:lnTo>
                  <a:lnTo>
                    <a:pt x="38" y="1465"/>
                  </a:lnTo>
                  <a:lnTo>
                    <a:pt x="36" y="1465"/>
                  </a:lnTo>
                  <a:lnTo>
                    <a:pt x="34" y="1465"/>
                  </a:lnTo>
                  <a:lnTo>
                    <a:pt x="33" y="1464"/>
                  </a:lnTo>
                  <a:lnTo>
                    <a:pt x="31" y="1464"/>
                  </a:lnTo>
                  <a:lnTo>
                    <a:pt x="29" y="1464"/>
                  </a:lnTo>
                  <a:lnTo>
                    <a:pt x="28" y="1462"/>
                  </a:lnTo>
                  <a:lnTo>
                    <a:pt x="28" y="1460"/>
                  </a:lnTo>
                  <a:lnTo>
                    <a:pt x="26" y="1460"/>
                  </a:lnTo>
                  <a:lnTo>
                    <a:pt x="26" y="1459"/>
                  </a:lnTo>
                  <a:lnTo>
                    <a:pt x="24" y="1459"/>
                  </a:lnTo>
                  <a:lnTo>
                    <a:pt x="23" y="1459"/>
                  </a:lnTo>
                  <a:lnTo>
                    <a:pt x="21" y="1457"/>
                  </a:lnTo>
                  <a:lnTo>
                    <a:pt x="20" y="1455"/>
                  </a:lnTo>
                  <a:lnTo>
                    <a:pt x="18" y="1454"/>
                  </a:lnTo>
                  <a:lnTo>
                    <a:pt x="16" y="1454"/>
                  </a:lnTo>
                  <a:lnTo>
                    <a:pt x="15" y="1454"/>
                  </a:lnTo>
                  <a:lnTo>
                    <a:pt x="13" y="1454"/>
                  </a:lnTo>
                  <a:lnTo>
                    <a:pt x="13" y="1452"/>
                  </a:lnTo>
                  <a:lnTo>
                    <a:pt x="11" y="1452"/>
                  </a:lnTo>
                  <a:lnTo>
                    <a:pt x="10" y="1450"/>
                  </a:lnTo>
                  <a:lnTo>
                    <a:pt x="8" y="1450"/>
                  </a:lnTo>
                  <a:lnTo>
                    <a:pt x="6" y="1450"/>
                  </a:lnTo>
                  <a:lnTo>
                    <a:pt x="3" y="1449"/>
                  </a:lnTo>
                  <a:lnTo>
                    <a:pt x="1" y="1449"/>
                  </a:lnTo>
                  <a:lnTo>
                    <a:pt x="0" y="1449"/>
                  </a:lnTo>
                  <a:lnTo>
                    <a:pt x="1" y="1447"/>
                  </a:lnTo>
                  <a:lnTo>
                    <a:pt x="3" y="1446"/>
                  </a:lnTo>
                  <a:lnTo>
                    <a:pt x="3" y="1444"/>
                  </a:lnTo>
                  <a:lnTo>
                    <a:pt x="5" y="1444"/>
                  </a:lnTo>
                  <a:lnTo>
                    <a:pt x="6" y="1442"/>
                  </a:lnTo>
                  <a:lnTo>
                    <a:pt x="6" y="1441"/>
                  </a:lnTo>
                  <a:lnTo>
                    <a:pt x="8" y="1439"/>
                  </a:lnTo>
                  <a:lnTo>
                    <a:pt x="8" y="1437"/>
                  </a:lnTo>
                  <a:lnTo>
                    <a:pt x="10" y="1437"/>
                  </a:lnTo>
                  <a:lnTo>
                    <a:pt x="10" y="1436"/>
                  </a:lnTo>
                  <a:lnTo>
                    <a:pt x="10" y="1434"/>
                  </a:lnTo>
                  <a:lnTo>
                    <a:pt x="8" y="1434"/>
                  </a:lnTo>
                  <a:lnTo>
                    <a:pt x="6" y="1434"/>
                  </a:lnTo>
                  <a:lnTo>
                    <a:pt x="5" y="1432"/>
                  </a:lnTo>
                  <a:lnTo>
                    <a:pt x="3" y="1431"/>
                  </a:lnTo>
                  <a:lnTo>
                    <a:pt x="1" y="1429"/>
                  </a:lnTo>
                  <a:lnTo>
                    <a:pt x="3" y="1427"/>
                  </a:lnTo>
                  <a:lnTo>
                    <a:pt x="3" y="1426"/>
                  </a:lnTo>
                  <a:lnTo>
                    <a:pt x="3" y="1424"/>
                  </a:lnTo>
                  <a:lnTo>
                    <a:pt x="5" y="1424"/>
                  </a:lnTo>
                  <a:lnTo>
                    <a:pt x="5" y="1422"/>
                  </a:lnTo>
                  <a:lnTo>
                    <a:pt x="6" y="1421"/>
                  </a:lnTo>
                  <a:lnTo>
                    <a:pt x="6" y="1419"/>
                  </a:lnTo>
                  <a:lnTo>
                    <a:pt x="6" y="1417"/>
                  </a:lnTo>
                  <a:lnTo>
                    <a:pt x="8" y="1417"/>
                  </a:lnTo>
                  <a:lnTo>
                    <a:pt x="10" y="1417"/>
                  </a:lnTo>
                  <a:lnTo>
                    <a:pt x="10" y="1416"/>
                  </a:lnTo>
                  <a:lnTo>
                    <a:pt x="11" y="1414"/>
                  </a:lnTo>
                  <a:lnTo>
                    <a:pt x="11" y="1413"/>
                  </a:lnTo>
                  <a:lnTo>
                    <a:pt x="13" y="1414"/>
                  </a:lnTo>
                  <a:lnTo>
                    <a:pt x="15" y="1414"/>
                  </a:lnTo>
                  <a:lnTo>
                    <a:pt x="15" y="1413"/>
                  </a:lnTo>
                  <a:lnTo>
                    <a:pt x="15" y="1411"/>
                  </a:lnTo>
                  <a:lnTo>
                    <a:pt x="16" y="1411"/>
                  </a:lnTo>
                  <a:lnTo>
                    <a:pt x="16" y="1409"/>
                  </a:lnTo>
                  <a:lnTo>
                    <a:pt x="16" y="1408"/>
                  </a:lnTo>
                  <a:lnTo>
                    <a:pt x="15" y="1406"/>
                  </a:lnTo>
                  <a:lnTo>
                    <a:pt x="15" y="1404"/>
                  </a:lnTo>
                  <a:lnTo>
                    <a:pt x="15" y="1403"/>
                  </a:lnTo>
                  <a:lnTo>
                    <a:pt x="16" y="1403"/>
                  </a:lnTo>
                  <a:lnTo>
                    <a:pt x="18" y="1403"/>
                  </a:lnTo>
                  <a:lnTo>
                    <a:pt x="18" y="1401"/>
                  </a:lnTo>
                  <a:lnTo>
                    <a:pt x="18" y="1399"/>
                  </a:lnTo>
                  <a:lnTo>
                    <a:pt x="18" y="1398"/>
                  </a:lnTo>
                  <a:lnTo>
                    <a:pt x="20" y="1398"/>
                  </a:lnTo>
                  <a:lnTo>
                    <a:pt x="20" y="1396"/>
                  </a:lnTo>
                  <a:lnTo>
                    <a:pt x="21" y="1394"/>
                  </a:lnTo>
                  <a:lnTo>
                    <a:pt x="21" y="1393"/>
                  </a:lnTo>
                  <a:lnTo>
                    <a:pt x="23" y="1391"/>
                  </a:lnTo>
                  <a:lnTo>
                    <a:pt x="23" y="1389"/>
                  </a:lnTo>
                  <a:lnTo>
                    <a:pt x="23" y="1388"/>
                  </a:lnTo>
                  <a:lnTo>
                    <a:pt x="24" y="1388"/>
                  </a:lnTo>
                  <a:lnTo>
                    <a:pt x="24" y="1386"/>
                  </a:lnTo>
                  <a:lnTo>
                    <a:pt x="24" y="1385"/>
                  </a:lnTo>
                  <a:lnTo>
                    <a:pt x="26" y="1385"/>
                  </a:lnTo>
                  <a:lnTo>
                    <a:pt x="28" y="1385"/>
                  </a:lnTo>
                  <a:lnTo>
                    <a:pt x="28" y="1383"/>
                  </a:lnTo>
                  <a:lnTo>
                    <a:pt x="29" y="1383"/>
                  </a:lnTo>
                  <a:lnTo>
                    <a:pt x="29" y="1381"/>
                  </a:lnTo>
                  <a:lnTo>
                    <a:pt x="29" y="1380"/>
                  </a:lnTo>
                  <a:lnTo>
                    <a:pt x="29" y="1378"/>
                  </a:lnTo>
                  <a:lnTo>
                    <a:pt x="29" y="1375"/>
                  </a:lnTo>
                  <a:lnTo>
                    <a:pt x="29" y="1373"/>
                  </a:lnTo>
                  <a:lnTo>
                    <a:pt x="29" y="1371"/>
                  </a:lnTo>
                  <a:lnTo>
                    <a:pt x="31" y="1371"/>
                  </a:lnTo>
                  <a:lnTo>
                    <a:pt x="38" y="1371"/>
                  </a:lnTo>
                  <a:lnTo>
                    <a:pt x="39" y="1371"/>
                  </a:lnTo>
                  <a:lnTo>
                    <a:pt x="41" y="1371"/>
                  </a:lnTo>
                  <a:lnTo>
                    <a:pt x="43" y="1370"/>
                  </a:lnTo>
                  <a:lnTo>
                    <a:pt x="44" y="1370"/>
                  </a:lnTo>
                  <a:lnTo>
                    <a:pt x="46" y="1368"/>
                  </a:lnTo>
                  <a:lnTo>
                    <a:pt x="48" y="1368"/>
                  </a:lnTo>
                  <a:lnTo>
                    <a:pt x="49" y="1368"/>
                  </a:lnTo>
                  <a:lnTo>
                    <a:pt x="51" y="1368"/>
                  </a:lnTo>
                  <a:lnTo>
                    <a:pt x="53" y="1368"/>
                  </a:lnTo>
                  <a:lnTo>
                    <a:pt x="54" y="1368"/>
                  </a:lnTo>
                  <a:lnTo>
                    <a:pt x="56" y="1368"/>
                  </a:lnTo>
                  <a:lnTo>
                    <a:pt x="57" y="1368"/>
                  </a:lnTo>
                  <a:lnTo>
                    <a:pt x="59" y="1368"/>
                  </a:lnTo>
                  <a:lnTo>
                    <a:pt x="61" y="1368"/>
                  </a:lnTo>
                  <a:lnTo>
                    <a:pt x="62" y="1368"/>
                  </a:lnTo>
                  <a:lnTo>
                    <a:pt x="66" y="1368"/>
                  </a:lnTo>
                  <a:lnTo>
                    <a:pt x="67" y="1368"/>
                  </a:lnTo>
                  <a:lnTo>
                    <a:pt x="69" y="1366"/>
                  </a:lnTo>
                  <a:lnTo>
                    <a:pt x="69" y="1365"/>
                  </a:lnTo>
                  <a:lnTo>
                    <a:pt x="71" y="1363"/>
                  </a:lnTo>
                  <a:lnTo>
                    <a:pt x="72" y="1361"/>
                  </a:lnTo>
                  <a:lnTo>
                    <a:pt x="72" y="1360"/>
                  </a:lnTo>
                  <a:lnTo>
                    <a:pt x="72" y="1358"/>
                  </a:lnTo>
                  <a:lnTo>
                    <a:pt x="74" y="1356"/>
                  </a:lnTo>
                  <a:lnTo>
                    <a:pt x="76" y="1356"/>
                  </a:lnTo>
                  <a:lnTo>
                    <a:pt x="77" y="1356"/>
                  </a:lnTo>
                  <a:lnTo>
                    <a:pt x="79" y="1355"/>
                  </a:lnTo>
                  <a:lnTo>
                    <a:pt x="81" y="1356"/>
                  </a:lnTo>
                  <a:lnTo>
                    <a:pt x="82" y="1356"/>
                  </a:lnTo>
                  <a:lnTo>
                    <a:pt x="84" y="1358"/>
                  </a:lnTo>
                  <a:lnTo>
                    <a:pt x="85" y="1358"/>
                  </a:lnTo>
                  <a:lnTo>
                    <a:pt x="85" y="1360"/>
                  </a:lnTo>
                  <a:lnTo>
                    <a:pt x="87" y="1360"/>
                  </a:lnTo>
                  <a:lnTo>
                    <a:pt x="89" y="1360"/>
                  </a:lnTo>
                  <a:lnTo>
                    <a:pt x="89" y="1358"/>
                  </a:lnTo>
                  <a:lnTo>
                    <a:pt x="90" y="1358"/>
                  </a:lnTo>
                  <a:lnTo>
                    <a:pt x="92" y="1358"/>
                  </a:lnTo>
                  <a:lnTo>
                    <a:pt x="94" y="1356"/>
                  </a:lnTo>
                  <a:lnTo>
                    <a:pt x="94" y="1355"/>
                  </a:lnTo>
                  <a:lnTo>
                    <a:pt x="95" y="1355"/>
                  </a:lnTo>
                  <a:lnTo>
                    <a:pt x="95" y="1353"/>
                  </a:lnTo>
                  <a:lnTo>
                    <a:pt x="97" y="1353"/>
                  </a:lnTo>
                  <a:lnTo>
                    <a:pt x="99" y="1352"/>
                  </a:lnTo>
                  <a:lnTo>
                    <a:pt x="100" y="1352"/>
                  </a:lnTo>
                  <a:lnTo>
                    <a:pt x="102" y="1352"/>
                  </a:lnTo>
                  <a:lnTo>
                    <a:pt x="105" y="1352"/>
                  </a:lnTo>
                  <a:lnTo>
                    <a:pt x="107" y="1352"/>
                  </a:lnTo>
                  <a:lnTo>
                    <a:pt x="109" y="1352"/>
                  </a:lnTo>
                  <a:lnTo>
                    <a:pt x="110" y="1353"/>
                  </a:lnTo>
                  <a:lnTo>
                    <a:pt x="112" y="1353"/>
                  </a:lnTo>
                  <a:lnTo>
                    <a:pt x="114" y="1353"/>
                  </a:lnTo>
                  <a:lnTo>
                    <a:pt x="115" y="1352"/>
                  </a:lnTo>
                  <a:lnTo>
                    <a:pt x="115" y="1350"/>
                  </a:lnTo>
                  <a:lnTo>
                    <a:pt x="117" y="1350"/>
                  </a:lnTo>
                  <a:lnTo>
                    <a:pt x="117" y="1348"/>
                  </a:lnTo>
                  <a:lnTo>
                    <a:pt x="117" y="1345"/>
                  </a:lnTo>
                  <a:lnTo>
                    <a:pt x="117" y="1343"/>
                  </a:lnTo>
                  <a:lnTo>
                    <a:pt x="117" y="1342"/>
                  </a:lnTo>
                  <a:lnTo>
                    <a:pt x="117" y="1340"/>
                  </a:lnTo>
                  <a:lnTo>
                    <a:pt x="117" y="1338"/>
                  </a:lnTo>
                  <a:lnTo>
                    <a:pt x="118" y="1337"/>
                  </a:lnTo>
                  <a:lnTo>
                    <a:pt x="118" y="1335"/>
                  </a:lnTo>
                  <a:lnTo>
                    <a:pt x="120" y="1333"/>
                  </a:lnTo>
                  <a:lnTo>
                    <a:pt x="120" y="1332"/>
                  </a:lnTo>
                  <a:lnTo>
                    <a:pt x="122" y="1330"/>
                  </a:lnTo>
                  <a:lnTo>
                    <a:pt x="122" y="1328"/>
                  </a:lnTo>
                  <a:lnTo>
                    <a:pt x="123" y="1325"/>
                  </a:lnTo>
                  <a:lnTo>
                    <a:pt x="125" y="1322"/>
                  </a:lnTo>
                  <a:lnTo>
                    <a:pt x="123" y="1320"/>
                  </a:lnTo>
                  <a:lnTo>
                    <a:pt x="123" y="1319"/>
                  </a:lnTo>
                  <a:lnTo>
                    <a:pt x="122" y="1319"/>
                  </a:lnTo>
                  <a:lnTo>
                    <a:pt x="120" y="1317"/>
                  </a:lnTo>
                  <a:lnTo>
                    <a:pt x="120" y="1315"/>
                  </a:lnTo>
                  <a:lnTo>
                    <a:pt x="120" y="1314"/>
                  </a:lnTo>
                  <a:lnTo>
                    <a:pt x="122" y="1314"/>
                  </a:lnTo>
                  <a:lnTo>
                    <a:pt x="123" y="1312"/>
                  </a:lnTo>
                  <a:lnTo>
                    <a:pt x="123" y="1310"/>
                  </a:lnTo>
                  <a:lnTo>
                    <a:pt x="123" y="1309"/>
                  </a:lnTo>
                  <a:lnTo>
                    <a:pt x="122" y="1309"/>
                  </a:lnTo>
                  <a:lnTo>
                    <a:pt x="120" y="1309"/>
                  </a:lnTo>
                  <a:lnTo>
                    <a:pt x="120" y="1307"/>
                  </a:lnTo>
                  <a:lnTo>
                    <a:pt x="120" y="1305"/>
                  </a:lnTo>
                  <a:lnTo>
                    <a:pt x="120" y="1304"/>
                  </a:lnTo>
                  <a:lnTo>
                    <a:pt x="120" y="1302"/>
                  </a:lnTo>
                  <a:lnTo>
                    <a:pt x="118" y="1302"/>
                  </a:lnTo>
                  <a:lnTo>
                    <a:pt x="118" y="1300"/>
                  </a:lnTo>
                  <a:lnTo>
                    <a:pt x="117" y="1300"/>
                  </a:lnTo>
                  <a:lnTo>
                    <a:pt x="117" y="1302"/>
                  </a:lnTo>
                  <a:lnTo>
                    <a:pt x="115" y="1302"/>
                  </a:lnTo>
                  <a:lnTo>
                    <a:pt x="114" y="1302"/>
                  </a:lnTo>
                  <a:lnTo>
                    <a:pt x="112" y="1302"/>
                  </a:lnTo>
                  <a:lnTo>
                    <a:pt x="112" y="1300"/>
                  </a:lnTo>
                  <a:lnTo>
                    <a:pt x="112" y="1299"/>
                  </a:lnTo>
                  <a:lnTo>
                    <a:pt x="110" y="1299"/>
                  </a:lnTo>
                  <a:lnTo>
                    <a:pt x="110" y="1297"/>
                  </a:lnTo>
                  <a:lnTo>
                    <a:pt x="110" y="1295"/>
                  </a:lnTo>
                  <a:lnTo>
                    <a:pt x="110" y="1294"/>
                  </a:lnTo>
                  <a:lnTo>
                    <a:pt x="109" y="1294"/>
                  </a:lnTo>
                  <a:lnTo>
                    <a:pt x="109" y="1292"/>
                  </a:lnTo>
                  <a:lnTo>
                    <a:pt x="107" y="1292"/>
                  </a:lnTo>
                  <a:lnTo>
                    <a:pt x="105" y="1290"/>
                  </a:lnTo>
                  <a:lnTo>
                    <a:pt x="104" y="1290"/>
                  </a:lnTo>
                  <a:lnTo>
                    <a:pt x="104" y="1289"/>
                  </a:lnTo>
                  <a:lnTo>
                    <a:pt x="104" y="1287"/>
                  </a:lnTo>
                  <a:lnTo>
                    <a:pt x="105" y="1286"/>
                  </a:lnTo>
                  <a:lnTo>
                    <a:pt x="105" y="1284"/>
                  </a:lnTo>
                  <a:lnTo>
                    <a:pt x="107" y="1284"/>
                  </a:lnTo>
                  <a:lnTo>
                    <a:pt x="107" y="1282"/>
                  </a:lnTo>
                  <a:lnTo>
                    <a:pt x="107" y="1281"/>
                  </a:lnTo>
                  <a:lnTo>
                    <a:pt x="107" y="1279"/>
                  </a:lnTo>
                  <a:lnTo>
                    <a:pt x="110" y="1276"/>
                  </a:lnTo>
                  <a:lnTo>
                    <a:pt x="110" y="1274"/>
                  </a:lnTo>
                  <a:lnTo>
                    <a:pt x="110" y="1272"/>
                  </a:lnTo>
                  <a:lnTo>
                    <a:pt x="110" y="1269"/>
                  </a:lnTo>
                  <a:lnTo>
                    <a:pt x="112" y="1267"/>
                  </a:lnTo>
                  <a:lnTo>
                    <a:pt x="114" y="1267"/>
                  </a:lnTo>
                  <a:lnTo>
                    <a:pt x="115" y="1266"/>
                  </a:lnTo>
                  <a:lnTo>
                    <a:pt x="115" y="1267"/>
                  </a:lnTo>
                  <a:lnTo>
                    <a:pt x="117" y="1267"/>
                  </a:lnTo>
                  <a:lnTo>
                    <a:pt x="118" y="1269"/>
                  </a:lnTo>
                  <a:lnTo>
                    <a:pt x="122" y="1269"/>
                  </a:lnTo>
                  <a:lnTo>
                    <a:pt x="122" y="1267"/>
                  </a:lnTo>
                  <a:lnTo>
                    <a:pt x="123" y="1264"/>
                  </a:lnTo>
                  <a:lnTo>
                    <a:pt x="125" y="1262"/>
                  </a:lnTo>
                  <a:lnTo>
                    <a:pt x="127" y="1261"/>
                  </a:lnTo>
                  <a:lnTo>
                    <a:pt x="127" y="1259"/>
                  </a:lnTo>
                  <a:lnTo>
                    <a:pt x="127" y="1257"/>
                  </a:lnTo>
                  <a:lnTo>
                    <a:pt x="127" y="1256"/>
                  </a:lnTo>
                  <a:lnTo>
                    <a:pt x="127" y="1254"/>
                  </a:lnTo>
                  <a:lnTo>
                    <a:pt x="127" y="1253"/>
                  </a:lnTo>
                  <a:lnTo>
                    <a:pt x="127" y="1251"/>
                  </a:lnTo>
                  <a:lnTo>
                    <a:pt x="130" y="1251"/>
                  </a:lnTo>
                  <a:lnTo>
                    <a:pt x="132" y="1249"/>
                  </a:lnTo>
                  <a:lnTo>
                    <a:pt x="133" y="1249"/>
                  </a:lnTo>
                  <a:lnTo>
                    <a:pt x="135" y="1249"/>
                  </a:lnTo>
                  <a:lnTo>
                    <a:pt x="137" y="1248"/>
                  </a:lnTo>
                  <a:lnTo>
                    <a:pt x="137" y="1246"/>
                  </a:lnTo>
                  <a:lnTo>
                    <a:pt x="137" y="1244"/>
                  </a:lnTo>
                  <a:lnTo>
                    <a:pt x="138" y="1244"/>
                  </a:lnTo>
                  <a:lnTo>
                    <a:pt x="138" y="1243"/>
                  </a:lnTo>
                  <a:lnTo>
                    <a:pt x="138" y="1241"/>
                  </a:lnTo>
                  <a:lnTo>
                    <a:pt x="140" y="1241"/>
                  </a:lnTo>
                  <a:lnTo>
                    <a:pt x="140" y="1239"/>
                  </a:lnTo>
                  <a:lnTo>
                    <a:pt x="140" y="1236"/>
                  </a:lnTo>
                  <a:lnTo>
                    <a:pt x="140" y="1234"/>
                  </a:lnTo>
                  <a:lnTo>
                    <a:pt x="142" y="1233"/>
                  </a:lnTo>
                  <a:lnTo>
                    <a:pt x="142" y="1231"/>
                  </a:lnTo>
                  <a:lnTo>
                    <a:pt x="143" y="1229"/>
                  </a:lnTo>
                  <a:lnTo>
                    <a:pt x="145" y="1228"/>
                  </a:lnTo>
                  <a:lnTo>
                    <a:pt x="147" y="1226"/>
                  </a:lnTo>
                  <a:lnTo>
                    <a:pt x="148" y="1226"/>
                  </a:lnTo>
                  <a:lnTo>
                    <a:pt x="151" y="1223"/>
                  </a:lnTo>
                  <a:lnTo>
                    <a:pt x="151" y="1221"/>
                  </a:lnTo>
                  <a:lnTo>
                    <a:pt x="151" y="1220"/>
                  </a:lnTo>
                  <a:lnTo>
                    <a:pt x="150" y="1218"/>
                  </a:lnTo>
                  <a:lnTo>
                    <a:pt x="150" y="1216"/>
                  </a:lnTo>
                  <a:lnTo>
                    <a:pt x="151" y="1216"/>
                  </a:lnTo>
                  <a:lnTo>
                    <a:pt x="151" y="1215"/>
                  </a:lnTo>
                  <a:lnTo>
                    <a:pt x="153" y="1215"/>
                  </a:lnTo>
                  <a:lnTo>
                    <a:pt x="153" y="1213"/>
                  </a:lnTo>
                  <a:lnTo>
                    <a:pt x="153" y="1211"/>
                  </a:lnTo>
                  <a:lnTo>
                    <a:pt x="153" y="1210"/>
                  </a:lnTo>
                  <a:lnTo>
                    <a:pt x="151" y="1210"/>
                  </a:lnTo>
                  <a:lnTo>
                    <a:pt x="151" y="1208"/>
                  </a:lnTo>
                  <a:lnTo>
                    <a:pt x="151" y="1206"/>
                  </a:lnTo>
                  <a:lnTo>
                    <a:pt x="150" y="1206"/>
                  </a:lnTo>
                  <a:lnTo>
                    <a:pt x="148" y="1206"/>
                  </a:lnTo>
                  <a:lnTo>
                    <a:pt x="148" y="1205"/>
                  </a:lnTo>
                  <a:lnTo>
                    <a:pt x="147" y="1205"/>
                  </a:lnTo>
                  <a:lnTo>
                    <a:pt x="145" y="1203"/>
                  </a:lnTo>
                  <a:lnTo>
                    <a:pt x="143" y="1201"/>
                  </a:lnTo>
                  <a:lnTo>
                    <a:pt x="143" y="1200"/>
                  </a:lnTo>
                  <a:lnTo>
                    <a:pt x="142" y="1200"/>
                  </a:lnTo>
                  <a:lnTo>
                    <a:pt x="142" y="1198"/>
                  </a:lnTo>
                  <a:lnTo>
                    <a:pt x="140" y="1198"/>
                  </a:lnTo>
                  <a:lnTo>
                    <a:pt x="140" y="1196"/>
                  </a:lnTo>
                  <a:lnTo>
                    <a:pt x="140" y="1195"/>
                  </a:lnTo>
                  <a:lnTo>
                    <a:pt x="140" y="1193"/>
                  </a:lnTo>
                  <a:lnTo>
                    <a:pt x="140" y="1191"/>
                  </a:lnTo>
                  <a:lnTo>
                    <a:pt x="140" y="1190"/>
                  </a:lnTo>
                  <a:lnTo>
                    <a:pt x="138" y="1188"/>
                  </a:lnTo>
                  <a:lnTo>
                    <a:pt x="135" y="1190"/>
                  </a:lnTo>
                  <a:lnTo>
                    <a:pt x="135" y="1188"/>
                  </a:lnTo>
                  <a:lnTo>
                    <a:pt x="133" y="1188"/>
                  </a:lnTo>
                  <a:lnTo>
                    <a:pt x="132" y="1187"/>
                  </a:lnTo>
                  <a:lnTo>
                    <a:pt x="130" y="1185"/>
                  </a:lnTo>
                  <a:lnTo>
                    <a:pt x="128" y="1183"/>
                  </a:lnTo>
                  <a:lnTo>
                    <a:pt x="127" y="1182"/>
                  </a:lnTo>
                  <a:lnTo>
                    <a:pt x="127" y="1180"/>
                  </a:lnTo>
                  <a:lnTo>
                    <a:pt x="122" y="1175"/>
                  </a:lnTo>
                  <a:lnTo>
                    <a:pt x="120" y="1173"/>
                  </a:lnTo>
                  <a:lnTo>
                    <a:pt x="120" y="1172"/>
                  </a:lnTo>
                  <a:lnTo>
                    <a:pt x="120" y="1170"/>
                  </a:lnTo>
                  <a:lnTo>
                    <a:pt x="120" y="1168"/>
                  </a:lnTo>
                  <a:lnTo>
                    <a:pt x="120" y="1167"/>
                  </a:lnTo>
                  <a:lnTo>
                    <a:pt x="122" y="1165"/>
                  </a:lnTo>
                  <a:lnTo>
                    <a:pt x="123" y="1163"/>
                  </a:lnTo>
                  <a:lnTo>
                    <a:pt x="122" y="1162"/>
                  </a:lnTo>
                  <a:lnTo>
                    <a:pt x="120" y="1160"/>
                  </a:lnTo>
                  <a:lnTo>
                    <a:pt x="118" y="1159"/>
                  </a:lnTo>
                  <a:lnTo>
                    <a:pt x="118" y="1157"/>
                  </a:lnTo>
                  <a:lnTo>
                    <a:pt x="118" y="1155"/>
                  </a:lnTo>
                  <a:lnTo>
                    <a:pt x="118" y="1154"/>
                  </a:lnTo>
                  <a:lnTo>
                    <a:pt x="118" y="1152"/>
                  </a:lnTo>
                  <a:lnTo>
                    <a:pt x="117" y="1150"/>
                  </a:lnTo>
                  <a:lnTo>
                    <a:pt x="117" y="1149"/>
                  </a:lnTo>
                  <a:lnTo>
                    <a:pt x="117" y="1147"/>
                  </a:lnTo>
                  <a:lnTo>
                    <a:pt x="117" y="1145"/>
                  </a:lnTo>
                  <a:lnTo>
                    <a:pt x="115" y="1145"/>
                  </a:lnTo>
                  <a:lnTo>
                    <a:pt x="115" y="1144"/>
                  </a:lnTo>
                  <a:lnTo>
                    <a:pt x="114" y="1144"/>
                  </a:lnTo>
                  <a:lnTo>
                    <a:pt x="112" y="1142"/>
                  </a:lnTo>
                  <a:lnTo>
                    <a:pt x="110" y="1142"/>
                  </a:lnTo>
                  <a:lnTo>
                    <a:pt x="109" y="1140"/>
                  </a:lnTo>
                  <a:lnTo>
                    <a:pt x="109" y="1139"/>
                  </a:lnTo>
                  <a:lnTo>
                    <a:pt x="107" y="1139"/>
                  </a:lnTo>
                  <a:lnTo>
                    <a:pt x="107" y="1137"/>
                  </a:lnTo>
                  <a:lnTo>
                    <a:pt x="109" y="1135"/>
                  </a:lnTo>
                  <a:lnTo>
                    <a:pt x="110" y="1134"/>
                  </a:lnTo>
                  <a:lnTo>
                    <a:pt x="114" y="1130"/>
                  </a:lnTo>
                  <a:lnTo>
                    <a:pt x="115" y="1129"/>
                  </a:lnTo>
                  <a:lnTo>
                    <a:pt x="117" y="1129"/>
                  </a:lnTo>
                  <a:lnTo>
                    <a:pt x="118" y="1129"/>
                  </a:lnTo>
                  <a:lnTo>
                    <a:pt x="118" y="1127"/>
                  </a:lnTo>
                  <a:lnTo>
                    <a:pt x="120" y="1127"/>
                  </a:lnTo>
                  <a:lnTo>
                    <a:pt x="122" y="1127"/>
                  </a:lnTo>
                  <a:lnTo>
                    <a:pt x="123" y="1126"/>
                  </a:lnTo>
                  <a:lnTo>
                    <a:pt x="123" y="1124"/>
                  </a:lnTo>
                  <a:lnTo>
                    <a:pt x="125" y="1122"/>
                  </a:lnTo>
                  <a:lnTo>
                    <a:pt x="123" y="1122"/>
                  </a:lnTo>
                  <a:lnTo>
                    <a:pt x="123" y="1121"/>
                  </a:lnTo>
                  <a:lnTo>
                    <a:pt x="125" y="1121"/>
                  </a:lnTo>
                  <a:lnTo>
                    <a:pt x="125" y="1119"/>
                  </a:lnTo>
                  <a:lnTo>
                    <a:pt x="127" y="1117"/>
                  </a:lnTo>
                  <a:lnTo>
                    <a:pt x="128" y="1117"/>
                  </a:lnTo>
                  <a:lnTo>
                    <a:pt x="128" y="1116"/>
                  </a:lnTo>
                  <a:lnTo>
                    <a:pt x="128" y="1114"/>
                  </a:lnTo>
                  <a:lnTo>
                    <a:pt x="130" y="1112"/>
                  </a:lnTo>
                  <a:lnTo>
                    <a:pt x="130" y="1111"/>
                  </a:lnTo>
                  <a:lnTo>
                    <a:pt x="130" y="1109"/>
                  </a:lnTo>
                  <a:lnTo>
                    <a:pt x="132" y="1109"/>
                  </a:lnTo>
                  <a:lnTo>
                    <a:pt x="132" y="1107"/>
                  </a:lnTo>
                  <a:lnTo>
                    <a:pt x="133" y="1106"/>
                  </a:lnTo>
                  <a:lnTo>
                    <a:pt x="135" y="1104"/>
                  </a:lnTo>
                  <a:lnTo>
                    <a:pt x="137" y="1104"/>
                  </a:lnTo>
                  <a:lnTo>
                    <a:pt x="137" y="1102"/>
                  </a:lnTo>
                  <a:lnTo>
                    <a:pt x="138" y="1101"/>
                  </a:lnTo>
                  <a:lnTo>
                    <a:pt x="138" y="1099"/>
                  </a:lnTo>
                  <a:lnTo>
                    <a:pt x="140" y="1099"/>
                  </a:lnTo>
                  <a:lnTo>
                    <a:pt x="140" y="1097"/>
                  </a:lnTo>
                  <a:lnTo>
                    <a:pt x="140" y="1096"/>
                  </a:lnTo>
                  <a:lnTo>
                    <a:pt x="142" y="1096"/>
                  </a:lnTo>
                  <a:lnTo>
                    <a:pt x="143" y="1094"/>
                  </a:lnTo>
                  <a:lnTo>
                    <a:pt x="145" y="1094"/>
                  </a:lnTo>
                  <a:lnTo>
                    <a:pt x="147" y="1094"/>
                  </a:lnTo>
                  <a:lnTo>
                    <a:pt x="147" y="1093"/>
                  </a:lnTo>
                  <a:lnTo>
                    <a:pt x="148" y="1093"/>
                  </a:lnTo>
                  <a:lnTo>
                    <a:pt x="148" y="1091"/>
                  </a:lnTo>
                  <a:lnTo>
                    <a:pt x="150" y="1089"/>
                  </a:lnTo>
                  <a:lnTo>
                    <a:pt x="151" y="1089"/>
                  </a:lnTo>
                  <a:lnTo>
                    <a:pt x="153" y="1089"/>
                  </a:lnTo>
                  <a:lnTo>
                    <a:pt x="153" y="1088"/>
                  </a:lnTo>
                  <a:lnTo>
                    <a:pt x="153" y="1086"/>
                  </a:lnTo>
                  <a:lnTo>
                    <a:pt x="153" y="1084"/>
                  </a:lnTo>
                  <a:lnTo>
                    <a:pt x="153" y="1083"/>
                  </a:lnTo>
                  <a:lnTo>
                    <a:pt x="155" y="1084"/>
                  </a:lnTo>
                  <a:lnTo>
                    <a:pt x="156" y="1084"/>
                  </a:lnTo>
                  <a:lnTo>
                    <a:pt x="158" y="1083"/>
                  </a:lnTo>
                  <a:lnTo>
                    <a:pt x="160" y="1081"/>
                  </a:lnTo>
                  <a:lnTo>
                    <a:pt x="166" y="1083"/>
                  </a:lnTo>
                  <a:lnTo>
                    <a:pt x="170" y="1084"/>
                  </a:lnTo>
                  <a:lnTo>
                    <a:pt x="176" y="1084"/>
                  </a:lnTo>
                  <a:lnTo>
                    <a:pt x="180" y="1084"/>
                  </a:lnTo>
                  <a:lnTo>
                    <a:pt x="181" y="1084"/>
                  </a:lnTo>
                  <a:lnTo>
                    <a:pt x="184" y="1084"/>
                  </a:lnTo>
                  <a:lnTo>
                    <a:pt x="188" y="1084"/>
                  </a:lnTo>
                  <a:lnTo>
                    <a:pt x="189" y="1084"/>
                  </a:lnTo>
                  <a:lnTo>
                    <a:pt x="191" y="1084"/>
                  </a:lnTo>
                  <a:lnTo>
                    <a:pt x="194" y="1084"/>
                  </a:lnTo>
                  <a:lnTo>
                    <a:pt x="198" y="1081"/>
                  </a:lnTo>
                  <a:lnTo>
                    <a:pt x="199" y="1079"/>
                  </a:lnTo>
                  <a:lnTo>
                    <a:pt x="201" y="1081"/>
                  </a:lnTo>
                  <a:lnTo>
                    <a:pt x="204" y="1084"/>
                  </a:lnTo>
                  <a:lnTo>
                    <a:pt x="206" y="1084"/>
                  </a:lnTo>
                  <a:lnTo>
                    <a:pt x="208" y="1081"/>
                  </a:lnTo>
                  <a:lnTo>
                    <a:pt x="209" y="1079"/>
                  </a:lnTo>
                  <a:lnTo>
                    <a:pt x="212" y="1078"/>
                  </a:lnTo>
                  <a:lnTo>
                    <a:pt x="216" y="1078"/>
                  </a:lnTo>
                  <a:lnTo>
                    <a:pt x="219" y="1078"/>
                  </a:lnTo>
                  <a:lnTo>
                    <a:pt x="222" y="1078"/>
                  </a:lnTo>
                  <a:lnTo>
                    <a:pt x="224" y="1079"/>
                  </a:lnTo>
                  <a:lnTo>
                    <a:pt x="226" y="1079"/>
                  </a:lnTo>
                  <a:lnTo>
                    <a:pt x="226" y="1083"/>
                  </a:lnTo>
                  <a:lnTo>
                    <a:pt x="227" y="1084"/>
                  </a:lnTo>
                  <a:lnTo>
                    <a:pt x="229" y="1086"/>
                  </a:lnTo>
                  <a:lnTo>
                    <a:pt x="229" y="1089"/>
                  </a:lnTo>
                  <a:lnTo>
                    <a:pt x="231" y="1091"/>
                  </a:lnTo>
                  <a:lnTo>
                    <a:pt x="231" y="1093"/>
                  </a:lnTo>
                  <a:lnTo>
                    <a:pt x="227" y="1096"/>
                  </a:lnTo>
                  <a:lnTo>
                    <a:pt x="231" y="1094"/>
                  </a:lnTo>
                  <a:lnTo>
                    <a:pt x="232" y="1094"/>
                  </a:lnTo>
                  <a:lnTo>
                    <a:pt x="234" y="1094"/>
                  </a:lnTo>
                  <a:lnTo>
                    <a:pt x="237" y="1093"/>
                  </a:lnTo>
                  <a:lnTo>
                    <a:pt x="239" y="1091"/>
                  </a:lnTo>
                  <a:lnTo>
                    <a:pt x="239" y="1089"/>
                  </a:lnTo>
                  <a:lnTo>
                    <a:pt x="237" y="1088"/>
                  </a:lnTo>
                  <a:lnTo>
                    <a:pt x="239" y="1088"/>
                  </a:lnTo>
                  <a:lnTo>
                    <a:pt x="239" y="1086"/>
                  </a:lnTo>
                  <a:lnTo>
                    <a:pt x="241" y="1086"/>
                  </a:lnTo>
                  <a:lnTo>
                    <a:pt x="241" y="1084"/>
                  </a:lnTo>
                  <a:lnTo>
                    <a:pt x="241" y="1083"/>
                  </a:lnTo>
                  <a:lnTo>
                    <a:pt x="244" y="1083"/>
                  </a:lnTo>
                  <a:lnTo>
                    <a:pt x="244" y="1081"/>
                  </a:lnTo>
                  <a:lnTo>
                    <a:pt x="247" y="1081"/>
                  </a:lnTo>
                  <a:lnTo>
                    <a:pt x="247" y="1079"/>
                  </a:lnTo>
                  <a:lnTo>
                    <a:pt x="247" y="1078"/>
                  </a:lnTo>
                  <a:lnTo>
                    <a:pt x="249" y="1078"/>
                  </a:lnTo>
                  <a:lnTo>
                    <a:pt x="249" y="1076"/>
                  </a:lnTo>
                  <a:lnTo>
                    <a:pt x="250" y="1074"/>
                  </a:lnTo>
                  <a:lnTo>
                    <a:pt x="250" y="1073"/>
                  </a:lnTo>
                  <a:lnTo>
                    <a:pt x="254" y="1071"/>
                  </a:lnTo>
                  <a:lnTo>
                    <a:pt x="254" y="1069"/>
                  </a:lnTo>
                  <a:lnTo>
                    <a:pt x="254" y="1068"/>
                  </a:lnTo>
                  <a:lnTo>
                    <a:pt x="255" y="1068"/>
                  </a:lnTo>
                  <a:lnTo>
                    <a:pt x="255" y="1066"/>
                  </a:lnTo>
                  <a:lnTo>
                    <a:pt x="257" y="1066"/>
                  </a:lnTo>
                  <a:lnTo>
                    <a:pt x="259" y="1064"/>
                  </a:lnTo>
                  <a:lnTo>
                    <a:pt x="259" y="1063"/>
                  </a:lnTo>
                  <a:lnTo>
                    <a:pt x="259" y="1061"/>
                  </a:lnTo>
                  <a:lnTo>
                    <a:pt x="260" y="1061"/>
                  </a:lnTo>
                  <a:lnTo>
                    <a:pt x="262" y="1061"/>
                  </a:lnTo>
                  <a:lnTo>
                    <a:pt x="262" y="1060"/>
                  </a:lnTo>
                  <a:lnTo>
                    <a:pt x="260" y="1060"/>
                  </a:lnTo>
                  <a:lnTo>
                    <a:pt x="260" y="1058"/>
                  </a:lnTo>
                  <a:lnTo>
                    <a:pt x="262" y="1058"/>
                  </a:lnTo>
                  <a:lnTo>
                    <a:pt x="262" y="1056"/>
                  </a:lnTo>
                  <a:lnTo>
                    <a:pt x="264" y="1056"/>
                  </a:lnTo>
                  <a:lnTo>
                    <a:pt x="265" y="1055"/>
                  </a:lnTo>
                  <a:lnTo>
                    <a:pt x="265" y="1053"/>
                  </a:lnTo>
                  <a:lnTo>
                    <a:pt x="267" y="1053"/>
                  </a:lnTo>
                  <a:lnTo>
                    <a:pt x="269" y="1051"/>
                  </a:lnTo>
                  <a:lnTo>
                    <a:pt x="270" y="1051"/>
                  </a:lnTo>
                  <a:lnTo>
                    <a:pt x="272" y="1051"/>
                  </a:lnTo>
                  <a:lnTo>
                    <a:pt x="272" y="1053"/>
                  </a:lnTo>
                  <a:lnTo>
                    <a:pt x="274" y="1055"/>
                  </a:lnTo>
                  <a:lnTo>
                    <a:pt x="277" y="1056"/>
                  </a:lnTo>
                  <a:lnTo>
                    <a:pt x="278" y="1055"/>
                  </a:lnTo>
                  <a:lnTo>
                    <a:pt x="280" y="1055"/>
                  </a:lnTo>
                  <a:lnTo>
                    <a:pt x="280" y="1053"/>
                  </a:lnTo>
                  <a:lnTo>
                    <a:pt x="282" y="1053"/>
                  </a:lnTo>
                  <a:lnTo>
                    <a:pt x="283" y="1051"/>
                  </a:lnTo>
                  <a:lnTo>
                    <a:pt x="285" y="1050"/>
                  </a:lnTo>
                  <a:lnTo>
                    <a:pt x="287" y="1048"/>
                  </a:lnTo>
                  <a:lnTo>
                    <a:pt x="290" y="1048"/>
                  </a:lnTo>
                  <a:lnTo>
                    <a:pt x="290" y="1050"/>
                  </a:lnTo>
                  <a:lnTo>
                    <a:pt x="290" y="1048"/>
                  </a:lnTo>
                  <a:lnTo>
                    <a:pt x="292" y="1048"/>
                  </a:lnTo>
                  <a:lnTo>
                    <a:pt x="292" y="1046"/>
                  </a:lnTo>
                  <a:lnTo>
                    <a:pt x="293" y="1046"/>
                  </a:lnTo>
                  <a:lnTo>
                    <a:pt x="295" y="1046"/>
                  </a:lnTo>
                  <a:lnTo>
                    <a:pt x="297" y="1045"/>
                  </a:lnTo>
                  <a:lnTo>
                    <a:pt x="297" y="1043"/>
                  </a:lnTo>
                  <a:lnTo>
                    <a:pt x="298" y="1041"/>
                  </a:lnTo>
                  <a:lnTo>
                    <a:pt x="298" y="1040"/>
                  </a:lnTo>
                  <a:lnTo>
                    <a:pt x="300" y="1040"/>
                  </a:lnTo>
                  <a:lnTo>
                    <a:pt x="300" y="1038"/>
                  </a:lnTo>
                  <a:lnTo>
                    <a:pt x="300" y="1036"/>
                  </a:lnTo>
                  <a:lnTo>
                    <a:pt x="300" y="1035"/>
                  </a:lnTo>
                  <a:lnTo>
                    <a:pt x="302" y="1035"/>
                  </a:lnTo>
                  <a:lnTo>
                    <a:pt x="303" y="1035"/>
                  </a:lnTo>
                  <a:lnTo>
                    <a:pt x="305" y="1036"/>
                  </a:lnTo>
                  <a:lnTo>
                    <a:pt x="308" y="1035"/>
                  </a:lnTo>
                  <a:lnTo>
                    <a:pt x="310" y="1036"/>
                  </a:lnTo>
                  <a:lnTo>
                    <a:pt x="311" y="1036"/>
                  </a:lnTo>
                  <a:lnTo>
                    <a:pt x="313" y="1038"/>
                  </a:lnTo>
                  <a:lnTo>
                    <a:pt x="315" y="1040"/>
                  </a:lnTo>
                  <a:lnTo>
                    <a:pt x="313" y="1040"/>
                  </a:lnTo>
                  <a:lnTo>
                    <a:pt x="313" y="1041"/>
                  </a:lnTo>
                  <a:lnTo>
                    <a:pt x="315" y="1040"/>
                  </a:lnTo>
                  <a:lnTo>
                    <a:pt x="316" y="1041"/>
                  </a:lnTo>
                  <a:lnTo>
                    <a:pt x="318" y="1043"/>
                  </a:lnTo>
                  <a:lnTo>
                    <a:pt x="320" y="1043"/>
                  </a:lnTo>
                  <a:lnTo>
                    <a:pt x="321" y="1045"/>
                  </a:lnTo>
                  <a:lnTo>
                    <a:pt x="323" y="1045"/>
                  </a:lnTo>
                  <a:lnTo>
                    <a:pt x="325" y="1046"/>
                  </a:lnTo>
                  <a:lnTo>
                    <a:pt x="325" y="1048"/>
                  </a:lnTo>
                  <a:lnTo>
                    <a:pt x="326" y="1048"/>
                  </a:lnTo>
                  <a:lnTo>
                    <a:pt x="328" y="1048"/>
                  </a:lnTo>
                  <a:lnTo>
                    <a:pt x="330" y="1048"/>
                  </a:lnTo>
                  <a:lnTo>
                    <a:pt x="331" y="1048"/>
                  </a:lnTo>
                  <a:lnTo>
                    <a:pt x="333" y="1048"/>
                  </a:lnTo>
                  <a:lnTo>
                    <a:pt x="335" y="1048"/>
                  </a:lnTo>
                  <a:lnTo>
                    <a:pt x="336" y="1048"/>
                  </a:lnTo>
                  <a:lnTo>
                    <a:pt x="338" y="1048"/>
                  </a:lnTo>
                  <a:lnTo>
                    <a:pt x="338" y="1050"/>
                  </a:lnTo>
                  <a:lnTo>
                    <a:pt x="339" y="1051"/>
                  </a:lnTo>
                  <a:lnTo>
                    <a:pt x="341" y="1051"/>
                  </a:lnTo>
                  <a:lnTo>
                    <a:pt x="343" y="1051"/>
                  </a:lnTo>
                  <a:lnTo>
                    <a:pt x="344" y="1050"/>
                  </a:lnTo>
                  <a:lnTo>
                    <a:pt x="346" y="1048"/>
                  </a:lnTo>
                  <a:lnTo>
                    <a:pt x="348" y="1046"/>
                  </a:lnTo>
                  <a:lnTo>
                    <a:pt x="349" y="1046"/>
                  </a:lnTo>
                  <a:lnTo>
                    <a:pt x="351" y="1046"/>
                  </a:lnTo>
                  <a:lnTo>
                    <a:pt x="353" y="1046"/>
                  </a:lnTo>
                  <a:lnTo>
                    <a:pt x="354" y="1048"/>
                  </a:lnTo>
                  <a:lnTo>
                    <a:pt x="356" y="1046"/>
                  </a:lnTo>
                  <a:lnTo>
                    <a:pt x="356" y="1045"/>
                  </a:lnTo>
                  <a:lnTo>
                    <a:pt x="354" y="1045"/>
                  </a:lnTo>
                  <a:lnTo>
                    <a:pt x="354" y="1043"/>
                  </a:lnTo>
                  <a:lnTo>
                    <a:pt x="353" y="1043"/>
                  </a:lnTo>
                  <a:lnTo>
                    <a:pt x="354" y="1043"/>
                  </a:lnTo>
                  <a:lnTo>
                    <a:pt x="354" y="1041"/>
                  </a:lnTo>
                  <a:lnTo>
                    <a:pt x="356" y="1041"/>
                  </a:lnTo>
                  <a:lnTo>
                    <a:pt x="358" y="1041"/>
                  </a:lnTo>
                  <a:lnTo>
                    <a:pt x="359" y="1041"/>
                  </a:lnTo>
                  <a:lnTo>
                    <a:pt x="361" y="1041"/>
                  </a:lnTo>
                  <a:lnTo>
                    <a:pt x="363" y="1041"/>
                  </a:lnTo>
                  <a:lnTo>
                    <a:pt x="363" y="1040"/>
                  </a:lnTo>
                  <a:lnTo>
                    <a:pt x="364" y="1040"/>
                  </a:lnTo>
                  <a:lnTo>
                    <a:pt x="364" y="1038"/>
                  </a:lnTo>
                  <a:lnTo>
                    <a:pt x="366" y="1038"/>
                  </a:lnTo>
                  <a:lnTo>
                    <a:pt x="368" y="1038"/>
                  </a:lnTo>
                  <a:lnTo>
                    <a:pt x="369" y="1036"/>
                  </a:lnTo>
                  <a:lnTo>
                    <a:pt x="371" y="1036"/>
                  </a:lnTo>
                  <a:lnTo>
                    <a:pt x="372" y="1036"/>
                  </a:lnTo>
                  <a:lnTo>
                    <a:pt x="374" y="1035"/>
                  </a:lnTo>
                  <a:lnTo>
                    <a:pt x="376" y="1036"/>
                  </a:lnTo>
                  <a:lnTo>
                    <a:pt x="377" y="1038"/>
                  </a:lnTo>
                  <a:lnTo>
                    <a:pt x="377" y="1040"/>
                  </a:lnTo>
                  <a:lnTo>
                    <a:pt x="377" y="1041"/>
                  </a:lnTo>
                  <a:lnTo>
                    <a:pt x="379" y="1043"/>
                  </a:lnTo>
                  <a:lnTo>
                    <a:pt x="381" y="1043"/>
                  </a:lnTo>
                  <a:lnTo>
                    <a:pt x="382" y="1043"/>
                  </a:lnTo>
                  <a:lnTo>
                    <a:pt x="384" y="1043"/>
                  </a:lnTo>
                  <a:lnTo>
                    <a:pt x="386" y="1043"/>
                  </a:lnTo>
                  <a:lnTo>
                    <a:pt x="389" y="1043"/>
                  </a:lnTo>
                  <a:lnTo>
                    <a:pt x="391" y="1043"/>
                  </a:lnTo>
                  <a:lnTo>
                    <a:pt x="392" y="1043"/>
                  </a:lnTo>
                  <a:lnTo>
                    <a:pt x="394" y="1045"/>
                  </a:lnTo>
                  <a:lnTo>
                    <a:pt x="394" y="1046"/>
                  </a:lnTo>
                  <a:lnTo>
                    <a:pt x="396" y="1046"/>
                  </a:lnTo>
                  <a:lnTo>
                    <a:pt x="396" y="1045"/>
                  </a:lnTo>
                  <a:lnTo>
                    <a:pt x="397" y="1043"/>
                  </a:lnTo>
                  <a:lnTo>
                    <a:pt x="397" y="1041"/>
                  </a:lnTo>
                  <a:lnTo>
                    <a:pt x="399" y="1041"/>
                  </a:lnTo>
                  <a:lnTo>
                    <a:pt x="401" y="1041"/>
                  </a:lnTo>
                  <a:lnTo>
                    <a:pt x="401" y="1043"/>
                  </a:lnTo>
                  <a:lnTo>
                    <a:pt x="401" y="1041"/>
                  </a:lnTo>
                  <a:lnTo>
                    <a:pt x="401" y="1040"/>
                  </a:lnTo>
                  <a:lnTo>
                    <a:pt x="402" y="1038"/>
                  </a:lnTo>
                  <a:lnTo>
                    <a:pt x="404" y="1036"/>
                  </a:lnTo>
                  <a:lnTo>
                    <a:pt x="404" y="1035"/>
                  </a:lnTo>
                  <a:lnTo>
                    <a:pt x="402" y="1035"/>
                  </a:lnTo>
                  <a:lnTo>
                    <a:pt x="402" y="1033"/>
                  </a:lnTo>
                  <a:lnTo>
                    <a:pt x="402" y="1031"/>
                  </a:lnTo>
                  <a:lnTo>
                    <a:pt x="402" y="1030"/>
                  </a:lnTo>
                  <a:lnTo>
                    <a:pt x="404" y="1028"/>
                  </a:lnTo>
                  <a:lnTo>
                    <a:pt x="404" y="1027"/>
                  </a:lnTo>
                  <a:lnTo>
                    <a:pt x="405" y="1025"/>
                  </a:lnTo>
                  <a:lnTo>
                    <a:pt x="405" y="1022"/>
                  </a:lnTo>
                  <a:lnTo>
                    <a:pt x="405" y="1020"/>
                  </a:lnTo>
                  <a:lnTo>
                    <a:pt x="407" y="1020"/>
                  </a:lnTo>
                  <a:lnTo>
                    <a:pt x="409" y="1020"/>
                  </a:lnTo>
                  <a:lnTo>
                    <a:pt x="410" y="1020"/>
                  </a:lnTo>
                  <a:lnTo>
                    <a:pt x="410" y="1017"/>
                  </a:lnTo>
                  <a:lnTo>
                    <a:pt x="412" y="1015"/>
                  </a:lnTo>
                  <a:lnTo>
                    <a:pt x="414" y="1015"/>
                  </a:lnTo>
                  <a:lnTo>
                    <a:pt x="415" y="1013"/>
                  </a:lnTo>
                  <a:lnTo>
                    <a:pt x="417" y="1015"/>
                  </a:lnTo>
                  <a:lnTo>
                    <a:pt x="419" y="1013"/>
                  </a:lnTo>
                  <a:lnTo>
                    <a:pt x="420" y="1012"/>
                  </a:lnTo>
                  <a:lnTo>
                    <a:pt x="420" y="1010"/>
                  </a:lnTo>
                  <a:lnTo>
                    <a:pt x="422" y="1008"/>
                  </a:lnTo>
                  <a:lnTo>
                    <a:pt x="424" y="1007"/>
                  </a:lnTo>
                  <a:lnTo>
                    <a:pt x="425" y="1007"/>
                  </a:lnTo>
                  <a:lnTo>
                    <a:pt x="425" y="1005"/>
                  </a:lnTo>
                  <a:lnTo>
                    <a:pt x="425" y="1003"/>
                  </a:lnTo>
                  <a:lnTo>
                    <a:pt x="427" y="1005"/>
                  </a:lnTo>
                  <a:lnTo>
                    <a:pt x="429" y="1003"/>
                  </a:lnTo>
                  <a:lnTo>
                    <a:pt x="432" y="1002"/>
                  </a:lnTo>
                  <a:lnTo>
                    <a:pt x="434" y="1002"/>
                  </a:lnTo>
                  <a:lnTo>
                    <a:pt x="434" y="1000"/>
                  </a:lnTo>
                  <a:lnTo>
                    <a:pt x="435" y="998"/>
                  </a:lnTo>
                  <a:lnTo>
                    <a:pt x="437" y="998"/>
                  </a:lnTo>
                  <a:lnTo>
                    <a:pt x="435" y="998"/>
                  </a:lnTo>
                  <a:lnTo>
                    <a:pt x="435" y="997"/>
                  </a:lnTo>
                  <a:lnTo>
                    <a:pt x="437" y="995"/>
                  </a:lnTo>
                  <a:lnTo>
                    <a:pt x="438" y="994"/>
                  </a:lnTo>
                  <a:lnTo>
                    <a:pt x="438" y="992"/>
                  </a:lnTo>
                  <a:lnTo>
                    <a:pt x="440" y="990"/>
                  </a:lnTo>
                  <a:lnTo>
                    <a:pt x="440" y="989"/>
                  </a:lnTo>
                  <a:lnTo>
                    <a:pt x="440" y="987"/>
                  </a:lnTo>
                  <a:lnTo>
                    <a:pt x="440" y="985"/>
                  </a:lnTo>
                  <a:lnTo>
                    <a:pt x="442" y="985"/>
                  </a:lnTo>
                  <a:lnTo>
                    <a:pt x="442" y="984"/>
                  </a:lnTo>
                  <a:lnTo>
                    <a:pt x="443" y="982"/>
                  </a:lnTo>
                  <a:lnTo>
                    <a:pt x="445" y="982"/>
                  </a:lnTo>
                  <a:lnTo>
                    <a:pt x="445" y="984"/>
                  </a:lnTo>
                  <a:lnTo>
                    <a:pt x="447" y="982"/>
                  </a:lnTo>
                  <a:lnTo>
                    <a:pt x="448" y="982"/>
                  </a:lnTo>
                  <a:lnTo>
                    <a:pt x="450" y="984"/>
                  </a:lnTo>
                  <a:lnTo>
                    <a:pt x="450" y="985"/>
                  </a:lnTo>
                  <a:lnTo>
                    <a:pt x="450" y="987"/>
                  </a:lnTo>
                  <a:lnTo>
                    <a:pt x="452" y="987"/>
                  </a:lnTo>
                  <a:lnTo>
                    <a:pt x="453" y="987"/>
                  </a:lnTo>
                  <a:lnTo>
                    <a:pt x="453" y="985"/>
                  </a:lnTo>
                  <a:lnTo>
                    <a:pt x="453" y="984"/>
                  </a:lnTo>
                  <a:lnTo>
                    <a:pt x="455" y="984"/>
                  </a:lnTo>
                  <a:lnTo>
                    <a:pt x="455" y="982"/>
                  </a:lnTo>
                  <a:lnTo>
                    <a:pt x="457" y="980"/>
                  </a:lnTo>
                  <a:lnTo>
                    <a:pt x="458" y="980"/>
                  </a:lnTo>
                  <a:lnTo>
                    <a:pt x="460" y="980"/>
                  </a:lnTo>
                  <a:lnTo>
                    <a:pt x="462" y="980"/>
                  </a:lnTo>
                  <a:lnTo>
                    <a:pt x="463" y="980"/>
                  </a:lnTo>
                  <a:lnTo>
                    <a:pt x="465" y="979"/>
                  </a:lnTo>
                  <a:lnTo>
                    <a:pt x="466" y="979"/>
                  </a:lnTo>
                  <a:lnTo>
                    <a:pt x="465" y="977"/>
                  </a:lnTo>
                  <a:lnTo>
                    <a:pt x="466" y="977"/>
                  </a:lnTo>
                  <a:lnTo>
                    <a:pt x="466" y="975"/>
                  </a:lnTo>
                  <a:lnTo>
                    <a:pt x="468" y="975"/>
                  </a:lnTo>
                  <a:lnTo>
                    <a:pt x="470" y="975"/>
                  </a:lnTo>
                  <a:lnTo>
                    <a:pt x="471" y="974"/>
                  </a:lnTo>
                  <a:lnTo>
                    <a:pt x="471" y="972"/>
                  </a:lnTo>
                  <a:lnTo>
                    <a:pt x="473" y="974"/>
                  </a:lnTo>
                  <a:lnTo>
                    <a:pt x="475" y="974"/>
                  </a:lnTo>
                  <a:lnTo>
                    <a:pt x="476" y="975"/>
                  </a:lnTo>
                  <a:lnTo>
                    <a:pt x="478" y="974"/>
                  </a:lnTo>
                  <a:lnTo>
                    <a:pt x="480" y="974"/>
                  </a:lnTo>
                  <a:lnTo>
                    <a:pt x="480" y="975"/>
                  </a:lnTo>
                  <a:lnTo>
                    <a:pt x="481" y="975"/>
                  </a:lnTo>
                  <a:lnTo>
                    <a:pt x="483" y="975"/>
                  </a:lnTo>
                  <a:lnTo>
                    <a:pt x="483" y="974"/>
                  </a:lnTo>
                  <a:lnTo>
                    <a:pt x="483" y="972"/>
                  </a:lnTo>
                  <a:lnTo>
                    <a:pt x="483" y="970"/>
                  </a:lnTo>
                  <a:lnTo>
                    <a:pt x="483" y="969"/>
                  </a:lnTo>
                  <a:lnTo>
                    <a:pt x="483" y="967"/>
                  </a:lnTo>
                  <a:lnTo>
                    <a:pt x="485" y="964"/>
                  </a:lnTo>
                  <a:lnTo>
                    <a:pt x="486" y="964"/>
                  </a:lnTo>
                  <a:lnTo>
                    <a:pt x="486" y="965"/>
                  </a:lnTo>
                  <a:lnTo>
                    <a:pt x="486" y="967"/>
                  </a:lnTo>
                  <a:lnTo>
                    <a:pt x="486" y="969"/>
                  </a:lnTo>
                  <a:lnTo>
                    <a:pt x="488" y="969"/>
                  </a:lnTo>
                  <a:lnTo>
                    <a:pt x="490" y="970"/>
                  </a:lnTo>
                  <a:lnTo>
                    <a:pt x="491" y="970"/>
                  </a:lnTo>
                  <a:lnTo>
                    <a:pt x="491" y="969"/>
                  </a:lnTo>
                  <a:lnTo>
                    <a:pt x="491" y="967"/>
                  </a:lnTo>
                  <a:lnTo>
                    <a:pt x="490" y="964"/>
                  </a:lnTo>
                  <a:lnTo>
                    <a:pt x="488" y="962"/>
                  </a:lnTo>
                  <a:lnTo>
                    <a:pt x="488" y="961"/>
                  </a:lnTo>
                  <a:lnTo>
                    <a:pt x="490" y="961"/>
                  </a:lnTo>
                  <a:lnTo>
                    <a:pt x="490" y="959"/>
                  </a:lnTo>
                  <a:lnTo>
                    <a:pt x="490" y="957"/>
                  </a:lnTo>
                  <a:lnTo>
                    <a:pt x="491" y="957"/>
                  </a:lnTo>
                  <a:lnTo>
                    <a:pt x="493" y="957"/>
                  </a:lnTo>
                  <a:lnTo>
                    <a:pt x="495" y="956"/>
                  </a:lnTo>
                  <a:lnTo>
                    <a:pt x="496" y="957"/>
                  </a:lnTo>
                  <a:lnTo>
                    <a:pt x="496" y="959"/>
                  </a:lnTo>
                  <a:lnTo>
                    <a:pt x="498" y="959"/>
                  </a:lnTo>
                  <a:lnTo>
                    <a:pt x="498" y="957"/>
                  </a:lnTo>
                  <a:lnTo>
                    <a:pt x="499" y="957"/>
                  </a:lnTo>
                  <a:lnTo>
                    <a:pt x="499" y="956"/>
                  </a:lnTo>
                  <a:lnTo>
                    <a:pt x="499" y="954"/>
                  </a:lnTo>
                  <a:lnTo>
                    <a:pt x="501" y="954"/>
                  </a:lnTo>
                  <a:lnTo>
                    <a:pt x="501" y="952"/>
                  </a:lnTo>
                  <a:lnTo>
                    <a:pt x="503" y="954"/>
                  </a:lnTo>
                  <a:lnTo>
                    <a:pt x="504" y="954"/>
                  </a:lnTo>
                  <a:lnTo>
                    <a:pt x="506" y="954"/>
                  </a:lnTo>
                  <a:lnTo>
                    <a:pt x="506" y="952"/>
                  </a:lnTo>
                  <a:lnTo>
                    <a:pt x="504" y="952"/>
                  </a:lnTo>
                  <a:lnTo>
                    <a:pt x="504" y="951"/>
                  </a:lnTo>
                  <a:lnTo>
                    <a:pt x="506" y="951"/>
                  </a:lnTo>
                  <a:lnTo>
                    <a:pt x="508" y="951"/>
                  </a:lnTo>
                  <a:lnTo>
                    <a:pt x="509" y="951"/>
                  </a:lnTo>
                  <a:lnTo>
                    <a:pt x="509" y="949"/>
                  </a:lnTo>
                  <a:lnTo>
                    <a:pt x="509" y="947"/>
                  </a:lnTo>
                  <a:lnTo>
                    <a:pt x="509" y="949"/>
                  </a:lnTo>
                  <a:lnTo>
                    <a:pt x="511" y="949"/>
                  </a:lnTo>
                  <a:lnTo>
                    <a:pt x="513" y="949"/>
                  </a:lnTo>
                  <a:lnTo>
                    <a:pt x="513" y="947"/>
                  </a:lnTo>
                  <a:lnTo>
                    <a:pt x="511" y="947"/>
                  </a:lnTo>
                  <a:lnTo>
                    <a:pt x="513" y="946"/>
                  </a:lnTo>
                  <a:lnTo>
                    <a:pt x="514" y="946"/>
                  </a:lnTo>
                  <a:lnTo>
                    <a:pt x="514" y="944"/>
                  </a:lnTo>
                  <a:lnTo>
                    <a:pt x="514" y="942"/>
                  </a:lnTo>
                  <a:lnTo>
                    <a:pt x="516" y="942"/>
                  </a:lnTo>
                  <a:lnTo>
                    <a:pt x="516" y="941"/>
                  </a:lnTo>
                  <a:lnTo>
                    <a:pt x="518" y="941"/>
                  </a:lnTo>
                  <a:lnTo>
                    <a:pt x="519" y="939"/>
                  </a:lnTo>
                  <a:lnTo>
                    <a:pt x="521" y="937"/>
                  </a:lnTo>
                  <a:lnTo>
                    <a:pt x="523" y="936"/>
                  </a:lnTo>
                  <a:lnTo>
                    <a:pt x="523" y="934"/>
                  </a:lnTo>
                  <a:lnTo>
                    <a:pt x="524" y="934"/>
                  </a:lnTo>
                  <a:lnTo>
                    <a:pt x="526" y="934"/>
                  </a:lnTo>
                  <a:lnTo>
                    <a:pt x="528" y="934"/>
                  </a:lnTo>
                  <a:lnTo>
                    <a:pt x="529" y="932"/>
                  </a:lnTo>
                  <a:lnTo>
                    <a:pt x="529" y="931"/>
                  </a:lnTo>
                  <a:lnTo>
                    <a:pt x="531" y="931"/>
                  </a:lnTo>
                  <a:lnTo>
                    <a:pt x="531" y="929"/>
                  </a:lnTo>
                  <a:lnTo>
                    <a:pt x="532" y="928"/>
                  </a:lnTo>
                  <a:lnTo>
                    <a:pt x="534" y="926"/>
                  </a:lnTo>
                  <a:lnTo>
                    <a:pt x="536" y="926"/>
                  </a:lnTo>
                  <a:lnTo>
                    <a:pt x="536" y="928"/>
                  </a:lnTo>
                  <a:lnTo>
                    <a:pt x="536" y="929"/>
                  </a:lnTo>
                  <a:lnTo>
                    <a:pt x="537" y="928"/>
                  </a:lnTo>
                  <a:lnTo>
                    <a:pt x="537" y="926"/>
                  </a:lnTo>
                  <a:lnTo>
                    <a:pt x="539" y="924"/>
                  </a:lnTo>
                  <a:lnTo>
                    <a:pt x="539" y="926"/>
                  </a:lnTo>
                  <a:lnTo>
                    <a:pt x="541" y="928"/>
                  </a:lnTo>
                  <a:lnTo>
                    <a:pt x="542" y="928"/>
                  </a:lnTo>
                  <a:lnTo>
                    <a:pt x="544" y="928"/>
                  </a:lnTo>
                  <a:lnTo>
                    <a:pt x="546" y="928"/>
                  </a:lnTo>
                  <a:lnTo>
                    <a:pt x="547" y="926"/>
                  </a:lnTo>
                  <a:lnTo>
                    <a:pt x="546" y="926"/>
                  </a:lnTo>
                  <a:lnTo>
                    <a:pt x="544" y="926"/>
                  </a:lnTo>
                  <a:lnTo>
                    <a:pt x="542" y="924"/>
                  </a:lnTo>
                  <a:lnTo>
                    <a:pt x="542" y="923"/>
                  </a:lnTo>
                  <a:lnTo>
                    <a:pt x="541" y="923"/>
                  </a:lnTo>
                  <a:lnTo>
                    <a:pt x="541" y="921"/>
                  </a:lnTo>
                  <a:lnTo>
                    <a:pt x="541" y="919"/>
                  </a:lnTo>
                  <a:lnTo>
                    <a:pt x="542" y="919"/>
                  </a:lnTo>
                  <a:lnTo>
                    <a:pt x="544" y="919"/>
                  </a:lnTo>
                  <a:lnTo>
                    <a:pt x="542" y="921"/>
                  </a:lnTo>
                  <a:lnTo>
                    <a:pt x="544" y="923"/>
                  </a:lnTo>
                  <a:lnTo>
                    <a:pt x="546" y="923"/>
                  </a:lnTo>
                  <a:lnTo>
                    <a:pt x="547" y="921"/>
                  </a:lnTo>
                  <a:lnTo>
                    <a:pt x="549" y="919"/>
                  </a:lnTo>
                  <a:lnTo>
                    <a:pt x="549" y="918"/>
                  </a:lnTo>
                  <a:lnTo>
                    <a:pt x="547" y="918"/>
                  </a:lnTo>
                  <a:lnTo>
                    <a:pt x="547" y="916"/>
                  </a:lnTo>
                  <a:lnTo>
                    <a:pt x="546" y="916"/>
                  </a:lnTo>
                  <a:lnTo>
                    <a:pt x="546" y="914"/>
                  </a:lnTo>
                  <a:lnTo>
                    <a:pt x="546" y="913"/>
                  </a:lnTo>
                  <a:lnTo>
                    <a:pt x="547" y="913"/>
                  </a:lnTo>
                  <a:lnTo>
                    <a:pt x="547" y="911"/>
                  </a:lnTo>
                  <a:lnTo>
                    <a:pt x="549" y="913"/>
                  </a:lnTo>
                  <a:lnTo>
                    <a:pt x="551" y="913"/>
                  </a:lnTo>
                  <a:lnTo>
                    <a:pt x="551" y="911"/>
                  </a:lnTo>
                  <a:lnTo>
                    <a:pt x="551" y="909"/>
                  </a:lnTo>
                  <a:lnTo>
                    <a:pt x="552" y="909"/>
                  </a:lnTo>
                  <a:lnTo>
                    <a:pt x="552" y="908"/>
                  </a:lnTo>
                  <a:lnTo>
                    <a:pt x="552" y="906"/>
                  </a:lnTo>
                  <a:lnTo>
                    <a:pt x="552" y="904"/>
                  </a:lnTo>
                  <a:lnTo>
                    <a:pt x="554" y="904"/>
                  </a:lnTo>
                  <a:lnTo>
                    <a:pt x="556" y="906"/>
                  </a:lnTo>
                  <a:lnTo>
                    <a:pt x="557" y="906"/>
                  </a:lnTo>
                  <a:lnTo>
                    <a:pt x="557" y="904"/>
                  </a:lnTo>
                  <a:lnTo>
                    <a:pt x="559" y="904"/>
                  </a:lnTo>
                  <a:lnTo>
                    <a:pt x="561" y="904"/>
                  </a:lnTo>
                  <a:lnTo>
                    <a:pt x="562" y="904"/>
                  </a:lnTo>
                  <a:lnTo>
                    <a:pt x="564" y="904"/>
                  </a:lnTo>
                  <a:lnTo>
                    <a:pt x="565" y="904"/>
                  </a:lnTo>
                  <a:lnTo>
                    <a:pt x="567" y="906"/>
                  </a:lnTo>
                  <a:lnTo>
                    <a:pt x="567" y="908"/>
                  </a:lnTo>
                  <a:lnTo>
                    <a:pt x="567" y="909"/>
                  </a:lnTo>
                  <a:lnTo>
                    <a:pt x="569" y="911"/>
                  </a:lnTo>
                  <a:lnTo>
                    <a:pt x="570" y="913"/>
                  </a:lnTo>
                  <a:lnTo>
                    <a:pt x="569" y="913"/>
                  </a:lnTo>
                  <a:lnTo>
                    <a:pt x="570" y="914"/>
                  </a:lnTo>
                  <a:lnTo>
                    <a:pt x="570" y="916"/>
                  </a:lnTo>
                  <a:lnTo>
                    <a:pt x="574" y="916"/>
                  </a:lnTo>
                  <a:lnTo>
                    <a:pt x="575" y="916"/>
                  </a:lnTo>
                  <a:lnTo>
                    <a:pt x="577" y="916"/>
                  </a:lnTo>
                  <a:lnTo>
                    <a:pt x="577" y="914"/>
                  </a:lnTo>
                  <a:lnTo>
                    <a:pt x="579" y="914"/>
                  </a:lnTo>
                  <a:lnTo>
                    <a:pt x="580" y="914"/>
                  </a:lnTo>
                  <a:lnTo>
                    <a:pt x="582" y="913"/>
                  </a:lnTo>
                  <a:lnTo>
                    <a:pt x="584" y="913"/>
                  </a:lnTo>
                  <a:lnTo>
                    <a:pt x="585" y="913"/>
                  </a:lnTo>
                  <a:lnTo>
                    <a:pt x="589" y="911"/>
                  </a:lnTo>
                  <a:lnTo>
                    <a:pt x="590" y="911"/>
                  </a:lnTo>
                  <a:lnTo>
                    <a:pt x="592" y="913"/>
                  </a:lnTo>
                  <a:lnTo>
                    <a:pt x="593" y="911"/>
                  </a:lnTo>
                  <a:lnTo>
                    <a:pt x="595" y="911"/>
                  </a:lnTo>
                  <a:lnTo>
                    <a:pt x="595" y="909"/>
                  </a:lnTo>
                  <a:lnTo>
                    <a:pt x="597" y="909"/>
                  </a:lnTo>
                  <a:lnTo>
                    <a:pt x="597" y="908"/>
                  </a:lnTo>
                  <a:lnTo>
                    <a:pt x="598" y="908"/>
                  </a:lnTo>
                  <a:lnTo>
                    <a:pt x="598" y="904"/>
                  </a:lnTo>
                  <a:lnTo>
                    <a:pt x="600" y="904"/>
                  </a:lnTo>
                  <a:lnTo>
                    <a:pt x="600" y="903"/>
                  </a:lnTo>
                  <a:lnTo>
                    <a:pt x="602" y="901"/>
                  </a:lnTo>
                  <a:lnTo>
                    <a:pt x="602" y="900"/>
                  </a:lnTo>
                  <a:lnTo>
                    <a:pt x="603" y="900"/>
                  </a:lnTo>
                  <a:lnTo>
                    <a:pt x="603" y="901"/>
                  </a:lnTo>
                  <a:lnTo>
                    <a:pt x="605" y="903"/>
                  </a:lnTo>
                  <a:lnTo>
                    <a:pt x="607" y="901"/>
                  </a:lnTo>
                  <a:lnTo>
                    <a:pt x="608" y="900"/>
                  </a:lnTo>
                  <a:lnTo>
                    <a:pt x="608" y="901"/>
                  </a:lnTo>
                  <a:lnTo>
                    <a:pt x="610" y="903"/>
                  </a:lnTo>
                  <a:lnTo>
                    <a:pt x="612" y="903"/>
                  </a:lnTo>
                  <a:lnTo>
                    <a:pt x="612" y="904"/>
                  </a:lnTo>
                  <a:lnTo>
                    <a:pt x="613" y="904"/>
                  </a:lnTo>
                  <a:lnTo>
                    <a:pt x="613" y="906"/>
                  </a:lnTo>
                  <a:lnTo>
                    <a:pt x="617" y="908"/>
                  </a:lnTo>
                  <a:lnTo>
                    <a:pt x="618" y="908"/>
                  </a:lnTo>
                  <a:lnTo>
                    <a:pt x="618" y="906"/>
                  </a:lnTo>
                  <a:lnTo>
                    <a:pt x="620" y="904"/>
                  </a:lnTo>
                  <a:lnTo>
                    <a:pt x="622" y="904"/>
                  </a:lnTo>
                  <a:lnTo>
                    <a:pt x="620" y="903"/>
                  </a:lnTo>
                  <a:lnTo>
                    <a:pt x="618" y="901"/>
                  </a:lnTo>
                  <a:lnTo>
                    <a:pt x="618" y="900"/>
                  </a:lnTo>
                  <a:lnTo>
                    <a:pt x="618" y="898"/>
                  </a:lnTo>
                  <a:lnTo>
                    <a:pt x="618" y="896"/>
                  </a:lnTo>
                  <a:lnTo>
                    <a:pt x="620" y="896"/>
                  </a:lnTo>
                  <a:lnTo>
                    <a:pt x="620" y="895"/>
                  </a:lnTo>
                  <a:lnTo>
                    <a:pt x="620" y="893"/>
                  </a:lnTo>
                  <a:lnTo>
                    <a:pt x="622" y="893"/>
                  </a:lnTo>
                  <a:lnTo>
                    <a:pt x="623" y="893"/>
                  </a:lnTo>
                  <a:lnTo>
                    <a:pt x="625" y="895"/>
                  </a:lnTo>
                  <a:lnTo>
                    <a:pt x="626" y="895"/>
                  </a:lnTo>
                  <a:lnTo>
                    <a:pt x="628" y="895"/>
                  </a:lnTo>
                  <a:lnTo>
                    <a:pt x="626" y="893"/>
                  </a:lnTo>
                  <a:lnTo>
                    <a:pt x="626" y="891"/>
                  </a:lnTo>
                  <a:lnTo>
                    <a:pt x="626" y="890"/>
                  </a:lnTo>
                  <a:lnTo>
                    <a:pt x="628" y="890"/>
                  </a:lnTo>
                  <a:lnTo>
                    <a:pt x="630" y="888"/>
                  </a:lnTo>
                  <a:lnTo>
                    <a:pt x="633" y="888"/>
                  </a:lnTo>
                  <a:lnTo>
                    <a:pt x="633" y="886"/>
                  </a:lnTo>
                  <a:lnTo>
                    <a:pt x="635" y="886"/>
                  </a:lnTo>
                  <a:lnTo>
                    <a:pt x="635" y="885"/>
                  </a:lnTo>
                  <a:lnTo>
                    <a:pt x="636" y="885"/>
                  </a:lnTo>
                  <a:lnTo>
                    <a:pt x="636" y="883"/>
                  </a:lnTo>
                  <a:lnTo>
                    <a:pt x="638" y="883"/>
                  </a:lnTo>
                  <a:lnTo>
                    <a:pt x="640" y="883"/>
                  </a:lnTo>
                  <a:lnTo>
                    <a:pt x="641" y="885"/>
                  </a:lnTo>
                  <a:lnTo>
                    <a:pt x="641" y="886"/>
                  </a:lnTo>
                  <a:lnTo>
                    <a:pt x="643" y="886"/>
                  </a:lnTo>
                  <a:lnTo>
                    <a:pt x="645" y="886"/>
                  </a:lnTo>
                  <a:lnTo>
                    <a:pt x="646" y="886"/>
                  </a:lnTo>
                  <a:lnTo>
                    <a:pt x="648" y="886"/>
                  </a:lnTo>
                  <a:lnTo>
                    <a:pt x="650" y="888"/>
                  </a:lnTo>
                  <a:lnTo>
                    <a:pt x="651" y="888"/>
                  </a:lnTo>
                  <a:lnTo>
                    <a:pt x="653" y="888"/>
                  </a:lnTo>
                  <a:lnTo>
                    <a:pt x="655" y="885"/>
                  </a:lnTo>
                  <a:lnTo>
                    <a:pt x="656" y="885"/>
                  </a:lnTo>
                  <a:lnTo>
                    <a:pt x="658" y="883"/>
                  </a:lnTo>
                  <a:lnTo>
                    <a:pt x="658" y="881"/>
                  </a:lnTo>
                  <a:lnTo>
                    <a:pt x="656" y="880"/>
                  </a:lnTo>
                  <a:lnTo>
                    <a:pt x="658" y="878"/>
                  </a:lnTo>
                  <a:lnTo>
                    <a:pt x="656" y="878"/>
                  </a:lnTo>
                  <a:lnTo>
                    <a:pt x="656" y="876"/>
                  </a:lnTo>
                  <a:lnTo>
                    <a:pt x="658" y="875"/>
                  </a:lnTo>
                  <a:lnTo>
                    <a:pt x="658" y="873"/>
                  </a:lnTo>
                  <a:lnTo>
                    <a:pt x="659" y="873"/>
                  </a:lnTo>
                  <a:lnTo>
                    <a:pt x="661" y="873"/>
                  </a:lnTo>
                  <a:lnTo>
                    <a:pt x="659" y="871"/>
                  </a:lnTo>
                  <a:lnTo>
                    <a:pt x="659" y="870"/>
                  </a:lnTo>
                  <a:lnTo>
                    <a:pt x="661" y="870"/>
                  </a:lnTo>
                  <a:lnTo>
                    <a:pt x="663" y="870"/>
                  </a:lnTo>
                  <a:lnTo>
                    <a:pt x="663" y="868"/>
                  </a:lnTo>
                  <a:lnTo>
                    <a:pt x="663" y="867"/>
                  </a:lnTo>
                  <a:lnTo>
                    <a:pt x="663" y="865"/>
                  </a:lnTo>
                  <a:lnTo>
                    <a:pt x="664" y="863"/>
                  </a:lnTo>
                  <a:lnTo>
                    <a:pt x="664" y="862"/>
                  </a:lnTo>
                  <a:lnTo>
                    <a:pt x="663" y="860"/>
                  </a:lnTo>
                  <a:lnTo>
                    <a:pt x="664" y="860"/>
                  </a:lnTo>
                  <a:lnTo>
                    <a:pt x="664" y="858"/>
                  </a:lnTo>
                  <a:lnTo>
                    <a:pt x="664" y="857"/>
                  </a:lnTo>
                  <a:lnTo>
                    <a:pt x="663" y="857"/>
                  </a:lnTo>
                  <a:lnTo>
                    <a:pt x="664" y="855"/>
                  </a:lnTo>
                  <a:lnTo>
                    <a:pt x="664" y="853"/>
                  </a:lnTo>
                  <a:lnTo>
                    <a:pt x="664" y="852"/>
                  </a:lnTo>
                  <a:lnTo>
                    <a:pt x="663" y="852"/>
                  </a:lnTo>
                  <a:lnTo>
                    <a:pt x="663" y="850"/>
                  </a:lnTo>
                  <a:lnTo>
                    <a:pt x="661" y="850"/>
                  </a:lnTo>
                  <a:lnTo>
                    <a:pt x="659" y="850"/>
                  </a:lnTo>
                  <a:lnTo>
                    <a:pt x="658" y="848"/>
                  </a:lnTo>
                  <a:lnTo>
                    <a:pt x="656" y="848"/>
                  </a:lnTo>
                  <a:lnTo>
                    <a:pt x="656" y="845"/>
                  </a:lnTo>
                  <a:lnTo>
                    <a:pt x="656" y="843"/>
                  </a:lnTo>
                  <a:lnTo>
                    <a:pt x="655" y="843"/>
                  </a:lnTo>
                  <a:lnTo>
                    <a:pt x="655" y="842"/>
                  </a:lnTo>
                  <a:lnTo>
                    <a:pt x="655" y="840"/>
                  </a:lnTo>
                  <a:lnTo>
                    <a:pt x="655" y="838"/>
                  </a:lnTo>
                  <a:lnTo>
                    <a:pt x="655" y="837"/>
                  </a:lnTo>
                  <a:lnTo>
                    <a:pt x="655" y="835"/>
                  </a:lnTo>
                  <a:lnTo>
                    <a:pt x="656" y="834"/>
                  </a:lnTo>
                  <a:lnTo>
                    <a:pt x="656" y="832"/>
                  </a:lnTo>
                  <a:lnTo>
                    <a:pt x="658" y="830"/>
                  </a:lnTo>
                  <a:lnTo>
                    <a:pt x="658" y="829"/>
                  </a:lnTo>
                  <a:lnTo>
                    <a:pt x="658" y="827"/>
                  </a:lnTo>
                  <a:lnTo>
                    <a:pt x="658" y="825"/>
                  </a:lnTo>
                  <a:lnTo>
                    <a:pt x="656" y="825"/>
                  </a:lnTo>
                  <a:lnTo>
                    <a:pt x="655" y="825"/>
                  </a:lnTo>
                  <a:lnTo>
                    <a:pt x="655" y="824"/>
                  </a:lnTo>
                  <a:lnTo>
                    <a:pt x="655" y="822"/>
                  </a:lnTo>
                  <a:lnTo>
                    <a:pt x="655" y="820"/>
                  </a:lnTo>
                  <a:lnTo>
                    <a:pt x="655" y="819"/>
                  </a:lnTo>
                  <a:lnTo>
                    <a:pt x="653" y="819"/>
                  </a:lnTo>
                  <a:lnTo>
                    <a:pt x="653" y="820"/>
                  </a:lnTo>
                  <a:lnTo>
                    <a:pt x="651" y="820"/>
                  </a:lnTo>
                  <a:lnTo>
                    <a:pt x="651" y="822"/>
                  </a:lnTo>
                  <a:lnTo>
                    <a:pt x="650" y="820"/>
                  </a:lnTo>
                  <a:lnTo>
                    <a:pt x="648" y="820"/>
                  </a:lnTo>
                  <a:lnTo>
                    <a:pt x="646" y="820"/>
                  </a:lnTo>
                  <a:lnTo>
                    <a:pt x="645" y="819"/>
                  </a:lnTo>
                  <a:lnTo>
                    <a:pt x="645" y="817"/>
                  </a:lnTo>
                  <a:lnTo>
                    <a:pt x="645" y="815"/>
                  </a:lnTo>
                  <a:lnTo>
                    <a:pt x="645" y="814"/>
                  </a:lnTo>
                  <a:lnTo>
                    <a:pt x="645" y="812"/>
                  </a:lnTo>
                  <a:lnTo>
                    <a:pt x="645" y="810"/>
                  </a:lnTo>
                  <a:lnTo>
                    <a:pt x="643" y="810"/>
                  </a:lnTo>
                  <a:lnTo>
                    <a:pt x="641" y="810"/>
                  </a:lnTo>
                  <a:lnTo>
                    <a:pt x="640" y="812"/>
                  </a:lnTo>
                  <a:lnTo>
                    <a:pt x="638" y="810"/>
                  </a:lnTo>
                  <a:lnTo>
                    <a:pt x="636" y="810"/>
                  </a:lnTo>
                  <a:lnTo>
                    <a:pt x="635" y="809"/>
                  </a:lnTo>
                  <a:lnTo>
                    <a:pt x="636" y="809"/>
                  </a:lnTo>
                  <a:lnTo>
                    <a:pt x="636" y="807"/>
                  </a:lnTo>
                  <a:lnTo>
                    <a:pt x="636" y="805"/>
                  </a:lnTo>
                  <a:lnTo>
                    <a:pt x="638" y="805"/>
                  </a:lnTo>
                  <a:lnTo>
                    <a:pt x="638" y="804"/>
                  </a:lnTo>
                  <a:lnTo>
                    <a:pt x="636" y="804"/>
                  </a:lnTo>
                  <a:lnTo>
                    <a:pt x="638" y="802"/>
                  </a:lnTo>
                  <a:lnTo>
                    <a:pt x="640" y="802"/>
                  </a:lnTo>
                  <a:lnTo>
                    <a:pt x="641" y="802"/>
                  </a:lnTo>
                  <a:lnTo>
                    <a:pt x="641" y="801"/>
                  </a:lnTo>
                  <a:lnTo>
                    <a:pt x="643" y="801"/>
                  </a:lnTo>
                  <a:lnTo>
                    <a:pt x="645" y="799"/>
                  </a:lnTo>
                  <a:lnTo>
                    <a:pt x="645" y="797"/>
                  </a:lnTo>
                  <a:lnTo>
                    <a:pt x="643" y="797"/>
                  </a:lnTo>
                  <a:lnTo>
                    <a:pt x="643" y="796"/>
                  </a:lnTo>
                  <a:lnTo>
                    <a:pt x="643" y="794"/>
                  </a:lnTo>
                  <a:lnTo>
                    <a:pt x="643" y="792"/>
                  </a:lnTo>
                  <a:lnTo>
                    <a:pt x="641" y="791"/>
                  </a:lnTo>
                  <a:lnTo>
                    <a:pt x="641" y="789"/>
                  </a:lnTo>
                  <a:lnTo>
                    <a:pt x="643" y="787"/>
                  </a:lnTo>
                  <a:lnTo>
                    <a:pt x="643" y="786"/>
                  </a:lnTo>
                  <a:lnTo>
                    <a:pt x="643" y="784"/>
                  </a:lnTo>
                  <a:lnTo>
                    <a:pt x="645" y="784"/>
                  </a:lnTo>
                  <a:lnTo>
                    <a:pt x="645" y="782"/>
                  </a:lnTo>
                  <a:lnTo>
                    <a:pt x="646" y="781"/>
                  </a:lnTo>
                  <a:lnTo>
                    <a:pt x="648" y="781"/>
                  </a:lnTo>
                  <a:lnTo>
                    <a:pt x="650" y="779"/>
                  </a:lnTo>
                  <a:lnTo>
                    <a:pt x="650" y="777"/>
                  </a:lnTo>
                  <a:lnTo>
                    <a:pt x="651" y="777"/>
                  </a:lnTo>
                  <a:lnTo>
                    <a:pt x="651" y="776"/>
                  </a:lnTo>
                  <a:lnTo>
                    <a:pt x="653" y="774"/>
                  </a:lnTo>
                  <a:lnTo>
                    <a:pt x="655" y="774"/>
                  </a:lnTo>
                  <a:lnTo>
                    <a:pt x="656" y="774"/>
                  </a:lnTo>
                  <a:lnTo>
                    <a:pt x="656" y="772"/>
                  </a:lnTo>
                  <a:lnTo>
                    <a:pt x="658" y="771"/>
                  </a:lnTo>
                  <a:lnTo>
                    <a:pt x="658" y="769"/>
                  </a:lnTo>
                  <a:lnTo>
                    <a:pt x="659" y="769"/>
                  </a:lnTo>
                  <a:lnTo>
                    <a:pt x="661" y="769"/>
                  </a:lnTo>
                  <a:lnTo>
                    <a:pt x="661" y="768"/>
                  </a:lnTo>
                  <a:lnTo>
                    <a:pt x="661" y="766"/>
                  </a:lnTo>
                  <a:lnTo>
                    <a:pt x="661" y="764"/>
                  </a:lnTo>
                  <a:lnTo>
                    <a:pt x="659" y="764"/>
                  </a:lnTo>
                  <a:lnTo>
                    <a:pt x="658" y="763"/>
                  </a:lnTo>
                  <a:lnTo>
                    <a:pt x="659" y="761"/>
                  </a:lnTo>
                  <a:lnTo>
                    <a:pt x="661" y="761"/>
                  </a:lnTo>
                  <a:lnTo>
                    <a:pt x="663" y="761"/>
                  </a:lnTo>
                  <a:lnTo>
                    <a:pt x="661" y="759"/>
                  </a:lnTo>
                  <a:lnTo>
                    <a:pt x="661" y="758"/>
                  </a:lnTo>
                  <a:lnTo>
                    <a:pt x="663" y="756"/>
                  </a:lnTo>
                  <a:lnTo>
                    <a:pt x="664" y="756"/>
                  </a:lnTo>
                  <a:lnTo>
                    <a:pt x="664" y="754"/>
                  </a:lnTo>
                  <a:lnTo>
                    <a:pt x="666" y="754"/>
                  </a:lnTo>
                  <a:lnTo>
                    <a:pt x="666" y="753"/>
                  </a:lnTo>
                  <a:lnTo>
                    <a:pt x="666" y="751"/>
                  </a:lnTo>
                  <a:lnTo>
                    <a:pt x="666" y="749"/>
                  </a:lnTo>
                  <a:lnTo>
                    <a:pt x="666" y="748"/>
                  </a:lnTo>
                  <a:lnTo>
                    <a:pt x="668" y="748"/>
                  </a:lnTo>
                  <a:lnTo>
                    <a:pt x="668" y="746"/>
                  </a:lnTo>
                  <a:lnTo>
                    <a:pt x="669" y="744"/>
                  </a:lnTo>
                  <a:lnTo>
                    <a:pt x="671" y="744"/>
                  </a:lnTo>
                  <a:lnTo>
                    <a:pt x="671" y="743"/>
                  </a:lnTo>
                  <a:lnTo>
                    <a:pt x="673" y="743"/>
                  </a:lnTo>
                  <a:lnTo>
                    <a:pt x="674" y="743"/>
                  </a:lnTo>
                  <a:lnTo>
                    <a:pt x="676" y="743"/>
                  </a:lnTo>
                  <a:lnTo>
                    <a:pt x="678" y="743"/>
                  </a:lnTo>
                  <a:lnTo>
                    <a:pt x="678" y="741"/>
                  </a:lnTo>
                  <a:lnTo>
                    <a:pt x="678" y="739"/>
                  </a:lnTo>
                  <a:lnTo>
                    <a:pt x="679" y="739"/>
                  </a:lnTo>
                  <a:lnTo>
                    <a:pt x="681" y="739"/>
                  </a:lnTo>
                  <a:lnTo>
                    <a:pt x="683" y="739"/>
                  </a:lnTo>
                  <a:lnTo>
                    <a:pt x="684" y="738"/>
                  </a:lnTo>
                  <a:lnTo>
                    <a:pt x="683" y="738"/>
                  </a:lnTo>
                  <a:lnTo>
                    <a:pt x="683" y="736"/>
                  </a:lnTo>
                  <a:lnTo>
                    <a:pt x="681" y="735"/>
                  </a:lnTo>
                  <a:lnTo>
                    <a:pt x="681" y="733"/>
                  </a:lnTo>
                  <a:lnTo>
                    <a:pt x="681" y="731"/>
                  </a:lnTo>
                  <a:lnTo>
                    <a:pt x="679" y="731"/>
                  </a:lnTo>
                  <a:lnTo>
                    <a:pt x="678" y="733"/>
                  </a:lnTo>
                  <a:lnTo>
                    <a:pt x="676" y="733"/>
                  </a:lnTo>
                  <a:lnTo>
                    <a:pt x="674" y="731"/>
                  </a:lnTo>
                  <a:lnTo>
                    <a:pt x="674" y="730"/>
                  </a:lnTo>
                  <a:lnTo>
                    <a:pt x="674" y="728"/>
                  </a:lnTo>
                  <a:lnTo>
                    <a:pt x="673" y="728"/>
                  </a:lnTo>
                  <a:lnTo>
                    <a:pt x="673" y="726"/>
                  </a:lnTo>
                  <a:lnTo>
                    <a:pt x="671" y="726"/>
                  </a:lnTo>
                  <a:lnTo>
                    <a:pt x="671" y="725"/>
                  </a:lnTo>
                  <a:lnTo>
                    <a:pt x="671" y="723"/>
                  </a:lnTo>
                  <a:lnTo>
                    <a:pt x="669" y="721"/>
                  </a:lnTo>
                  <a:lnTo>
                    <a:pt x="671" y="721"/>
                  </a:lnTo>
                  <a:lnTo>
                    <a:pt x="671" y="720"/>
                  </a:lnTo>
                  <a:lnTo>
                    <a:pt x="673" y="720"/>
                  </a:lnTo>
                  <a:lnTo>
                    <a:pt x="673" y="718"/>
                  </a:lnTo>
                  <a:lnTo>
                    <a:pt x="673" y="720"/>
                  </a:lnTo>
                  <a:lnTo>
                    <a:pt x="674" y="720"/>
                  </a:lnTo>
                  <a:lnTo>
                    <a:pt x="674" y="721"/>
                  </a:lnTo>
                  <a:lnTo>
                    <a:pt x="674" y="723"/>
                  </a:lnTo>
                  <a:lnTo>
                    <a:pt x="674" y="725"/>
                  </a:lnTo>
                  <a:lnTo>
                    <a:pt x="674" y="726"/>
                  </a:lnTo>
                  <a:lnTo>
                    <a:pt x="676" y="726"/>
                  </a:lnTo>
                  <a:lnTo>
                    <a:pt x="678" y="726"/>
                  </a:lnTo>
                  <a:lnTo>
                    <a:pt x="679" y="726"/>
                  </a:lnTo>
                  <a:lnTo>
                    <a:pt x="679" y="725"/>
                  </a:lnTo>
                  <a:lnTo>
                    <a:pt x="679" y="723"/>
                  </a:lnTo>
                  <a:lnTo>
                    <a:pt x="679" y="721"/>
                  </a:lnTo>
                  <a:lnTo>
                    <a:pt x="679" y="720"/>
                  </a:lnTo>
                  <a:lnTo>
                    <a:pt x="679" y="718"/>
                  </a:lnTo>
                  <a:lnTo>
                    <a:pt x="681" y="716"/>
                  </a:lnTo>
                  <a:lnTo>
                    <a:pt x="679" y="715"/>
                  </a:lnTo>
                  <a:lnTo>
                    <a:pt x="678" y="715"/>
                  </a:lnTo>
                  <a:lnTo>
                    <a:pt x="678" y="713"/>
                  </a:lnTo>
                  <a:lnTo>
                    <a:pt x="678" y="711"/>
                  </a:lnTo>
                  <a:lnTo>
                    <a:pt x="678" y="710"/>
                  </a:lnTo>
                  <a:lnTo>
                    <a:pt x="676" y="708"/>
                  </a:lnTo>
                  <a:lnTo>
                    <a:pt x="678" y="708"/>
                  </a:lnTo>
                  <a:lnTo>
                    <a:pt x="678" y="710"/>
                  </a:lnTo>
                  <a:lnTo>
                    <a:pt x="679" y="710"/>
                  </a:lnTo>
                  <a:lnTo>
                    <a:pt x="679" y="711"/>
                  </a:lnTo>
                  <a:lnTo>
                    <a:pt x="681" y="711"/>
                  </a:lnTo>
                  <a:lnTo>
                    <a:pt x="681" y="710"/>
                  </a:lnTo>
                  <a:lnTo>
                    <a:pt x="683" y="708"/>
                  </a:lnTo>
                  <a:lnTo>
                    <a:pt x="683" y="706"/>
                  </a:lnTo>
                  <a:lnTo>
                    <a:pt x="683" y="705"/>
                  </a:lnTo>
                  <a:lnTo>
                    <a:pt x="683" y="703"/>
                  </a:lnTo>
                  <a:lnTo>
                    <a:pt x="684" y="703"/>
                  </a:lnTo>
                  <a:lnTo>
                    <a:pt x="686" y="703"/>
                  </a:lnTo>
                  <a:lnTo>
                    <a:pt x="688" y="703"/>
                  </a:lnTo>
                  <a:lnTo>
                    <a:pt x="689" y="703"/>
                  </a:lnTo>
                  <a:lnTo>
                    <a:pt x="689" y="702"/>
                  </a:lnTo>
                  <a:lnTo>
                    <a:pt x="691" y="700"/>
                  </a:lnTo>
                  <a:lnTo>
                    <a:pt x="689" y="698"/>
                  </a:lnTo>
                  <a:lnTo>
                    <a:pt x="688" y="698"/>
                  </a:lnTo>
                  <a:lnTo>
                    <a:pt x="686" y="698"/>
                  </a:lnTo>
                  <a:lnTo>
                    <a:pt x="684" y="698"/>
                  </a:lnTo>
                  <a:lnTo>
                    <a:pt x="684" y="697"/>
                  </a:lnTo>
                  <a:lnTo>
                    <a:pt x="684" y="695"/>
                  </a:lnTo>
                  <a:lnTo>
                    <a:pt x="683" y="695"/>
                  </a:lnTo>
                  <a:lnTo>
                    <a:pt x="683" y="693"/>
                  </a:lnTo>
                  <a:lnTo>
                    <a:pt x="684" y="693"/>
                  </a:lnTo>
                  <a:lnTo>
                    <a:pt x="686" y="692"/>
                  </a:lnTo>
                  <a:lnTo>
                    <a:pt x="686" y="690"/>
                  </a:lnTo>
                  <a:lnTo>
                    <a:pt x="688" y="690"/>
                  </a:lnTo>
                  <a:lnTo>
                    <a:pt x="688" y="692"/>
                  </a:lnTo>
                  <a:lnTo>
                    <a:pt x="689" y="693"/>
                  </a:lnTo>
                  <a:lnTo>
                    <a:pt x="689" y="692"/>
                  </a:lnTo>
                  <a:lnTo>
                    <a:pt x="691" y="692"/>
                  </a:lnTo>
                  <a:lnTo>
                    <a:pt x="691" y="690"/>
                  </a:lnTo>
                  <a:lnTo>
                    <a:pt x="692" y="688"/>
                  </a:lnTo>
                  <a:lnTo>
                    <a:pt x="694" y="685"/>
                  </a:lnTo>
                  <a:lnTo>
                    <a:pt x="694" y="683"/>
                  </a:lnTo>
                  <a:lnTo>
                    <a:pt x="696" y="683"/>
                  </a:lnTo>
                  <a:lnTo>
                    <a:pt x="697" y="685"/>
                  </a:lnTo>
                  <a:lnTo>
                    <a:pt x="697" y="683"/>
                  </a:lnTo>
                  <a:lnTo>
                    <a:pt x="699" y="683"/>
                  </a:lnTo>
                  <a:lnTo>
                    <a:pt x="699" y="682"/>
                  </a:lnTo>
                  <a:lnTo>
                    <a:pt x="701" y="680"/>
                  </a:lnTo>
                  <a:lnTo>
                    <a:pt x="702" y="682"/>
                  </a:lnTo>
                  <a:lnTo>
                    <a:pt x="704" y="683"/>
                  </a:lnTo>
                  <a:lnTo>
                    <a:pt x="704" y="682"/>
                  </a:lnTo>
                  <a:lnTo>
                    <a:pt x="702" y="680"/>
                  </a:lnTo>
                  <a:lnTo>
                    <a:pt x="702" y="678"/>
                  </a:lnTo>
                  <a:lnTo>
                    <a:pt x="701" y="677"/>
                  </a:lnTo>
                  <a:lnTo>
                    <a:pt x="701" y="675"/>
                  </a:lnTo>
                  <a:lnTo>
                    <a:pt x="702" y="674"/>
                  </a:lnTo>
                  <a:lnTo>
                    <a:pt x="702" y="672"/>
                  </a:lnTo>
                  <a:lnTo>
                    <a:pt x="704" y="672"/>
                  </a:lnTo>
                  <a:lnTo>
                    <a:pt x="706" y="672"/>
                  </a:lnTo>
                  <a:lnTo>
                    <a:pt x="707" y="672"/>
                  </a:lnTo>
                  <a:lnTo>
                    <a:pt x="709" y="672"/>
                  </a:lnTo>
                  <a:lnTo>
                    <a:pt x="709" y="674"/>
                  </a:lnTo>
                  <a:lnTo>
                    <a:pt x="711" y="674"/>
                  </a:lnTo>
                  <a:lnTo>
                    <a:pt x="711" y="672"/>
                  </a:lnTo>
                  <a:lnTo>
                    <a:pt x="711" y="670"/>
                  </a:lnTo>
                  <a:lnTo>
                    <a:pt x="711" y="669"/>
                  </a:lnTo>
                  <a:lnTo>
                    <a:pt x="711" y="667"/>
                  </a:lnTo>
                  <a:lnTo>
                    <a:pt x="712" y="667"/>
                  </a:lnTo>
                  <a:lnTo>
                    <a:pt x="711" y="665"/>
                  </a:lnTo>
                  <a:lnTo>
                    <a:pt x="709" y="664"/>
                  </a:lnTo>
                  <a:lnTo>
                    <a:pt x="709" y="662"/>
                  </a:lnTo>
                  <a:lnTo>
                    <a:pt x="707" y="660"/>
                  </a:lnTo>
                  <a:lnTo>
                    <a:pt x="707" y="659"/>
                  </a:lnTo>
                  <a:lnTo>
                    <a:pt x="707" y="657"/>
                  </a:lnTo>
                  <a:lnTo>
                    <a:pt x="709" y="657"/>
                  </a:lnTo>
                  <a:lnTo>
                    <a:pt x="709" y="655"/>
                  </a:lnTo>
                  <a:lnTo>
                    <a:pt x="711" y="654"/>
                  </a:lnTo>
                  <a:lnTo>
                    <a:pt x="712" y="654"/>
                  </a:lnTo>
                  <a:lnTo>
                    <a:pt x="714" y="654"/>
                  </a:lnTo>
                  <a:lnTo>
                    <a:pt x="714" y="652"/>
                  </a:lnTo>
                  <a:lnTo>
                    <a:pt x="714" y="650"/>
                  </a:lnTo>
                  <a:lnTo>
                    <a:pt x="716" y="650"/>
                  </a:lnTo>
                  <a:lnTo>
                    <a:pt x="717" y="650"/>
                  </a:lnTo>
                  <a:lnTo>
                    <a:pt x="717" y="649"/>
                  </a:lnTo>
                  <a:lnTo>
                    <a:pt x="716" y="649"/>
                  </a:lnTo>
                  <a:lnTo>
                    <a:pt x="714" y="649"/>
                  </a:lnTo>
                  <a:lnTo>
                    <a:pt x="712" y="647"/>
                  </a:lnTo>
                  <a:lnTo>
                    <a:pt x="712" y="645"/>
                  </a:lnTo>
                  <a:lnTo>
                    <a:pt x="712" y="644"/>
                  </a:lnTo>
                  <a:lnTo>
                    <a:pt x="711" y="644"/>
                  </a:lnTo>
                  <a:lnTo>
                    <a:pt x="711" y="642"/>
                  </a:lnTo>
                  <a:lnTo>
                    <a:pt x="709" y="641"/>
                  </a:lnTo>
                  <a:lnTo>
                    <a:pt x="709" y="639"/>
                  </a:lnTo>
                  <a:lnTo>
                    <a:pt x="711" y="639"/>
                  </a:lnTo>
                  <a:lnTo>
                    <a:pt x="711" y="637"/>
                  </a:lnTo>
                  <a:lnTo>
                    <a:pt x="712" y="637"/>
                  </a:lnTo>
                  <a:lnTo>
                    <a:pt x="711" y="636"/>
                  </a:lnTo>
                  <a:lnTo>
                    <a:pt x="711" y="634"/>
                  </a:lnTo>
                  <a:lnTo>
                    <a:pt x="712" y="632"/>
                  </a:lnTo>
                  <a:lnTo>
                    <a:pt x="714" y="632"/>
                  </a:lnTo>
                  <a:lnTo>
                    <a:pt x="714" y="634"/>
                  </a:lnTo>
                  <a:lnTo>
                    <a:pt x="716" y="634"/>
                  </a:lnTo>
                  <a:lnTo>
                    <a:pt x="717" y="634"/>
                  </a:lnTo>
                  <a:lnTo>
                    <a:pt x="717" y="632"/>
                  </a:lnTo>
                  <a:lnTo>
                    <a:pt x="716" y="629"/>
                  </a:lnTo>
                  <a:lnTo>
                    <a:pt x="716" y="627"/>
                  </a:lnTo>
                  <a:lnTo>
                    <a:pt x="714" y="626"/>
                  </a:lnTo>
                  <a:lnTo>
                    <a:pt x="716" y="624"/>
                  </a:lnTo>
                  <a:lnTo>
                    <a:pt x="716" y="622"/>
                  </a:lnTo>
                  <a:lnTo>
                    <a:pt x="717" y="622"/>
                  </a:lnTo>
                  <a:lnTo>
                    <a:pt x="717" y="621"/>
                  </a:lnTo>
                  <a:lnTo>
                    <a:pt x="717" y="619"/>
                  </a:lnTo>
                  <a:lnTo>
                    <a:pt x="719" y="617"/>
                  </a:lnTo>
                  <a:lnTo>
                    <a:pt x="720" y="617"/>
                  </a:lnTo>
                  <a:lnTo>
                    <a:pt x="722" y="616"/>
                  </a:lnTo>
                  <a:lnTo>
                    <a:pt x="720" y="616"/>
                  </a:lnTo>
                  <a:lnTo>
                    <a:pt x="720" y="614"/>
                  </a:lnTo>
                  <a:lnTo>
                    <a:pt x="720" y="612"/>
                  </a:lnTo>
                  <a:lnTo>
                    <a:pt x="720" y="611"/>
                  </a:lnTo>
                  <a:lnTo>
                    <a:pt x="719" y="609"/>
                  </a:lnTo>
                  <a:lnTo>
                    <a:pt x="717" y="608"/>
                  </a:lnTo>
                  <a:lnTo>
                    <a:pt x="716" y="608"/>
                  </a:lnTo>
                  <a:lnTo>
                    <a:pt x="716" y="606"/>
                  </a:lnTo>
                  <a:lnTo>
                    <a:pt x="717" y="604"/>
                  </a:lnTo>
                  <a:lnTo>
                    <a:pt x="717" y="603"/>
                  </a:lnTo>
                  <a:lnTo>
                    <a:pt x="717" y="601"/>
                  </a:lnTo>
                  <a:lnTo>
                    <a:pt x="716" y="603"/>
                  </a:lnTo>
                  <a:lnTo>
                    <a:pt x="714" y="603"/>
                  </a:lnTo>
                  <a:lnTo>
                    <a:pt x="712" y="601"/>
                  </a:lnTo>
                  <a:lnTo>
                    <a:pt x="714" y="601"/>
                  </a:lnTo>
                  <a:lnTo>
                    <a:pt x="714" y="599"/>
                  </a:lnTo>
                  <a:lnTo>
                    <a:pt x="712" y="598"/>
                  </a:lnTo>
                  <a:lnTo>
                    <a:pt x="712" y="596"/>
                  </a:lnTo>
                  <a:lnTo>
                    <a:pt x="712" y="594"/>
                  </a:lnTo>
                  <a:lnTo>
                    <a:pt x="711" y="594"/>
                  </a:lnTo>
                  <a:lnTo>
                    <a:pt x="709" y="594"/>
                  </a:lnTo>
                  <a:lnTo>
                    <a:pt x="707" y="593"/>
                  </a:lnTo>
                  <a:lnTo>
                    <a:pt x="707" y="594"/>
                  </a:lnTo>
                  <a:lnTo>
                    <a:pt x="706" y="594"/>
                  </a:lnTo>
                  <a:lnTo>
                    <a:pt x="706" y="593"/>
                  </a:lnTo>
                  <a:lnTo>
                    <a:pt x="706" y="589"/>
                  </a:lnTo>
                  <a:lnTo>
                    <a:pt x="706" y="588"/>
                  </a:lnTo>
                  <a:lnTo>
                    <a:pt x="707" y="586"/>
                  </a:lnTo>
                  <a:lnTo>
                    <a:pt x="709" y="586"/>
                  </a:lnTo>
                  <a:lnTo>
                    <a:pt x="709" y="584"/>
                  </a:lnTo>
                  <a:lnTo>
                    <a:pt x="709" y="583"/>
                  </a:lnTo>
                  <a:lnTo>
                    <a:pt x="709" y="581"/>
                  </a:lnTo>
                  <a:lnTo>
                    <a:pt x="707" y="581"/>
                  </a:lnTo>
                  <a:lnTo>
                    <a:pt x="707" y="579"/>
                  </a:lnTo>
                  <a:lnTo>
                    <a:pt x="707" y="578"/>
                  </a:lnTo>
                  <a:lnTo>
                    <a:pt x="706" y="578"/>
                  </a:lnTo>
                  <a:lnTo>
                    <a:pt x="706" y="576"/>
                  </a:lnTo>
                  <a:lnTo>
                    <a:pt x="706" y="575"/>
                  </a:lnTo>
                  <a:lnTo>
                    <a:pt x="707" y="575"/>
                  </a:lnTo>
                  <a:lnTo>
                    <a:pt x="707" y="573"/>
                  </a:lnTo>
                  <a:lnTo>
                    <a:pt x="709" y="571"/>
                  </a:lnTo>
                  <a:lnTo>
                    <a:pt x="706" y="566"/>
                  </a:lnTo>
                  <a:lnTo>
                    <a:pt x="706" y="565"/>
                  </a:lnTo>
                  <a:lnTo>
                    <a:pt x="704" y="565"/>
                  </a:lnTo>
                  <a:lnTo>
                    <a:pt x="702" y="565"/>
                  </a:lnTo>
                  <a:lnTo>
                    <a:pt x="701" y="563"/>
                  </a:lnTo>
                  <a:lnTo>
                    <a:pt x="701" y="561"/>
                  </a:lnTo>
                  <a:lnTo>
                    <a:pt x="701" y="560"/>
                  </a:lnTo>
                  <a:lnTo>
                    <a:pt x="702" y="560"/>
                  </a:lnTo>
                  <a:lnTo>
                    <a:pt x="704" y="560"/>
                  </a:lnTo>
                  <a:lnTo>
                    <a:pt x="704" y="558"/>
                  </a:lnTo>
                  <a:lnTo>
                    <a:pt x="706" y="558"/>
                  </a:lnTo>
                  <a:lnTo>
                    <a:pt x="706" y="556"/>
                  </a:lnTo>
                  <a:lnTo>
                    <a:pt x="706" y="555"/>
                  </a:lnTo>
                  <a:lnTo>
                    <a:pt x="707" y="555"/>
                  </a:lnTo>
                  <a:lnTo>
                    <a:pt x="709" y="555"/>
                  </a:lnTo>
                  <a:lnTo>
                    <a:pt x="711" y="555"/>
                  </a:lnTo>
                  <a:lnTo>
                    <a:pt x="711" y="553"/>
                  </a:lnTo>
                  <a:lnTo>
                    <a:pt x="711" y="551"/>
                  </a:lnTo>
                  <a:lnTo>
                    <a:pt x="709" y="550"/>
                  </a:lnTo>
                  <a:lnTo>
                    <a:pt x="707" y="550"/>
                  </a:lnTo>
                  <a:lnTo>
                    <a:pt x="707" y="548"/>
                  </a:lnTo>
                  <a:lnTo>
                    <a:pt x="706" y="546"/>
                  </a:lnTo>
                  <a:lnTo>
                    <a:pt x="706" y="545"/>
                  </a:lnTo>
                  <a:lnTo>
                    <a:pt x="706" y="543"/>
                  </a:lnTo>
                  <a:lnTo>
                    <a:pt x="706" y="542"/>
                  </a:lnTo>
                  <a:lnTo>
                    <a:pt x="704" y="540"/>
                  </a:lnTo>
                  <a:lnTo>
                    <a:pt x="704" y="538"/>
                  </a:lnTo>
                  <a:lnTo>
                    <a:pt x="704" y="537"/>
                  </a:lnTo>
                  <a:lnTo>
                    <a:pt x="702" y="537"/>
                  </a:lnTo>
                  <a:lnTo>
                    <a:pt x="701" y="535"/>
                  </a:lnTo>
                  <a:lnTo>
                    <a:pt x="701" y="533"/>
                  </a:lnTo>
                  <a:lnTo>
                    <a:pt x="702" y="533"/>
                  </a:lnTo>
                  <a:lnTo>
                    <a:pt x="704" y="533"/>
                  </a:lnTo>
                  <a:lnTo>
                    <a:pt x="704" y="532"/>
                  </a:lnTo>
                  <a:lnTo>
                    <a:pt x="704" y="530"/>
                  </a:lnTo>
                  <a:lnTo>
                    <a:pt x="706" y="528"/>
                  </a:lnTo>
                  <a:lnTo>
                    <a:pt x="706" y="527"/>
                  </a:lnTo>
                  <a:lnTo>
                    <a:pt x="706" y="525"/>
                  </a:lnTo>
                  <a:lnTo>
                    <a:pt x="706" y="523"/>
                  </a:lnTo>
                  <a:lnTo>
                    <a:pt x="707" y="522"/>
                  </a:lnTo>
                  <a:lnTo>
                    <a:pt x="707" y="520"/>
                  </a:lnTo>
                  <a:lnTo>
                    <a:pt x="709" y="518"/>
                  </a:lnTo>
                  <a:lnTo>
                    <a:pt x="711" y="517"/>
                  </a:lnTo>
                  <a:lnTo>
                    <a:pt x="712" y="518"/>
                  </a:lnTo>
                  <a:lnTo>
                    <a:pt x="712" y="517"/>
                  </a:lnTo>
                  <a:lnTo>
                    <a:pt x="712" y="518"/>
                  </a:lnTo>
                  <a:lnTo>
                    <a:pt x="712" y="517"/>
                  </a:lnTo>
                  <a:lnTo>
                    <a:pt x="714" y="517"/>
                  </a:lnTo>
                  <a:lnTo>
                    <a:pt x="714" y="515"/>
                  </a:lnTo>
                  <a:lnTo>
                    <a:pt x="714" y="513"/>
                  </a:lnTo>
                  <a:lnTo>
                    <a:pt x="716" y="513"/>
                  </a:lnTo>
                  <a:lnTo>
                    <a:pt x="717" y="513"/>
                  </a:lnTo>
                  <a:lnTo>
                    <a:pt x="717" y="512"/>
                  </a:lnTo>
                  <a:lnTo>
                    <a:pt x="717" y="510"/>
                  </a:lnTo>
                  <a:lnTo>
                    <a:pt x="717" y="509"/>
                  </a:lnTo>
                  <a:lnTo>
                    <a:pt x="717" y="507"/>
                  </a:lnTo>
                  <a:lnTo>
                    <a:pt x="716" y="507"/>
                  </a:lnTo>
                  <a:lnTo>
                    <a:pt x="714" y="507"/>
                  </a:lnTo>
                  <a:lnTo>
                    <a:pt x="714" y="505"/>
                  </a:lnTo>
                  <a:lnTo>
                    <a:pt x="714" y="504"/>
                  </a:lnTo>
                  <a:lnTo>
                    <a:pt x="714" y="502"/>
                  </a:lnTo>
                  <a:lnTo>
                    <a:pt x="712" y="502"/>
                  </a:lnTo>
                  <a:lnTo>
                    <a:pt x="712" y="500"/>
                  </a:lnTo>
                  <a:lnTo>
                    <a:pt x="712" y="499"/>
                  </a:lnTo>
                  <a:lnTo>
                    <a:pt x="711" y="499"/>
                  </a:lnTo>
                  <a:lnTo>
                    <a:pt x="711" y="497"/>
                  </a:lnTo>
                  <a:lnTo>
                    <a:pt x="709" y="497"/>
                  </a:lnTo>
                  <a:lnTo>
                    <a:pt x="707" y="495"/>
                  </a:lnTo>
                  <a:lnTo>
                    <a:pt x="706" y="495"/>
                  </a:lnTo>
                  <a:lnTo>
                    <a:pt x="704" y="495"/>
                  </a:lnTo>
                  <a:lnTo>
                    <a:pt x="702" y="495"/>
                  </a:lnTo>
                  <a:lnTo>
                    <a:pt x="702" y="494"/>
                  </a:lnTo>
                  <a:lnTo>
                    <a:pt x="701" y="494"/>
                  </a:lnTo>
                  <a:lnTo>
                    <a:pt x="701" y="492"/>
                  </a:lnTo>
                  <a:lnTo>
                    <a:pt x="699" y="492"/>
                  </a:lnTo>
                  <a:lnTo>
                    <a:pt x="697" y="490"/>
                  </a:lnTo>
                  <a:lnTo>
                    <a:pt x="696" y="490"/>
                  </a:lnTo>
                  <a:lnTo>
                    <a:pt x="696" y="489"/>
                  </a:lnTo>
                  <a:lnTo>
                    <a:pt x="696" y="487"/>
                  </a:lnTo>
                  <a:lnTo>
                    <a:pt x="694" y="487"/>
                  </a:lnTo>
                  <a:lnTo>
                    <a:pt x="694" y="485"/>
                  </a:lnTo>
                  <a:lnTo>
                    <a:pt x="692" y="484"/>
                  </a:lnTo>
                  <a:lnTo>
                    <a:pt x="691" y="484"/>
                  </a:lnTo>
                  <a:lnTo>
                    <a:pt x="691" y="482"/>
                  </a:lnTo>
                  <a:lnTo>
                    <a:pt x="689" y="480"/>
                  </a:lnTo>
                  <a:lnTo>
                    <a:pt x="689" y="479"/>
                  </a:lnTo>
                  <a:lnTo>
                    <a:pt x="689" y="477"/>
                  </a:lnTo>
                  <a:lnTo>
                    <a:pt x="689" y="476"/>
                  </a:lnTo>
                  <a:lnTo>
                    <a:pt x="691" y="474"/>
                  </a:lnTo>
                  <a:lnTo>
                    <a:pt x="691" y="472"/>
                  </a:lnTo>
                  <a:lnTo>
                    <a:pt x="691" y="471"/>
                  </a:lnTo>
                  <a:lnTo>
                    <a:pt x="692" y="471"/>
                  </a:lnTo>
                  <a:lnTo>
                    <a:pt x="694" y="469"/>
                  </a:lnTo>
                  <a:lnTo>
                    <a:pt x="696" y="467"/>
                  </a:lnTo>
                  <a:lnTo>
                    <a:pt x="697" y="469"/>
                  </a:lnTo>
                  <a:lnTo>
                    <a:pt x="699" y="469"/>
                  </a:lnTo>
                  <a:lnTo>
                    <a:pt x="701" y="469"/>
                  </a:lnTo>
                  <a:lnTo>
                    <a:pt x="701" y="471"/>
                  </a:lnTo>
                  <a:lnTo>
                    <a:pt x="702" y="471"/>
                  </a:lnTo>
                  <a:lnTo>
                    <a:pt x="704" y="471"/>
                  </a:lnTo>
                  <a:lnTo>
                    <a:pt x="706" y="471"/>
                  </a:lnTo>
                  <a:lnTo>
                    <a:pt x="707" y="471"/>
                  </a:lnTo>
                  <a:lnTo>
                    <a:pt x="707" y="472"/>
                  </a:lnTo>
                  <a:lnTo>
                    <a:pt x="709" y="472"/>
                  </a:lnTo>
                  <a:lnTo>
                    <a:pt x="711" y="472"/>
                  </a:lnTo>
                  <a:lnTo>
                    <a:pt x="712" y="472"/>
                  </a:lnTo>
                  <a:lnTo>
                    <a:pt x="712" y="474"/>
                  </a:lnTo>
                  <a:lnTo>
                    <a:pt x="714" y="474"/>
                  </a:lnTo>
                  <a:lnTo>
                    <a:pt x="716" y="474"/>
                  </a:lnTo>
                  <a:lnTo>
                    <a:pt x="717" y="474"/>
                  </a:lnTo>
                  <a:lnTo>
                    <a:pt x="719" y="476"/>
                  </a:lnTo>
                  <a:lnTo>
                    <a:pt x="720" y="476"/>
                  </a:lnTo>
                  <a:lnTo>
                    <a:pt x="720" y="477"/>
                  </a:lnTo>
                  <a:lnTo>
                    <a:pt x="722" y="476"/>
                  </a:lnTo>
                  <a:lnTo>
                    <a:pt x="724" y="476"/>
                  </a:lnTo>
                  <a:lnTo>
                    <a:pt x="725" y="476"/>
                  </a:lnTo>
                  <a:lnTo>
                    <a:pt x="727" y="476"/>
                  </a:lnTo>
                  <a:lnTo>
                    <a:pt x="727" y="477"/>
                  </a:lnTo>
                  <a:lnTo>
                    <a:pt x="729" y="477"/>
                  </a:lnTo>
                  <a:lnTo>
                    <a:pt x="729" y="479"/>
                  </a:lnTo>
                  <a:lnTo>
                    <a:pt x="730" y="479"/>
                  </a:lnTo>
                  <a:lnTo>
                    <a:pt x="732" y="479"/>
                  </a:lnTo>
                  <a:lnTo>
                    <a:pt x="734" y="479"/>
                  </a:lnTo>
                  <a:lnTo>
                    <a:pt x="735" y="477"/>
                  </a:lnTo>
                  <a:lnTo>
                    <a:pt x="735" y="476"/>
                  </a:lnTo>
                  <a:lnTo>
                    <a:pt x="737" y="476"/>
                  </a:lnTo>
                  <a:lnTo>
                    <a:pt x="739" y="476"/>
                  </a:lnTo>
                  <a:lnTo>
                    <a:pt x="740" y="476"/>
                  </a:lnTo>
                  <a:lnTo>
                    <a:pt x="742" y="476"/>
                  </a:lnTo>
                  <a:lnTo>
                    <a:pt x="744" y="474"/>
                  </a:lnTo>
                  <a:lnTo>
                    <a:pt x="744" y="472"/>
                  </a:lnTo>
                  <a:lnTo>
                    <a:pt x="745" y="472"/>
                  </a:lnTo>
                  <a:lnTo>
                    <a:pt x="747" y="472"/>
                  </a:lnTo>
                  <a:lnTo>
                    <a:pt x="750" y="474"/>
                  </a:lnTo>
                  <a:lnTo>
                    <a:pt x="752" y="474"/>
                  </a:lnTo>
                  <a:lnTo>
                    <a:pt x="752" y="472"/>
                  </a:lnTo>
                  <a:lnTo>
                    <a:pt x="753" y="472"/>
                  </a:lnTo>
                  <a:lnTo>
                    <a:pt x="753" y="471"/>
                  </a:lnTo>
                  <a:lnTo>
                    <a:pt x="753" y="469"/>
                  </a:lnTo>
                  <a:lnTo>
                    <a:pt x="755" y="469"/>
                  </a:lnTo>
                  <a:lnTo>
                    <a:pt x="757" y="469"/>
                  </a:lnTo>
                  <a:lnTo>
                    <a:pt x="757" y="471"/>
                  </a:lnTo>
                  <a:lnTo>
                    <a:pt x="758" y="471"/>
                  </a:lnTo>
                  <a:lnTo>
                    <a:pt x="760" y="469"/>
                  </a:lnTo>
                  <a:lnTo>
                    <a:pt x="762" y="469"/>
                  </a:lnTo>
                  <a:lnTo>
                    <a:pt x="762" y="467"/>
                  </a:lnTo>
                  <a:lnTo>
                    <a:pt x="763" y="467"/>
                  </a:lnTo>
                  <a:lnTo>
                    <a:pt x="765" y="466"/>
                  </a:lnTo>
                  <a:lnTo>
                    <a:pt x="767" y="466"/>
                  </a:lnTo>
                  <a:lnTo>
                    <a:pt x="768" y="466"/>
                  </a:lnTo>
                  <a:lnTo>
                    <a:pt x="770" y="467"/>
                  </a:lnTo>
                  <a:lnTo>
                    <a:pt x="772" y="466"/>
                  </a:lnTo>
                  <a:lnTo>
                    <a:pt x="773" y="466"/>
                  </a:lnTo>
                  <a:lnTo>
                    <a:pt x="775" y="464"/>
                  </a:lnTo>
                  <a:lnTo>
                    <a:pt x="775" y="462"/>
                  </a:lnTo>
                  <a:lnTo>
                    <a:pt x="777" y="461"/>
                  </a:lnTo>
                  <a:lnTo>
                    <a:pt x="777" y="459"/>
                  </a:lnTo>
                  <a:lnTo>
                    <a:pt x="777" y="457"/>
                  </a:lnTo>
                  <a:lnTo>
                    <a:pt x="778" y="457"/>
                  </a:lnTo>
                  <a:lnTo>
                    <a:pt x="778" y="456"/>
                  </a:lnTo>
                  <a:lnTo>
                    <a:pt x="778" y="454"/>
                  </a:lnTo>
                  <a:lnTo>
                    <a:pt x="780" y="452"/>
                  </a:lnTo>
                  <a:lnTo>
                    <a:pt x="782" y="452"/>
                  </a:lnTo>
                  <a:lnTo>
                    <a:pt x="782" y="451"/>
                  </a:lnTo>
                  <a:lnTo>
                    <a:pt x="783" y="449"/>
                  </a:lnTo>
                  <a:lnTo>
                    <a:pt x="785" y="447"/>
                  </a:lnTo>
                  <a:lnTo>
                    <a:pt x="786" y="447"/>
                  </a:lnTo>
                  <a:lnTo>
                    <a:pt x="786" y="446"/>
                  </a:lnTo>
                  <a:lnTo>
                    <a:pt x="788" y="444"/>
                  </a:lnTo>
                  <a:lnTo>
                    <a:pt x="790" y="443"/>
                  </a:lnTo>
                  <a:lnTo>
                    <a:pt x="790" y="441"/>
                  </a:lnTo>
                  <a:lnTo>
                    <a:pt x="790" y="439"/>
                  </a:lnTo>
                  <a:lnTo>
                    <a:pt x="788" y="439"/>
                  </a:lnTo>
                  <a:lnTo>
                    <a:pt x="788" y="438"/>
                  </a:lnTo>
                  <a:lnTo>
                    <a:pt x="790" y="436"/>
                  </a:lnTo>
                  <a:lnTo>
                    <a:pt x="790" y="434"/>
                  </a:lnTo>
                  <a:lnTo>
                    <a:pt x="790" y="433"/>
                  </a:lnTo>
                  <a:lnTo>
                    <a:pt x="788" y="431"/>
                  </a:lnTo>
                  <a:lnTo>
                    <a:pt x="788" y="429"/>
                  </a:lnTo>
                  <a:lnTo>
                    <a:pt x="788" y="428"/>
                  </a:lnTo>
                  <a:lnTo>
                    <a:pt x="786" y="426"/>
                  </a:lnTo>
                  <a:lnTo>
                    <a:pt x="785" y="424"/>
                  </a:lnTo>
                  <a:lnTo>
                    <a:pt x="785" y="423"/>
                  </a:lnTo>
                  <a:lnTo>
                    <a:pt x="785" y="421"/>
                  </a:lnTo>
                  <a:lnTo>
                    <a:pt x="783" y="419"/>
                  </a:lnTo>
                  <a:lnTo>
                    <a:pt x="782" y="419"/>
                  </a:lnTo>
                  <a:lnTo>
                    <a:pt x="780" y="419"/>
                  </a:lnTo>
                  <a:lnTo>
                    <a:pt x="780" y="418"/>
                  </a:lnTo>
                  <a:lnTo>
                    <a:pt x="778" y="418"/>
                  </a:lnTo>
                  <a:lnTo>
                    <a:pt x="778" y="416"/>
                  </a:lnTo>
                  <a:lnTo>
                    <a:pt x="777" y="416"/>
                  </a:lnTo>
                  <a:lnTo>
                    <a:pt x="775" y="416"/>
                  </a:lnTo>
                  <a:lnTo>
                    <a:pt x="772" y="416"/>
                  </a:lnTo>
                  <a:lnTo>
                    <a:pt x="772" y="415"/>
                  </a:lnTo>
                  <a:lnTo>
                    <a:pt x="770" y="415"/>
                  </a:lnTo>
                  <a:lnTo>
                    <a:pt x="770" y="413"/>
                  </a:lnTo>
                  <a:lnTo>
                    <a:pt x="768" y="413"/>
                  </a:lnTo>
                  <a:lnTo>
                    <a:pt x="768" y="411"/>
                  </a:lnTo>
                  <a:lnTo>
                    <a:pt x="767" y="411"/>
                  </a:lnTo>
                  <a:lnTo>
                    <a:pt x="765" y="410"/>
                  </a:lnTo>
                  <a:lnTo>
                    <a:pt x="765" y="408"/>
                  </a:lnTo>
                  <a:lnTo>
                    <a:pt x="765" y="406"/>
                  </a:lnTo>
                  <a:lnTo>
                    <a:pt x="765" y="405"/>
                  </a:lnTo>
                  <a:lnTo>
                    <a:pt x="765" y="403"/>
                  </a:lnTo>
                  <a:lnTo>
                    <a:pt x="765" y="401"/>
                  </a:lnTo>
                  <a:lnTo>
                    <a:pt x="765" y="400"/>
                  </a:lnTo>
                  <a:lnTo>
                    <a:pt x="767" y="400"/>
                  </a:lnTo>
                  <a:lnTo>
                    <a:pt x="767" y="398"/>
                  </a:lnTo>
                  <a:lnTo>
                    <a:pt x="767" y="396"/>
                  </a:lnTo>
                  <a:lnTo>
                    <a:pt x="768" y="395"/>
                  </a:lnTo>
                  <a:lnTo>
                    <a:pt x="770" y="393"/>
                  </a:lnTo>
                  <a:lnTo>
                    <a:pt x="772" y="393"/>
                  </a:lnTo>
                  <a:lnTo>
                    <a:pt x="770" y="391"/>
                  </a:lnTo>
                  <a:lnTo>
                    <a:pt x="770" y="390"/>
                  </a:lnTo>
                  <a:lnTo>
                    <a:pt x="768" y="390"/>
                  </a:lnTo>
                  <a:lnTo>
                    <a:pt x="770" y="388"/>
                  </a:lnTo>
                  <a:lnTo>
                    <a:pt x="768" y="386"/>
                  </a:lnTo>
                  <a:lnTo>
                    <a:pt x="767" y="385"/>
                  </a:lnTo>
                  <a:lnTo>
                    <a:pt x="767" y="383"/>
                  </a:lnTo>
                  <a:lnTo>
                    <a:pt x="767" y="382"/>
                  </a:lnTo>
                  <a:lnTo>
                    <a:pt x="767" y="380"/>
                  </a:lnTo>
                  <a:lnTo>
                    <a:pt x="767" y="378"/>
                  </a:lnTo>
                  <a:lnTo>
                    <a:pt x="768" y="377"/>
                  </a:lnTo>
                  <a:lnTo>
                    <a:pt x="770" y="377"/>
                  </a:lnTo>
                  <a:lnTo>
                    <a:pt x="770" y="375"/>
                  </a:lnTo>
                  <a:lnTo>
                    <a:pt x="770" y="373"/>
                  </a:lnTo>
                  <a:lnTo>
                    <a:pt x="770" y="372"/>
                  </a:lnTo>
                  <a:lnTo>
                    <a:pt x="768" y="372"/>
                  </a:lnTo>
                  <a:lnTo>
                    <a:pt x="765" y="372"/>
                  </a:lnTo>
                  <a:lnTo>
                    <a:pt x="765" y="370"/>
                  </a:lnTo>
                  <a:lnTo>
                    <a:pt x="765" y="368"/>
                  </a:lnTo>
                  <a:lnTo>
                    <a:pt x="765" y="367"/>
                  </a:lnTo>
                  <a:lnTo>
                    <a:pt x="765" y="365"/>
                  </a:lnTo>
                  <a:lnTo>
                    <a:pt x="767" y="363"/>
                  </a:lnTo>
                  <a:lnTo>
                    <a:pt x="768" y="362"/>
                  </a:lnTo>
                  <a:lnTo>
                    <a:pt x="770" y="360"/>
                  </a:lnTo>
                  <a:lnTo>
                    <a:pt x="772" y="358"/>
                  </a:lnTo>
                  <a:lnTo>
                    <a:pt x="773" y="358"/>
                  </a:lnTo>
                  <a:lnTo>
                    <a:pt x="773" y="357"/>
                  </a:lnTo>
                  <a:lnTo>
                    <a:pt x="775" y="355"/>
                  </a:lnTo>
                  <a:lnTo>
                    <a:pt x="777" y="355"/>
                  </a:lnTo>
                  <a:lnTo>
                    <a:pt x="778" y="355"/>
                  </a:lnTo>
                  <a:lnTo>
                    <a:pt x="780" y="355"/>
                  </a:lnTo>
                  <a:lnTo>
                    <a:pt x="782" y="355"/>
                  </a:lnTo>
                  <a:lnTo>
                    <a:pt x="782" y="353"/>
                  </a:lnTo>
                  <a:lnTo>
                    <a:pt x="783" y="353"/>
                  </a:lnTo>
                  <a:lnTo>
                    <a:pt x="785" y="352"/>
                  </a:lnTo>
                  <a:lnTo>
                    <a:pt x="786" y="350"/>
                  </a:lnTo>
                  <a:lnTo>
                    <a:pt x="786" y="349"/>
                  </a:lnTo>
                  <a:lnTo>
                    <a:pt x="786" y="347"/>
                  </a:lnTo>
                  <a:lnTo>
                    <a:pt x="785" y="345"/>
                  </a:lnTo>
                  <a:lnTo>
                    <a:pt x="783" y="344"/>
                  </a:lnTo>
                  <a:lnTo>
                    <a:pt x="783" y="342"/>
                  </a:lnTo>
                  <a:lnTo>
                    <a:pt x="783" y="340"/>
                  </a:lnTo>
                  <a:lnTo>
                    <a:pt x="783" y="339"/>
                  </a:lnTo>
                  <a:lnTo>
                    <a:pt x="783" y="337"/>
                  </a:lnTo>
                  <a:lnTo>
                    <a:pt x="783" y="335"/>
                  </a:lnTo>
                  <a:lnTo>
                    <a:pt x="782" y="334"/>
                  </a:lnTo>
                  <a:lnTo>
                    <a:pt x="782" y="332"/>
                  </a:lnTo>
                  <a:lnTo>
                    <a:pt x="782" y="330"/>
                  </a:lnTo>
                  <a:lnTo>
                    <a:pt x="783" y="330"/>
                  </a:lnTo>
                  <a:lnTo>
                    <a:pt x="785" y="330"/>
                  </a:lnTo>
                  <a:lnTo>
                    <a:pt x="786" y="330"/>
                  </a:lnTo>
                  <a:lnTo>
                    <a:pt x="788" y="329"/>
                  </a:lnTo>
                  <a:lnTo>
                    <a:pt x="788" y="327"/>
                  </a:lnTo>
                  <a:lnTo>
                    <a:pt x="790" y="325"/>
                  </a:lnTo>
                  <a:lnTo>
                    <a:pt x="790" y="322"/>
                  </a:lnTo>
                  <a:lnTo>
                    <a:pt x="791" y="320"/>
                  </a:lnTo>
                  <a:lnTo>
                    <a:pt x="791" y="319"/>
                  </a:lnTo>
                  <a:lnTo>
                    <a:pt x="790" y="317"/>
                  </a:lnTo>
                  <a:lnTo>
                    <a:pt x="788" y="317"/>
                  </a:lnTo>
                  <a:lnTo>
                    <a:pt x="788" y="316"/>
                  </a:lnTo>
                  <a:lnTo>
                    <a:pt x="788" y="314"/>
                  </a:lnTo>
                  <a:lnTo>
                    <a:pt x="786" y="312"/>
                  </a:lnTo>
                  <a:lnTo>
                    <a:pt x="785" y="311"/>
                  </a:lnTo>
                  <a:lnTo>
                    <a:pt x="785" y="309"/>
                  </a:lnTo>
                  <a:lnTo>
                    <a:pt x="785" y="307"/>
                  </a:lnTo>
                  <a:lnTo>
                    <a:pt x="785" y="306"/>
                  </a:lnTo>
                  <a:lnTo>
                    <a:pt x="785" y="304"/>
                  </a:lnTo>
                  <a:lnTo>
                    <a:pt x="785" y="302"/>
                  </a:lnTo>
                  <a:lnTo>
                    <a:pt x="783" y="302"/>
                  </a:lnTo>
                  <a:lnTo>
                    <a:pt x="783" y="301"/>
                  </a:lnTo>
                  <a:lnTo>
                    <a:pt x="783" y="299"/>
                  </a:lnTo>
                  <a:lnTo>
                    <a:pt x="782" y="299"/>
                  </a:lnTo>
                  <a:lnTo>
                    <a:pt x="782" y="297"/>
                  </a:lnTo>
                  <a:lnTo>
                    <a:pt x="782" y="296"/>
                  </a:lnTo>
                  <a:lnTo>
                    <a:pt x="780" y="296"/>
                  </a:lnTo>
                  <a:lnTo>
                    <a:pt x="780" y="294"/>
                  </a:lnTo>
                  <a:lnTo>
                    <a:pt x="782" y="292"/>
                  </a:lnTo>
                  <a:lnTo>
                    <a:pt x="782" y="291"/>
                  </a:lnTo>
                  <a:lnTo>
                    <a:pt x="783" y="291"/>
                  </a:lnTo>
                  <a:lnTo>
                    <a:pt x="783" y="289"/>
                  </a:lnTo>
                  <a:lnTo>
                    <a:pt x="785" y="289"/>
                  </a:lnTo>
                  <a:lnTo>
                    <a:pt x="783" y="289"/>
                  </a:lnTo>
                  <a:lnTo>
                    <a:pt x="783" y="287"/>
                  </a:lnTo>
                  <a:lnTo>
                    <a:pt x="783" y="286"/>
                  </a:lnTo>
                  <a:lnTo>
                    <a:pt x="783" y="284"/>
                  </a:lnTo>
                  <a:lnTo>
                    <a:pt x="785" y="283"/>
                  </a:lnTo>
                  <a:lnTo>
                    <a:pt x="785" y="281"/>
                  </a:lnTo>
                  <a:lnTo>
                    <a:pt x="783" y="279"/>
                  </a:lnTo>
                  <a:lnTo>
                    <a:pt x="783" y="278"/>
                  </a:lnTo>
                  <a:lnTo>
                    <a:pt x="782" y="278"/>
                  </a:lnTo>
                  <a:lnTo>
                    <a:pt x="782" y="276"/>
                  </a:lnTo>
                  <a:lnTo>
                    <a:pt x="782" y="274"/>
                  </a:lnTo>
                  <a:lnTo>
                    <a:pt x="780" y="273"/>
                  </a:lnTo>
                  <a:lnTo>
                    <a:pt x="778" y="271"/>
                  </a:lnTo>
                  <a:lnTo>
                    <a:pt x="777" y="268"/>
                  </a:lnTo>
                  <a:lnTo>
                    <a:pt x="778" y="266"/>
                  </a:lnTo>
                  <a:lnTo>
                    <a:pt x="778" y="264"/>
                  </a:lnTo>
                  <a:lnTo>
                    <a:pt x="777" y="263"/>
                  </a:lnTo>
                  <a:lnTo>
                    <a:pt x="775" y="263"/>
                  </a:lnTo>
                  <a:lnTo>
                    <a:pt x="775" y="261"/>
                  </a:lnTo>
                  <a:lnTo>
                    <a:pt x="775" y="259"/>
                  </a:lnTo>
                  <a:lnTo>
                    <a:pt x="775" y="258"/>
                  </a:lnTo>
                  <a:lnTo>
                    <a:pt x="773" y="258"/>
                  </a:lnTo>
                  <a:lnTo>
                    <a:pt x="773" y="256"/>
                  </a:lnTo>
                  <a:lnTo>
                    <a:pt x="773" y="254"/>
                  </a:lnTo>
                  <a:lnTo>
                    <a:pt x="772" y="254"/>
                  </a:lnTo>
                  <a:lnTo>
                    <a:pt x="770" y="254"/>
                  </a:lnTo>
                  <a:lnTo>
                    <a:pt x="770" y="253"/>
                  </a:lnTo>
                  <a:lnTo>
                    <a:pt x="770" y="251"/>
                  </a:lnTo>
                  <a:lnTo>
                    <a:pt x="772" y="250"/>
                  </a:lnTo>
                  <a:lnTo>
                    <a:pt x="772" y="248"/>
                  </a:lnTo>
                  <a:lnTo>
                    <a:pt x="770" y="248"/>
                  </a:lnTo>
                  <a:lnTo>
                    <a:pt x="770" y="246"/>
                  </a:lnTo>
                  <a:lnTo>
                    <a:pt x="772" y="245"/>
                  </a:lnTo>
                  <a:lnTo>
                    <a:pt x="772" y="243"/>
                  </a:lnTo>
                  <a:lnTo>
                    <a:pt x="770" y="241"/>
                  </a:lnTo>
                  <a:lnTo>
                    <a:pt x="768" y="241"/>
                  </a:lnTo>
                  <a:lnTo>
                    <a:pt x="770" y="240"/>
                  </a:lnTo>
                  <a:lnTo>
                    <a:pt x="770" y="238"/>
                  </a:lnTo>
                  <a:lnTo>
                    <a:pt x="772" y="238"/>
                  </a:lnTo>
                  <a:lnTo>
                    <a:pt x="772" y="236"/>
                  </a:lnTo>
                  <a:lnTo>
                    <a:pt x="770" y="236"/>
                  </a:lnTo>
                  <a:lnTo>
                    <a:pt x="770" y="235"/>
                  </a:lnTo>
                  <a:lnTo>
                    <a:pt x="772" y="235"/>
                  </a:lnTo>
                  <a:lnTo>
                    <a:pt x="773" y="235"/>
                  </a:lnTo>
                  <a:lnTo>
                    <a:pt x="773" y="233"/>
                  </a:lnTo>
                  <a:lnTo>
                    <a:pt x="773" y="231"/>
                  </a:lnTo>
                  <a:lnTo>
                    <a:pt x="773" y="228"/>
                  </a:lnTo>
                  <a:lnTo>
                    <a:pt x="772" y="228"/>
                  </a:lnTo>
                  <a:lnTo>
                    <a:pt x="772" y="226"/>
                  </a:lnTo>
                  <a:lnTo>
                    <a:pt x="772" y="225"/>
                  </a:lnTo>
                  <a:lnTo>
                    <a:pt x="770" y="225"/>
                  </a:lnTo>
                  <a:lnTo>
                    <a:pt x="772" y="223"/>
                  </a:lnTo>
                  <a:lnTo>
                    <a:pt x="772" y="221"/>
                  </a:lnTo>
                  <a:lnTo>
                    <a:pt x="770" y="220"/>
                  </a:lnTo>
                  <a:lnTo>
                    <a:pt x="770" y="218"/>
                  </a:lnTo>
                  <a:lnTo>
                    <a:pt x="772" y="220"/>
                  </a:lnTo>
                  <a:lnTo>
                    <a:pt x="772" y="218"/>
                  </a:lnTo>
                  <a:lnTo>
                    <a:pt x="773" y="218"/>
                  </a:lnTo>
                  <a:lnTo>
                    <a:pt x="773" y="217"/>
                  </a:lnTo>
                  <a:lnTo>
                    <a:pt x="772" y="217"/>
                  </a:lnTo>
                  <a:lnTo>
                    <a:pt x="772" y="215"/>
                  </a:lnTo>
                  <a:lnTo>
                    <a:pt x="773" y="215"/>
                  </a:lnTo>
                  <a:lnTo>
                    <a:pt x="773" y="213"/>
                  </a:lnTo>
                  <a:lnTo>
                    <a:pt x="773" y="212"/>
                  </a:lnTo>
                  <a:lnTo>
                    <a:pt x="775" y="212"/>
                  </a:lnTo>
                  <a:lnTo>
                    <a:pt x="775" y="210"/>
                  </a:lnTo>
                  <a:lnTo>
                    <a:pt x="773" y="210"/>
                  </a:lnTo>
                  <a:lnTo>
                    <a:pt x="773" y="208"/>
                  </a:lnTo>
                  <a:lnTo>
                    <a:pt x="775" y="208"/>
                  </a:lnTo>
                  <a:lnTo>
                    <a:pt x="775" y="207"/>
                  </a:lnTo>
                  <a:lnTo>
                    <a:pt x="773" y="205"/>
                  </a:lnTo>
                  <a:lnTo>
                    <a:pt x="775" y="203"/>
                  </a:lnTo>
                  <a:lnTo>
                    <a:pt x="775" y="202"/>
                  </a:lnTo>
                  <a:lnTo>
                    <a:pt x="775" y="200"/>
                  </a:lnTo>
                  <a:lnTo>
                    <a:pt x="775" y="198"/>
                  </a:lnTo>
                  <a:lnTo>
                    <a:pt x="775" y="197"/>
                  </a:lnTo>
                  <a:lnTo>
                    <a:pt x="773" y="197"/>
                  </a:lnTo>
                  <a:lnTo>
                    <a:pt x="772" y="197"/>
                  </a:lnTo>
                  <a:lnTo>
                    <a:pt x="772" y="195"/>
                  </a:lnTo>
                  <a:lnTo>
                    <a:pt x="772" y="193"/>
                  </a:lnTo>
                  <a:lnTo>
                    <a:pt x="773" y="193"/>
                  </a:lnTo>
                  <a:lnTo>
                    <a:pt x="775" y="192"/>
                  </a:lnTo>
                  <a:lnTo>
                    <a:pt x="777" y="190"/>
                  </a:lnTo>
                  <a:lnTo>
                    <a:pt x="777" y="187"/>
                  </a:lnTo>
                  <a:lnTo>
                    <a:pt x="778" y="187"/>
                  </a:lnTo>
                  <a:lnTo>
                    <a:pt x="778" y="185"/>
                  </a:lnTo>
                  <a:lnTo>
                    <a:pt x="780" y="185"/>
                  </a:lnTo>
                  <a:lnTo>
                    <a:pt x="780" y="184"/>
                  </a:lnTo>
                  <a:lnTo>
                    <a:pt x="782" y="184"/>
                  </a:lnTo>
                  <a:lnTo>
                    <a:pt x="782" y="182"/>
                  </a:lnTo>
                  <a:lnTo>
                    <a:pt x="782" y="180"/>
                  </a:lnTo>
                  <a:lnTo>
                    <a:pt x="783" y="180"/>
                  </a:lnTo>
                  <a:lnTo>
                    <a:pt x="785" y="179"/>
                  </a:lnTo>
                  <a:lnTo>
                    <a:pt x="786" y="179"/>
                  </a:lnTo>
                  <a:lnTo>
                    <a:pt x="786" y="177"/>
                  </a:lnTo>
                  <a:lnTo>
                    <a:pt x="785" y="175"/>
                  </a:lnTo>
                  <a:lnTo>
                    <a:pt x="785" y="174"/>
                  </a:lnTo>
                  <a:lnTo>
                    <a:pt x="785" y="172"/>
                  </a:lnTo>
                  <a:lnTo>
                    <a:pt x="785" y="170"/>
                  </a:lnTo>
                  <a:lnTo>
                    <a:pt x="785" y="169"/>
                  </a:lnTo>
                  <a:lnTo>
                    <a:pt x="783" y="169"/>
                  </a:lnTo>
                  <a:lnTo>
                    <a:pt x="783" y="167"/>
                  </a:lnTo>
                  <a:lnTo>
                    <a:pt x="782" y="169"/>
                  </a:lnTo>
                  <a:lnTo>
                    <a:pt x="780" y="169"/>
                  </a:lnTo>
                  <a:lnTo>
                    <a:pt x="780" y="167"/>
                  </a:lnTo>
                  <a:lnTo>
                    <a:pt x="780" y="165"/>
                  </a:lnTo>
                  <a:lnTo>
                    <a:pt x="780" y="164"/>
                  </a:lnTo>
                  <a:lnTo>
                    <a:pt x="780" y="162"/>
                  </a:lnTo>
                  <a:lnTo>
                    <a:pt x="780" y="160"/>
                  </a:lnTo>
                  <a:lnTo>
                    <a:pt x="780" y="159"/>
                  </a:lnTo>
                  <a:lnTo>
                    <a:pt x="780" y="157"/>
                  </a:lnTo>
                  <a:lnTo>
                    <a:pt x="780" y="154"/>
                  </a:lnTo>
                  <a:lnTo>
                    <a:pt x="780" y="152"/>
                  </a:lnTo>
                  <a:lnTo>
                    <a:pt x="782" y="152"/>
                  </a:lnTo>
                  <a:lnTo>
                    <a:pt x="783" y="152"/>
                  </a:lnTo>
                  <a:lnTo>
                    <a:pt x="785" y="151"/>
                  </a:lnTo>
                  <a:lnTo>
                    <a:pt x="785" y="149"/>
                  </a:lnTo>
                  <a:lnTo>
                    <a:pt x="786" y="147"/>
                  </a:lnTo>
                  <a:lnTo>
                    <a:pt x="786" y="146"/>
                  </a:lnTo>
                  <a:lnTo>
                    <a:pt x="786" y="144"/>
                  </a:lnTo>
                  <a:lnTo>
                    <a:pt x="786" y="142"/>
                  </a:lnTo>
                  <a:lnTo>
                    <a:pt x="786" y="141"/>
                  </a:lnTo>
                  <a:lnTo>
                    <a:pt x="785" y="141"/>
                  </a:lnTo>
                  <a:lnTo>
                    <a:pt x="783" y="141"/>
                  </a:lnTo>
                  <a:lnTo>
                    <a:pt x="785" y="141"/>
                  </a:lnTo>
                  <a:lnTo>
                    <a:pt x="785" y="139"/>
                  </a:lnTo>
                  <a:lnTo>
                    <a:pt x="783" y="137"/>
                  </a:lnTo>
                  <a:lnTo>
                    <a:pt x="782" y="137"/>
                  </a:lnTo>
                  <a:lnTo>
                    <a:pt x="782" y="136"/>
                  </a:lnTo>
                  <a:lnTo>
                    <a:pt x="782" y="134"/>
                  </a:lnTo>
                  <a:lnTo>
                    <a:pt x="782" y="132"/>
                  </a:lnTo>
                  <a:lnTo>
                    <a:pt x="780" y="132"/>
                  </a:lnTo>
                  <a:lnTo>
                    <a:pt x="780" y="131"/>
                  </a:lnTo>
                  <a:lnTo>
                    <a:pt x="780" y="129"/>
                  </a:lnTo>
                  <a:lnTo>
                    <a:pt x="782" y="129"/>
                  </a:lnTo>
                  <a:lnTo>
                    <a:pt x="780" y="127"/>
                  </a:lnTo>
                  <a:lnTo>
                    <a:pt x="780" y="126"/>
                  </a:lnTo>
                  <a:lnTo>
                    <a:pt x="782" y="124"/>
                  </a:lnTo>
                  <a:lnTo>
                    <a:pt x="783" y="124"/>
                  </a:lnTo>
                  <a:lnTo>
                    <a:pt x="783" y="123"/>
                  </a:lnTo>
                  <a:lnTo>
                    <a:pt x="780" y="123"/>
                  </a:lnTo>
                  <a:lnTo>
                    <a:pt x="780" y="121"/>
                  </a:lnTo>
                  <a:lnTo>
                    <a:pt x="783" y="121"/>
                  </a:lnTo>
                  <a:lnTo>
                    <a:pt x="783" y="119"/>
                  </a:lnTo>
                  <a:lnTo>
                    <a:pt x="782" y="119"/>
                  </a:lnTo>
                  <a:lnTo>
                    <a:pt x="782" y="118"/>
                  </a:lnTo>
                  <a:lnTo>
                    <a:pt x="780" y="118"/>
                  </a:lnTo>
                  <a:lnTo>
                    <a:pt x="782" y="116"/>
                  </a:lnTo>
                  <a:lnTo>
                    <a:pt x="782" y="114"/>
                  </a:lnTo>
                  <a:lnTo>
                    <a:pt x="780" y="113"/>
                  </a:lnTo>
                  <a:lnTo>
                    <a:pt x="782" y="113"/>
                  </a:lnTo>
                  <a:lnTo>
                    <a:pt x="782" y="111"/>
                  </a:lnTo>
                  <a:lnTo>
                    <a:pt x="783" y="113"/>
                  </a:lnTo>
                  <a:lnTo>
                    <a:pt x="785" y="113"/>
                  </a:lnTo>
                  <a:lnTo>
                    <a:pt x="786" y="111"/>
                  </a:lnTo>
                  <a:lnTo>
                    <a:pt x="788" y="109"/>
                  </a:lnTo>
                  <a:lnTo>
                    <a:pt x="788" y="108"/>
                  </a:lnTo>
                  <a:lnTo>
                    <a:pt x="788" y="106"/>
                  </a:lnTo>
                  <a:lnTo>
                    <a:pt x="788" y="104"/>
                  </a:lnTo>
                  <a:lnTo>
                    <a:pt x="786" y="103"/>
                  </a:lnTo>
                  <a:lnTo>
                    <a:pt x="785" y="103"/>
                  </a:lnTo>
                  <a:lnTo>
                    <a:pt x="785" y="101"/>
                  </a:lnTo>
                  <a:lnTo>
                    <a:pt x="786" y="101"/>
                  </a:lnTo>
                  <a:lnTo>
                    <a:pt x="786" y="99"/>
                  </a:lnTo>
                  <a:lnTo>
                    <a:pt x="786" y="98"/>
                  </a:lnTo>
                  <a:lnTo>
                    <a:pt x="788" y="96"/>
                  </a:lnTo>
                  <a:lnTo>
                    <a:pt x="788" y="94"/>
                  </a:lnTo>
                  <a:lnTo>
                    <a:pt x="786" y="94"/>
                  </a:lnTo>
                  <a:lnTo>
                    <a:pt x="785" y="94"/>
                  </a:lnTo>
                  <a:lnTo>
                    <a:pt x="783" y="93"/>
                  </a:lnTo>
                  <a:lnTo>
                    <a:pt x="783" y="91"/>
                  </a:lnTo>
                  <a:lnTo>
                    <a:pt x="783" y="90"/>
                  </a:lnTo>
                  <a:lnTo>
                    <a:pt x="785" y="88"/>
                  </a:lnTo>
                  <a:lnTo>
                    <a:pt x="785" y="86"/>
                  </a:lnTo>
                  <a:lnTo>
                    <a:pt x="783" y="85"/>
                  </a:lnTo>
                  <a:lnTo>
                    <a:pt x="785" y="83"/>
                  </a:lnTo>
                  <a:lnTo>
                    <a:pt x="785" y="81"/>
                  </a:lnTo>
                  <a:lnTo>
                    <a:pt x="783" y="81"/>
                  </a:lnTo>
                  <a:lnTo>
                    <a:pt x="782" y="81"/>
                  </a:lnTo>
                  <a:lnTo>
                    <a:pt x="782" y="80"/>
                  </a:lnTo>
                  <a:lnTo>
                    <a:pt x="780" y="80"/>
                  </a:lnTo>
                  <a:lnTo>
                    <a:pt x="780" y="78"/>
                  </a:lnTo>
                  <a:lnTo>
                    <a:pt x="780" y="76"/>
                  </a:lnTo>
                  <a:lnTo>
                    <a:pt x="778" y="75"/>
                  </a:lnTo>
                  <a:lnTo>
                    <a:pt x="778" y="73"/>
                  </a:lnTo>
                  <a:lnTo>
                    <a:pt x="777" y="71"/>
                  </a:lnTo>
                  <a:lnTo>
                    <a:pt x="777" y="70"/>
                  </a:lnTo>
                  <a:lnTo>
                    <a:pt x="775" y="68"/>
                  </a:lnTo>
                  <a:lnTo>
                    <a:pt x="777" y="66"/>
                  </a:lnTo>
                  <a:lnTo>
                    <a:pt x="777" y="65"/>
                  </a:lnTo>
                  <a:lnTo>
                    <a:pt x="775" y="65"/>
                  </a:lnTo>
                  <a:lnTo>
                    <a:pt x="775" y="63"/>
                  </a:lnTo>
                  <a:lnTo>
                    <a:pt x="775" y="61"/>
                  </a:lnTo>
                  <a:lnTo>
                    <a:pt x="777" y="61"/>
                  </a:lnTo>
                  <a:lnTo>
                    <a:pt x="777" y="60"/>
                  </a:lnTo>
                  <a:lnTo>
                    <a:pt x="775" y="60"/>
                  </a:lnTo>
                  <a:lnTo>
                    <a:pt x="773" y="58"/>
                  </a:lnTo>
                  <a:lnTo>
                    <a:pt x="772" y="57"/>
                  </a:lnTo>
                  <a:lnTo>
                    <a:pt x="770" y="55"/>
                  </a:lnTo>
                  <a:lnTo>
                    <a:pt x="770" y="52"/>
                  </a:lnTo>
                  <a:lnTo>
                    <a:pt x="768" y="50"/>
                  </a:lnTo>
                  <a:lnTo>
                    <a:pt x="768" y="48"/>
                  </a:lnTo>
                  <a:lnTo>
                    <a:pt x="768" y="47"/>
                  </a:lnTo>
                  <a:lnTo>
                    <a:pt x="767" y="45"/>
                  </a:lnTo>
                  <a:lnTo>
                    <a:pt x="767" y="43"/>
                  </a:lnTo>
                  <a:lnTo>
                    <a:pt x="768" y="42"/>
                  </a:lnTo>
                  <a:lnTo>
                    <a:pt x="768" y="40"/>
                  </a:lnTo>
                  <a:lnTo>
                    <a:pt x="768" y="38"/>
                  </a:lnTo>
                  <a:lnTo>
                    <a:pt x="767" y="38"/>
                  </a:lnTo>
                  <a:lnTo>
                    <a:pt x="767" y="37"/>
                  </a:lnTo>
                  <a:lnTo>
                    <a:pt x="768" y="35"/>
                  </a:lnTo>
                  <a:lnTo>
                    <a:pt x="770" y="33"/>
                  </a:lnTo>
                  <a:lnTo>
                    <a:pt x="768" y="32"/>
                  </a:lnTo>
                  <a:lnTo>
                    <a:pt x="767" y="32"/>
                  </a:lnTo>
                  <a:lnTo>
                    <a:pt x="767" y="30"/>
                  </a:lnTo>
                  <a:lnTo>
                    <a:pt x="768" y="28"/>
                  </a:lnTo>
                  <a:lnTo>
                    <a:pt x="770" y="27"/>
                  </a:lnTo>
                  <a:lnTo>
                    <a:pt x="772" y="24"/>
                  </a:lnTo>
                  <a:lnTo>
                    <a:pt x="772" y="22"/>
                  </a:lnTo>
                  <a:lnTo>
                    <a:pt x="770" y="20"/>
                  </a:lnTo>
                  <a:lnTo>
                    <a:pt x="768" y="20"/>
                  </a:lnTo>
                  <a:lnTo>
                    <a:pt x="767" y="19"/>
                  </a:lnTo>
                  <a:lnTo>
                    <a:pt x="765" y="19"/>
                  </a:lnTo>
                  <a:lnTo>
                    <a:pt x="763" y="17"/>
                  </a:lnTo>
                  <a:lnTo>
                    <a:pt x="762" y="17"/>
                  </a:lnTo>
                  <a:lnTo>
                    <a:pt x="762" y="15"/>
                  </a:lnTo>
                  <a:lnTo>
                    <a:pt x="762" y="14"/>
                  </a:lnTo>
                  <a:lnTo>
                    <a:pt x="762" y="12"/>
                  </a:lnTo>
                  <a:lnTo>
                    <a:pt x="760" y="10"/>
                  </a:lnTo>
                  <a:lnTo>
                    <a:pt x="758" y="9"/>
                  </a:lnTo>
                  <a:lnTo>
                    <a:pt x="758" y="7"/>
                  </a:lnTo>
                  <a:lnTo>
                    <a:pt x="758" y="5"/>
                  </a:lnTo>
                  <a:lnTo>
                    <a:pt x="763" y="5"/>
                  </a:lnTo>
                  <a:lnTo>
                    <a:pt x="765" y="4"/>
                  </a:lnTo>
                  <a:lnTo>
                    <a:pt x="768" y="4"/>
                  </a:lnTo>
                  <a:lnTo>
                    <a:pt x="770" y="4"/>
                  </a:lnTo>
                  <a:lnTo>
                    <a:pt x="772" y="2"/>
                  </a:lnTo>
                  <a:lnTo>
                    <a:pt x="775" y="0"/>
                  </a:lnTo>
                  <a:lnTo>
                    <a:pt x="777" y="0"/>
                  </a:lnTo>
                  <a:lnTo>
                    <a:pt x="778" y="0"/>
                  </a:lnTo>
                  <a:close/>
                </a:path>
              </a:pathLst>
            </a:custGeom>
            <a:solidFill>
              <a:schemeClr val="tx2"/>
            </a:solidFill>
            <a:ln w="9525">
              <a:solidFill>
                <a:schemeClr val="bg1"/>
              </a:solidFill>
              <a:round/>
              <a:headEnd/>
              <a:tailEnd/>
            </a:ln>
          </p:spPr>
          <p:txBody>
            <a:bodyPr/>
            <a:lstStyle/>
            <a:p>
              <a:endParaRPr lang="en-US"/>
            </a:p>
          </p:txBody>
        </p:sp>
        <p:sp>
          <p:nvSpPr>
            <p:cNvPr id="40980" name="Freeform 19"/>
            <p:cNvSpPr>
              <a:spLocks/>
            </p:cNvSpPr>
            <p:nvPr/>
          </p:nvSpPr>
          <p:spPr bwMode="auto">
            <a:xfrm>
              <a:off x="1705" y="2756"/>
              <a:ext cx="684" cy="756"/>
            </a:xfrm>
            <a:custGeom>
              <a:avLst/>
              <a:gdLst>
                <a:gd name="T0" fmla="*/ 53 w 684"/>
                <a:gd name="T1" fmla="*/ 751 h 756"/>
                <a:gd name="T2" fmla="*/ 29 w 684"/>
                <a:gd name="T3" fmla="*/ 746 h 756"/>
                <a:gd name="T4" fmla="*/ 6 w 684"/>
                <a:gd name="T5" fmla="*/ 732 h 756"/>
                <a:gd name="T6" fmla="*/ 5 w 684"/>
                <a:gd name="T7" fmla="*/ 714 h 756"/>
                <a:gd name="T8" fmla="*/ 15 w 684"/>
                <a:gd name="T9" fmla="*/ 696 h 756"/>
                <a:gd name="T10" fmla="*/ 21 w 684"/>
                <a:gd name="T11" fmla="*/ 675 h 756"/>
                <a:gd name="T12" fmla="*/ 31 w 684"/>
                <a:gd name="T13" fmla="*/ 653 h 756"/>
                <a:gd name="T14" fmla="*/ 66 w 684"/>
                <a:gd name="T15" fmla="*/ 650 h 756"/>
                <a:gd name="T16" fmla="*/ 87 w 684"/>
                <a:gd name="T17" fmla="*/ 642 h 756"/>
                <a:gd name="T18" fmla="*/ 112 w 684"/>
                <a:gd name="T19" fmla="*/ 635 h 756"/>
                <a:gd name="T20" fmla="*/ 123 w 684"/>
                <a:gd name="T21" fmla="*/ 607 h 756"/>
                <a:gd name="T22" fmla="*/ 120 w 684"/>
                <a:gd name="T23" fmla="*/ 584 h 756"/>
                <a:gd name="T24" fmla="*/ 105 w 684"/>
                <a:gd name="T25" fmla="*/ 572 h 756"/>
                <a:gd name="T26" fmla="*/ 115 w 684"/>
                <a:gd name="T27" fmla="*/ 549 h 756"/>
                <a:gd name="T28" fmla="*/ 135 w 684"/>
                <a:gd name="T29" fmla="*/ 531 h 756"/>
                <a:gd name="T30" fmla="*/ 151 w 684"/>
                <a:gd name="T31" fmla="*/ 505 h 756"/>
                <a:gd name="T32" fmla="*/ 147 w 684"/>
                <a:gd name="T33" fmla="*/ 487 h 756"/>
                <a:gd name="T34" fmla="*/ 130 w 684"/>
                <a:gd name="T35" fmla="*/ 467 h 756"/>
                <a:gd name="T36" fmla="*/ 118 w 684"/>
                <a:gd name="T37" fmla="*/ 436 h 756"/>
                <a:gd name="T38" fmla="*/ 114 w 684"/>
                <a:gd name="T39" fmla="*/ 412 h 756"/>
                <a:gd name="T40" fmla="*/ 128 w 684"/>
                <a:gd name="T41" fmla="*/ 396 h 756"/>
                <a:gd name="T42" fmla="*/ 145 w 684"/>
                <a:gd name="T43" fmla="*/ 376 h 756"/>
                <a:gd name="T44" fmla="*/ 170 w 684"/>
                <a:gd name="T45" fmla="*/ 366 h 756"/>
                <a:gd name="T46" fmla="*/ 216 w 684"/>
                <a:gd name="T47" fmla="*/ 360 h 756"/>
                <a:gd name="T48" fmla="*/ 239 w 684"/>
                <a:gd name="T49" fmla="*/ 371 h 756"/>
                <a:gd name="T50" fmla="*/ 254 w 684"/>
                <a:gd name="T51" fmla="*/ 351 h 756"/>
                <a:gd name="T52" fmla="*/ 265 w 684"/>
                <a:gd name="T53" fmla="*/ 335 h 756"/>
                <a:gd name="T54" fmla="*/ 290 w 684"/>
                <a:gd name="T55" fmla="*/ 330 h 756"/>
                <a:gd name="T56" fmla="*/ 310 w 684"/>
                <a:gd name="T57" fmla="*/ 318 h 756"/>
                <a:gd name="T58" fmla="*/ 331 w 684"/>
                <a:gd name="T59" fmla="*/ 330 h 756"/>
                <a:gd name="T60" fmla="*/ 356 w 684"/>
                <a:gd name="T61" fmla="*/ 327 h 756"/>
                <a:gd name="T62" fmla="*/ 371 w 684"/>
                <a:gd name="T63" fmla="*/ 318 h 756"/>
                <a:gd name="T64" fmla="*/ 396 w 684"/>
                <a:gd name="T65" fmla="*/ 328 h 756"/>
                <a:gd name="T66" fmla="*/ 404 w 684"/>
                <a:gd name="T67" fmla="*/ 309 h 756"/>
                <a:gd name="T68" fmla="*/ 425 w 684"/>
                <a:gd name="T69" fmla="*/ 289 h 756"/>
                <a:gd name="T70" fmla="*/ 440 w 684"/>
                <a:gd name="T71" fmla="*/ 269 h 756"/>
                <a:gd name="T72" fmla="*/ 455 w 684"/>
                <a:gd name="T73" fmla="*/ 264 h 756"/>
                <a:gd name="T74" fmla="*/ 476 w 684"/>
                <a:gd name="T75" fmla="*/ 257 h 756"/>
                <a:gd name="T76" fmla="*/ 490 w 684"/>
                <a:gd name="T77" fmla="*/ 252 h 756"/>
                <a:gd name="T78" fmla="*/ 499 w 684"/>
                <a:gd name="T79" fmla="*/ 239 h 756"/>
                <a:gd name="T80" fmla="*/ 511 w 684"/>
                <a:gd name="T81" fmla="*/ 231 h 756"/>
                <a:gd name="T82" fmla="*/ 528 w 684"/>
                <a:gd name="T83" fmla="*/ 216 h 756"/>
                <a:gd name="T84" fmla="*/ 546 w 684"/>
                <a:gd name="T85" fmla="*/ 210 h 756"/>
                <a:gd name="T86" fmla="*/ 547 w 684"/>
                <a:gd name="T87" fmla="*/ 200 h 756"/>
                <a:gd name="T88" fmla="*/ 557 w 684"/>
                <a:gd name="T89" fmla="*/ 188 h 756"/>
                <a:gd name="T90" fmla="*/ 577 w 684"/>
                <a:gd name="T91" fmla="*/ 198 h 756"/>
                <a:gd name="T92" fmla="*/ 600 w 684"/>
                <a:gd name="T93" fmla="*/ 186 h 756"/>
                <a:gd name="T94" fmla="*/ 618 w 684"/>
                <a:gd name="T95" fmla="*/ 188 h 756"/>
                <a:gd name="T96" fmla="*/ 626 w 684"/>
                <a:gd name="T97" fmla="*/ 173 h 756"/>
                <a:gd name="T98" fmla="*/ 648 w 684"/>
                <a:gd name="T99" fmla="*/ 168 h 756"/>
                <a:gd name="T100" fmla="*/ 659 w 684"/>
                <a:gd name="T101" fmla="*/ 152 h 756"/>
                <a:gd name="T102" fmla="*/ 663 w 684"/>
                <a:gd name="T103" fmla="*/ 132 h 756"/>
                <a:gd name="T104" fmla="*/ 658 w 684"/>
                <a:gd name="T105" fmla="*/ 109 h 756"/>
                <a:gd name="T106" fmla="*/ 645 w 684"/>
                <a:gd name="T107" fmla="*/ 97 h 756"/>
                <a:gd name="T108" fmla="*/ 640 w 684"/>
                <a:gd name="T109" fmla="*/ 84 h 756"/>
                <a:gd name="T110" fmla="*/ 646 w 684"/>
                <a:gd name="T111" fmla="*/ 63 h 756"/>
                <a:gd name="T112" fmla="*/ 659 w 684"/>
                <a:gd name="T113" fmla="*/ 46 h 756"/>
                <a:gd name="T114" fmla="*/ 669 w 684"/>
                <a:gd name="T115" fmla="*/ 26 h 756"/>
                <a:gd name="T116" fmla="*/ 681 w 684"/>
                <a:gd name="T117" fmla="*/ 13 h 756"/>
                <a:gd name="T118" fmla="*/ 673 w 684"/>
                <a:gd name="T119" fmla="*/ 2 h 7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4" h="756">
                  <a:moveTo>
                    <a:pt x="74" y="751"/>
                  </a:moveTo>
                  <a:lnTo>
                    <a:pt x="72" y="751"/>
                  </a:lnTo>
                  <a:lnTo>
                    <a:pt x="71" y="752"/>
                  </a:lnTo>
                  <a:lnTo>
                    <a:pt x="69" y="752"/>
                  </a:lnTo>
                  <a:lnTo>
                    <a:pt x="69" y="754"/>
                  </a:lnTo>
                  <a:lnTo>
                    <a:pt x="69" y="756"/>
                  </a:lnTo>
                  <a:lnTo>
                    <a:pt x="66" y="756"/>
                  </a:lnTo>
                  <a:lnTo>
                    <a:pt x="64" y="756"/>
                  </a:lnTo>
                  <a:lnTo>
                    <a:pt x="62" y="754"/>
                  </a:lnTo>
                  <a:lnTo>
                    <a:pt x="61" y="754"/>
                  </a:lnTo>
                  <a:lnTo>
                    <a:pt x="59" y="754"/>
                  </a:lnTo>
                  <a:lnTo>
                    <a:pt x="59" y="752"/>
                  </a:lnTo>
                  <a:lnTo>
                    <a:pt x="57" y="752"/>
                  </a:lnTo>
                  <a:lnTo>
                    <a:pt x="56" y="754"/>
                  </a:lnTo>
                  <a:lnTo>
                    <a:pt x="54" y="754"/>
                  </a:lnTo>
                  <a:lnTo>
                    <a:pt x="53" y="752"/>
                  </a:lnTo>
                  <a:lnTo>
                    <a:pt x="53" y="751"/>
                  </a:lnTo>
                  <a:lnTo>
                    <a:pt x="51" y="749"/>
                  </a:lnTo>
                  <a:lnTo>
                    <a:pt x="49" y="747"/>
                  </a:lnTo>
                  <a:lnTo>
                    <a:pt x="48" y="747"/>
                  </a:lnTo>
                  <a:lnTo>
                    <a:pt x="46" y="746"/>
                  </a:lnTo>
                  <a:lnTo>
                    <a:pt x="46" y="747"/>
                  </a:lnTo>
                  <a:lnTo>
                    <a:pt x="44" y="747"/>
                  </a:lnTo>
                  <a:lnTo>
                    <a:pt x="43" y="747"/>
                  </a:lnTo>
                  <a:lnTo>
                    <a:pt x="41" y="747"/>
                  </a:lnTo>
                  <a:lnTo>
                    <a:pt x="39" y="747"/>
                  </a:lnTo>
                  <a:lnTo>
                    <a:pt x="39" y="746"/>
                  </a:lnTo>
                  <a:lnTo>
                    <a:pt x="38" y="746"/>
                  </a:lnTo>
                  <a:lnTo>
                    <a:pt x="38" y="747"/>
                  </a:lnTo>
                  <a:lnTo>
                    <a:pt x="36" y="747"/>
                  </a:lnTo>
                  <a:lnTo>
                    <a:pt x="34" y="747"/>
                  </a:lnTo>
                  <a:lnTo>
                    <a:pt x="33" y="746"/>
                  </a:lnTo>
                  <a:lnTo>
                    <a:pt x="31" y="746"/>
                  </a:lnTo>
                  <a:lnTo>
                    <a:pt x="29" y="746"/>
                  </a:lnTo>
                  <a:lnTo>
                    <a:pt x="28" y="744"/>
                  </a:lnTo>
                  <a:lnTo>
                    <a:pt x="28" y="742"/>
                  </a:lnTo>
                  <a:lnTo>
                    <a:pt x="26" y="742"/>
                  </a:lnTo>
                  <a:lnTo>
                    <a:pt x="26" y="741"/>
                  </a:lnTo>
                  <a:lnTo>
                    <a:pt x="24" y="741"/>
                  </a:lnTo>
                  <a:lnTo>
                    <a:pt x="23" y="741"/>
                  </a:lnTo>
                  <a:lnTo>
                    <a:pt x="21" y="739"/>
                  </a:lnTo>
                  <a:lnTo>
                    <a:pt x="20" y="737"/>
                  </a:lnTo>
                  <a:lnTo>
                    <a:pt x="18" y="736"/>
                  </a:lnTo>
                  <a:lnTo>
                    <a:pt x="16" y="736"/>
                  </a:lnTo>
                  <a:lnTo>
                    <a:pt x="15" y="736"/>
                  </a:lnTo>
                  <a:lnTo>
                    <a:pt x="13" y="736"/>
                  </a:lnTo>
                  <a:lnTo>
                    <a:pt x="13" y="734"/>
                  </a:lnTo>
                  <a:lnTo>
                    <a:pt x="11" y="734"/>
                  </a:lnTo>
                  <a:lnTo>
                    <a:pt x="10" y="732"/>
                  </a:lnTo>
                  <a:lnTo>
                    <a:pt x="8" y="732"/>
                  </a:lnTo>
                  <a:lnTo>
                    <a:pt x="6" y="732"/>
                  </a:lnTo>
                  <a:lnTo>
                    <a:pt x="3" y="731"/>
                  </a:lnTo>
                  <a:lnTo>
                    <a:pt x="1" y="731"/>
                  </a:lnTo>
                  <a:lnTo>
                    <a:pt x="0" y="731"/>
                  </a:lnTo>
                  <a:lnTo>
                    <a:pt x="1" y="729"/>
                  </a:lnTo>
                  <a:lnTo>
                    <a:pt x="3" y="728"/>
                  </a:lnTo>
                  <a:lnTo>
                    <a:pt x="3" y="726"/>
                  </a:lnTo>
                  <a:lnTo>
                    <a:pt x="5" y="726"/>
                  </a:lnTo>
                  <a:lnTo>
                    <a:pt x="6" y="724"/>
                  </a:lnTo>
                  <a:lnTo>
                    <a:pt x="6" y="723"/>
                  </a:lnTo>
                  <a:lnTo>
                    <a:pt x="8" y="721"/>
                  </a:lnTo>
                  <a:lnTo>
                    <a:pt x="8" y="719"/>
                  </a:lnTo>
                  <a:lnTo>
                    <a:pt x="10" y="719"/>
                  </a:lnTo>
                  <a:lnTo>
                    <a:pt x="10" y="718"/>
                  </a:lnTo>
                  <a:lnTo>
                    <a:pt x="10" y="716"/>
                  </a:lnTo>
                  <a:lnTo>
                    <a:pt x="8" y="716"/>
                  </a:lnTo>
                  <a:lnTo>
                    <a:pt x="6" y="716"/>
                  </a:lnTo>
                  <a:lnTo>
                    <a:pt x="5" y="714"/>
                  </a:lnTo>
                  <a:lnTo>
                    <a:pt x="3" y="713"/>
                  </a:lnTo>
                  <a:lnTo>
                    <a:pt x="1" y="711"/>
                  </a:lnTo>
                  <a:lnTo>
                    <a:pt x="3" y="709"/>
                  </a:lnTo>
                  <a:lnTo>
                    <a:pt x="3" y="708"/>
                  </a:lnTo>
                  <a:lnTo>
                    <a:pt x="3" y="706"/>
                  </a:lnTo>
                  <a:lnTo>
                    <a:pt x="5" y="706"/>
                  </a:lnTo>
                  <a:lnTo>
                    <a:pt x="5" y="704"/>
                  </a:lnTo>
                  <a:lnTo>
                    <a:pt x="6" y="703"/>
                  </a:lnTo>
                  <a:lnTo>
                    <a:pt x="6" y="701"/>
                  </a:lnTo>
                  <a:lnTo>
                    <a:pt x="6" y="699"/>
                  </a:lnTo>
                  <a:lnTo>
                    <a:pt x="8" y="699"/>
                  </a:lnTo>
                  <a:lnTo>
                    <a:pt x="10" y="699"/>
                  </a:lnTo>
                  <a:lnTo>
                    <a:pt x="10" y="698"/>
                  </a:lnTo>
                  <a:lnTo>
                    <a:pt x="11" y="696"/>
                  </a:lnTo>
                  <a:lnTo>
                    <a:pt x="11" y="695"/>
                  </a:lnTo>
                  <a:lnTo>
                    <a:pt x="13" y="696"/>
                  </a:lnTo>
                  <a:lnTo>
                    <a:pt x="15" y="696"/>
                  </a:lnTo>
                  <a:lnTo>
                    <a:pt x="15" y="695"/>
                  </a:lnTo>
                  <a:lnTo>
                    <a:pt x="15" y="693"/>
                  </a:lnTo>
                  <a:lnTo>
                    <a:pt x="16" y="693"/>
                  </a:lnTo>
                  <a:lnTo>
                    <a:pt x="16" y="691"/>
                  </a:lnTo>
                  <a:lnTo>
                    <a:pt x="16" y="690"/>
                  </a:lnTo>
                  <a:lnTo>
                    <a:pt x="15" y="688"/>
                  </a:lnTo>
                  <a:lnTo>
                    <a:pt x="15" y="686"/>
                  </a:lnTo>
                  <a:lnTo>
                    <a:pt x="15" y="685"/>
                  </a:lnTo>
                  <a:lnTo>
                    <a:pt x="16" y="685"/>
                  </a:lnTo>
                  <a:lnTo>
                    <a:pt x="18" y="685"/>
                  </a:lnTo>
                  <a:lnTo>
                    <a:pt x="18" y="683"/>
                  </a:lnTo>
                  <a:lnTo>
                    <a:pt x="18" y="681"/>
                  </a:lnTo>
                  <a:lnTo>
                    <a:pt x="18" y="680"/>
                  </a:lnTo>
                  <a:lnTo>
                    <a:pt x="20" y="680"/>
                  </a:lnTo>
                  <a:lnTo>
                    <a:pt x="20" y="678"/>
                  </a:lnTo>
                  <a:lnTo>
                    <a:pt x="21" y="676"/>
                  </a:lnTo>
                  <a:lnTo>
                    <a:pt x="21" y="675"/>
                  </a:lnTo>
                  <a:lnTo>
                    <a:pt x="23" y="673"/>
                  </a:lnTo>
                  <a:lnTo>
                    <a:pt x="23" y="671"/>
                  </a:lnTo>
                  <a:lnTo>
                    <a:pt x="23" y="670"/>
                  </a:lnTo>
                  <a:lnTo>
                    <a:pt x="24" y="670"/>
                  </a:lnTo>
                  <a:lnTo>
                    <a:pt x="24" y="668"/>
                  </a:lnTo>
                  <a:lnTo>
                    <a:pt x="24" y="667"/>
                  </a:lnTo>
                  <a:lnTo>
                    <a:pt x="26" y="667"/>
                  </a:lnTo>
                  <a:lnTo>
                    <a:pt x="28" y="667"/>
                  </a:lnTo>
                  <a:lnTo>
                    <a:pt x="28" y="665"/>
                  </a:lnTo>
                  <a:lnTo>
                    <a:pt x="29" y="665"/>
                  </a:lnTo>
                  <a:lnTo>
                    <a:pt x="29" y="663"/>
                  </a:lnTo>
                  <a:lnTo>
                    <a:pt x="29" y="662"/>
                  </a:lnTo>
                  <a:lnTo>
                    <a:pt x="29" y="660"/>
                  </a:lnTo>
                  <a:lnTo>
                    <a:pt x="29" y="657"/>
                  </a:lnTo>
                  <a:lnTo>
                    <a:pt x="29" y="655"/>
                  </a:lnTo>
                  <a:lnTo>
                    <a:pt x="29" y="653"/>
                  </a:lnTo>
                  <a:lnTo>
                    <a:pt x="31" y="653"/>
                  </a:lnTo>
                  <a:lnTo>
                    <a:pt x="38" y="653"/>
                  </a:lnTo>
                  <a:lnTo>
                    <a:pt x="39" y="653"/>
                  </a:lnTo>
                  <a:lnTo>
                    <a:pt x="41" y="653"/>
                  </a:lnTo>
                  <a:lnTo>
                    <a:pt x="43" y="652"/>
                  </a:lnTo>
                  <a:lnTo>
                    <a:pt x="44" y="652"/>
                  </a:lnTo>
                  <a:lnTo>
                    <a:pt x="46" y="650"/>
                  </a:lnTo>
                  <a:lnTo>
                    <a:pt x="48" y="650"/>
                  </a:lnTo>
                  <a:lnTo>
                    <a:pt x="49" y="650"/>
                  </a:lnTo>
                  <a:lnTo>
                    <a:pt x="51" y="650"/>
                  </a:lnTo>
                  <a:lnTo>
                    <a:pt x="53" y="650"/>
                  </a:lnTo>
                  <a:lnTo>
                    <a:pt x="54" y="650"/>
                  </a:lnTo>
                  <a:lnTo>
                    <a:pt x="56" y="650"/>
                  </a:lnTo>
                  <a:lnTo>
                    <a:pt x="57" y="650"/>
                  </a:lnTo>
                  <a:lnTo>
                    <a:pt x="59" y="650"/>
                  </a:lnTo>
                  <a:lnTo>
                    <a:pt x="61" y="650"/>
                  </a:lnTo>
                  <a:lnTo>
                    <a:pt x="62" y="650"/>
                  </a:lnTo>
                  <a:lnTo>
                    <a:pt x="66" y="650"/>
                  </a:lnTo>
                  <a:lnTo>
                    <a:pt x="67" y="650"/>
                  </a:lnTo>
                  <a:lnTo>
                    <a:pt x="69" y="648"/>
                  </a:lnTo>
                  <a:lnTo>
                    <a:pt x="69" y="647"/>
                  </a:lnTo>
                  <a:lnTo>
                    <a:pt x="71" y="645"/>
                  </a:lnTo>
                  <a:lnTo>
                    <a:pt x="72" y="643"/>
                  </a:lnTo>
                  <a:lnTo>
                    <a:pt x="72" y="642"/>
                  </a:lnTo>
                  <a:lnTo>
                    <a:pt x="72" y="640"/>
                  </a:lnTo>
                  <a:lnTo>
                    <a:pt x="74" y="638"/>
                  </a:lnTo>
                  <a:lnTo>
                    <a:pt x="76" y="638"/>
                  </a:lnTo>
                  <a:lnTo>
                    <a:pt x="77" y="638"/>
                  </a:lnTo>
                  <a:lnTo>
                    <a:pt x="79" y="637"/>
                  </a:lnTo>
                  <a:lnTo>
                    <a:pt x="81" y="638"/>
                  </a:lnTo>
                  <a:lnTo>
                    <a:pt x="82" y="638"/>
                  </a:lnTo>
                  <a:lnTo>
                    <a:pt x="84" y="640"/>
                  </a:lnTo>
                  <a:lnTo>
                    <a:pt x="85" y="640"/>
                  </a:lnTo>
                  <a:lnTo>
                    <a:pt x="85" y="642"/>
                  </a:lnTo>
                  <a:lnTo>
                    <a:pt x="87" y="642"/>
                  </a:lnTo>
                  <a:lnTo>
                    <a:pt x="89" y="642"/>
                  </a:lnTo>
                  <a:lnTo>
                    <a:pt x="89" y="640"/>
                  </a:lnTo>
                  <a:lnTo>
                    <a:pt x="90" y="640"/>
                  </a:lnTo>
                  <a:lnTo>
                    <a:pt x="92" y="640"/>
                  </a:lnTo>
                  <a:lnTo>
                    <a:pt x="94" y="638"/>
                  </a:lnTo>
                  <a:lnTo>
                    <a:pt x="94" y="637"/>
                  </a:lnTo>
                  <a:lnTo>
                    <a:pt x="95" y="637"/>
                  </a:lnTo>
                  <a:lnTo>
                    <a:pt x="95" y="635"/>
                  </a:lnTo>
                  <a:lnTo>
                    <a:pt x="97" y="635"/>
                  </a:lnTo>
                  <a:lnTo>
                    <a:pt x="99" y="634"/>
                  </a:lnTo>
                  <a:lnTo>
                    <a:pt x="100" y="634"/>
                  </a:lnTo>
                  <a:lnTo>
                    <a:pt x="102" y="634"/>
                  </a:lnTo>
                  <a:lnTo>
                    <a:pt x="105" y="634"/>
                  </a:lnTo>
                  <a:lnTo>
                    <a:pt x="107" y="634"/>
                  </a:lnTo>
                  <a:lnTo>
                    <a:pt x="109" y="634"/>
                  </a:lnTo>
                  <a:lnTo>
                    <a:pt x="110" y="635"/>
                  </a:lnTo>
                  <a:lnTo>
                    <a:pt x="112" y="635"/>
                  </a:lnTo>
                  <a:lnTo>
                    <a:pt x="114" y="635"/>
                  </a:lnTo>
                  <a:lnTo>
                    <a:pt x="115" y="634"/>
                  </a:lnTo>
                  <a:lnTo>
                    <a:pt x="115" y="632"/>
                  </a:lnTo>
                  <a:lnTo>
                    <a:pt x="117" y="632"/>
                  </a:lnTo>
                  <a:lnTo>
                    <a:pt x="117" y="630"/>
                  </a:lnTo>
                  <a:lnTo>
                    <a:pt x="117" y="627"/>
                  </a:lnTo>
                  <a:lnTo>
                    <a:pt x="117" y="625"/>
                  </a:lnTo>
                  <a:lnTo>
                    <a:pt x="117" y="624"/>
                  </a:lnTo>
                  <a:lnTo>
                    <a:pt x="117" y="622"/>
                  </a:lnTo>
                  <a:lnTo>
                    <a:pt x="117" y="620"/>
                  </a:lnTo>
                  <a:lnTo>
                    <a:pt x="118" y="619"/>
                  </a:lnTo>
                  <a:lnTo>
                    <a:pt x="118" y="617"/>
                  </a:lnTo>
                  <a:lnTo>
                    <a:pt x="120" y="615"/>
                  </a:lnTo>
                  <a:lnTo>
                    <a:pt x="120" y="614"/>
                  </a:lnTo>
                  <a:lnTo>
                    <a:pt x="122" y="612"/>
                  </a:lnTo>
                  <a:lnTo>
                    <a:pt x="122" y="610"/>
                  </a:lnTo>
                  <a:lnTo>
                    <a:pt x="123" y="607"/>
                  </a:lnTo>
                  <a:lnTo>
                    <a:pt x="125" y="604"/>
                  </a:lnTo>
                  <a:lnTo>
                    <a:pt x="123" y="602"/>
                  </a:lnTo>
                  <a:lnTo>
                    <a:pt x="123" y="601"/>
                  </a:lnTo>
                  <a:lnTo>
                    <a:pt x="122" y="601"/>
                  </a:lnTo>
                  <a:lnTo>
                    <a:pt x="120" y="599"/>
                  </a:lnTo>
                  <a:lnTo>
                    <a:pt x="120" y="597"/>
                  </a:lnTo>
                  <a:lnTo>
                    <a:pt x="120" y="596"/>
                  </a:lnTo>
                  <a:lnTo>
                    <a:pt x="122" y="596"/>
                  </a:lnTo>
                  <a:lnTo>
                    <a:pt x="123" y="594"/>
                  </a:lnTo>
                  <a:lnTo>
                    <a:pt x="123" y="592"/>
                  </a:lnTo>
                  <a:lnTo>
                    <a:pt x="123" y="591"/>
                  </a:lnTo>
                  <a:lnTo>
                    <a:pt x="122" y="591"/>
                  </a:lnTo>
                  <a:lnTo>
                    <a:pt x="120" y="591"/>
                  </a:lnTo>
                  <a:lnTo>
                    <a:pt x="120" y="589"/>
                  </a:lnTo>
                  <a:lnTo>
                    <a:pt x="120" y="587"/>
                  </a:lnTo>
                  <a:lnTo>
                    <a:pt x="120" y="586"/>
                  </a:lnTo>
                  <a:lnTo>
                    <a:pt x="120" y="584"/>
                  </a:lnTo>
                  <a:lnTo>
                    <a:pt x="118" y="584"/>
                  </a:lnTo>
                  <a:lnTo>
                    <a:pt x="118" y="582"/>
                  </a:lnTo>
                  <a:lnTo>
                    <a:pt x="117" y="582"/>
                  </a:lnTo>
                  <a:lnTo>
                    <a:pt x="117" y="584"/>
                  </a:lnTo>
                  <a:lnTo>
                    <a:pt x="115" y="584"/>
                  </a:lnTo>
                  <a:lnTo>
                    <a:pt x="114" y="584"/>
                  </a:lnTo>
                  <a:lnTo>
                    <a:pt x="112" y="584"/>
                  </a:lnTo>
                  <a:lnTo>
                    <a:pt x="112" y="582"/>
                  </a:lnTo>
                  <a:lnTo>
                    <a:pt x="112" y="581"/>
                  </a:lnTo>
                  <a:lnTo>
                    <a:pt x="110" y="581"/>
                  </a:lnTo>
                  <a:lnTo>
                    <a:pt x="110" y="579"/>
                  </a:lnTo>
                  <a:lnTo>
                    <a:pt x="110" y="577"/>
                  </a:lnTo>
                  <a:lnTo>
                    <a:pt x="110" y="576"/>
                  </a:lnTo>
                  <a:lnTo>
                    <a:pt x="109" y="576"/>
                  </a:lnTo>
                  <a:lnTo>
                    <a:pt x="109" y="574"/>
                  </a:lnTo>
                  <a:lnTo>
                    <a:pt x="107" y="574"/>
                  </a:lnTo>
                  <a:lnTo>
                    <a:pt x="105" y="572"/>
                  </a:lnTo>
                  <a:lnTo>
                    <a:pt x="104" y="572"/>
                  </a:lnTo>
                  <a:lnTo>
                    <a:pt x="104" y="571"/>
                  </a:lnTo>
                  <a:lnTo>
                    <a:pt x="104" y="569"/>
                  </a:lnTo>
                  <a:lnTo>
                    <a:pt x="105" y="568"/>
                  </a:lnTo>
                  <a:lnTo>
                    <a:pt x="105" y="566"/>
                  </a:lnTo>
                  <a:lnTo>
                    <a:pt x="107" y="566"/>
                  </a:lnTo>
                  <a:lnTo>
                    <a:pt x="107" y="564"/>
                  </a:lnTo>
                  <a:lnTo>
                    <a:pt x="107" y="563"/>
                  </a:lnTo>
                  <a:lnTo>
                    <a:pt x="107" y="561"/>
                  </a:lnTo>
                  <a:lnTo>
                    <a:pt x="110" y="558"/>
                  </a:lnTo>
                  <a:lnTo>
                    <a:pt x="110" y="556"/>
                  </a:lnTo>
                  <a:lnTo>
                    <a:pt x="110" y="554"/>
                  </a:lnTo>
                  <a:lnTo>
                    <a:pt x="110" y="551"/>
                  </a:lnTo>
                  <a:lnTo>
                    <a:pt x="112" y="549"/>
                  </a:lnTo>
                  <a:lnTo>
                    <a:pt x="114" y="549"/>
                  </a:lnTo>
                  <a:lnTo>
                    <a:pt x="115" y="548"/>
                  </a:lnTo>
                  <a:lnTo>
                    <a:pt x="115" y="549"/>
                  </a:lnTo>
                  <a:lnTo>
                    <a:pt x="117" y="549"/>
                  </a:lnTo>
                  <a:lnTo>
                    <a:pt x="118" y="551"/>
                  </a:lnTo>
                  <a:lnTo>
                    <a:pt x="122" y="551"/>
                  </a:lnTo>
                  <a:lnTo>
                    <a:pt x="122" y="549"/>
                  </a:lnTo>
                  <a:lnTo>
                    <a:pt x="123" y="546"/>
                  </a:lnTo>
                  <a:lnTo>
                    <a:pt x="125" y="544"/>
                  </a:lnTo>
                  <a:lnTo>
                    <a:pt x="127" y="543"/>
                  </a:lnTo>
                  <a:lnTo>
                    <a:pt x="127" y="541"/>
                  </a:lnTo>
                  <a:lnTo>
                    <a:pt x="127" y="539"/>
                  </a:lnTo>
                  <a:lnTo>
                    <a:pt x="127" y="538"/>
                  </a:lnTo>
                  <a:lnTo>
                    <a:pt x="127" y="536"/>
                  </a:lnTo>
                  <a:lnTo>
                    <a:pt x="127" y="535"/>
                  </a:lnTo>
                  <a:lnTo>
                    <a:pt x="127" y="533"/>
                  </a:lnTo>
                  <a:lnTo>
                    <a:pt x="130" y="533"/>
                  </a:lnTo>
                  <a:lnTo>
                    <a:pt x="132" y="531"/>
                  </a:lnTo>
                  <a:lnTo>
                    <a:pt x="133" y="531"/>
                  </a:lnTo>
                  <a:lnTo>
                    <a:pt x="135" y="531"/>
                  </a:lnTo>
                  <a:lnTo>
                    <a:pt x="137" y="530"/>
                  </a:lnTo>
                  <a:lnTo>
                    <a:pt x="137" y="528"/>
                  </a:lnTo>
                  <a:lnTo>
                    <a:pt x="137" y="526"/>
                  </a:lnTo>
                  <a:lnTo>
                    <a:pt x="138" y="526"/>
                  </a:lnTo>
                  <a:lnTo>
                    <a:pt x="138" y="525"/>
                  </a:lnTo>
                  <a:lnTo>
                    <a:pt x="138" y="523"/>
                  </a:lnTo>
                  <a:lnTo>
                    <a:pt x="140" y="523"/>
                  </a:lnTo>
                  <a:lnTo>
                    <a:pt x="140" y="521"/>
                  </a:lnTo>
                  <a:lnTo>
                    <a:pt x="140" y="518"/>
                  </a:lnTo>
                  <a:lnTo>
                    <a:pt x="140" y="516"/>
                  </a:lnTo>
                  <a:lnTo>
                    <a:pt x="142" y="515"/>
                  </a:lnTo>
                  <a:lnTo>
                    <a:pt x="142" y="513"/>
                  </a:lnTo>
                  <a:lnTo>
                    <a:pt x="143" y="511"/>
                  </a:lnTo>
                  <a:lnTo>
                    <a:pt x="145" y="510"/>
                  </a:lnTo>
                  <a:lnTo>
                    <a:pt x="147" y="508"/>
                  </a:lnTo>
                  <a:lnTo>
                    <a:pt x="148" y="508"/>
                  </a:lnTo>
                  <a:lnTo>
                    <a:pt x="151" y="505"/>
                  </a:lnTo>
                  <a:lnTo>
                    <a:pt x="151" y="503"/>
                  </a:lnTo>
                  <a:lnTo>
                    <a:pt x="151" y="502"/>
                  </a:lnTo>
                  <a:lnTo>
                    <a:pt x="150" y="500"/>
                  </a:lnTo>
                  <a:lnTo>
                    <a:pt x="150" y="498"/>
                  </a:lnTo>
                  <a:lnTo>
                    <a:pt x="151" y="498"/>
                  </a:lnTo>
                  <a:lnTo>
                    <a:pt x="151" y="497"/>
                  </a:lnTo>
                  <a:lnTo>
                    <a:pt x="153" y="497"/>
                  </a:lnTo>
                  <a:lnTo>
                    <a:pt x="153" y="495"/>
                  </a:lnTo>
                  <a:lnTo>
                    <a:pt x="153" y="493"/>
                  </a:lnTo>
                  <a:lnTo>
                    <a:pt x="153" y="492"/>
                  </a:lnTo>
                  <a:lnTo>
                    <a:pt x="151" y="492"/>
                  </a:lnTo>
                  <a:lnTo>
                    <a:pt x="151" y="490"/>
                  </a:lnTo>
                  <a:lnTo>
                    <a:pt x="151" y="488"/>
                  </a:lnTo>
                  <a:lnTo>
                    <a:pt x="150" y="488"/>
                  </a:lnTo>
                  <a:lnTo>
                    <a:pt x="148" y="488"/>
                  </a:lnTo>
                  <a:lnTo>
                    <a:pt x="148" y="487"/>
                  </a:lnTo>
                  <a:lnTo>
                    <a:pt x="147" y="487"/>
                  </a:lnTo>
                  <a:lnTo>
                    <a:pt x="145" y="485"/>
                  </a:lnTo>
                  <a:lnTo>
                    <a:pt x="143" y="483"/>
                  </a:lnTo>
                  <a:lnTo>
                    <a:pt x="143" y="482"/>
                  </a:lnTo>
                  <a:lnTo>
                    <a:pt x="142" y="482"/>
                  </a:lnTo>
                  <a:lnTo>
                    <a:pt x="142" y="480"/>
                  </a:lnTo>
                  <a:lnTo>
                    <a:pt x="140" y="480"/>
                  </a:lnTo>
                  <a:lnTo>
                    <a:pt x="140" y="478"/>
                  </a:lnTo>
                  <a:lnTo>
                    <a:pt x="140" y="477"/>
                  </a:lnTo>
                  <a:lnTo>
                    <a:pt x="140" y="475"/>
                  </a:lnTo>
                  <a:lnTo>
                    <a:pt x="140" y="473"/>
                  </a:lnTo>
                  <a:lnTo>
                    <a:pt x="140" y="472"/>
                  </a:lnTo>
                  <a:lnTo>
                    <a:pt x="138" y="470"/>
                  </a:lnTo>
                  <a:lnTo>
                    <a:pt x="135" y="472"/>
                  </a:lnTo>
                  <a:lnTo>
                    <a:pt x="135" y="470"/>
                  </a:lnTo>
                  <a:lnTo>
                    <a:pt x="133" y="470"/>
                  </a:lnTo>
                  <a:lnTo>
                    <a:pt x="132" y="469"/>
                  </a:lnTo>
                  <a:lnTo>
                    <a:pt x="130" y="467"/>
                  </a:lnTo>
                  <a:lnTo>
                    <a:pt x="128" y="465"/>
                  </a:lnTo>
                  <a:lnTo>
                    <a:pt x="127" y="464"/>
                  </a:lnTo>
                  <a:lnTo>
                    <a:pt x="127" y="462"/>
                  </a:lnTo>
                  <a:lnTo>
                    <a:pt x="122" y="457"/>
                  </a:lnTo>
                  <a:lnTo>
                    <a:pt x="120" y="455"/>
                  </a:lnTo>
                  <a:lnTo>
                    <a:pt x="120" y="454"/>
                  </a:lnTo>
                  <a:lnTo>
                    <a:pt x="120" y="452"/>
                  </a:lnTo>
                  <a:lnTo>
                    <a:pt x="120" y="450"/>
                  </a:lnTo>
                  <a:lnTo>
                    <a:pt x="120" y="449"/>
                  </a:lnTo>
                  <a:lnTo>
                    <a:pt x="122" y="447"/>
                  </a:lnTo>
                  <a:lnTo>
                    <a:pt x="123" y="445"/>
                  </a:lnTo>
                  <a:lnTo>
                    <a:pt x="122" y="444"/>
                  </a:lnTo>
                  <a:lnTo>
                    <a:pt x="120" y="442"/>
                  </a:lnTo>
                  <a:lnTo>
                    <a:pt x="118" y="441"/>
                  </a:lnTo>
                  <a:lnTo>
                    <a:pt x="118" y="439"/>
                  </a:lnTo>
                  <a:lnTo>
                    <a:pt x="118" y="437"/>
                  </a:lnTo>
                  <a:lnTo>
                    <a:pt x="118" y="436"/>
                  </a:lnTo>
                  <a:lnTo>
                    <a:pt x="118" y="434"/>
                  </a:lnTo>
                  <a:lnTo>
                    <a:pt x="117" y="432"/>
                  </a:lnTo>
                  <a:lnTo>
                    <a:pt x="117" y="431"/>
                  </a:lnTo>
                  <a:lnTo>
                    <a:pt x="117" y="429"/>
                  </a:lnTo>
                  <a:lnTo>
                    <a:pt x="117" y="427"/>
                  </a:lnTo>
                  <a:lnTo>
                    <a:pt x="115" y="427"/>
                  </a:lnTo>
                  <a:lnTo>
                    <a:pt x="115" y="426"/>
                  </a:lnTo>
                  <a:lnTo>
                    <a:pt x="114" y="426"/>
                  </a:lnTo>
                  <a:lnTo>
                    <a:pt x="112" y="424"/>
                  </a:lnTo>
                  <a:lnTo>
                    <a:pt x="110" y="424"/>
                  </a:lnTo>
                  <a:lnTo>
                    <a:pt x="109" y="422"/>
                  </a:lnTo>
                  <a:lnTo>
                    <a:pt x="109" y="421"/>
                  </a:lnTo>
                  <a:lnTo>
                    <a:pt x="107" y="421"/>
                  </a:lnTo>
                  <a:lnTo>
                    <a:pt x="107" y="419"/>
                  </a:lnTo>
                  <a:lnTo>
                    <a:pt x="109" y="417"/>
                  </a:lnTo>
                  <a:lnTo>
                    <a:pt x="110" y="416"/>
                  </a:lnTo>
                  <a:lnTo>
                    <a:pt x="114" y="412"/>
                  </a:lnTo>
                  <a:lnTo>
                    <a:pt x="115" y="411"/>
                  </a:lnTo>
                  <a:lnTo>
                    <a:pt x="117" y="411"/>
                  </a:lnTo>
                  <a:lnTo>
                    <a:pt x="118" y="411"/>
                  </a:lnTo>
                  <a:lnTo>
                    <a:pt x="118" y="409"/>
                  </a:lnTo>
                  <a:lnTo>
                    <a:pt x="120" y="409"/>
                  </a:lnTo>
                  <a:lnTo>
                    <a:pt x="122" y="409"/>
                  </a:lnTo>
                  <a:lnTo>
                    <a:pt x="123" y="408"/>
                  </a:lnTo>
                  <a:lnTo>
                    <a:pt x="123" y="406"/>
                  </a:lnTo>
                  <a:lnTo>
                    <a:pt x="125" y="404"/>
                  </a:lnTo>
                  <a:lnTo>
                    <a:pt x="123" y="404"/>
                  </a:lnTo>
                  <a:lnTo>
                    <a:pt x="123" y="403"/>
                  </a:lnTo>
                  <a:lnTo>
                    <a:pt x="125" y="403"/>
                  </a:lnTo>
                  <a:lnTo>
                    <a:pt x="125" y="401"/>
                  </a:lnTo>
                  <a:lnTo>
                    <a:pt x="127" y="399"/>
                  </a:lnTo>
                  <a:lnTo>
                    <a:pt x="128" y="399"/>
                  </a:lnTo>
                  <a:lnTo>
                    <a:pt x="128" y="398"/>
                  </a:lnTo>
                  <a:lnTo>
                    <a:pt x="128" y="396"/>
                  </a:lnTo>
                  <a:lnTo>
                    <a:pt x="130" y="394"/>
                  </a:lnTo>
                  <a:lnTo>
                    <a:pt x="130" y="393"/>
                  </a:lnTo>
                  <a:lnTo>
                    <a:pt x="130" y="391"/>
                  </a:lnTo>
                  <a:lnTo>
                    <a:pt x="132" y="391"/>
                  </a:lnTo>
                  <a:lnTo>
                    <a:pt x="132" y="389"/>
                  </a:lnTo>
                  <a:lnTo>
                    <a:pt x="133" y="388"/>
                  </a:lnTo>
                  <a:lnTo>
                    <a:pt x="135" y="386"/>
                  </a:lnTo>
                  <a:lnTo>
                    <a:pt x="137" y="386"/>
                  </a:lnTo>
                  <a:lnTo>
                    <a:pt x="137" y="384"/>
                  </a:lnTo>
                  <a:lnTo>
                    <a:pt x="138" y="383"/>
                  </a:lnTo>
                  <a:lnTo>
                    <a:pt x="138" y="381"/>
                  </a:lnTo>
                  <a:lnTo>
                    <a:pt x="140" y="381"/>
                  </a:lnTo>
                  <a:lnTo>
                    <a:pt x="140" y="379"/>
                  </a:lnTo>
                  <a:lnTo>
                    <a:pt x="140" y="378"/>
                  </a:lnTo>
                  <a:lnTo>
                    <a:pt x="142" y="378"/>
                  </a:lnTo>
                  <a:lnTo>
                    <a:pt x="143" y="376"/>
                  </a:lnTo>
                  <a:lnTo>
                    <a:pt x="145" y="376"/>
                  </a:lnTo>
                  <a:lnTo>
                    <a:pt x="147" y="376"/>
                  </a:lnTo>
                  <a:lnTo>
                    <a:pt x="147" y="375"/>
                  </a:lnTo>
                  <a:lnTo>
                    <a:pt x="148" y="375"/>
                  </a:lnTo>
                  <a:lnTo>
                    <a:pt x="148" y="373"/>
                  </a:lnTo>
                  <a:lnTo>
                    <a:pt x="150" y="371"/>
                  </a:lnTo>
                  <a:lnTo>
                    <a:pt x="151" y="371"/>
                  </a:lnTo>
                  <a:lnTo>
                    <a:pt x="153" y="371"/>
                  </a:lnTo>
                  <a:lnTo>
                    <a:pt x="153" y="370"/>
                  </a:lnTo>
                  <a:lnTo>
                    <a:pt x="153" y="368"/>
                  </a:lnTo>
                  <a:lnTo>
                    <a:pt x="153" y="366"/>
                  </a:lnTo>
                  <a:lnTo>
                    <a:pt x="153" y="365"/>
                  </a:lnTo>
                  <a:lnTo>
                    <a:pt x="155" y="366"/>
                  </a:lnTo>
                  <a:lnTo>
                    <a:pt x="156" y="366"/>
                  </a:lnTo>
                  <a:lnTo>
                    <a:pt x="158" y="365"/>
                  </a:lnTo>
                  <a:lnTo>
                    <a:pt x="160" y="363"/>
                  </a:lnTo>
                  <a:lnTo>
                    <a:pt x="166" y="365"/>
                  </a:lnTo>
                  <a:lnTo>
                    <a:pt x="170" y="366"/>
                  </a:lnTo>
                  <a:lnTo>
                    <a:pt x="176" y="366"/>
                  </a:lnTo>
                  <a:lnTo>
                    <a:pt x="180" y="366"/>
                  </a:lnTo>
                  <a:lnTo>
                    <a:pt x="181" y="366"/>
                  </a:lnTo>
                  <a:lnTo>
                    <a:pt x="184" y="366"/>
                  </a:lnTo>
                  <a:lnTo>
                    <a:pt x="188" y="366"/>
                  </a:lnTo>
                  <a:lnTo>
                    <a:pt x="189" y="366"/>
                  </a:lnTo>
                  <a:lnTo>
                    <a:pt x="191" y="366"/>
                  </a:lnTo>
                  <a:lnTo>
                    <a:pt x="194" y="366"/>
                  </a:lnTo>
                  <a:lnTo>
                    <a:pt x="198" y="363"/>
                  </a:lnTo>
                  <a:lnTo>
                    <a:pt x="199" y="361"/>
                  </a:lnTo>
                  <a:lnTo>
                    <a:pt x="201" y="363"/>
                  </a:lnTo>
                  <a:lnTo>
                    <a:pt x="204" y="366"/>
                  </a:lnTo>
                  <a:lnTo>
                    <a:pt x="206" y="366"/>
                  </a:lnTo>
                  <a:lnTo>
                    <a:pt x="208" y="363"/>
                  </a:lnTo>
                  <a:lnTo>
                    <a:pt x="209" y="361"/>
                  </a:lnTo>
                  <a:lnTo>
                    <a:pt x="212" y="360"/>
                  </a:lnTo>
                  <a:lnTo>
                    <a:pt x="216" y="360"/>
                  </a:lnTo>
                  <a:lnTo>
                    <a:pt x="219" y="360"/>
                  </a:lnTo>
                  <a:lnTo>
                    <a:pt x="222" y="360"/>
                  </a:lnTo>
                  <a:lnTo>
                    <a:pt x="224" y="361"/>
                  </a:lnTo>
                  <a:lnTo>
                    <a:pt x="226" y="361"/>
                  </a:lnTo>
                  <a:lnTo>
                    <a:pt x="226" y="365"/>
                  </a:lnTo>
                  <a:lnTo>
                    <a:pt x="227" y="366"/>
                  </a:lnTo>
                  <a:lnTo>
                    <a:pt x="229" y="368"/>
                  </a:lnTo>
                  <a:lnTo>
                    <a:pt x="229" y="371"/>
                  </a:lnTo>
                  <a:lnTo>
                    <a:pt x="231" y="373"/>
                  </a:lnTo>
                  <a:lnTo>
                    <a:pt x="231" y="375"/>
                  </a:lnTo>
                  <a:lnTo>
                    <a:pt x="227" y="378"/>
                  </a:lnTo>
                  <a:lnTo>
                    <a:pt x="231" y="376"/>
                  </a:lnTo>
                  <a:lnTo>
                    <a:pt x="232" y="376"/>
                  </a:lnTo>
                  <a:lnTo>
                    <a:pt x="234" y="376"/>
                  </a:lnTo>
                  <a:lnTo>
                    <a:pt x="237" y="375"/>
                  </a:lnTo>
                  <a:lnTo>
                    <a:pt x="239" y="373"/>
                  </a:lnTo>
                  <a:lnTo>
                    <a:pt x="239" y="371"/>
                  </a:lnTo>
                  <a:lnTo>
                    <a:pt x="237" y="370"/>
                  </a:lnTo>
                  <a:lnTo>
                    <a:pt x="239" y="370"/>
                  </a:lnTo>
                  <a:lnTo>
                    <a:pt x="239" y="368"/>
                  </a:lnTo>
                  <a:lnTo>
                    <a:pt x="241" y="368"/>
                  </a:lnTo>
                  <a:lnTo>
                    <a:pt x="241" y="366"/>
                  </a:lnTo>
                  <a:lnTo>
                    <a:pt x="241" y="365"/>
                  </a:lnTo>
                  <a:lnTo>
                    <a:pt x="244" y="365"/>
                  </a:lnTo>
                  <a:lnTo>
                    <a:pt x="244" y="363"/>
                  </a:lnTo>
                  <a:lnTo>
                    <a:pt x="247" y="363"/>
                  </a:lnTo>
                  <a:lnTo>
                    <a:pt x="247" y="361"/>
                  </a:lnTo>
                  <a:lnTo>
                    <a:pt x="247" y="360"/>
                  </a:lnTo>
                  <a:lnTo>
                    <a:pt x="249" y="360"/>
                  </a:lnTo>
                  <a:lnTo>
                    <a:pt x="249" y="358"/>
                  </a:lnTo>
                  <a:lnTo>
                    <a:pt x="250" y="356"/>
                  </a:lnTo>
                  <a:lnTo>
                    <a:pt x="250" y="355"/>
                  </a:lnTo>
                  <a:lnTo>
                    <a:pt x="254" y="353"/>
                  </a:lnTo>
                  <a:lnTo>
                    <a:pt x="254" y="351"/>
                  </a:lnTo>
                  <a:lnTo>
                    <a:pt x="254" y="350"/>
                  </a:lnTo>
                  <a:lnTo>
                    <a:pt x="255" y="350"/>
                  </a:lnTo>
                  <a:lnTo>
                    <a:pt x="255" y="348"/>
                  </a:lnTo>
                  <a:lnTo>
                    <a:pt x="257" y="348"/>
                  </a:lnTo>
                  <a:lnTo>
                    <a:pt x="259" y="346"/>
                  </a:lnTo>
                  <a:lnTo>
                    <a:pt x="259" y="345"/>
                  </a:lnTo>
                  <a:lnTo>
                    <a:pt x="259" y="343"/>
                  </a:lnTo>
                  <a:lnTo>
                    <a:pt x="260" y="343"/>
                  </a:lnTo>
                  <a:lnTo>
                    <a:pt x="262" y="343"/>
                  </a:lnTo>
                  <a:lnTo>
                    <a:pt x="262" y="342"/>
                  </a:lnTo>
                  <a:lnTo>
                    <a:pt x="260" y="342"/>
                  </a:lnTo>
                  <a:lnTo>
                    <a:pt x="260" y="340"/>
                  </a:lnTo>
                  <a:lnTo>
                    <a:pt x="262" y="340"/>
                  </a:lnTo>
                  <a:lnTo>
                    <a:pt x="262" y="338"/>
                  </a:lnTo>
                  <a:lnTo>
                    <a:pt x="264" y="338"/>
                  </a:lnTo>
                  <a:lnTo>
                    <a:pt x="265" y="337"/>
                  </a:lnTo>
                  <a:lnTo>
                    <a:pt x="265" y="335"/>
                  </a:lnTo>
                  <a:lnTo>
                    <a:pt x="267" y="335"/>
                  </a:lnTo>
                  <a:lnTo>
                    <a:pt x="269" y="333"/>
                  </a:lnTo>
                  <a:lnTo>
                    <a:pt x="270" y="333"/>
                  </a:lnTo>
                  <a:lnTo>
                    <a:pt x="272" y="333"/>
                  </a:lnTo>
                  <a:lnTo>
                    <a:pt x="272" y="335"/>
                  </a:lnTo>
                  <a:lnTo>
                    <a:pt x="274" y="337"/>
                  </a:lnTo>
                  <a:lnTo>
                    <a:pt x="277" y="338"/>
                  </a:lnTo>
                  <a:lnTo>
                    <a:pt x="278" y="337"/>
                  </a:lnTo>
                  <a:lnTo>
                    <a:pt x="280" y="337"/>
                  </a:lnTo>
                  <a:lnTo>
                    <a:pt x="280" y="335"/>
                  </a:lnTo>
                  <a:lnTo>
                    <a:pt x="282" y="335"/>
                  </a:lnTo>
                  <a:lnTo>
                    <a:pt x="283" y="333"/>
                  </a:lnTo>
                  <a:lnTo>
                    <a:pt x="285" y="332"/>
                  </a:lnTo>
                  <a:lnTo>
                    <a:pt x="287" y="330"/>
                  </a:lnTo>
                  <a:lnTo>
                    <a:pt x="290" y="330"/>
                  </a:lnTo>
                  <a:lnTo>
                    <a:pt x="290" y="332"/>
                  </a:lnTo>
                  <a:lnTo>
                    <a:pt x="290" y="330"/>
                  </a:lnTo>
                  <a:lnTo>
                    <a:pt x="292" y="330"/>
                  </a:lnTo>
                  <a:lnTo>
                    <a:pt x="292" y="328"/>
                  </a:lnTo>
                  <a:lnTo>
                    <a:pt x="293" y="328"/>
                  </a:lnTo>
                  <a:lnTo>
                    <a:pt x="295" y="328"/>
                  </a:lnTo>
                  <a:lnTo>
                    <a:pt x="297" y="327"/>
                  </a:lnTo>
                  <a:lnTo>
                    <a:pt x="297" y="325"/>
                  </a:lnTo>
                  <a:lnTo>
                    <a:pt x="298" y="323"/>
                  </a:lnTo>
                  <a:lnTo>
                    <a:pt x="298" y="322"/>
                  </a:lnTo>
                  <a:lnTo>
                    <a:pt x="300" y="322"/>
                  </a:lnTo>
                  <a:lnTo>
                    <a:pt x="300" y="320"/>
                  </a:lnTo>
                  <a:lnTo>
                    <a:pt x="300" y="318"/>
                  </a:lnTo>
                  <a:lnTo>
                    <a:pt x="300" y="317"/>
                  </a:lnTo>
                  <a:lnTo>
                    <a:pt x="302" y="317"/>
                  </a:lnTo>
                  <a:lnTo>
                    <a:pt x="303" y="317"/>
                  </a:lnTo>
                  <a:lnTo>
                    <a:pt x="305" y="318"/>
                  </a:lnTo>
                  <a:lnTo>
                    <a:pt x="308" y="317"/>
                  </a:lnTo>
                  <a:lnTo>
                    <a:pt x="310" y="318"/>
                  </a:lnTo>
                  <a:lnTo>
                    <a:pt x="311" y="318"/>
                  </a:lnTo>
                  <a:lnTo>
                    <a:pt x="313" y="320"/>
                  </a:lnTo>
                  <a:lnTo>
                    <a:pt x="315" y="322"/>
                  </a:lnTo>
                  <a:lnTo>
                    <a:pt x="313" y="322"/>
                  </a:lnTo>
                  <a:lnTo>
                    <a:pt x="313" y="323"/>
                  </a:lnTo>
                  <a:lnTo>
                    <a:pt x="315" y="322"/>
                  </a:lnTo>
                  <a:lnTo>
                    <a:pt x="316" y="323"/>
                  </a:lnTo>
                  <a:lnTo>
                    <a:pt x="318" y="325"/>
                  </a:lnTo>
                  <a:lnTo>
                    <a:pt x="320" y="325"/>
                  </a:lnTo>
                  <a:lnTo>
                    <a:pt x="321" y="327"/>
                  </a:lnTo>
                  <a:lnTo>
                    <a:pt x="323" y="327"/>
                  </a:lnTo>
                  <a:lnTo>
                    <a:pt x="325" y="328"/>
                  </a:lnTo>
                  <a:lnTo>
                    <a:pt x="325" y="330"/>
                  </a:lnTo>
                  <a:lnTo>
                    <a:pt x="326" y="330"/>
                  </a:lnTo>
                  <a:lnTo>
                    <a:pt x="328" y="330"/>
                  </a:lnTo>
                  <a:lnTo>
                    <a:pt x="330" y="330"/>
                  </a:lnTo>
                  <a:lnTo>
                    <a:pt x="331" y="330"/>
                  </a:lnTo>
                  <a:lnTo>
                    <a:pt x="333" y="330"/>
                  </a:lnTo>
                  <a:lnTo>
                    <a:pt x="335" y="330"/>
                  </a:lnTo>
                  <a:lnTo>
                    <a:pt x="336" y="330"/>
                  </a:lnTo>
                  <a:lnTo>
                    <a:pt x="338" y="330"/>
                  </a:lnTo>
                  <a:lnTo>
                    <a:pt x="338" y="332"/>
                  </a:lnTo>
                  <a:lnTo>
                    <a:pt x="339" y="333"/>
                  </a:lnTo>
                  <a:lnTo>
                    <a:pt x="341" y="333"/>
                  </a:lnTo>
                  <a:lnTo>
                    <a:pt x="343" y="333"/>
                  </a:lnTo>
                  <a:lnTo>
                    <a:pt x="344" y="332"/>
                  </a:lnTo>
                  <a:lnTo>
                    <a:pt x="346" y="330"/>
                  </a:lnTo>
                  <a:lnTo>
                    <a:pt x="348" y="328"/>
                  </a:lnTo>
                  <a:lnTo>
                    <a:pt x="349" y="328"/>
                  </a:lnTo>
                  <a:lnTo>
                    <a:pt x="351" y="328"/>
                  </a:lnTo>
                  <a:lnTo>
                    <a:pt x="353" y="328"/>
                  </a:lnTo>
                  <a:lnTo>
                    <a:pt x="354" y="330"/>
                  </a:lnTo>
                  <a:lnTo>
                    <a:pt x="356" y="328"/>
                  </a:lnTo>
                  <a:lnTo>
                    <a:pt x="356" y="327"/>
                  </a:lnTo>
                  <a:lnTo>
                    <a:pt x="354" y="327"/>
                  </a:lnTo>
                  <a:lnTo>
                    <a:pt x="354" y="325"/>
                  </a:lnTo>
                  <a:lnTo>
                    <a:pt x="353" y="325"/>
                  </a:lnTo>
                  <a:lnTo>
                    <a:pt x="354" y="325"/>
                  </a:lnTo>
                  <a:lnTo>
                    <a:pt x="354" y="323"/>
                  </a:lnTo>
                  <a:lnTo>
                    <a:pt x="356" y="323"/>
                  </a:lnTo>
                  <a:lnTo>
                    <a:pt x="358" y="323"/>
                  </a:lnTo>
                  <a:lnTo>
                    <a:pt x="359" y="323"/>
                  </a:lnTo>
                  <a:lnTo>
                    <a:pt x="361" y="323"/>
                  </a:lnTo>
                  <a:lnTo>
                    <a:pt x="363" y="323"/>
                  </a:lnTo>
                  <a:lnTo>
                    <a:pt x="363" y="322"/>
                  </a:lnTo>
                  <a:lnTo>
                    <a:pt x="364" y="322"/>
                  </a:lnTo>
                  <a:lnTo>
                    <a:pt x="364" y="320"/>
                  </a:lnTo>
                  <a:lnTo>
                    <a:pt x="366" y="320"/>
                  </a:lnTo>
                  <a:lnTo>
                    <a:pt x="368" y="320"/>
                  </a:lnTo>
                  <a:lnTo>
                    <a:pt x="369" y="318"/>
                  </a:lnTo>
                  <a:lnTo>
                    <a:pt x="371" y="318"/>
                  </a:lnTo>
                  <a:lnTo>
                    <a:pt x="372" y="318"/>
                  </a:lnTo>
                  <a:lnTo>
                    <a:pt x="374" y="317"/>
                  </a:lnTo>
                  <a:lnTo>
                    <a:pt x="376" y="318"/>
                  </a:lnTo>
                  <a:lnTo>
                    <a:pt x="377" y="320"/>
                  </a:lnTo>
                  <a:lnTo>
                    <a:pt x="377" y="322"/>
                  </a:lnTo>
                  <a:lnTo>
                    <a:pt x="377" y="323"/>
                  </a:lnTo>
                  <a:lnTo>
                    <a:pt x="379" y="325"/>
                  </a:lnTo>
                  <a:lnTo>
                    <a:pt x="381" y="325"/>
                  </a:lnTo>
                  <a:lnTo>
                    <a:pt x="382" y="325"/>
                  </a:lnTo>
                  <a:lnTo>
                    <a:pt x="384" y="325"/>
                  </a:lnTo>
                  <a:lnTo>
                    <a:pt x="386" y="325"/>
                  </a:lnTo>
                  <a:lnTo>
                    <a:pt x="389" y="325"/>
                  </a:lnTo>
                  <a:lnTo>
                    <a:pt x="391" y="325"/>
                  </a:lnTo>
                  <a:lnTo>
                    <a:pt x="392" y="325"/>
                  </a:lnTo>
                  <a:lnTo>
                    <a:pt x="394" y="327"/>
                  </a:lnTo>
                  <a:lnTo>
                    <a:pt x="394" y="328"/>
                  </a:lnTo>
                  <a:lnTo>
                    <a:pt x="396" y="328"/>
                  </a:lnTo>
                  <a:lnTo>
                    <a:pt x="396" y="327"/>
                  </a:lnTo>
                  <a:lnTo>
                    <a:pt x="397" y="325"/>
                  </a:lnTo>
                  <a:lnTo>
                    <a:pt x="397" y="323"/>
                  </a:lnTo>
                  <a:lnTo>
                    <a:pt x="399" y="323"/>
                  </a:lnTo>
                  <a:lnTo>
                    <a:pt x="401" y="323"/>
                  </a:lnTo>
                  <a:lnTo>
                    <a:pt x="401" y="325"/>
                  </a:lnTo>
                  <a:lnTo>
                    <a:pt x="401" y="323"/>
                  </a:lnTo>
                  <a:lnTo>
                    <a:pt x="401" y="322"/>
                  </a:lnTo>
                  <a:lnTo>
                    <a:pt x="402" y="320"/>
                  </a:lnTo>
                  <a:lnTo>
                    <a:pt x="404" y="318"/>
                  </a:lnTo>
                  <a:lnTo>
                    <a:pt x="404" y="317"/>
                  </a:lnTo>
                  <a:lnTo>
                    <a:pt x="402" y="317"/>
                  </a:lnTo>
                  <a:lnTo>
                    <a:pt x="402" y="315"/>
                  </a:lnTo>
                  <a:lnTo>
                    <a:pt x="402" y="313"/>
                  </a:lnTo>
                  <a:lnTo>
                    <a:pt x="402" y="312"/>
                  </a:lnTo>
                  <a:lnTo>
                    <a:pt x="404" y="310"/>
                  </a:lnTo>
                  <a:lnTo>
                    <a:pt x="404" y="309"/>
                  </a:lnTo>
                  <a:lnTo>
                    <a:pt x="405" y="307"/>
                  </a:lnTo>
                  <a:lnTo>
                    <a:pt x="405" y="304"/>
                  </a:lnTo>
                  <a:lnTo>
                    <a:pt x="405" y="302"/>
                  </a:lnTo>
                  <a:lnTo>
                    <a:pt x="407" y="302"/>
                  </a:lnTo>
                  <a:lnTo>
                    <a:pt x="409" y="302"/>
                  </a:lnTo>
                  <a:lnTo>
                    <a:pt x="410" y="302"/>
                  </a:lnTo>
                  <a:lnTo>
                    <a:pt x="410" y="299"/>
                  </a:lnTo>
                  <a:lnTo>
                    <a:pt x="412" y="297"/>
                  </a:lnTo>
                  <a:lnTo>
                    <a:pt x="414" y="297"/>
                  </a:lnTo>
                  <a:lnTo>
                    <a:pt x="415" y="295"/>
                  </a:lnTo>
                  <a:lnTo>
                    <a:pt x="417" y="297"/>
                  </a:lnTo>
                  <a:lnTo>
                    <a:pt x="419" y="295"/>
                  </a:lnTo>
                  <a:lnTo>
                    <a:pt x="420" y="294"/>
                  </a:lnTo>
                  <a:lnTo>
                    <a:pt x="420" y="292"/>
                  </a:lnTo>
                  <a:lnTo>
                    <a:pt x="422" y="290"/>
                  </a:lnTo>
                  <a:lnTo>
                    <a:pt x="424" y="289"/>
                  </a:lnTo>
                  <a:lnTo>
                    <a:pt x="425" y="289"/>
                  </a:lnTo>
                  <a:lnTo>
                    <a:pt x="425" y="287"/>
                  </a:lnTo>
                  <a:lnTo>
                    <a:pt x="425" y="285"/>
                  </a:lnTo>
                  <a:lnTo>
                    <a:pt x="427" y="287"/>
                  </a:lnTo>
                  <a:lnTo>
                    <a:pt x="429" y="285"/>
                  </a:lnTo>
                  <a:lnTo>
                    <a:pt x="432" y="284"/>
                  </a:lnTo>
                  <a:lnTo>
                    <a:pt x="434" y="284"/>
                  </a:lnTo>
                  <a:lnTo>
                    <a:pt x="434" y="282"/>
                  </a:lnTo>
                  <a:lnTo>
                    <a:pt x="435" y="280"/>
                  </a:lnTo>
                  <a:lnTo>
                    <a:pt x="437" y="280"/>
                  </a:lnTo>
                  <a:lnTo>
                    <a:pt x="435" y="280"/>
                  </a:lnTo>
                  <a:lnTo>
                    <a:pt x="435" y="279"/>
                  </a:lnTo>
                  <a:lnTo>
                    <a:pt x="437" y="277"/>
                  </a:lnTo>
                  <a:lnTo>
                    <a:pt x="438" y="276"/>
                  </a:lnTo>
                  <a:lnTo>
                    <a:pt x="438" y="274"/>
                  </a:lnTo>
                  <a:lnTo>
                    <a:pt x="440" y="272"/>
                  </a:lnTo>
                  <a:lnTo>
                    <a:pt x="440" y="271"/>
                  </a:lnTo>
                  <a:lnTo>
                    <a:pt x="440" y="269"/>
                  </a:lnTo>
                  <a:lnTo>
                    <a:pt x="440" y="267"/>
                  </a:lnTo>
                  <a:lnTo>
                    <a:pt x="442" y="267"/>
                  </a:lnTo>
                  <a:lnTo>
                    <a:pt x="442" y="266"/>
                  </a:lnTo>
                  <a:lnTo>
                    <a:pt x="443" y="264"/>
                  </a:lnTo>
                  <a:lnTo>
                    <a:pt x="445" y="264"/>
                  </a:lnTo>
                  <a:lnTo>
                    <a:pt x="445" y="266"/>
                  </a:lnTo>
                  <a:lnTo>
                    <a:pt x="447" y="264"/>
                  </a:lnTo>
                  <a:lnTo>
                    <a:pt x="448" y="264"/>
                  </a:lnTo>
                  <a:lnTo>
                    <a:pt x="450" y="266"/>
                  </a:lnTo>
                  <a:lnTo>
                    <a:pt x="450" y="267"/>
                  </a:lnTo>
                  <a:lnTo>
                    <a:pt x="450" y="269"/>
                  </a:lnTo>
                  <a:lnTo>
                    <a:pt x="452" y="269"/>
                  </a:lnTo>
                  <a:lnTo>
                    <a:pt x="453" y="269"/>
                  </a:lnTo>
                  <a:lnTo>
                    <a:pt x="453" y="267"/>
                  </a:lnTo>
                  <a:lnTo>
                    <a:pt x="453" y="266"/>
                  </a:lnTo>
                  <a:lnTo>
                    <a:pt x="455" y="266"/>
                  </a:lnTo>
                  <a:lnTo>
                    <a:pt x="455" y="264"/>
                  </a:lnTo>
                  <a:lnTo>
                    <a:pt x="457" y="262"/>
                  </a:lnTo>
                  <a:lnTo>
                    <a:pt x="458" y="262"/>
                  </a:lnTo>
                  <a:lnTo>
                    <a:pt x="460" y="262"/>
                  </a:lnTo>
                  <a:lnTo>
                    <a:pt x="462" y="262"/>
                  </a:lnTo>
                  <a:lnTo>
                    <a:pt x="463" y="262"/>
                  </a:lnTo>
                  <a:lnTo>
                    <a:pt x="465" y="261"/>
                  </a:lnTo>
                  <a:lnTo>
                    <a:pt x="466" y="261"/>
                  </a:lnTo>
                  <a:lnTo>
                    <a:pt x="465" y="259"/>
                  </a:lnTo>
                  <a:lnTo>
                    <a:pt x="466" y="259"/>
                  </a:lnTo>
                  <a:lnTo>
                    <a:pt x="466" y="257"/>
                  </a:lnTo>
                  <a:lnTo>
                    <a:pt x="468" y="257"/>
                  </a:lnTo>
                  <a:lnTo>
                    <a:pt x="470" y="257"/>
                  </a:lnTo>
                  <a:lnTo>
                    <a:pt x="471" y="256"/>
                  </a:lnTo>
                  <a:lnTo>
                    <a:pt x="471" y="254"/>
                  </a:lnTo>
                  <a:lnTo>
                    <a:pt x="473" y="256"/>
                  </a:lnTo>
                  <a:lnTo>
                    <a:pt x="475" y="256"/>
                  </a:lnTo>
                  <a:lnTo>
                    <a:pt x="476" y="257"/>
                  </a:lnTo>
                  <a:lnTo>
                    <a:pt x="478" y="256"/>
                  </a:lnTo>
                  <a:lnTo>
                    <a:pt x="480" y="256"/>
                  </a:lnTo>
                  <a:lnTo>
                    <a:pt x="480" y="257"/>
                  </a:lnTo>
                  <a:lnTo>
                    <a:pt x="481" y="257"/>
                  </a:lnTo>
                  <a:lnTo>
                    <a:pt x="483" y="257"/>
                  </a:lnTo>
                  <a:lnTo>
                    <a:pt x="483" y="256"/>
                  </a:lnTo>
                  <a:lnTo>
                    <a:pt x="483" y="254"/>
                  </a:lnTo>
                  <a:lnTo>
                    <a:pt x="483" y="252"/>
                  </a:lnTo>
                  <a:lnTo>
                    <a:pt x="483" y="251"/>
                  </a:lnTo>
                  <a:lnTo>
                    <a:pt x="483" y="249"/>
                  </a:lnTo>
                  <a:lnTo>
                    <a:pt x="485" y="246"/>
                  </a:lnTo>
                  <a:lnTo>
                    <a:pt x="486" y="246"/>
                  </a:lnTo>
                  <a:lnTo>
                    <a:pt x="486" y="247"/>
                  </a:lnTo>
                  <a:lnTo>
                    <a:pt x="486" y="249"/>
                  </a:lnTo>
                  <a:lnTo>
                    <a:pt x="486" y="251"/>
                  </a:lnTo>
                  <a:lnTo>
                    <a:pt x="488" y="251"/>
                  </a:lnTo>
                  <a:lnTo>
                    <a:pt x="490" y="252"/>
                  </a:lnTo>
                  <a:lnTo>
                    <a:pt x="491" y="252"/>
                  </a:lnTo>
                  <a:lnTo>
                    <a:pt x="491" y="251"/>
                  </a:lnTo>
                  <a:lnTo>
                    <a:pt x="491" y="249"/>
                  </a:lnTo>
                  <a:lnTo>
                    <a:pt x="490" y="246"/>
                  </a:lnTo>
                  <a:lnTo>
                    <a:pt x="488" y="244"/>
                  </a:lnTo>
                  <a:lnTo>
                    <a:pt x="488" y="243"/>
                  </a:lnTo>
                  <a:lnTo>
                    <a:pt x="490" y="243"/>
                  </a:lnTo>
                  <a:lnTo>
                    <a:pt x="490" y="241"/>
                  </a:lnTo>
                  <a:lnTo>
                    <a:pt x="490" y="239"/>
                  </a:lnTo>
                  <a:lnTo>
                    <a:pt x="491" y="239"/>
                  </a:lnTo>
                  <a:lnTo>
                    <a:pt x="493" y="239"/>
                  </a:lnTo>
                  <a:lnTo>
                    <a:pt x="495" y="238"/>
                  </a:lnTo>
                  <a:lnTo>
                    <a:pt x="496" y="239"/>
                  </a:lnTo>
                  <a:lnTo>
                    <a:pt x="496" y="241"/>
                  </a:lnTo>
                  <a:lnTo>
                    <a:pt x="498" y="241"/>
                  </a:lnTo>
                  <a:lnTo>
                    <a:pt x="498" y="239"/>
                  </a:lnTo>
                  <a:lnTo>
                    <a:pt x="499" y="239"/>
                  </a:lnTo>
                  <a:lnTo>
                    <a:pt x="499" y="238"/>
                  </a:lnTo>
                  <a:lnTo>
                    <a:pt x="499" y="236"/>
                  </a:lnTo>
                  <a:lnTo>
                    <a:pt x="501" y="236"/>
                  </a:lnTo>
                  <a:lnTo>
                    <a:pt x="501" y="234"/>
                  </a:lnTo>
                  <a:lnTo>
                    <a:pt x="503" y="236"/>
                  </a:lnTo>
                  <a:lnTo>
                    <a:pt x="504" y="236"/>
                  </a:lnTo>
                  <a:lnTo>
                    <a:pt x="506" y="236"/>
                  </a:lnTo>
                  <a:lnTo>
                    <a:pt x="506" y="234"/>
                  </a:lnTo>
                  <a:lnTo>
                    <a:pt x="504" y="234"/>
                  </a:lnTo>
                  <a:lnTo>
                    <a:pt x="504" y="233"/>
                  </a:lnTo>
                  <a:lnTo>
                    <a:pt x="506" y="233"/>
                  </a:lnTo>
                  <a:lnTo>
                    <a:pt x="508" y="233"/>
                  </a:lnTo>
                  <a:lnTo>
                    <a:pt x="509" y="233"/>
                  </a:lnTo>
                  <a:lnTo>
                    <a:pt x="509" y="231"/>
                  </a:lnTo>
                  <a:lnTo>
                    <a:pt x="509" y="229"/>
                  </a:lnTo>
                  <a:lnTo>
                    <a:pt x="509" y="231"/>
                  </a:lnTo>
                  <a:lnTo>
                    <a:pt x="511" y="231"/>
                  </a:lnTo>
                  <a:lnTo>
                    <a:pt x="513" y="231"/>
                  </a:lnTo>
                  <a:lnTo>
                    <a:pt x="513" y="229"/>
                  </a:lnTo>
                  <a:lnTo>
                    <a:pt x="511" y="229"/>
                  </a:lnTo>
                  <a:lnTo>
                    <a:pt x="513" y="228"/>
                  </a:lnTo>
                  <a:lnTo>
                    <a:pt x="514" y="228"/>
                  </a:lnTo>
                  <a:lnTo>
                    <a:pt x="514" y="226"/>
                  </a:lnTo>
                  <a:lnTo>
                    <a:pt x="514" y="224"/>
                  </a:lnTo>
                  <a:lnTo>
                    <a:pt x="516" y="224"/>
                  </a:lnTo>
                  <a:lnTo>
                    <a:pt x="516" y="223"/>
                  </a:lnTo>
                  <a:lnTo>
                    <a:pt x="518" y="223"/>
                  </a:lnTo>
                  <a:lnTo>
                    <a:pt x="519" y="221"/>
                  </a:lnTo>
                  <a:lnTo>
                    <a:pt x="521" y="219"/>
                  </a:lnTo>
                  <a:lnTo>
                    <a:pt x="523" y="218"/>
                  </a:lnTo>
                  <a:lnTo>
                    <a:pt x="523" y="216"/>
                  </a:lnTo>
                  <a:lnTo>
                    <a:pt x="524" y="216"/>
                  </a:lnTo>
                  <a:lnTo>
                    <a:pt x="526" y="216"/>
                  </a:lnTo>
                  <a:lnTo>
                    <a:pt x="528" y="216"/>
                  </a:lnTo>
                  <a:lnTo>
                    <a:pt x="529" y="214"/>
                  </a:lnTo>
                  <a:lnTo>
                    <a:pt x="529" y="213"/>
                  </a:lnTo>
                  <a:lnTo>
                    <a:pt x="531" y="213"/>
                  </a:lnTo>
                  <a:lnTo>
                    <a:pt x="531" y="211"/>
                  </a:lnTo>
                  <a:lnTo>
                    <a:pt x="532" y="210"/>
                  </a:lnTo>
                  <a:lnTo>
                    <a:pt x="534" y="208"/>
                  </a:lnTo>
                  <a:lnTo>
                    <a:pt x="536" y="208"/>
                  </a:lnTo>
                  <a:lnTo>
                    <a:pt x="536" y="210"/>
                  </a:lnTo>
                  <a:lnTo>
                    <a:pt x="536" y="211"/>
                  </a:lnTo>
                  <a:lnTo>
                    <a:pt x="537" y="210"/>
                  </a:lnTo>
                  <a:lnTo>
                    <a:pt x="537" y="208"/>
                  </a:lnTo>
                  <a:lnTo>
                    <a:pt x="539" y="206"/>
                  </a:lnTo>
                  <a:lnTo>
                    <a:pt x="539" y="208"/>
                  </a:lnTo>
                  <a:lnTo>
                    <a:pt x="541" y="210"/>
                  </a:lnTo>
                  <a:lnTo>
                    <a:pt x="542" y="210"/>
                  </a:lnTo>
                  <a:lnTo>
                    <a:pt x="544" y="210"/>
                  </a:lnTo>
                  <a:lnTo>
                    <a:pt x="546" y="210"/>
                  </a:lnTo>
                  <a:lnTo>
                    <a:pt x="547" y="208"/>
                  </a:lnTo>
                  <a:lnTo>
                    <a:pt x="546" y="208"/>
                  </a:lnTo>
                  <a:lnTo>
                    <a:pt x="544" y="208"/>
                  </a:lnTo>
                  <a:lnTo>
                    <a:pt x="542" y="206"/>
                  </a:lnTo>
                  <a:lnTo>
                    <a:pt x="542" y="205"/>
                  </a:lnTo>
                  <a:lnTo>
                    <a:pt x="541" y="205"/>
                  </a:lnTo>
                  <a:lnTo>
                    <a:pt x="541" y="203"/>
                  </a:lnTo>
                  <a:lnTo>
                    <a:pt x="541" y="201"/>
                  </a:lnTo>
                  <a:lnTo>
                    <a:pt x="542" y="201"/>
                  </a:lnTo>
                  <a:lnTo>
                    <a:pt x="544" y="201"/>
                  </a:lnTo>
                  <a:lnTo>
                    <a:pt x="542" y="203"/>
                  </a:lnTo>
                  <a:lnTo>
                    <a:pt x="544" y="205"/>
                  </a:lnTo>
                  <a:lnTo>
                    <a:pt x="546" y="205"/>
                  </a:lnTo>
                  <a:lnTo>
                    <a:pt x="547" y="203"/>
                  </a:lnTo>
                  <a:lnTo>
                    <a:pt x="549" y="201"/>
                  </a:lnTo>
                  <a:lnTo>
                    <a:pt x="549" y="200"/>
                  </a:lnTo>
                  <a:lnTo>
                    <a:pt x="547" y="200"/>
                  </a:lnTo>
                  <a:lnTo>
                    <a:pt x="547" y="198"/>
                  </a:lnTo>
                  <a:lnTo>
                    <a:pt x="546" y="198"/>
                  </a:lnTo>
                  <a:lnTo>
                    <a:pt x="546" y="196"/>
                  </a:lnTo>
                  <a:lnTo>
                    <a:pt x="546" y="195"/>
                  </a:lnTo>
                  <a:lnTo>
                    <a:pt x="547" y="195"/>
                  </a:lnTo>
                  <a:lnTo>
                    <a:pt x="547" y="193"/>
                  </a:lnTo>
                  <a:lnTo>
                    <a:pt x="549" y="195"/>
                  </a:lnTo>
                  <a:lnTo>
                    <a:pt x="551" y="195"/>
                  </a:lnTo>
                  <a:lnTo>
                    <a:pt x="551" y="193"/>
                  </a:lnTo>
                  <a:lnTo>
                    <a:pt x="551" y="191"/>
                  </a:lnTo>
                  <a:lnTo>
                    <a:pt x="552" y="191"/>
                  </a:lnTo>
                  <a:lnTo>
                    <a:pt x="552" y="190"/>
                  </a:lnTo>
                  <a:lnTo>
                    <a:pt x="552" y="188"/>
                  </a:lnTo>
                  <a:lnTo>
                    <a:pt x="552" y="186"/>
                  </a:lnTo>
                  <a:lnTo>
                    <a:pt x="554" y="186"/>
                  </a:lnTo>
                  <a:lnTo>
                    <a:pt x="556" y="188"/>
                  </a:lnTo>
                  <a:lnTo>
                    <a:pt x="557" y="188"/>
                  </a:lnTo>
                  <a:lnTo>
                    <a:pt x="557" y="186"/>
                  </a:lnTo>
                  <a:lnTo>
                    <a:pt x="559" y="186"/>
                  </a:lnTo>
                  <a:lnTo>
                    <a:pt x="561" y="186"/>
                  </a:lnTo>
                  <a:lnTo>
                    <a:pt x="562" y="186"/>
                  </a:lnTo>
                  <a:lnTo>
                    <a:pt x="564" y="186"/>
                  </a:lnTo>
                  <a:lnTo>
                    <a:pt x="565" y="186"/>
                  </a:lnTo>
                  <a:lnTo>
                    <a:pt x="567" y="188"/>
                  </a:lnTo>
                  <a:lnTo>
                    <a:pt x="567" y="190"/>
                  </a:lnTo>
                  <a:lnTo>
                    <a:pt x="567" y="191"/>
                  </a:lnTo>
                  <a:lnTo>
                    <a:pt x="569" y="193"/>
                  </a:lnTo>
                  <a:lnTo>
                    <a:pt x="570" y="195"/>
                  </a:lnTo>
                  <a:lnTo>
                    <a:pt x="569" y="195"/>
                  </a:lnTo>
                  <a:lnTo>
                    <a:pt x="570" y="196"/>
                  </a:lnTo>
                  <a:lnTo>
                    <a:pt x="570" y="198"/>
                  </a:lnTo>
                  <a:lnTo>
                    <a:pt x="574" y="198"/>
                  </a:lnTo>
                  <a:lnTo>
                    <a:pt x="575" y="198"/>
                  </a:lnTo>
                  <a:lnTo>
                    <a:pt x="577" y="198"/>
                  </a:lnTo>
                  <a:lnTo>
                    <a:pt x="577" y="196"/>
                  </a:lnTo>
                  <a:lnTo>
                    <a:pt x="579" y="196"/>
                  </a:lnTo>
                  <a:lnTo>
                    <a:pt x="580" y="196"/>
                  </a:lnTo>
                  <a:lnTo>
                    <a:pt x="582" y="195"/>
                  </a:lnTo>
                  <a:lnTo>
                    <a:pt x="584" y="195"/>
                  </a:lnTo>
                  <a:lnTo>
                    <a:pt x="585" y="195"/>
                  </a:lnTo>
                  <a:lnTo>
                    <a:pt x="589" y="193"/>
                  </a:lnTo>
                  <a:lnTo>
                    <a:pt x="590" y="193"/>
                  </a:lnTo>
                  <a:lnTo>
                    <a:pt x="592" y="195"/>
                  </a:lnTo>
                  <a:lnTo>
                    <a:pt x="593" y="193"/>
                  </a:lnTo>
                  <a:lnTo>
                    <a:pt x="595" y="193"/>
                  </a:lnTo>
                  <a:lnTo>
                    <a:pt x="595" y="191"/>
                  </a:lnTo>
                  <a:lnTo>
                    <a:pt x="597" y="191"/>
                  </a:lnTo>
                  <a:lnTo>
                    <a:pt x="597" y="190"/>
                  </a:lnTo>
                  <a:lnTo>
                    <a:pt x="598" y="190"/>
                  </a:lnTo>
                  <a:lnTo>
                    <a:pt x="598" y="186"/>
                  </a:lnTo>
                  <a:lnTo>
                    <a:pt x="600" y="186"/>
                  </a:lnTo>
                  <a:lnTo>
                    <a:pt x="600" y="185"/>
                  </a:lnTo>
                  <a:lnTo>
                    <a:pt x="602" y="183"/>
                  </a:lnTo>
                  <a:lnTo>
                    <a:pt x="602" y="182"/>
                  </a:lnTo>
                  <a:lnTo>
                    <a:pt x="603" y="182"/>
                  </a:lnTo>
                  <a:lnTo>
                    <a:pt x="603" y="183"/>
                  </a:lnTo>
                  <a:lnTo>
                    <a:pt x="605" y="185"/>
                  </a:lnTo>
                  <a:lnTo>
                    <a:pt x="607" y="183"/>
                  </a:lnTo>
                  <a:lnTo>
                    <a:pt x="608" y="182"/>
                  </a:lnTo>
                  <a:lnTo>
                    <a:pt x="608" y="183"/>
                  </a:lnTo>
                  <a:lnTo>
                    <a:pt x="610" y="185"/>
                  </a:lnTo>
                  <a:lnTo>
                    <a:pt x="612" y="185"/>
                  </a:lnTo>
                  <a:lnTo>
                    <a:pt x="612" y="186"/>
                  </a:lnTo>
                  <a:lnTo>
                    <a:pt x="613" y="186"/>
                  </a:lnTo>
                  <a:lnTo>
                    <a:pt x="613" y="188"/>
                  </a:lnTo>
                  <a:lnTo>
                    <a:pt x="617" y="190"/>
                  </a:lnTo>
                  <a:lnTo>
                    <a:pt x="618" y="190"/>
                  </a:lnTo>
                  <a:lnTo>
                    <a:pt x="618" y="188"/>
                  </a:lnTo>
                  <a:lnTo>
                    <a:pt x="620" y="186"/>
                  </a:lnTo>
                  <a:lnTo>
                    <a:pt x="622" y="186"/>
                  </a:lnTo>
                  <a:lnTo>
                    <a:pt x="620" y="185"/>
                  </a:lnTo>
                  <a:lnTo>
                    <a:pt x="618" y="183"/>
                  </a:lnTo>
                  <a:lnTo>
                    <a:pt x="618" y="182"/>
                  </a:lnTo>
                  <a:lnTo>
                    <a:pt x="618" y="180"/>
                  </a:lnTo>
                  <a:lnTo>
                    <a:pt x="618" y="178"/>
                  </a:lnTo>
                  <a:lnTo>
                    <a:pt x="620" y="178"/>
                  </a:lnTo>
                  <a:lnTo>
                    <a:pt x="620" y="177"/>
                  </a:lnTo>
                  <a:lnTo>
                    <a:pt x="620" y="175"/>
                  </a:lnTo>
                  <a:lnTo>
                    <a:pt x="622" y="175"/>
                  </a:lnTo>
                  <a:lnTo>
                    <a:pt x="623" y="175"/>
                  </a:lnTo>
                  <a:lnTo>
                    <a:pt x="625" y="177"/>
                  </a:lnTo>
                  <a:lnTo>
                    <a:pt x="626" y="177"/>
                  </a:lnTo>
                  <a:lnTo>
                    <a:pt x="628" y="177"/>
                  </a:lnTo>
                  <a:lnTo>
                    <a:pt x="626" y="175"/>
                  </a:lnTo>
                  <a:lnTo>
                    <a:pt x="626" y="173"/>
                  </a:lnTo>
                  <a:lnTo>
                    <a:pt x="626" y="172"/>
                  </a:lnTo>
                  <a:lnTo>
                    <a:pt x="628" y="172"/>
                  </a:lnTo>
                  <a:lnTo>
                    <a:pt x="630" y="170"/>
                  </a:lnTo>
                  <a:lnTo>
                    <a:pt x="633" y="170"/>
                  </a:lnTo>
                  <a:lnTo>
                    <a:pt x="633" y="168"/>
                  </a:lnTo>
                  <a:lnTo>
                    <a:pt x="635" y="168"/>
                  </a:lnTo>
                  <a:lnTo>
                    <a:pt x="635" y="167"/>
                  </a:lnTo>
                  <a:lnTo>
                    <a:pt x="636" y="167"/>
                  </a:lnTo>
                  <a:lnTo>
                    <a:pt x="636" y="165"/>
                  </a:lnTo>
                  <a:lnTo>
                    <a:pt x="638" y="165"/>
                  </a:lnTo>
                  <a:lnTo>
                    <a:pt x="640" y="165"/>
                  </a:lnTo>
                  <a:lnTo>
                    <a:pt x="641" y="167"/>
                  </a:lnTo>
                  <a:lnTo>
                    <a:pt x="641" y="168"/>
                  </a:lnTo>
                  <a:lnTo>
                    <a:pt x="643" y="168"/>
                  </a:lnTo>
                  <a:lnTo>
                    <a:pt x="645" y="168"/>
                  </a:lnTo>
                  <a:lnTo>
                    <a:pt x="646" y="168"/>
                  </a:lnTo>
                  <a:lnTo>
                    <a:pt x="648" y="168"/>
                  </a:lnTo>
                  <a:lnTo>
                    <a:pt x="650" y="170"/>
                  </a:lnTo>
                  <a:lnTo>
                    <a:pt x="651" y="170"/>
                  </a:lnTo>
                  <a:lnTo>
                    <a:pt x="653" y="170"/>
                  </a:lnTo>
                  <a:lnTo>
                    <a:pt x="655" y="167"/>
                  </a:lnTo>
                  <a:lnTo>
                    <a:pt x="656" y="167"/>
                  </a:lnTo>
                  <a:lnTo>
                    <a:pt x="658" y="165"/>
                  </a:lnTo>
                  <a:lnTo>
                    <a:pt x="658" y="163"/>
                  </a:lnTo>
                  <a:lnTo>
                    <a:pt x="656" y="162"/>
                  </a:lnTo>
                  <a:lnTo>
                    <a:pt x="658" y="160"/>
                  </a:lnTo>
                  <a:lnTo>
                    <a:pt x="656" y="160"/>
                  </a:lnTo>
                  <a:lnTo>
                    <a:pt x="656" y="158"/>
                  </a:lnTo>
                  <a:lnTo>
                    <a:pt x="658" y="157"/>
                  </a:lnTo>
                  <a:lnTo>
                    <a:pt x="658" y="155"/>
                  </a:lnTo>
                  <a:lnTo>
                    <a:pt x="659" y="155"/>
                  </a:lnTo>
                  <a:lnTo>
                    <a:pt x="661" y="155"/>
                  </a:lnTo>
                  <a:lnTo>
                    <a:pt x="659" y="153"/>
                  </a:lnTo>
                  <a:lnTo>
                    <a:pt x="659" y="152"/>
                  </a:lnTo>
                  <a:lnTo>
                    <a:pt x="661" y="152"/>
                  </a:lnTo>
                  <a:lnTo>
                    <a:pt x="663" y="152"/>
                  </a:lnTo>
                  <a:lnTo>
                    <a:pt x="663" y="150"/>
                  </a:lnTo>
                  <a:lnTo>
                    <a:pt x="663" y="149"/>
                  </a:lnTo>
                  <a:lnTo>
                    <a:pt x="663" y="147"/>
                  </a:lnTo>
                  <a:lnTo>
                    <a:pt x="664" y="145"/>
                  </a:lnTo>
                  <a:lnTo>
                    <a:pt x="664" y="144"/>
                  </a:lnTo>
                  <a:lnTo>
                    <a:pt x="663" y="142"/>
                  </a:lnTo>
                  <a:lnTo>
                    <a:pt x="664" y="142"/>
                  </a:lnTo>
                  <a:lnTo>
                    <a:pt x="664" y="140"/>
                  </a:lnTo>
                  <a:lnTo>
                    <a:pt x="664" y="139"/>
                  </a:lnTo>
                  <a:lnTo>
                    <a:pt x="663" y="139"/>
                  </a:lnTo>
                  <a:lnTo>
                    <a:pt x="664" y="137"/>
                  </a:lnTo>
                  <a:lnTo>
                    <a:pt x="664" y="135"/>
                  </a:lnTo>
                  <a:lnTo>
                    <a:pt x="664" y="134"/>
                  </a:lnTo>
                  <a:lnTo>
                    <a:pt x="663" y="134"/>
                  </a:lnTo>
                  <a:lnTo>
                    <a:pt x="663" y="132"/>
                  </a:lnTo>
                  <a:lnTo>
                    <a:pt x="661" y="132"/>
                  </a:lnTo>
                  <a:lnTo>
                    <a:pt x="659" y="132"/>
                  </a:lnTo>
                  <a:lnTo>
                    <a:pt x="658" y="130"/>
                  </a:lnTo>
                  <a:lnTo>
                    <a:pt x="656" y="130"/>
                  </a:lnTo>
                  <a:lnTo>
                    <a:pt x="656" y="127"/>
                  </a:lnTo>
                  <a:lnTo>
                    <a:pt x="656" y="125"/>
                  </a:lnTo>
                  <a:lnTo>
                    <a:pt x="655" y="125"/>
                  </a:lnTo>
                  <a:lnTo>
                    <a:pt x="655" y="124"/>
                  </a:lnTo>
                  <a:lnTo>
                    <a:pt x="655" y="122"/>
                  </a:lnTo>
                  <a:lnTo>
                    <a:pt x="655" y="120"/>
                  </a:lnTo>
                  <a:lnTo>
                    <a:pt x="655" y="119"/>
                  </a:lnTo>
                  <a:lnTo>
                    <a:pt x="655" y="117"/>
                  </a:lnTo>
                  <a:lnTo>
                    <a:pt x="656" y="116"/>
                  </a:lnTo>
                  <a:lnTo>
                    <a:pt x="656" y="114"/>
                  </a:lnTo>
                  <a:lnTo>
                    <a:pt x="658" y="112"/>
                  </a:lnTo>
                  <a:lnTo>
                    <a:pt x="658" y="111"/>
                  </a:lnTo>
                  <a:lnTo>
                    <a:pt x="658" y="109"/>
                  </a:lnTo>
                  <a:lnTo>
                    <a:pt x="658" y="107"/>
                  </a:lnTo>
                  <a:lnTo>
                    <a:pt x="656" y="107"/>
                  </a:lnTo>
                  <a:lnTo>
                    <a:pt x="655" y="107"/>
                  </a:lnTo>
                  <a:lnTo>
                    <a:pt x="655" y="106"/>
                  </a:lnTo>
                  <a:lnTo>
                    <a:pt x="655" y="104"/>
                  </a:lnTo>
                  <a:lnTo>
                    <a:pt x="655" y="102"/>
                  </a:lnTo>
                  <a:lnTo>
                    <a:pt x="655" y="101"/>
                  </a:lnTo>
                  <a:lnTo>
                    <a:pt x="653" y="101"/>
                  </a:lnTo>
                  <a:lnTo>
                    <a:pt x="653" y="102"/>
                  </a:lnTo>
                  <a:lnTo>
                    <a:pt x="651" y="102"/>
                  </a:lnTo>
                  <a:lnTo>
                    <a:pt x="651" y="104"/>
                  </a:lnTo>
                  <a:lnTo>
                    <a:pt x="650" y="102"/>
                  </a:lnTo>
                  <a:lnTo>
                    <a:pt x="648" y="102"/>
                  </a:lnTo>
                  <a:lnTo>
                    <a:pt x="646" y="102"/>
                  </a:lnTo>
                  <a:lnTo>
                    <a:pt x="645" y="101"/>
                  </a:lnTo>
                  <a:lnTo>
                    <a:pt x="645" y="99"/>
                  </a:lnTo>
                  <a:lnTo>
                    <a:pt x="645" y="97"/>
                  </a:lnTo>
                  <a:lnTo>
                    <a:pt x="645" y="96"/>
                  </a:lnTo>
                  <a:lnTo>
                    <a:pt x="645" y="94"/>
                  </a:lnTo>
                  <a:lnTo>
                    <a:pt x="645" y="92"/>
                  </a:lnTo>
                  <a:lnTo>
                    <a:pt x="643" y="92"/>
                  </a:lnTo>
                  <a:lnTo>
                    <a:pt x="641" y="92"/>
                  </a:lnTo>
                  <a:lnTo>
                    <a:pt x="640" y="94"/>
                  </a:lnTo>
                  <a:lnTo>
                    <a:pt x="638" y="92"/>
                  </a:lnTo>
                  <a:lnTo>
                    <a:pt x="636" y="92"/>
                  </a:lnTo>
                  <a:lnTo>
                    <a:pt x="635" y="91"/>
                  </a:lnTo>
                  <a:lnTo>
                    <a:pt x="636" y="91"/>
                  </a:lnTo>
                  <a:lnTo>
                    <a:pt x="636" y="89"/>
                  </a:lnTo>
                  <a:lnTo>
                    <a:pt x="636" y="87"/>
                  </a:lnTo>
                  <a:lnTo>
                    <a:pt x="638" y="87"/>
                  </a:lnTo>
                  <a:lnTo>
                    <a:pt x="638" y="86"/>
                  </a:lnTo>
                  <a:lnTo>
                    <a:pt x="636" y="86"/>
                  </a:lnTo>
                  <a:lnTo>
                    <a:pt x="638" y="84"/>
                  </a:lnTo>
                  <a:lnTo>
                    <a:pt x="640" y="84"/>
                  </a:lnTo>
                  <a:lnTo>
                    <a:pt x="641" y="84"/>
                  </a:lnTo>
                  <a:lnTo>
                    <a:pt x="641" y="83"/>
                  </a:lnTo>
                  <a:lnTo>
                    <a:pt x="643" y="83"/>
                  </a:lnTo>
                  <a:lnTo>
                    <a:pt x="645" y="81"/>
                  </a:lnTo>
                  <a:lnTo>
                    <a:pt x="645" y="79"/>
                  </a:lnTo>
                  <a:lnTo>
                    <a:pt x="643" y="79"/>
                  </a:lnTo>
                  <a:lnTo>
                    <a:pt x="643" y="78"/>
                  </a:lnTo>
                  <a:lnTo>
                    <a:pt x="643" y="76"/>
                  </a:lnTo>
                  <a:lnTo>
                    <a:pt x="643" y="74"/>
                  </a:lnTo>
                  <a:lnTo>
                    <a:pt x="641" y="73"/>
                  </a:lnTo>
                  <a:lnTo>
                    <a:pt x="641" y="71"/>
                  </a:lnTo>
                  <a:lnTo>
                    <a:pt x="643" y="69"/>
                  </a:lnTo>
                  <a:lnTo>
                    <a:pt x="643" y="68"/>
                  </a:lnTo>
                  <a:lnTo>
                    <a:pt x="643" y="66"/>
                  </a:lnTo>
                  <a:lnTo>
                    <a:pt x="645" y="66"/>
                  </a:lnTo>
                  <a:lnTo>
                    <a:pt x="645" y="64"/>
                  </a:lnTo>
                  <a:lnTo>
                    <a:pt x="646" y="63"/>
                  </a:lnTo>
                  <a:lnTo>
                    <a:pt x="648" y="63"/>
                  </a:lnTo>
                  <a:lnTo>
                    <a:pt x="650" y="61"/>
                  </a:lnTo>
                  <a:lnTo>
                    <a:pt x="650" y="59"/>
                  </a:lnTo>
                  <a:lnTo>
                    <a:pt x="651" y="59"/>
                  </a:lnTo>
                  <a:lnTo>
                    <a:pt x="651" y="58"/>
                  </a:lnTo>
                  <a:lnTo>
                    <a:pt x="653" y="56"/>
                  </a:lnTo>
                  <a:lnTo>
                    <a:pt x="655" y="56"/>
                  </a:lnTo>
                  <a:lnTo>
                    <a:pt x="656" y="56"/>
                  </a:lnTo>
                  <a:lnTo>
                    <a:pt x="656" y="54"/>
                  </a:lnTo>
                  <a:lnTo>
                    <a:pt x="658" y="53"/>
                  </a:lnTo>
                  <a:lnTo>
                    <a:pt x="658" y="51"/>
                  </a:lnTo>
                  <a:lnTo>
                    <a:pt x="659" y="51"/>
                  </a:lnTo>
                  <a:lnTo>
                    <a:pt x="661" y="51"/>
                  </a:lnTo>
                  <a:lnTo>
                    <a:pt x="661" y="50"/>
                  </a:lnTo>
                  <a:lnTo>
                    <a:pt x="661" y="48"/>
                  </a:lnTo>
                  <a:lnTo>
                    <a:pt x="661" y="46"/>
                  </a:lnTo>
                  <a:lnTo>
                    <a:pt x="659" y="46"/>
                  </a:lnTo>
                  <a:lnTo>
                    <a:pt x="658" y="45"/>
                  </a:lnTo>
                  <a:lnTo>
                    <a:pt x="659" y="43"/>
                  </a:lnTo>
                  <a:lnTo>
                    <a:pt x="661" y="43"/>
                  </a:lnTo>
                  <a:lnTo>
                    <a:pt x="663" y="43"/>
                  </a:lnTo>
                  <a:lnTo>
                    <a:pt x="661" y="41"/>
                  </a:lnTo>
                  <a:lnTo>
                    <a:pt x="661" y="40"/>
                  </a:lnTo>
                  <a:lnTo>
                    <a:pt x="663" y="38"/>
                  </a:lnTo>
                  <a:lnTo>
                    <a:pt x="664" y="38"/>
                  </a:lnTo>
                  <a:lnTo>
                    <a:pt x="664" y="36"/>
                  </a:lnTo>
                  <a:lnTo>
                    <a:pt x="666" y="36"/>
                  </a:lnTo>
                  <a:lnTo>
                    <a:pt x="666" y="35"/>
                  </a:lnTo>
                  <a:lnTo>
                    <a:pt x="666" y="33"/>
                  </a:lnTo>
                  <a:lnTo>
                    <a:pt x="666" y="31"/>
                  </a:lnTo>
                  <a:lnTo>
                    <a:pt x="666" y="30"/>
                  </a:lnTo>
                  <a:lnTo>
                    <a:pt x="668" y="30"/>
                  </a:lnTo>
                  <a:lnTo>
                    <a:pt x="668" y="28"/>
                  </a:lnTo>
                  <a:lnTo>
                    <a:pt x="669" y="26"/>
                  </a:lnTo>
                  <a:lnTo>
                    <a:pt x="671" y="26"/>
                  </a:lnTo>
                  <a:lnTo>
                    <a:pt x="671" y="25"/>
                  </a:lnTo>
                  <a:lnTo>
                    <a:pt x="673" y="25"/>
                  </a:lnTo>
                  <a:lnTo>
                    <a:pt x="674" y="25"/>
                  </a:lnTo>
                  <a:lnTo>
                    <a:pt x="676" y="25"/>
                  </a:lnTo>
                  <a:lnTo>
                    <a:pt x="678" y="25"/>
                  </a:lnTo>
                  <a:lnTo>
                    <a:pt x="678" y="23"/>
                  </a:lnTo>
                  <a:lnTo>
                    <a:pt x="678" y="21"/>
                  </a:lnTo>
                  <a:lnTo>
                    <a:pt x="679" y="21"/>
                  </a:lnTo>
                  <a:lnTo>
                    <a:pt x="681" y="21"/>
                  </a:lnTo>
                  <a:lnTo>
                    <a:pt x="683" y="21"/>
                  </a:lnTo>
                  <a:lnTo>
                    <a:pt x="684" y="20"/>
                  </a:lnTo>
                  <a:lnTo>
                    <a:pt x="683" y="20"/>
                  </a:lnTo>
                  <a:lnTo>
                    <a:pt x="683" y="18"/>
                  </a:lnTo>
                  <a:lnTo>
                    <a:pt x="681" y="17"/>
                  </a:lnTo>
                  <a:lnTo>
                    <a:pt x="681" y="15"/>
                  </a:lnTo>
                  <a:lnTo>
                    <a:pt x="681" y="13"/>
                  </a:lnTo>
                  <a:lnTo>
                    <a:pt x="679" y="13"/>
                  </a:lnTo>
                  <a:lnTo>
                    <a:pt x="678" y="15"/>
                  </a:lnTo>
                  <a:lnTo>
                    <a:pt x="676" y="15"/>
                  </a:lnTo>
                  <a:lnTo>
                    <a:pt x="674" y="13"/>
                  </a:lnTo>
                  <a:lnTo>
                    <a:pt x="674" y="12"/>
                  </a:lnTo>
                  <a:lnTo>
                    <a:pt x="674" y="10"/>
                  </a:lnTo>
                  <a:lnTo>
                    <a:pt x="673" y="10"/>
                  </a:lnTo>
                  <a:lnTo>
                    <a:pt x="673" y="8"/>
                  </a:lnTo>
                  <a:lnTo>
                    <a:pt x="671" y="8"/>
                  </a:lnTo>
                  <a:lnTo>
                    <a:pt x="671" y="7"/>
                  </a:lnTo>
                  <a:lnTo>
                    <a:pt x="671" y="5"/>
                  </a:lnTo>
                  <a:lnTo>
                    <a:pt x="669" y="3"/>
                  </a:lnTo>
                  <a:lnTo>
                    <a:pt x="671" y="3"/>
                  </a:lnTo>
                  <a:lnTo>
                    <a:pt x="671" y="2"/>
                  </a:lnTo>
                  <a:lnTo>
                    <a:pt x="673" y="2"/>
                  </a:lnTo>
                  <a:lnTo>
                    <a:pt x="673" y="0"/>
                  </a:lnTo>
                  <a:lnTo>
                    <a:pt x="673" y="2"/>
                  </a:lnTo>
                  <a:lnTo>
                    <a:pt x="674" y="2"/>
                  </a:lnTo>
                  <a:lnTo>
                    <a:pt x="674" y="3"/>
                  </a:lnTo>
                  <a:lnTo>
                    <a:pt x="674" y="5"/>
                  </a:lnTo>
                  <a:lnTo>
                    <a:pt x="674" y="7"/>
                  </a:lnTo>
                </a:path>
              </a:pathLst>
            </a:custGeom>
            <a:noFill/>
            <a:ln w="4763">
              <a:solidFill>
                <a:srgbClr val="FFFFFF"/>
              </a:solidFill>
              <a:prstDash val="solid"/>
              <a:round/>
              <a:headEnd/>
              <a:tailEnd/>
            </a:ln>
          </p:spPr>
          <p:txBody>
            <a:bodyPr/>
            <a:lstStyle/>
            <a:p>
              <a:endParaRPr lang="en-US"/>
            </a:p>
          </p:txBody>
        </p:sp>
        <p:sp>
          <p:nvSpPr>
            <p:cNvPr id="40981" name="Freeform 20"/>
            <p:cNvSpPr>
              <a:spLocks/>
            </p:cNvSpPr>
            <p:nvPr/>
          </p:nvSpPr>
          <p:spPr bwMode="auto">
            <a:xfrm>
              <a:off x="2379" y="2038"/>
              <a:ext cx="117" cy="726"/>
            </a:xfrm>
            <a:custGeom>
              <a:avLst/>
              <a:gdLst>
                <a:gd name="T0" fmla="*/ 7 w 117"/>
                <a:gd name="T1" fmla="*/ 716 h 726"/>
                <a:gd name="T2" fmla="*/ 7 w 117"/>
                <a:gd name="T3" fmla="*/ 711 h 726"/>
                <a:gd name="T4" fmla="*/ 17 w 117"/>
                <a:gd name="T5" fmla="*/ 700 h 726"/>
                <a:gd name="T6" fmla="*/ 12 w 117"/>
                <a:gd name="T7" fmla="*/ 690 h 726"/>
                <a:gd name="T8" fmla="*/ 23 w 117"/>
                <a:gd name="T9" fmla="*/ 685 h 726"/>
                <a:gd name="T10" fmla="*/ 27 w 117"/>
                <a:gd name="T11" fmla="*/ 675 h 726"/>
                <a:gd name="T12" fmla="*/ 37 w 117"/>
                <a:gd name="T13" fmla="*/ 669 h 726"/>
                <a:gd name="T14" fmla="*/ 37 w 117"/>
                <a:gd name="T15" fmla="*/ 654 h 726"/>
                <a:gd name="T16" fmla="*/ 38 w 117"/>
                <a:gd name="T17" fmla="*/ 645 h 726"/>
                <a:gd name="T18" fmla="*/ 38 w 117"/>
                <a:gd name="T19" fmla="*/ 632 h 726"/>
                <a:gd name="T20" fmla="*/ 43 w 117"/>
                <a:gd name="T21" fmla="*/ 622 h 726"/>
                <a:gd name="T22" fmla="*/ 43 w 117"/>
                <a:gd name="T23" fmla="*/ 608 h 726"/>
                <a:gd name="T24" fmla="*/ 38 w 117"/>
                <a:gd name="T25" fmla="*/ 598 h 726"/>
                <a:gd name="T26" fmla="*/ 33 w 117"/>
                <a:gd name="T27" fmla="*/ 586 h 726"/>
                <a:gd name="T28" fmla="*/ 33 w 117"/>
                <a:gd name="T29" fmla="*/ 575 h 726"/>
                <a:gd name="T30" fmla="*/ 30 w 117"/>
                <a:gd name="T31" fmla="*/ 560 h 726"/>
                <a:gd name="T32" fmla="*/ 33 w 117"/>
                <a:gd name="T33" fmla="*/ 550 h 726"/>
                <a:gd name="T34" fmla="*/ 27 w 117"/>
                <a:gd name="T35" fmla="*/ 533 h 726"/>
                <a:gd name="T36" fmla="*/ 35 w 117"/>
                <a:gd name="T37" fmla="*/ 518 h 726"/>
                <a:gd name="T38" fmla="*/ 43 w 117"/>
                <a:gd name="T39" fmla="*/ 512 h 726"/>
                <a:gd name="T40" fmla="*/ 38 w 117"/>
                <a:gd name="T41" fmla="*/ 499 h 726"/>
                <a:gd name="T42" fmla="*/ 25 w 117"/>
                <a:gd name="T43" fmla="*/ 492 h 726"/>
                <a:gd name="T44" fmla="*/ 15 w 117"/>
                <a:gd name="T45" fmla="*/ 479 h 726"/>
                <a:gd name="T46" fmla="*/ 27 w 117"/>
                <a:gd name="T47" fmla="*/ 469 h 726"/>
                <a:gd name="T48" fmla="*/ 40 w 117"/>
                <a:gd name="T49" fmla="*/ 474 h 726"/>
                <a:gd name="T50" fmla="*/ 55 w 117"/>
                <a:gd name="T51" fmla="*/ 477 h 726"/>
                <a:gd name="T52" fmla="*/ 70 w 117"/>
                <a:gd name="T53" fmla="*/ 474 h 726"/>
                <a:gd name="T54" fmla="*/ 83 w 117"/>
                <a:gd name="T55" fmla="*/ 469 h 726"/>
                <a:gd name="T56" fmla="*/ 98 w 117"/>
                <a:gd name="T57" fmla="*/ 466 h 726"/>
                <a:gd name="T58" fmla="*/ 108 w 117"/>
                <a:gd name="T59" fmla="*/ 452 h 726"/>
                <a:gd name="T60" fmla="*/ 114 w 117"/>
                <a:gd name="T61" fmla="*/ 438 h 726"/>
                <a:gd name="T62" fmla="*/ 109 w 117"/>
                <a:gd name="T63" fmla="*/ 419 h 726"/>
                <a:gd name="T64" fmla="*/ 96 w 117"/>
                <a:gd name="T65" fmla="*/ 413 h 726"/>
                <a:gd name="T66" fmla="*/ 93 w 117"/>
                <a:gd name="T67" fmla="*/ 400 h 726"/>
                <a:gd name="T68" fmla="*/ 93 w 117"/>
                <a:gd name="T69" fmla="*/ 385 h 726"/>
                <a:gd name="T70" fmla="*/ 91 w 117"/>
                <a:gd name="T71" fmla="*/ 372 h 726"/>
                <a:gd name="T72" fmla="*/ 101 w 117"/>
                <a:gd name="T73" fmla="*/ 355 h 726"/>
                <a:gd name="T74" fmla="*/ 111 w 117"/>
                <a:gd name="T75" fmla="*/ 345 h 726"/>
                <a:gd name="T76" fmla="*/ 111 w 117"/>
                <a:gd name="T77" fmla="*/ 330 h 726"/>
                <a:gd name="T78" fmla="*/ 114 w 117"/>
                <a:gd name="T79" fmla="*/ 314 h 726"/>
                <a:gd name="T80" fmla="*/ 108 w 117"/>
                <a:gd name="T81" fmla="*/ 299 h 726"/>
                <a:gd name="T82" fmla="*/ 109 w 117"/>
                <a:gd name="T83" fmla="*/ 287 h 726"/>
                <a:gd name="T84" fmla="*/ 104 w 117"/>
                <a:gd name="T85" fmla="*/ 271 h 726"/>
                <a:gd name="T86" fmla="*/ 99 w 117"/>
                <a:gd name="T87" fmla="*/ 254 h 726"/>
                <a:gd name="T88" fmla="*/ 96 w 117"/>
                <a:gd name="T89" fmla="*/ 241 h 726"/>
                <a:gd name="T90" fmla="*/ 99 w 117"/>
                <a:gd name="T91" fmla="*/ 231 h 726"/>
                <a:gd name="T92" fmla="*/ 98 w 117"/>
                <a:gd name="T93" fmla="*/ 218 h 726"/>
                <a:gd name="T94" fmla="*/ 99 w 117"/>
                <a:gd name="T95" fmla="*/ 208 h 726"/>
                <a:gd name="T96" fmla="*/ 98 w 117"/>
                <a:gd name="T97" fmla="*/ 195 h 726"/>
                <a:gd name="T98" fmla="*/ 108 w 117"/>
                <a:gd name="T99" fmla="*/ 182 h 726"/>
                <a:gd name="T100" fmla="*/ 109 w 117"/>
                <a:gd name="T101" fmla="*/ 169 h 726"/>
                <a:gd name="T102" fmla="*/ 106 w 117"/>
                <a:gd name="T103" fmla="*/ 154 h 726"/>
                <a:gd name="T104" fmla="*/ 111 w 117"/>
                <a:gd name="T105" fmla="*/ 141 h 726"/>
                <a:gd name="T106" fmla="*/ 106 w 117"/>
                <a:gd name="T107" fmla="*/ 129 h 726"/>
                <a:gd name="T108" fmla="*/ 108 w 117"/>
                <a:gd name="T109" fmla="*/ 119 h 726"/>
                <a:gd name="T110" fmla="*/ 114 w 117"/>
                <a:gd name="T111" fmla="*/ 109 h 726"/>
                <a:gd name="T112" fmla="*/ 114 w 117"/>
                <a:gd name="T113" fmla="*/ 94 h 726"/>
                <a:gd name="T114" fmla="*/ 109 w 117"/>
                <a:gd name="T115" fmla="*/ 81 h 726"/>
                <a:gd name="T116" fmla="*/ 103 w 117"/>
                <a:gd name="T117" fmla="*/ 66 h 726"/>
                <a:gd name="T118" fmla="*/ 96 w 117"/>
                <a:gd name="T119" fmla="*/ 52 h 726"/>
                <a:gd name="T120" fmla="*/ 94 w 117"/>
                <a:gd name="T121" fmla="*/ 35 h 726"/>
                <a:gd name="T122" fmla="*/ 93 w 117"/>
                <a:gd name="T123" fmla="*/ 19 h 726"/>
                <a:gd name="T124" fmla="*/ 89 w 117"/>
                <a:gd name="T125" fmla="*/ 5 h 72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17" h="726">
                  <a:moveTo>
                    <a:pt x="0" y="725"/>
                  </a:moveTo>
                  <a:lnTo>
                    <a:pt x="0" y="726"/>
                  </a:lnTo>
                  <a:lnTo>
                    <a:pt x="2" y="726"/>
                  </a:lnTo>
                  <a:lnTo>
                    <a:pt x="4" y="726"/>
                  </a:lnTo>
                  <a:lnTo>
                    <a:pt x="5" y="726"/>
                  </a:lnTo>
                  <a:lnTo>
                    <a:pt x="5" y="725"/>
                  </a:lnTo>
                  <a:lnTo>
                    <a:pt x="5" y="723"/>
                  </a:lnTo>
                  <a:lnTo>
                    <a:pt x="5" y="721"/>
                  </a:lnTo>
                  <a:lnTo>
                    <a:pt x="5" y="720"/>
                  </a:lnTo>
                  <a:lnTo>
                    <a:pt x="5" y="718"/>
                  </a:lnTo>
                  <a:lnTo>
                    <a:pt x="7" y="716"/>
                  </a:lnTo>
                  <a:lnTo>
                    <a:pt x="5" y="715"/>
                  </a:lnTo>
                  <a:lnTo>
                    <a:pt x="4" y="715"/>
                  </a:lnTo>
                  <a:lnTo>
                    <a:pt x="4" y="713"/>
                  </a:lnTo>
                  <a:lnTo>
                    <a:pt x="4" y="711"/>
                  </a:lnTo>
                  <a:lnTo>
                    <a:pt x="4" y="710"/>
                  </a:lnTo>
                  <a:lnTo>
                    <a:pt x="2" y="708"/>
                  </a:lnTo>
                  <a:lnTo>
                    <a:pt x="4" y="708"/>
                  </a:lnTo>
                  <a:lnTo>
                    <a:pt x="4" y="710"/>
                  </a:lnTo>
                  <a:lnTo>
                    <a:pt x="5" y="710"/>
                  </a:lnTo>
                  <a:lnTo>
                    <a:pt x="5" y="711"/>
                  </a:lnTo>
                  <a:lnTo>
                    <a:pt x="7" y="711"/>
                  </a:lnTo>
                  <a:lnTo>
                    <a:pt x="7" y="710"/>
                  </a:lnTo>
                  <a:lnTo>
                    <a:pt x="9" y="708"/>
                  </a:lnTo>
                  <a:lnTo>
                    <a:pt x="9" y="706"/>
                  </a:lnTo>
                  <a:lnTo>
                    <a:pt x="9" y="705"/>
                  </a:lnTo>
                  <a:lnTo>
                    <a:pt x="9" y="703"/>
                  </a:lnTo>
                  <a:lnTo>
                    <a:pt x="10" y="703"/>
                  </a:lnTo>
                  <a:lnTo>
                    <a:pt x="12" y="703"/>
                  </a:lnTo>
                  <a:lnTo>
                    <a:pt x="14" y="703"/>
                  </a:lnTo>
                  <a:lnTo>
                    <a:pt x="15" y="703"/>
                  </a:lnTo>
                  <a:lnTo>
                    <a:pt x="15" y="702"/>
                  </a:lnTo>
                  <a:lnTo>
                    <a:pt x="17" y="700"/>
                  </a:lnTo>
                  <a:lnTo>
                    <a:pt x="15" y="698"/>
                  </a:lnTo>
                  <a:lnTo>
                    <a:pt x="14" y="698"/>
                  </a:lnTo>
                  <a:lnTo>
                    <a:pt x="12" y="698"/>
                  </a:lnTo>
                  <a:lnTo>
                    <a:pt x="10" y="698"/>
                  </a:lnTo>
                  <a:lnTo>
                    <a:pt x="10" y="697"/>
                  </a:lnTo>
                  <a:lnTo>
                    <a:pt x="10" y="695"/>
                  </a:lnTo>
                  <a:lnTo>
                    <a:pt x="9" y="695"/>
                  </a:lnTo>
                  <a:lnTo>
                    <a:pt x="9" y="693"/>
                  </a:lnTo>
                  <a:lnTo>
                    <a:pt x="10" y="693"/>
                  </a:lnTo>
                  <a:lnTo>
                    <a:pt x="12" y="692"/>
                  </a:lnTo>
                  <a:lnTo>
                    <a:pt x="12" y="690"/>
                  </a:lnTo>
                  <a:lnTo>
                    <a:pt x="14" y="690"/>
                  </a:lnTo>
                  <a:lnTo>
                    <a:pt x="14" y="692"/>
                  </a:lnTo>
                  <a:lnTo>
                    <a:pt x="15" y="693"/>
                  </a:lnTo>
                  <a:lnTo>
                    <a:pt x="15" y="692"/>
                  </a:lnTo>
                  <a:lnTo>
                    <a:pt x="17" y="692"/>
                  </a:lnTo>
                  <a:lnTo>
                    <a:pt x="17" y="690"/>
                  </a:lnTo>
                  <a:lnTo>
                    <a:pt x="18" y="688"/>
                  </a:lnTo>
                  <a:lnTo>
                    <a:pt x="20" y="685"/>
                  </a:lnTo>
                  <a:lnTo>
                    <a:pt x="20" y="683"/>
                  </a:lnTo>
                  <a:lnTo>
                    <a:pt x="22" y="683"/>
                  </a:lnTo>
                  <a:lnTo>
                    <a:pt x="23" y="685"/>
                  </a:lnTo>
                  <a:lnTo>
                    <a:pt x="23" y="683"/>
                  </a:lnTo>
                  <a:lnTo>
                    <a:pt x="25" y="683"/>
                  </a:lnTo>
                  <a:lnTo>
                    <a:pt x="25" y="682"/>
                  </a:lnTo>
                  <a:lnTo>
                    <a:pt x="27" y="680"/>
                  </a:lnTo>
                  <a:lnTo>
                    <a:pt x="28" y="682"/>
                  </a:lnTo>
                  <a:lnTo>
                    <a:pt x="30" y="683"/>
                  </a:lnTo>
                  <a:lnTo>
                    <a:pt x="30" y="682"/>
                  </a:lnTo>
                  <a:lnTo>
                    <a:pt x="28" y="680"/>
                  </a:lnTo>
                  <a:lnTo>
                    <a:pt x="28" y="678"/>
                  </a:lnTo>
                  <a:lnTo>
                    <a:pt x="27" y="677"/>
                  </a:lnTo>
                  <a:lnTo>
                    <a:pt x="27" y="675"/>
                  </a:lnTo>
                  <a:lnTo>
                    <a:pt x="28" y="674"/>
                  </a:lnTo>
                  <a:lnTo>
                    <a:pt x="28" y="672"/>
                  </a:lnTo>
                  <a:lnTo>
                    <a:pt x="30" y="672"/>
                  </a:lnTo>
                  <a:lnTo>
                    <a:pt x="32" y="672"/>
                  </a:lnTo>
                  <a:lnTo>
                    <a:pt x="33" y="672"/>
                  </a:lnTo>
                  <a:lnTo>
                    <a:pt x="35" y="672"/>
                  </a:lnTo>
                  <a:lnTo>
                    <a:pt x="35" y="674"/>
                  </a:lnTo>
                  <a:lnTo>
                    <a:pt x="37" y="674"/>
                  </a:lnTo>
                  <a:lnTo>
                    <a:pt x="37" y="672"/>
                  </a:lnTo>
                  <a:lnTo>
                    <a:pt x="37" y="670"/>
                  </a:lnTo>
                  <a:lnTo>
                    <a:pt x="37" y="669"/>
                  </a:lnTo>
                  <a:lnTo>
                    <a:pt x="37" y="667"/>
                  </a:lnTo>
                  <a:lnTo>
                    <a:pt x="38" y="667"/>
                  </a:lnTo>
                  <a:lnTo>
                    <a:pt x="37" y="665"/>
                  </a:lnTo>
                  <a:lnTo>
                    <a:pt x="35" y="664"/>
                  </a:lnTo>
                  <a:lnTo>
                    <a:pt x="35" y="662"/>
                  </a:lnTo>
                  <a:lnTo>
                    <a:pt x="33" y="660"/>
                  </a:lnTo>
                  <a:lnTo>
                    <a:pt x="33" y="659"/>
                  </a:lnTo>
                  <a:lnTo>
                    <a:pt x="33" y="657"/>
                  </a:lnTo>
                  <a:lnTo>
                    <a:pt x="35" y="657"/>
                  </a:lnTo>
                  <a:lnTo>
                    <a:pt x="35" y="655"/>
                  </a:lnTo>
                  <a:lnTo>
                    <a:pt x="37" y="654"/>
                  </a:lnTo>
                  <a:lnTo>
                    <a:pt x="38" y="654"/>
                  </a:lnTo>
                  <a:lnTo>
                    <a:pt x="40" y="654"/>
                  </a:lnTo>
                  <a:lnTo>
                    <a:pt x="40" y="652"/>
                  </a:lnTo>
                  <a:lnTo>
                    <a:pt x="40" y="650"/>
                  </a:lnTo>
                  <a:lnTo>
                    <a:pt x="42" y="650"/>
                  </a:lnTo>
                  <a:lnTo>
                    <a:pt x="43" y="650"/>
                  </a:lnTo>
                  <a:lnTo>
                    <a:pt x="43" y="649"/>
                  </a:lnTo>
                  <a:lnTo>
                    <a:pt x="42" y="649"/>
                  </a:lnTo>
                  <a:lnTo>
                    <a:pt x="40" y="649"/>
                  </a:lnTo>
                  <a:lnTo>
                    <a:pt x="38" y="647"/>
                  </a:lnTo>
                  <a:lnTo>
                    <a:pt x="38" y="645"/>
                  </a:lnTo>
                  <a:lnTo>
                    <a:pt x="38" y="644"/>
                  </a:lnTo>
                  <a:lnTo>
                    <a:pt x="37" y="644"/>
                  </a:lnTo>
                  <a:lnTo>
                    <a:pt x="37" y="642"/>
                  </a:lnTo>
                  <a:lnTo>
                    <a:pt x="35" y="641"/>
                  </a:lnTo>
                  <a:lnTo>
                    <a:pt x="35" y="639"/>
                  </a:lnTo>
                  <a:lnTo>
                    <a:pt x="37" y="639"/>
                  </a:lnTo>
                  <a:lnTo>
                    <a:pt x="37" y="637"/>
                  </a:lnTo>
                  <a:lnTo>
                    <a:pt x="38" y="637"/>
                  </a:lnTo>
                  <a:lnTo>
                    <a:pt x="37" y="636"/>
                  </a:lnTo>
                  <a:lnTo>
                    <a:pt x="37" y="634"/>
                  </a:lnTo>
                  <a:lnTo>
                    <a:pt x="38" y="632"/>
                  </a:lnTo>
                  <a:lnTo>
                    <a:pt x="40" y="632"/>
                  </a:lnTo>
                  <a:lnTo>
                    <a:pt x="40" y="634"/>
                  </a:lnTo>
                  <a:lnTo>
                    <a:pt x="42" y="634"/>
                  </a:lnTo>
                  <a:lnTo>
                    <a:pt x="43" y="634"/>
                  </a:lnTo>
                  <a:lnTo>
                    <a:pt x="43" y="632"/>
                  </a:lnTo>
                  <a:lnTo>
                    <a:pt x="42" y="629"/>
                  </a:lnTo>
                  <a:lnTo>
                    <a:pt x="42" y="627"/>
                  </a:lnTo>
                  <a:lnTo>
                    <a:pt x="40" y="626"/>
                  </a:lnTo>
                  <a:lnTo>
                    <a:pt x="42" y="624"/>
                  </a:lnTo>
                  <a:lnTo>
                    <a:pt x="42" y="622"/>
                  </a:lnTo>
                  <a:lnTo>
                    <a:pt x="43" y="622"/>
                  </a:lnTo>
                  <a:lnTo>
                    <a:pt x="43" y="621"/>
                  </a:lnTo>
                  <a:lnTo>
                    <a:pt x="43" y="619"/>
                  </a:lnTo>
                  <a:lnTo>
                    <a:pt x="45" y="617"/>
                  </a:lnTo>
                  <a:lnTo>
                    <a:pt x="46" y="617"/>
                  </a:lnTo>
                  <a:lnTo>
                    <a:pt x="48" y="616"/>
                  </a:lnTo>
                  <a:lnTo>
                    <a:pt x="46" y="616"/>
                  </a:lnTo>
                  <a:lnTo>
                    <a:pt x="46" y="614"/>
                  </a:lnTo>
                  <a:lnTo>
                    <a:pt x="46" y="612"/>
                  </a:lnTo>
                  <a:lnTo>
                    <a:pt x="46" y="611"/>
                  </a:lnTo>
                  <a:lnTo>
                    <a:pt x="45" y="609"/>
                  </a:lnTo>
                  <a:lnTo>
                    <a:pt x="43" y="608"/>
                  </a:lnTo>
                  <a:lnTo>
                    <a:pt x="42" y="608"/>
                  </a:lnTo>
                  <a:lnTo>
                    <a:pt x="42" y="606"/>
                  </a:lnTo>
                  <a:lnTo>
                    <a:pt x="43" y="604"/>
                  </a:lnTo>
                  <a:lnTo>
                    <a:pt x="43" y="603"/>
                  </a:lnTo>
                  <a:lnTo>
                    <a:pt x="43" y="601"/>
                  </a:lnTo>
                  <a:lnTo>
                    <a:pt x="42" y="603"/>
                  </a:lnTo>
                  <a:lnTo>
                    <a:pt x="40" y="603"/>
                  </a:lnTo>
                  <a:lnTo>
                    <a:pt x="38" y="601"/>
                  </a:lnTo>
                  <a:lnTo>
                    <a:pt x="40" y="601"/>
                  </a:lnTo>
                  <a:lnTo>
                    <a:pt x="40" y="599"/>
                  </a:lnTo>
                  <a:lnTo>
                    <a:pt x="38" y="598"/>
                  </a:lnTo>
                  <a:lnTo>
                    <a:pt x="38" y="596"/>
                  </a:lnTo>
                  <a:lnTo>
                    <a:pt x="38" y="594"/>
                  </a:lnTo>
                  <a:lnTo>
                    <a:pt x="37" y="594"/>
                  </a:lnTo>
                  <a:lnTo>
                    <a:pt x="35" y="594"/>
                  </a:lnTo>
                  <a:lnTo>
                    <a:pt x="33" y="593"/>
                  </a:lnTo>
                  <a:lnTo>
                    <a:pt x="33" y="594"/>
                  </a:lnTo>
                  <a:lnTo>
                    <a:pt x="32" y="594"/>
                  </a:lnTo>
                  <a:lnTo>
                    <a:pt x="32" y="593"/>
                  </a:lnTo>
                  <a:lnTo>
                    <a:pt x="32" y="589"/>
                  </a:lnTo>
                  <a:lnTo>
                    <a:pt x="32" y="588"/>
                  </a:lnTo>
                  <a:lnTo>
                    <a:pt x="33" y="586"/>
                  </a:lnTo>
                  <a:lnTo>
                    <a:pt x="35" y="586"/>
                  </a:lnTo>
                  <a:lnTo>
                    <a:pt x="35" y="584"/>
                  </a:lnTo>
                  <a:lnTo>
                    <a:pt x="35" y="583"/>
                  </a:lnTo>
                  <a:lnTo>
                    <a:pt x="35" y="581"/>
                  </a:lnTo>
                  <a:lnTo>
                    <a:pt x="33" y="581"/>
                  </a:lnTo>
                  <a:lnTo>
                    <a:pt x="33" y="579"/>
                  </a:lnTo>
                  <a:lnTo>
                    <a:pt x="33" y="578"/>
                  </a:lnTo>
                  <a:lnTo>
                    <a:pt x="32" y="578"/>
                  </a:lnTo>
                  <a:lnTo>
                    <a:pt x="32" y="576"/>
                  </a:lnTo>
                  <a:lnTo>
                    <a:pt x="32" y="575"/>
                  </a:lnTo>
                  <a:lnTo>
                    <a:pt x="33" y="575"/>
                  </a:lnTo>
                  <a:lnTo>
                    <a:pt x="33" y="573"/>
                  </a:lnTo>
                  <a:lnTo>
                    <a:pt x="35" y="571"/>
                  </a:lnTo>
                  <a:lnTo>
                    <a:pt x="32" y="566"/>
                  </a:lnTo>
                  <a:lnTo>
                    <a:pt x="32" y="565"/>
                  </a:lnTo>
                  <a:lnTo>
                    <a:pt x="30" y="565"/>
                  </a:lnTo>
                  <a:lnTo>
                    <a:pt x="28" y="565"/>
                  </a:lnTo>
                  <a:lnTo>
                    <a:pt x="27" y="563"/>
                  </a:lnTo>
                  <a:lnTo>
                    <a:pt x="27" y="561"/>
                  </a:lnTo>
                  <a:lnTo>
                    <a:pt x="27" y="560"/>
                  </a:lnTo>
                  <a:lnTo>
                    <a:pt x="28" y="560"/>
                  </a:lnTo>
                  <a:lnTo>
                    <a:pt x="30" y="560"/>
                  </a:lnTo>
                  <a:lnTo>
                    <a:pt x="30" y="558"/>
                  </a:lnTo>
                  <a:lnTo>
                    <a:pt x="32" y="558"/>
                  </a:lnTo>
                  <a:lnTo>
                    <a:pt x="32" y="556"/>
                  </a:lnTo>
                  <a:lnTo>
                    <a:pt x="32" y="555"/>
                  </a:lnTo>
                  <a:lnTo>
                    <a:pt x="33" y="555"/>
                  </a:lnTo>
                  <a:lnTo>
                    <a:pt x="35" y="555"/>
                  </a:lnTo>
                  <a:lnTo>
                    <a:pt x="37" y="555"/>
                  </a:lnTo>
                  <a:lnTo>
                    <a:pt x="37" y="553"/>
                  </a:lnTo>
                  <a:lnTo>
                    <a:pt x="37" y="551"/>
                  </a:lnTo>
                  <a:lnTo>
                    <a:pt x="35" y="550"/>
                  </a:lnTo>
                  <a:lnTo>
                    <a:pt x="33" y="550"/>
                  </a:lnTo>
                  <a:lnTo>
                    <a:pt x="33" y="548"/>
                  </a:lnTo>
                  <a:lnTo>
                    <a:pt x="32" y="546"/>
                  </a:lnTo>
                  <a:lnTo>
                    <a:pt x="32" y="545"/>
                  </a:lnTo>
                  <a:lnTo>
                    <a:pt x="32" y="543"/>
                  </a:lnTo>
                  <a:lnTo>
                    <a:pt x="32" y="542"/>
                  </a:lnTo>
                  <a:lnTo>
                    <a:pt x="30" y="540"/>
                  </a:lnTo>
                  <a:lnTo>
                    <a:pt x="30" y="538"/>
                  </a:lnTo>
                  <a:lnTo>
                    <a:pt x="30" y="537"/>
                  </a:lnTo>
                  <a:lnTo>
                    <a:pt x="28" y="537"/>
                  </a:lnTo>
                  <a:lnTo>
                    <a:pt x="27" y="535"/>
                  </a:lnTo>
                  <a:lnTo>
                    <a:pt x="27" y="533"/>
                  </a:lnTo>
                  <a:lnTo>
                    <a:pt x="28" y="533"/>
                  </a:lnTo>
                  <a:lnTo>
                    <a:pt x="30" y="533"/>
                  </a:lnTo>
                  <a:lnTo>
                    <a:pt x="30" y="532"/>
                  </a:lnTo>
                  <a:lnTo>
                    <a:pt x="30" y="530"/>
                  </a:lnTo>
                  <a:lnTo>
                    <a:pt x="32" y="528"/>
                  </a:lnTo>
                  <a:lnTo>
                    <a:pt x="32" y="527"/>
                  </a:lnTo>
                  <a:lnTo>
                    <a:pt x="32" y="525"/>
                  </a:lnTo>
                  <a:lnTo>
                    <a:pt x="32" y="523"/>
                  </a:lnTo>
                  <a:lnTo>
                    <a:pt x="33" y="522"/>
                  </a:lnTo>
                  <a:lnTo>
                    <a:pt x="33" y="520"/>
                  </a:lnTo>
                  <a:lnTo>
                    <a:pt x="35" y="518"/>
                  </a:lnTo>
                  <a:lnTo>
                    <a:pt x="37" y="517"/>
                  </a:lnTo>
                  <a:lnTo>
                    <a:pt x="38" y="518"/>
                  </a:lnTo>
                  <a:lnTo>
                    <a:pt x="38" y="517"/>
                  </a:lnTo>
                  <a:lnTo>
                    <a:pt x="38" y="518"/>
                  </a:lnTo>
                  <a:lnTo>
                    <a:pt x="38" y="517"/>
                  </a:lnTo>
                  <a:lnTo>
                    <a:pt x="40" y="517"/>
                  </a:lnTo>
                  <a:lnTo>
                    <a:pt x="40" y="515"/>
                  </a:lnTo>
                  <a:lnTo>
                    <a:pt x="40" y="513"/>
                  </a:lnTo>
                  <a:lnTo>
                    <a:pt x="42" y="513"/>
                  </a:lnTo>
                  <a:lnTo>
                    <a:pt x="43" y="513"/>
                  </a:lnTo>
                  <a:lnTo>
                    <a:pt x="43" y="512"/>
                  </a:lnTo>
                  <a:lnTo>
                    <a:pt x="43" y="510"/>
                  </a:lnTo>
                  <a:lnTo>
                    <a:pt x="43" y="509"/>
                  </a:lnTo>
                  <a:lnTo>
                    <a:pt x="43" y="507"/>
                  </a:lnTo>
                  <a:lnTo>
                    <a:pt x="42" y="507"/>
                  </a:lnTo>
                  <a:lnTo>
                    <a:pt x="40" y="507"/>
                  </a:lnTo>
                  <a:lnTo>
                    <a:pt x="40" y="505"/>
                  </a:lnTo>
                  <a:lnTo>
                    <a:pt x="40" y="504"/>
                  </a:lnTo>
                  <a:lnTo>
                    <a:pt x="40" y="502"/>
                  </a:lnTo>
                  <a:lnTo>
                    <a:pt x="38" y="502"/>
                  </a:lnTo>
                  <a:lnTo>
                    <a:pt x="38" y="500"/>
                  </a:lnTo>
                  <a:lnTo>
                    <a:pt x="38" y="499"/>
                  </a:lnTo>
                  <a:lnTo>
                    <a:pt x="37" y="499"/>
                  </a:lnTo>
                  <a:lnTo>
                    <a:pt x="37" y="497"/>
                  </a:lnTo>
                  <a:lnTo>
                    <a:pt x="35" y="497"/>
                  </a:lnTo>
                  <a:lnTo>
                    <a:pt x="33" y="495"/>
                  </a:lnTo>
                  <a:lnTo>
                    <a:pt x="32" y="495"/>
                  </a:lnTo>
                  <a:lnTo>
                    <a:pt x="30" y="495"/>
                  </a:lnTo>
                  <a:lnTo>
                    <a:pt x="28" y="495"/>
                  </a:lnTo>
                  <a:lnTo>
                    <a:pt x="28" y="494"/>
                  </a:lnTo>
                  <a:lnTo>
                    <a:pt x="27" y="494"/>
                  </a:lnTo>
                  <a:lnTo>
                    <a:pt x="27" y="492"/>
                  </a:lnTo>
                  <a:lnTo>
                    <a:pt x="25" y="492"/>
                  </a:lnTo>
                  <a:lnTo>
                    <a:pt x="23" y="490"/>
                  </a:lnTo>
                  <a:lnTo>
                    <a:pt x="22" y="490"/>
                  </a:lnTo>
                  <a:lnTo>
                    <a:pt x="22" y="489"/>
                  </a:lnTo>
                  <a:lnTo>
                    <a:pt x="22" y="487"/>
                  </a:lnTo>
                  <a:lnTo>
                    <a:pt x="20" y="487"/>
                  </a:lnTo>
                  <a:lnTo>
                    <a:pt x="20" y="485"/>
                  </a:lnTo>
                  <a:lnTo>
                    <a:pt x="18" y="484"/>
                  </a:lnTo>
                  <a:lnTo>
                    <a:pt x="17" y="484"/>
                  </a:lnTo>
                  <a:lnTo>
                    <a:pt x="17" y="482"/>
                  </a:lnTo>
                  <a:lnTo>
                    <a:pt x="15" y="480"/>
                  </a:lnTo>
                  <a:lnTo>
                    <a:pt x="15" y="479"/>
                  </a:lnTo>
                  <a:lnTo>
                    <a:pt x="15" y="477"/>
                  </a:lnTo>
                  <a:lnTo>
                    <a:pt x="15" y="476"/>
                  </a:lnTo>
                  <a:lnTo>
                    <a:pt x="17" y="474"/>
                  </a:lnTo>
                  <a:lnTo>
                    <a:pt x="17" y="472"/>
                  </a:lnTo>
                  <a:lnTo>
                    <a:pt x="17" y="471"/>
                  </a:lnTo>
                  <a:lnTo>
                    <a:pt x="18" y="471"/>
                  </a:lnTo>
                  <a:lnTo>
                    <a:pt x="20" y="469"/>
                  </a:lnTo>
                  <a:lnTo>
                    <a:pt x="22" y="467"/>
                  </a:lnTo>
                  <a:lnTo>
                    <a:pt x="23" y="469"/>
                  </a:lnTo>
                  <a:lnTo>
                    <a:pt x="25" y="469"/>
                  </a:lnTo>
                  <a:lnTo>
                    <a:pt x="27" y="469"/>
                  </a:lnTo>
                  <a:lnTo>
                    <a:pt x="27" y="471"/>
                  </a:lnTo>
                  <a:lnTo>
                    <a:pt x="28" y="471"/>
                  </a:lnTo>
                  <a:lnTo>
                    <a:pt x="30" y="471"/>
                  </a:lnTo>
                  <a:lnTo>
                    <a:pt x="32" y="471"/>
                  </a:lnTo>
                  <a:lnTo>
                    <a:pt x="33" y="471"/>
                  </a:lnTo>
                  <a:lnTo>
                    <a:pt x="33" y="472"/>
                  </a:lnTo>
                  <a:lnTo>
                    <a:pt x="35" y="472"/>
                  </a:lnTo>
                  <a:lnTo>
                    <a:pt x="37" y="472"/>
                  </a:lnTo>
                  <a:lnTo>
                    <a:pt x="38" y="472"/>
                  </a:lnTo>
                  <a:lnTo>
                    <a:pt x="38" y="474"/>
                  </a:lnTo>
                  <a:lnTo>
                    <a:pt x="40" y="474"/>
                  </a:lnTo>
                  <a:lnTo>
                    <a:pt x="42" y="474"/>
                  </a:lnTo>
                  <a:lnTo>
                    <a:pt x="43" y="474"/>
                  </a:lnTo>
                  <a:lnTo>
                    <a:pt x="45" y="476"/>
                  </a:lnTo>
                  <a:lnTo>
                    <a:pt x="46" y="476"/>
                  </a:lnTo>
                  <a:lnTo>
                    <a:pt x="46" y="477"/>
                  </a:lnTo>
                  <a:lnTo>
                    <a:pt x="48" y="476"/>
                  </a:lnTo>
                  <a:lnTo>
                    <a:pt x="50" y="476"/>
                  </a:lnTo>
                  <a:lnTo>
                    <a:pt x="51" y="476"/>
                  </a:lnTo>
                  <a:lnTo>
                    <a:pt x="53" y="476"/>
                  </a:lnTo>
                  <a:lnTo>
                    <a:pt x="53" y="477"/>
                  </a:lnTo>
                  <a:lnTo>
                    <a:pt x="55" y="477"/>
                  </a:lnTo>
                  <a:lnTo>
                    <a:pt x="55" y="479"/>
                  </a:lnTo>
                  <a:lnTo>
                    <a:pt x="56" y="479"/>
                  </a:lnTo>
                  <a:lnTo>
                    <a:pt x="58" y="479"/>
                  </a:lnTo>
                  <a:lnTo>
                    <a:pt x="60" y="479"/>
                  </a:lnTo>
                  <a:lnTo>
                    <a:pt x="61" y="477"/>
                  </a:lnTo>
                  <a:lnTo>
                    <a:pt x="61" y="476"/>
                  </a:lnTo>
                  <a:lnTo>
                    <a:pt x="63" y="476"/>
                  </a:lnTo>
                  <a:lnTo>
                    <a:pt x="65" y="476"/>
                  </a:lnTo>
                  <a:lnTo>
                    <a:pt x="66" y="476"/>
                  </a:lnTo>
                  <a:lnTo>
                    <a:pt x="68" y="476"/>
                  </a:lnTo>
                  <a:lnTo>
                    <a:pt x="70" y="474"/>
                  </a:lnTo>
                  <a:lnTo>
                    <a:pt x="70" y="472"/>
                  </a:lnTo>
                  <a:lnTo>
                    <a:pt x="71" y="472"/>
                  </a:lnTo>
                  <a:lnTo>
                    <a:pt x="73" y="472"/>
                  </a:lnTo>
                  <a:lnTo>
                    <a:pt x="76" y="474"/>
                  </a:lnTo>
                  <a:lnTo>
                    <a:pt x="78" y="474"/>
                  </a:lnTo>
                  <a:lnTo>
                    <a:pt x="78" y="472"/>
                  </a:lnTo>
                  <a:lnTo>
                    <a:pt x="79" y="472"/>
                  </a:lnTo>
                  <a:lnTo>
                    <a:pt x="79" y="471"/>
                  </a:lnTo>
                  <a:lnTo>
                    <a:pt x="79" y="469"/>
                  </a:lnTo>
                  <a:lnTo>
                    <a:pt x="81" y="469"/>
                  </a:lnTo>
                  <a:lnTo>
                    <a:pt x="83" y="469"/>
                  </a:lnTo>
                  <a:lnTo>
                    <a:pt x="83" y="471"/>
                  </a:lnTo>
                  <a:lnTo>
                    <a:pt x="84" y="471"/>
                  </a:lnTo>
                  <a:lnTo>
                    <a:pt x="86" y="469"/>
                  </a:lnTo>
                  <a:lnTo>
                    <a:pt x="88" y="469"/>
                  </a:lnTo>
                  <a:lnTo>
                    <a:pt x="88" y="467"/>
                  </a:lnTo>
                  <a:lnTo>
                    <a:pt x="89" y="467"/>
                  </a:lnTo>
                  <a:lnTo>
                    <a:pt x="91" y="466"/>
                  </a:lnTo>
                  <a:lnTo>
                    <a:pt x="93" y="466"/>
                  </a:lnTo>
                  <a:lnTo>
                    <a:pt x="94" y="466"/>
                  </a:lnTo>
                  <a:lnTo>
                    <a:pt x="96" y="467"/>
                  </a:lnTo>
                  <a:lnTo>
                    <a:pt x="98" y="466"/>
                  </a:lnTo>
                  <a:lnTo>
                    <a:pt x="99" y="466"/>
                  </a:lnTo>
                  <a:lnTo>
                    <a:pt x="101" y="464"/>
                  </a:lnTo>
                  <a:lnTo>
                    <a:pt x="101" y="462"/>
                  </a:lnTo>
                  <a:lnTo>
                    <a:pt x="103" y="461"/>
                  </a:lnTo>
                  <a:lnTo>
                    <a:pt x="103" y="459"/>
                  </a:lnTo>
                  <a:lnTo>
                    <a:pt x="103" y="457"/>
                  </a:lnTo>
                  <a:lnTo>
                    <a:pt x="104" y="457"/>
                  </a:lnTo>
                  <a:lnTo>
                    <a:pt x="104" y="456"/>
                  </a:lnTo>
                  <a:lnTo>
                    <a:pt x="104" y="454"/>
                  </a:lnTo>
                  <a:lnTo>
                    <a:pt x="106" y="452"/>
                  </a:lnTo>
                  <a:lnTo>
                    <a:pt x="108" y="452"/>
                  </a:lnTo>
                  <a:lnTo>
                    <a:pt x="108" y="451"/>
                  </a:lnTo>
                  <a:lnTo>
                    <a:pt x="109" y="449"/>
                  </a:lnTo>
                  <a:lnTo>
                    <a:pt x="111" y="447"/>
                  </a:lnTo>
                  <a:lnTo>
                    <a:pt x="112" y="447"/>
                  </a:lnTo>
                  <a:lnTo>
                    <a:pt x="112" y="446"/>
                  </a:lnTo>
                  <a:lnTo>
                    <a:pt x="114" y="444"/>
                  </a:lnTo>
                  <a:lnTo>
                    <a:pt x="116" y="443"/>
                  </a:lnTo>
                  <a:lnTo>
                    <a:pt x="116" y="441"/>
                  </a:lnTo>
                  <a:lnTo>
                    <a:pt x="116" y="439"/>
                  </a:lnTo>
                  <a:lnTo>
                    <a:pt x="114" y="439"/>
                  </a:lnTo>
                  <a:lnTo>
                    <a:pt x="114" y="438"/>
                  </a:lnTo>
                  <a:lnTo>
                    <a:pt x="116" y="436"/>
                  </a:lnTo>
                  <a:lnTo>
                    <a:pt x="116" y="434"/>
                  </a:lnTo>
                  <a:lnTo>
                    <a:pt x="116" y="433"/>
                  </a:lnTo>
                  <a:lnTo>
                    <a:pt x="114" y="431"/>
                  </a:lnTo>
                  <a:lnTo>
                    <a:pt x="114" y="429"/>
                  </a:lnTo>
                  <a:lnTo>
                    <a:pt x="114" y="428"/>
                  </a:lnTo>
                  <a:lnTo>
                    <a:pt x="112" y="426"/>
                  </a:lnTo>
                  <a:lnTo>
                    <a:pt x="111" y="424"/>
                  </a:lnTo>
                  <a:lnTo>
                    <a:pt x="111" y="423"/>
                  </a:lnTo>
                  <a:lnTo>
                    <a:pt x="111" y="421"/>
                  </a:lnTo>
                  <a:lnTo>
                    <a:pt x="109" y="419"/>
                  </a:lnTo>
                  <a:lnTo>
                    <a:pt x="108" y="419"/>
                  </a:lnTo>
                  <a:lnTo>
                    <a:pt x="106" y="419"/>
                  </a:lnTo>
                  <a:lnTo>
                    <a:pt x="106" y="418"/>
                  </a:lnTo>
                  <a:lnTo>
                    <a:pt x="104" y="418"/>
                  </a:lnTo>
                  <a:lnTo>
                    <a:pt x="104" y="416"/>
                  </a:lnTo>
                  <a:lnTo>
                    <a:pt x="103" y="416"/>
                  </a:lnTo>
                  <a:lnTo>
                    <a:pt x="101" y="416"/>
                  </a:lnTo>
                  <a:lnTo>
                    <a:pt x="98" y="416"/>
                  </a:lnTo>
                  <a:lnTo>
                    <a:pt x="98" y="415"/>
                  </a:lnTo>
                  <a:lnTo>
                    <a:pt x="96" y="415"/>
                  </a:lnTo>
                  <a:lnTo>
                    <a:pt x="96" y="413"/>
                  </a:lnTo>
                  <a:lnTo>
                    <a:pt x="94" y="413"/>
                  </a:lnTo>
                  <a:lnTo>
                    <a:pt x="94" y="411"/>
                  </a:lnTo>
                  <a:lnTo>
                    <a:pt x="93" y="411"/>
                  </a:lnTo>
                  <a:lnTo>
                    <a:pt x="91" y="410"/>
                  </a:lnTo>
                  <a:lnTo>
                    <a:pt x="91" y="408"/>
                  </a:lnTo>
                  <a:lnTo>
                    <a:pt x="91" y="406"/>
                  </a:lnTo>
                  <a:lnTo>
                    <a:pt x="91" y="405"/>
                  </a:lnTo>
                  <a:lnTo>
                    <a:pt x="91" y="403"/>
                  </a:lnTo>
                  <a:lnTo>
                    <a:pt x="91" y="401"/>
                  </a:lnTo>
                  <a:lnTo>
                    <a:pt x="91" y="400"/>
                  </a:lnTo>
                  <a:lnTo>
                    <a:pt x="93" y="400"/>
                  </a:lnTo>
                  <a:lnTo>
                    <a:pt x="93" y="398"/>
                  </a:lnTo>
                  <a:lnTo>
                    <a:pt x="93" y="396"/>
                  </a:lnTo>
                  <a:lnTo>
                    <a:pt x="94" y="395"/>
                  </a:lnTo>
                  <a:lnTo>
                    <a:pt x="96" y="393"/>
                  </a:lnTo>
                  <a:lnTo>
                    <a:pt x="98" y="393"/>
                  </a:lnTo>
                  <a:lnTo>
                    <a:pt x="96" y="391"/>
                  </a:lnTo>
                  <a:lnTo>
                    <a:pt x="96" y="390"/>
                  </a:lnTo>
                  <a:lnTo>
                    <a:pt x="94" y="390"/>
                  </a:lnTo>
                  <a:lnTo>
                    <a:pt x="96" y="388"/>
                  </a:lnTo>
                  <a:lnTo>
                    <a:pt x="94" y="386"/>
                  </a:lnTo>
                  <a:lnTo>
                    <a:pt x="93" y="385"/>
                  </a:lnTo>
                  <a:lnTo>
                    <a:pt x="93" y="383"/>
                  </a:lnTo>
                  <a:lnTo>
                    <a:pt x="93" y="382"/>
                  </a:lnTo>
                  <a:lnTo>
                    <a:pt x="93" y="380"/>
                  </a:lnTo>
                  <a:lnTo>
                    <a:pt x="93" y="378"/>
                  </a:lnTo>
                  <a:lnTo>
                    <a:pt x="94" y="377"/>
                  </a:lnTo>
                  <a:lnTo>
                    <a:pt x="96" y="377"/>
                  </a:lnTo>
                  <a:lnTo>
                    <a:pt x="96" y="375"/>
                  </a:lnTo>
                  <a:lnTo>
                    <a:pt x="96" y="373"/>
                  </a:lnTo>
                  <a:lnTo>
                    <a:pt x="96" y="372"/>
                  </a:lnTo>
                  <a:lnTo>
                    <a:pt x="94" y="372"/>
                  </a:lnTo>
                  <a:lnTo>
                    <a:pt x="91" y="372"/>
                  </a:lnTo>
                  <a:lnTo>
                    <a:pt x="91" y="370"/>
                  </a:lnTo>
                  <a:lnTo>
                    <a:pt x="91" y="368"/>
                  </a:lnTo>
                  <a:lnTo>
                    <a:pt x="91" y="367"/>
                  </a:lnTo>
                  <a:lnTo>
                    <a:pt x="91" y="365"/>
                  </a:lnTo>
                  <a:lnTo>
                    <a:pt x="93" y="363"/>
                  </a:lnTo>
                  <a:lnTo>
                    <a:pt x="94" y="362"/>
                  </a:lnTo>
                  <a:lnTo>
                    <a:pt x="96" y="360"/>
                  </a:lnTo>
                  <a:lnTo>
                    <a:pt x="98" y="358"/>
                  </a:lnTo>
                  <a:lnTo>
                    <a:pt x="99" y="358"/>
                  </a:lnTo>
                  <a:lnTo>
                    <a:pt x="99" y="357"/>
                  </a:lnTo>
                  <a:lnTo>
                    <a:pt x="101" y="355"/>
                  </a:lnTo>
                  <a:lnTo>
                    <a:pt x="103" y="355"/>
                  </a:lnTo>
                  <a:lnTo>
                    <a:pt x="104" y="355"/>
                  </a:lnTo>
                  <a:lnTo>
                    <a:pt x="106" y="355"/>
                  </a:lnTo>
                  <a:lnTo>
                    <a:pt x="108" y="355"/>
                  </a:lnTo>
                  <a:lnTo>
                    <a:pt x="108" y="353"/>
                  </a:lnTo>
                  <a:lnTo>
                    <a:pt x="109" y="353"/>
                  </a:lnTo>
                  <a:lnTo>
                    <a:pt x="111" y="352"/>
                  </a:lnTo>
                  <a:lnTo>
                    <a:pt x="112" y="350"/>
                  </a:lnTo>
                  <a:lnTo>
                    <a:pt x="112" y="349"/>
                  </a:lnTo>
                  <a:lnTo>
                    <a:pt x="112" y="347"/>
                  </a:lnTo>
                  <a:lnTo>
                    <a:pt x="111" y="345"/>
                  </a:lnTo>
                  <a:lnTo>
                    <a:pt x="109" y="344"/>
                  </a:lnTo>
                  <a:lnTo>
                    <a:pt x="109" y="342"/>
                  </a:lnTo>
                  <a:lnTo>
                    <a:pt x="109" y="340"/>
                  </a:lnTo>
                  <a:lnTo>
                    <a:pt x="109" y="339"/>
                  </a:lnTo>
                  <a:lnTo>
                    <a:pt x="109" y="337"/>
                  </a:lnTo>
                  <a:lnTo>
                    <a:pt x="109" y="335"/>
                  </a:lnTo>
                  <a:lnTo>
                    <a:pt x="108" y="334"/>
                  </a:lnTo>
                  <a:lnTo>
                    <a:pt x="108" y="332"/>
                  </a:lnTo>
                  <a:lnTo>
                    <a:pt x="108" y="330"/>
                  </a:lnTo>
                  <a:lnTo>
                    <a:pt x="109" y="330"/>
                  </a:lnTo>
                  <a:lnTo>
                    <a:pt x="111" y="330"/>
                  </a:lnTo>
                  <a:lnTo>
                    <a:pt x="112" y="330"/>
                  </a:lnTo>
                  <a:lnTo>
                    <a:pt x="114" y="329"/>
                  </a:lnTo>
                  <a:lnTo>
                    <a:pt x="114" y="327"/>
                  </a:lnTo>
                  <a:lnTo>
                    <a:pt x="116" y="325"/>
                  </a:lnTo>
                  <a:lnTo>
                    <a:pt x="116" y="322"/>
                  </a:lnTo>
                  <a:lnTo>
                    <a:pt x="117" y="320"/>
                  </a:lnTo>
                  <a:lnTo>
                    <a:pt x="117" y="319"/>
                  </a:lnTo>
                  <a:lnTo>
                    <a:pt x="116" y="317"/>
                  </a:lnTo>
                  <a:lnTo>
                    <a:pt x="114" y="317"/>
                  </a:lnTo>
                  <a:lnTo>
                    <a:pt x="114" y="316"/>
                  </a:lnTo>
                  <a:lnTo>
                    <a:pt x="114" y="314"/>
                  </a:lnTo>
                  <a:lnTo>
                    <a:pt x="112" y="312"/>
                  </a:lnTo>
                  <a:lnTo>
                    <a:pt x="111" y="311"/>
                  </a:lnTo>
                  <a:lnTo>
                    <a:pt x="111" y="309"/>
                  </a:lnTo>
                  <a:lnTo>
                    <a:pt x="111" y="307"/>
                  </a:lnTo>
                  <a:lnTo>
                    <a:pt x="111" y="306"/>
                  </a:lnTo>
                  <a:lnTo>
                    <a:pt x="111" y="304"/>
                  </a:lnTo>
                  <a:lnTo>
                    <a:pt x="111" y="302"/>
                  </a:lnTo>
                  <a:lnTo>
                    <a:pt x="109" y="302"/>
                  </a:lnTo>
                  <a:lnTo>
                    <a:pt x="109" y="301"/>
                  </a:lnTo>
                  <a:lnTo>
                    <a:pt x="109" y="299"/>
                  </a:lnTo>
                  <a:lnTo>
                    <a:pt x="108" y="299"/>
                  </a:lnTo>
                  <a:lnTo>
                    <a:pt x="108" y="297"/>
                  </a:lnTo>
                  <a:lnTo>
                    <a:pt x="108" y="296"/>
                  </a:lnTo>
                  <a:lnTo>
                    <a:pt x="106" y="296"/>
                  </a:lnTo>
                  <a:lnTo>
                    <a:pt x="106" y="294"/>
                  </a:lnTo>
                  <a:lnTo>
                    <a:pt x="108" y="292"/>
                  </a:lnTo>
                  <a:lnTo>
                    <a:pt x="108" y="291"/>
                  </a:lnTo>
                  <a:lnTo>
                    <a:pt x="109" y="291"/>
                  </a:lnTo>
                  <a:lnTo>
                    <a:pt x="109" y="289"/>
                  </a:lnTo>
                  <a:lnTo>
                    <a:pt x="111" y="289"/>
                  </a:lnTo>
                  <a:lnTo>
                    <a:pt x="109" y="289"/>
                  </a:lnTo>
                  <a:lnTo>
                    <a:pt x="109" y="287"/>
                  </a:lnTo>
                  <a:lnTo>
                    <a:pt x="109" y="286"/>
                  </a:lnTo>
                  <a:lnTo>
                    <a:pt x="109" y="284"/>
                  </a:lnTo>
                  <a:lnTo>
                    <a:pt x="111" y="283"/>
                  </a:lnTo>
                  <a:lnTo>
                    <a:pt x="111" y="281"/>
                  </a:lnTo>
                  <a:lnTo>
                    <a:pt x="109" y="279"/>
                  </a:lnTo>
                  <a:lnTo>
                    <a:pt x="109" y="278"/>
                  </a:lnTo>
                  <a:lnTo>
                    <a:pt x="108" y="278"/>
                  </a:lnTo>
                  <a:lnTo>
                    <a:pt x="108" y="276"/>
                  </a:lnTo>
                  <a:lnTo>
                    <a:pt x="108" y="274"/>
                  </a:lnTo>
                  <a:lnTo>
                    <a:pt x="106" y="273"/>
                  </a:lnTo>
                  <a:lnTo>
                    <a:pt x="104" y="271"/>
                  </a:lnTo>
                  <a:lnTo>
                    <a:pt x="103" y="268"/>
                  </a:lnTo>
                  <a:lnTo>
                    <a:pt x="104" y="266"/>
                  </a:lnTo>
                  <a:lnTo>
                    <a:pt x="104" y="264"/>
                  </a:lnTo>
                  <a:lnTo>
                    <a:pt x="103" y="263"/>
                  </a:lnTo>
                  <a:lnTo>
                    <a:pt x="101" y="263"/>
                  </a:lnTo>
                  <a:lnTo>
                    <a:pt x="101" y="261"/>
                  </a:lnTo>
                  <a:lnTo>
                    <a:pt x="101" y="259"/>
                  </a:lnTo>
                  <a:lnTo>
                    <a:pt x="101" y="258"/>
                  </a:lnTo>
                  <a:lnTo>
                    <a:pt x="99" y="258"/>
                  </a:lnTo>
                  <a:lnTo>
                    <a:pt x="99" y="256"/>
                  </a:lnTo>
                  <a:lnTo>
                    <a:pt x="99" y="254"/>
                  </a:lnTo>
                  <a:lnTo>
                    <a:pt x="98" y="254"/>
                  </a:lnTo>
                  <a:lnTo>
                    <a:pt x="96" y="254"/>
                  </a:lnTo>
                  <a:lnTo>
                    <a:pt x="96" y="253"/>
                  </a:lnTo>
                  <a:lnTo>
                    <a:pt x="96" y="251"/>
                  </a:lnTo>
                  <a:lnTo>
                    <a:pt x="98" y="250"/>
                  </a:lnTo>
                  <a:lnTo>
                    <a:pt x="98" y="248"/>
                  </a:lnTo>
                  <a:lnTo>
                    <a:pt x="96" y="248"/>
                  </a:lnTo>
                  <a:lnTo>
                    <a:pt x="96" y="246"/>
                  </a:lnTo>
                  <a:lnTo>
                    <a:pt x="98" y="245"/>
                  </a:lnTo>
                  <a:lnTo>
                    <a:pt x="98" y="243"/>
                  </a:lnTo>
                  <a:lnTo>
                    <a:pt x="96" y="241"/>
                  </a:lnTo>
                  <a:lnTo>
                    <a:pt x="94" y="241"/>
                  </a:lnTo>
                  <a:lnTo>
                    <a:pt x="96" y="240"/>
                  </a:lnTo>
                  <a:lnTo>
                    <a:pt x="96" y="238"/>
                  </a:lnTo>
                  <a:lnTo>
                    <a:pt x="98" y="238"/>
                  </a:lnTo>
                  <a:lnTo>
                    <a:pt x="98" y="236"/>
                  </a:lnTo>
                  <a:lnTo>
                    <a:pt x="96" y="236"/>
                  </a:lnTo>
                  <a:lnTo>
                    <a:pt x="96" y="235"/>
                  </a:lnTo>
                  <a:lnTo>
                    <a:pt x="98" y="235"/>
                  </a:lnTo>
                  <a:lnTo>
                    <a:pt x="99" y="235"/>
                  </a:lnTo>
                  <a:lnTo>
                    <a:pt x="99" y="233"/>
                  </a:lnTo>
                  <a:lnTo>
                    <a:pt x="99" y="231"/>
                  </a:lnTo>
                  <a:lnTo>
                    <a:pt x="99" y="228"/>
                  </a:lnTo>
                  <a:lnTo>
                    <a:pt x="98" y="228"/>
                  </a:lnTo>
                  <a:lnTo>
                    <a:pt x="98" y="226"/>
                  </a:lnTo>
                  <a:lnTo>
                    <a:pt x="98" y="225"/>
                  </a:lnTo>
                  <a:lnTo>
                    <a:pt x="96" y="225"/>
                  </a:lnTo>
                  <a:lnTo>
                    <a:pt x="98" y="223"/>
                  </a:lnTo>
                  <a:lnTo>
                    <a:pt x="98" y="221"/>
                  </a:lnTo>
                  <a:lnTo>
                    <a:pt x="96" y="220"/>
                  </a:lnTo>
                  <a:lnTo>
                    <a:pt x="96" y="218"/>
                  </a:lnTo>
                  <a:lnTo>
                    <a:pt x="98" y="220"/>
                  </a:lnTo>
                  <a:lnTo>
                    <a:pt x="98" y="218"/>
                  </a:lnTo>
                  <a:lnTo>
                    <a:pt x="99" y="218"/>
                  </a:lnTo>
                  <a:lnTo>
                    <a:pt x="99" y="217"/>
                  </a:lnTo>
                  <a:lnTo>
                    <a:pt x="98" y="217"/>
                  </a:lnTo>
                  <a:lnTo>
                    <a:pt x="98" y="215"/>
                  </a:lnTo>
                  <a:lnTo>
                    <a:pt x="99" y="215"/>
                  </a:lnTo>
                  <a:lnTo>
                    <a:pt x="99" y="213"/>
                  </a:lnTo>
                  <a:lnTo>
                    <a:pt x="99" y="212"/>
                  </a:lnTo>
                  <a:lnTo>
                    <a:pt x="101" y="212"/>
                  </a:lnTo>
                  <a:lnTo>
                    <a:pt x="101" y="210"/>
                  </a:lnTo>
                  <a:lnTo>
                    <a:pt x="99" y="210"/>
                  </a:lnTo>
                  <a:lnTo>
                    <a:pt x="99" y="208"/>
                  </a:lnTo>
                  <a:lnTo>
                    <a:pt x="101" y="208"/>
                  </a:lnTo>
                  <a:lnTo>
                    <a:pt x="101" y="207"/>
                  </a:lnTo>
                  <a:lnTo>
                    <a:pt x="99" y="205"/>
                  </a:lnTo>
                  <a:lnTo>
                    <a:pt x="101" y="203"/>
                  </a:lnTo>
                  <a:lnTo>
                    <a:pt x="101" y="202"/>
                  </a:lnTo>
                  <a:lnTo>
                    <a:pt x="101" y="200"/>
                  </a:lnTo>
                  <a:lnTo>
                    <a:pt x="101" y="198"/>
                  </a:lnTo>
                  <a:lnTo>
                    <a:pt x="101" y="197"/>
                  </a:lnTo>
                  <a:lnTo>
                    <a:pt x="99" y="197"/>
                  </a:lnTo>
                  <a:lnTo>
                    <a:pt x="98" y="197"/>
                  </a:lnTo>
                  <a:lnTo>
                    <a:pt x="98" y="195"/>
                  </a:lnTo>
                  <a:lnTo>
                    <a:pt x="98" y="193"/>
                  </a:lnTo>
                  <a:lnTo>
                    <a:pt x="99" y="193"/>
                  </a:lnTo>
                  <a:lnTo>
                    <a:pt x="101" y="192"/>
                  </a:lnTo>
                  <a:lnTo>
                    <a:pt x="103" y="190"/>
                  </a:lnTo>
                  <a:lnTo>
                    <a:pt x="103" y="187"/>
                  </a:lnTo>
                  <a:lnTo>
                    <a:pt x="104" y="187"/>
                  </a:lnTo>
                  <a:lnTo>
                    <a:pt x="104" y="185"/>
                  </a:lnTo>
                  <a:lnTo>
                    <a:pt x="106" y="185"/>
                  </a:lnTo>
                  <a:lnTo>
                    <a:pt x="106" y="184"/>
                  </a:lnTo>
                  <a:lnTo>
                    <a:pt x="108" y="184"/>
                  </a:lnTo>
                  <a:lnTo>
                    <a:pt x="108" y="182"/>
                  </a:lnTo>
                  <a:lnTo>
                    <a:pt x="108" y="180"/>
                  </a:lnTo>
                  <a:lnTo>
                    <a:pt x="109" y="180"/>
                  </a:lnTo>
                  <a:lnTo>
                    <a:pt x="111" y="179"/>
                  </a:lnTo>
                  <a:lnTo>
                    <a:pt x="112" y="179"/>
                  </a:lnTo>
                  <a:lnTo>
                    <a:pt x="112" y="177"/>
                  </a:lnTo>
                  <a:lnTo>
                    <a:pt x="111" y="175"/>
                  </a:lnTo>
                  <a:lnTo>
                    <a:pt x="111" y="174"/>
                  </a:lnTo>
                  <a:lnTo>
                    <a:pt x="111" y="172"/>
                  </a:lnTo>
                  <a:lnTo>
                    <a:pt x="111" y="170"/>
                  </a:lnTo>
                  <a:lnTo>
                    <a:pt x="111" y="169"/>
                  </a:lnTo>
                  <a:lnTo>
                    <a:pt x="109" y="169"/>
                  </a:lnTo>
                  <a:lnTo>
                    <a:pt x="109" y="167"/>
                  </a:lnTo>
                  <a:lnTo>
                    <a:pt x="108" y="169"/>
                  </a:lnTo>
                  <a:lnTo>
                    <a:pt x="106" y="169"/>
                  </a:lnTo>
                  <a:lnTo>
                    <a:pt x="106" y="167"/>
                  </a:lnTo>
                  <a:lnTo>
                    <a:pt x="106" y="165"/>
                  </a:lnTo>
                  <a:lnTo>
                    <a:pt x="106" y="164"/>
                  </a:lnTo>
                  <a:lnTo>
                    <a:pt x="106" y="162"/>
                  </a:lnTo>
                  <a:lnTo>
                    <a:pt x="106" y="160"/>
                  </a:lnTo>
                  <a:lnTo>
                    <a:pt x="106" y="159"/>
                  </a:lnTo>
                  <a:lnTo>
                    <a:pt x="106" y="157"/>
                  </a:lnTo>
                  <a:lnTo>
                    <a:pt x="106" y="154"/>
                  </a:lnTo>
                  <a:lnTo>
                    <a:pt x="106" y="152"/>
                  </a:lnTo>
                  <a:lnTo>
                    <a:pt x="108" y="152"/>
                  </a:lnTo>
                  <a:lnTo>
                    <a:pt x="109" y="152"/>
                  </a:lnTo>
                  <a:lnTo>
                    <a:pt x="111" y="151"/>
                  </a:lnTo>
                  <a:lnTo>
                    <a:pt x="111" y="149"/>
                  </a:lnTo>
                  <a:lnTo>
                    <a:pt x="112" y="147"/>
                  </a:lnTo>
                  <a:lnTo>
                    <a:pt x="112" y="146"/>
                  </a:lnTo>
                  <a:lnTo>
                    <a:pt x="112" y="144"/>
                  </a:lnTo>
                  <a:lnTo>
                    <a:pt x="112" y="142"/>
                  </a:lnTo>
                  <a:lnTo>
                    <a:pt x="112" y="141"/>
                  </a:lnTo>
                  <a:lnTo>
                    <a:pt x="111" y="141"/>
                  </a:lnTo>
                  <a:lnTo>
                    <a:pt x="109" y="141"/>
                  </a:lnTo>
                  <a:lnTo>
                    <a:pt x="111" y="141"/>
                  </a:lnTo>
                  <a:lnTo>
                    <a:pt x="111" y="139"/>
                  </a:lnTo>
                  <a:lnTo>
                    <a:pt x="109" y="137"/>
                  </a:lnTo>
                  <a:lnTo>
                    <a:pt x="108" y="137"/>
                  </a:lnTo>
                  <a:lnTo>
                    <a:pt x="108" y="136"/>
                  </a:lnTo>
                  <a:lnTo>
                    <a:pt x="108" y="134"/>
                  </a:lnTo>
                  <a:lnTo>
                    <a:pt x="108" y="132"/>
                  </a:lnTo>
                  <a:lnTo>
                    <a:pt x="106" y="132"/>
                  </a:lnTo>
                  <a:lnTo>
                    <a:pt x="106" y="131"/>
                  </a:lnTo>
                  <a:lnTo>
                    <a:pt x="106" y="129"/>
                  </a:lnTo>
                  <a:lnTo>
                    <a:pt x="108" y="129"/>
                  </a:lnTo>
                  <a:lnTo>
                    <a:pt x="106" y="127"/>
                  </a:lnTo>
                  <a:lnTo>
                    <a:pt x="106" y="126"/>
                  </a:lnTo>
                  <a:lnTo>
                    <a:pt x="108" y="124"/>
                  </a:lnTo>
                  <a:lnTo>
                    <a:pt x="109" y="124"/>
                  </a:lnTo>
                  <a:lnTo>
                    <a:pt x="109" y="123"/>
                  </a:lnTo>
                  <a:lnTo>
                    <a:pt x="106" y="123"/>
                  </a:lnTo>
                  <a:lnTo>
                    <a:pt x="106" y="121"/>
                  </a:lnTo>
                  <a:lnTo>
                    <a:pt x="109" y="121"/>
                  </a:lnTo>
                  <a:lnTo>
                    <a:pt x="109" y="119"/>
                  </a:lnTo>
                  <a:lnTo>
                    <a:pt x="108" y="119"/>
                  </a:lnTo>
                  <a:lnTo>
                    <a:pt x="108" y="118"/>
                  </a:lnTo>
                  <a:lnTo>
                    <a:pt x="106" y="118"/>
                  </a:lnTo>
                  <a:lnTo>
                    <a:pt x="108" y="116"/>
                  </a:lnTo>
                  <a:lnTo>
                    <a:pt x="108" y="114"/>
                  </a:lnTo>
                  <a:lnTo>
                    <a:pt x="106" y="113"/>
                  </a:lnTo>
                  <a:lnTo>
                    <a:pt x="108" y="113"/>
                  </a:lnTo>
                  <a:lnTo>
                    <a:pt x="108" y="111"/>
                  </a:lnTo>
                  <a:lnTo>
                    <a:pt x="109" y="113"/>
                  </a:lnTo>
                  <a:lnTo>
                    <a:pt x="111" y="113"/>
                  </a:lnTo>
                  <a:lnTo>
                    <a:pt x="112" y="111"/>
                  </a:lnTo>
                  <a:lnTo>
                    <a:pt x="114" y="109"/>
                  </a:lnTo>
                  <a:lnTo>
                    <a:pt x="114" y="108"/>
                  </a:lnTo>
                  <a:lnTo>
                    <a:pt x="114" y="106"/>
                  </a:lnTo>
                  <a:lnTo>
                    <a:pt x="114" y="104"/>
                  </a:lnTo>
                  <a:lnTo>
                    <a:pt x="112" y="103"/>
                  </a:lnTo>
                  <a:lnTo>
                    <a:pt x="111" y="103"/>
                  </a:lnTo>
                  <a:lnTo>
                    <a:pt x="111" y="101"/>
                  </a:lnTo>
                  <a:lnTo>
                    <a:pt x="112" y="101"/>
                  </a:lnTo>
                  <a:lnTo>
                    <a:pt x="112" y="99"/>
                  </a:lnTo>
                  <a:lnTo>
                    <a:pt x="112" y="98"/>
                  </a:lnTo>
                  <a:lnTo>
                    <a:pt x="114" y="96"/>
                  </a:lnTo>
                  <a:lnTo>
                    <a:pt x="114" y="94"/>
                  </a:lnTo>
                  <a:lnTo>
                    <a:pt x="112" y="94"/>
                  </a:lnTo>
                  <a:lnTo>
                    <a:pt x="111" y="94"/>
                  </a:lnTo>
                  <a:lnTo>
                    <a:pt x="109" y="93"/>
                  </a:lnTo>
                  <a:lnTo>
                    <a:pt x="109" y="91"/>
                  </a:lnTo>
                  <a:lnTo>
                    <a:pt x="109" y="90"/>
                  </a:lnTo>
                  <a:lnTo>
                    <a:pt x="111" y="88"/>
                  </a:lnTo>
                  <a:lnTo>
                    <a:pt x="111" y="86"/>
                  </a:lnTo>
                  <a:lnTo>
                    <a:pt x="109" y="85"/>
                  </a:lnTo>
                  <a:lnTo>
                    <a:pt x="111" y="83"/>
                  </a:lnTo>
                  <a:lnTo>
                    <a:pt x="111" y="81"/>
                  </a:lnTo>
                  <a:lnTo>
                    <a:pt x="109" y="81"/>
                  </a:lnTo>
                  <a:lnTo>
                    <a:pt x="108" y="81"/>
                  </a:lnTo>
                  <a:lnTo>
                    <a:pt x="108" y="80"/>
                  </a:lnTo>
                  <a:lnTo>
                    <a:pt x="106" y="80"/>
                  </a:lnTo>
                  <a:lnTo>
                    <a:pt x="106" y="78"/>
                  </a:lnTo>
                  <a:lnTo>
                    <a:pt x="106" y="76"/>
                  </a:lnTo>
                  <a:lnTo>
                    <a:pt x="104" y="75"/>
                  </a:lnTo>
                  <a:lnTo>
                    <a:pt x="104" y="73"/>
                  </a:lnTo>
                  <a:lnTo>
                    <a:pt x="103" y="71"/>
                  </a:lnTo>
                  <a:lnTo>
                    <a:pt x="103" y="70"/>
                  </a:lnTo>
                  <a:lnTo>
                    <a:pt x="101" y="68"/>
                  </a:lnTo>
                  <a:lnTo>
                    <a:pt x="103" y="66"/>
                  </a:lnTo>
                  <a:lnTo>
                    <a:pt x="103" y="65"/>
                  </a:lnTo>
                  <a:lnTo>
                    <a:pt x="101" y="65"/>
                  </a:lnTo>
                  <a:lnTo>
                    <a:pt x="101" y="63"/>
                  </a:lnTo>
                  <a:lnTo>
                    <a:pt x="101" y="61"/>
                  </a:lnTo>
                  <a:lnTo>
                    <a:pt x="103" y="61"/>
                  </a:lnTo>
                  <a:lnTo>
                    <a:pt x="103" y="60"/>
                  </a:lnTo>
                  <a:lnTo>
                    <a:pt x="101" y="60"/>
                  </a:lnTo>
                  <a:lnTo>
                    <a:pt x="99" y="58"/>
                  </a:lnTo>
                  <a:lnTo>
                    <a:pt x="98" y="57"/>
                  </a:lnTo>
                  <a:lnTo>
                    <a:pt x="96" y="55"/>
                  </a:lnTo>
                  <a:lnTo>
                    <a:pt x="96" y="52"/>
                  </a:lnTo>
                  <a:lnTo>
                    <a:pt x="94" y="50"/>
                  </a:lnTo>
                  <a:lnTo>
                    <a:pt x="94" y="48"/>
                  </a:lnTo>
                  <a:lnTo>
                    <a:pt x="94" y="47"/>
                  </a:lnTo>
                  <a:lnTo>
                    <a:pt x="93" y="45"/>
                  </a:lnTo>
                  <a:lnTo>
                    <a:pt x="93" y="43"/>
                  </a:lnTo>
                  <a:lnTo>
                    <a:pt x="94" y="42"/>
                  </a:lnTo>
                  <a:lnTo>
                    <a:pt x="94" y="40"/>
                  </a:lnTo>
                  <a:lnTo>
                    <a:pt x="94" y="38"/>
                  </a:lnTo>
                  <a:lnTo>
                    <a:pt x="93" y="38"/>
                  </a:lnTo>
                  <a:lnTo>
                    <a:pt x="93" y="37"/>
                  </a:lnTo>
                  <a:lnTo>
                    <a:pt x="94" y="35"/>
                  </a:lnTo>
                  <a:lnTo>
                    <a:pt x="96" y="33"/>
                  </a:lnTo>
                  <a:lnTo>
                    <a:pt x="94" y="32"/>
                  </a:lnTo>
                  <a:lnTo>
                    <a:pt x="93" y="32"/>
                  </a:lnTo>
                  <a:lnTo>
                    <a:pt x="93" y="30"/>
                  </a:lnTo>
                  <a:lnTo>
                    <a:pt x="94" y="28"/>
                  </a:lnTo>
                  <a:lnTo>
                    <a:pt x="96" y="27"/>
                  </a:lnTo>
                  <a:lnTo>
                    <a:pt x="98" y="24"/>
                  </a:lnTo>
                  <a:lnTo>
                    <a:pt x="98" y="22"/>
                  </a:lnTo>
                  <a:lnTo>
                    <a:pt x="96" y="20"/>
                  </a:lnTo>
                  <a:lnTo>
                    <a:pt x="94" y="20"/>
                  </a:lnTo>
                  <a:lnTo>
                    <a:pt x="93" y="19"/>
                  </a:lnTo>
                  <a:lnTo>
                    <a:pt x="91" y="19"/>
                  </a:lnTo>
                  <a:lnTo>
                    <a:pt x="89" y="17"/>
                  </a:lnTo>
                  <a:lnTo>
                    <a:pt x="88" y="17"/>
                  </a:lnTo>
                  <a:lnTo>
                    <a:pt x="88" y="15"/>
                  </a:lnTo>
                  <a:lnTo>
                    <a:pt x="88" y="14"/>
                  </a:lnTo>
                  <a:lnTo>
                    <a:pt x="88" y="12"/>
                  </a:lnTo>
                  <a:lnTo>
                    <a:pt x="86" y="10"/>
                  </a:lnTo>
                  <a:lnTo>
                    <a:pt x="84" y="9"/>
                  </a:lnTo>
                  <a:lnTo>
                    <a:pt x="84" y="7"/>
                  </a:lnTo>
                  <a:lnTo>
                    <a:pt x="84" y="5"/>
                  </a:lnTo>
                  <a:lnTo>
                    <a:pt x="89" y="5"/>
                  </a:lnTo>
                  <a:lnTo>
                    <a:pt x="91" y="4"/>
                  </a:lnTo>
                  <a:lnTo>
                    <a:pt x="94" y="4"/>
                  </a:lnTo>
                  <a:lnTo>
                    <a:pt x="96" y="4"/>
                  </a:lnTo>
                  <a:lnTo>
                    <a:pt x="98" y="2"/>
                  </a:lnTo>
                  <a:lnTo>
                    <a:pt x="101" y="0"/>
                  </a:lnTo>
                  <a:lnTo>
                    <a:pt x="103" y="0"/>
                  </a:lnTo>
                  <a:lnTo>
                    <a:pt x="104" y="0"/>
                  </a:lnTo>
                </a:path>
              </a:pathLst>
            </a:custGeom>
            <a:noFill/>
            <a:ln w="4763">
              <a:solidFill>
                <a:srgbClr val="FFFFFF"/>
              </a:solidFill>
              <a:prstDash val="solid"/>
              <a:round/>
              <a:headEnd/>
              <a:tailEnd/>
            </a:ln>
          </p:spPr>
          <p:txBody>
            <a:bodyPr/>
            <a:lstStyle/>
            <a:p>
              <a:endParaRPr lang="en-US"/>
            </a:p>
          </p:txBody>
        </p:sp>
        <p:sp>
          <p:nvSpPr>
            <p:cNvPr id="46" name="Freeform 21"/>
            <p:cNvSpPr>
              <a:spLocks/>
            </p:cNvSpPr>
            <p:nvPr/>
          </p:nvSpPr>
          <p:spPr bwMode="auto">
            <a:xfrm>
              <a:off x="928" y="1603"/>
              <a:ext cx="1568" cy="2387"/>
            </a:xfrm>
            <a:custGeom>
              <a:avLst/>
              <a:gdLst>
                <a:gd name="T0" fmla="*/ 1298 w 1568"/>
                <a:gd name="T1" fmla="*/ 132 h 2387"/>
                <a:gd name="T2" fmla="*/ 1341 w 1568"/>
                <a:gd name="T3" fmla="*/ 129 h 2387"/>
                <a:gd name="T4" fmla="*/ 1397 w 1568"/>
                <a:gd name="T5" fmla="*/ 162 h 2387"/>
                <a:gd name="T6" fmla="*/ 1455 w 1568"/>
                <a:gd name="T7" fmla="*/ 160 h 2387"/>
                <a:gd name="T8" fmla="*/ 1493 w 1568"/>
                <a:gd name="T9" fmla="*/ 186 h 2387"/>
                <a:gd name="T10" fmla="*/ 1491 w 1568"/>
                <a:gd name="T11" fmla="*/ 252 h 2387"/>
                <a:gd name="T12" fmla="*/ 1499 w 1568"/>
                <a:gd name="T13" fmla="*/ 312 h 2387"/>
                <a:gd name="T14" fmla="*/ 1486 w 1568"/>
                <a:gd name="T15" fmla="*/ 371 h 2387"/>
                <a:gd name="T16" fmla="*/ 1504 w 1568"/>
                <a:gd name="T17" fmla="*/ 422 h 2387"/>
                <a:gd name="T18" fmla="*/ 1549 w 1568"/>
                <a:gd name="T19" fmla="*/ 457 h 2387"/>
                <a:gd name="T20" fmla="*/ 1560 w 1568"/>
                <a:gd name="T21" fmla="*/ 520 h 2387"/>
                <a:gd name="T22" fmla="*/ 1559 w 1568"/>
                <a:gd name="T23" fmla="*/ 567 h 2387"/>
                <a:gd name="T24" fmla="*/ 1557 w 1568"/>
                <a:gd name="T25" fmla="*/ 620 h 2387"/>
                <a:gd name="T26" fmla="*/ 1549 w 1568"/>
                <a:gd name="T27" fmla="*/ 670 h 2387"/>
                <a:gd name="T28" fmla="*/ 1560 w 1568"/>
                <a:gd name="T29" fmla="*/ 724 h 2387"/>
                <a:gd name="T30" fmla="*/ 1563 w 1568"/>
                <a:gd name="T31" fmla="*/ 785 h 2387"/>
                <a:gd name="T32" fmla="*/ 1542 w 1568"/>
                <a:gd name="T33" fmla="*/ 838 h 2387"/>
                <a:gd name="T34" fmla="*/ 1555 w 1568"/>
                <a:gd name="T35" fmla="*/ 891 h 2387"/>
                <a:gd name="T36" fmla="*/ 1502 w 1568"/>
                <a:gd name="T37" fmla="*/ 911 h 2387"/>
                <a:gd name="T38" fmla="*/ 1479 w 1568"/>
                <a:gd name="T39" fmla="*/ 929 h 2387"/>
                <a:gd name="T40" fmla="*/ 1481 w 1568"/>
                <a:gd name="T41" fmla="*/ 972 h 2387"/>
                <a:gd name="T42" fmla="*/ 1483 w 1568"/>
                <a:gd name="T43" fmla="*/ 1028 h 2387"/>
                <a:gd name="T44" fmla="*/ 1489 w 1568"/>
                <a:gd name="T45" fmla="*/ 1072 h 2387"/>
                <a:gd name="T46" fmla="*/ 1479 w 1568"/>
                <a:gd name="T47" fmla="*/ 1115 h 2387"/>
                <a:gd name="T48" fmla="*/ 1455 w 1568"/>
                <a:gd name="T49" fmla="*/ 1145 h 2387"/>
                <a:gd name="T50" fmla="*/ 1461 w 1568"/>
                <a:gd name="T51" fmla="*/ 1173 h 2387"/>
                <a:gd name="T52" fmla="*/ 1427 w 1568"/>
                <a:gd name="T53" fmla="*/ 1214 h 2387"/>
                <a:gd name="T54" fmla="*/ 1430 w 1568"/>
                <a:gd name="T55" fmla="*/ 1255 h 2387"/>
                <a:gd name="T56" fmla="*/ 1436 w 1568"/>
                <a:gd name="T57" fmla="*/ 1306 h 2387"/>
                <a:gd name="T58" fmla="*/ 1395 w 1568"/>
                <a:gd name="T59" fmla="*/ 1333 h 2387"/>
                <a:gd name="T60" fmla="*/ 1347 w 1568"/>
                <a:gd name="T61" fmla="*/ 1349 h 2387"/>
                <a:gd name="T62" fmla="*/ 1321 w 1568"/>
                <a:gd name="T63" fmla="*/ 1361 h 2387"/>
                <a:gd name="T64" fmla="*/ 1281 w 1568"/>
                <a:gd name="T65" fmla="*/ 1386 h 2387"/>
                <a:gd name="T66" fmla="*/ 1253 w 1568"/>
                <a:gd name="T67" fmla="*/ 1410 h 2387"/>
                <a:gd name="T68" fmla="*/ 1211 w 1568"/>
                <a:gd name="T69" fmla="*/ 1435 h 2387"/>
                <a:gd name="T70" fmla="*/ 1169 w 1568"/>
                <a:gd name="T71" fmla="*/ 1478 h 2387"/>
                <a:gd name="T72" fmla="*/ 1115 w 1568"/>
                <a:gd name="T73" fmla="*/ 1483 h 2387"/>
                <a:gd name="T74" fmla="*/ 1059 w 1568"/>
                <a:gd name="T75" fmla="*/ 1488 h 2387"/>
                <a:gd name="T76" fmla="*/ 1014 w 1568"/>
                <a:gd name="T77" fmla="*/ 1523 h 2387"/>
                <a:gd name="T78" fmla="*/ 930 w 1568"/>
                <a:gd name="T79" fmla="*/ 1523 h 2387"/>
                <a:gd name="T80" fmla="*/ 886 w 1568"/>
                <a:gd name="T81" fmla="*/ 1570 h 2387"/>
                <a:gd name="T82" fmla="*/ 919 w 1568"/>
                <a:gd name="T83" fmla="*/ 1633 h 2387"/>
                <a:gd name="T84" fmla="*/ 904 w 1568"/>
                <a:gd name="T85" fmla="*/ 1688 h 2387"/>
                <a:gd name="T86" fmla="*/ 895 w 1568"/>
                <a:gd name="T87" fmla="*/ 1735 h 2387"/>
                <a:gd name="T88" fmla="*/ 874 w 1568"/>
                <a:gd name="T89" fmla="*/ 1788 h 2387"/>
                <a:gd name="T90" fmla="*/ 806 w 1568"/>
                <a:gd name="T91" fmla="*/ 1806 h 2387"/>
                <a:gd name="T92" fmla="*/ 782 w 1568"/>
                <a:gd name="T93" fmla="*/ 1859 h 2387"/>
                <a:gd name="T94" fmla="*/ 813 w 1568"/>
                <a:gd name="T95" fmla="*/ 1900 h 2387"/>
                <a:gd name="T96" fmla="*/ 866 w 1568"/>
                <a:gd name="T97" fmla="*/ 1912 h 2387"/>
                <a:gd name="T98" fmla="*/ 892 w 1568"/>
                <a:gd name="T99" fmla="*/ 1963 h 2387"/>
                <a:gd name="T100" fmla="*/ 917 w 1568"/>
                <a:gd name="T101" fmla="*/ 1993 h 2387"/>
                <a:gd name="T102" fmla="*/ 933 w 1568"/>
                <a:gd name="T103" fmla="*/ 2047 h 2387"/>
                <a:gd name="T104" fmla="*/ 930 w 1568"/>
                <a:gd name="T105" fmla="*/ 2103 h 2387"/>
                <a:gd name="T106" fmla="*/ 968 w 1568"/>
                <a:gd name="T107" fmla="*/ 2148 h 2387"/>
                <a:gd name="T108" fmla="*/ 952 w 1568"/>
                <a:gd name="T109" fmla="*/ 2217 h 2387"/>
                <a:gd name="T110" fmla="*/ 834 w 1568"/>
                <a:gd name="T111" fmla="*/ 2189 h 2387"/>
                <a:gd name="T112" fmla="*/ 396 w 1568"/>
                <a:gd name="T113" fmla="*/ 2107 h 2387"/>
                <a:gd name="T114" fmla="*/ 262 w 1568"/>
                <a:gd name="T115" fmla="*/ 2309 h 2387"/>
                <a:gd name="T116" fmla="*/ 23 w 1568"/>
                <a:gd name="T117" fmla="*/ 1841 h 2387"/>
                <a:gd name="T118" fmla="*/ 493 w 1568"/>
                <a:gd name="T119" fmla="*/ 1422 h 2387"/>
                <a:gd name="T120" fmla="*/ 556 w 1568"/>
                <a:gd name="T121" fmla="*/ 986 h 2387"/>
                <a:gd name="T122" fmla="*/ 585 w 1568"/>
                <a:gd name="T123" fmla="*/ 544 h 2387"/>
                <a:gd name="T124" fmla="*/ 1168 w 1568"/>
                <a:gd name="T125" fmla="*/ 54 h 2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8" h="2387">
                  <a:moveTo>
                    <a:pt x="1209" y="112"/>
                  </a:moveTo>
                  <a:lnTo>
                    <a:pt x="1211" y="112"/>
                  </a:lnTo>
                  <a:lnTo>
                    <a:pt x="1215" y="112"/>
                  </a:lnTo>
                  <a:lnTo>
                    <a:pt x="1217" y="112"/>
                  </a:lnTo>
                  <a:lnTo>
                    <a:pt x="1220" y="112"/>
                  </a:lnTo>
                  <a:lnTo>
                    <a:pt x="1224" y="112"/>
                  </a:lnTo>
                  <a:lnTo>
                    <a:pt x="1225" y="112"/>
                  </a:lnTo>
                  <a:lnTo>
                    <a:pt x="1227" y="112"/>
                  </a:lnTo>
                  <a:lnTo>
                    <a:pt x="1229" y="112"/>
                  </a:lnTo>
                  <a:lnTo>
                    <a:pt x="1230" y="112"/>
                  </a:lnTo>
                  <a:lnTo>
                    <a:pt x="1232" y="112"/>
                  </a:lnTo>
                  <a:lnTo>
                    <a:pt x="1234" y="112"/>
                  </a:lnTo>
                  <a:lnTo>
                    <a:pt x="1235" y="110"/>
                  </a:lnTo>
                  <a:lnTo>
                    <a:pt x="1237" y="109"/>
                  </a:lnTo>
                  <a:lnTo>
                    <a:pt x="1239" y="109"/>
                  </a:lnTo>
                  <a:lnTo>
                    <a:pt x="1240" y="109"/>
                  </a:lnTo>
                  <a:lnTo>
                    <a:pt x="1242" y="110"/>
                  </a:lnTo>
                  <a:lnTo>
                    <a:pt x="1243" y="110"/>
                  </a:lnTo>
                  <a:lnTo>
                    <a:pt x="1245" y="110"/>
                  </a:lnTo>
                  <a:lnTo>
                    <a:pt x="1247" y="110"/>
                  </a:lnTo>
                  <a:lnTo>
                    <a:pt x="1250" y="112"/>
                  </a:lnTo>
                  <a:lnTo>
                    <a:pt x="1255" y="114"/>
                  </a:lnTo>
                  <a:lnTo>
                    <a:pt x="1260" y="117"/>
                  </a:lnTo>
                  <a:lnTo>
                    <a:pt x="1263" y="117"/>
                  </a:lnTo>
                  <a:lnTo>
                    <a:pt x="1265" y="117"/>
                  </a:lnTo>
                  <a:lnTo>
                    <a:pt x="1267" y="119"/>
                  </a:lnTo>
                  <a:lnTo>
                    <a:pt x="1268" y="120"/>
                  </a:lnTo>
                  <a:lnTo>
                    <a:pt x="1270" y="122"/>
                  </a:lnTo>
                  <a:lnTo>
                    <a:pt x="1272" y="122"/>
                  </a:lnTo>
                  <a:lnTo>
                    <a:pt x="1273" y="124"/>
                  </a:lnTo>
                  <a:lnTo>
                    <a:pt x="1275" y="124"/>
                  </a:lnTo>
                  <a:lnTo>
                    <a:pt x="1276" y="122"/>
                  </a:lnTo>
                  <a:lnTo>
                    <a:pt x="1278" y="122"/>
                  </a:lnTo>
                  <a:lnTo>
                    <a:pt x="1280" y="122"/>
                  </a:lnTo>
                  <a:lnTo>
                    <a:pt x="1281" y="120"/>
                  </a:lnTo>
                  <a:lnTo>
                    <a:pt x="1283" y="120"/>
                  </a:lnTo>
                  <a:lnTo>
                    <a:pt x="1286" y="122"/>
                  </a:lnTo>
                  <a:lnTo>
                    <a:pt x="1290" y="124"/>
                  </a:lnTo>
                  <a:lnTo>
                    <a:pt x="1291" y="125"/>
                  </a:lnTo>
                  <a:lnTo>
                    <a:pt x="1293" y="127"/>
                  </a:lnTo>
                  <a:lnTo>
                    <a:pt x="1295" y="127"/>
                  </a:lnTo>
                  <a:lnTo>
                    <a:pt x="1296" y="129"/>
                  </a:lnTo>
                  <a:lnTo>
                    <a:pt x="1298" y="130"/>
                  </a:lnTo>
                  <a:lnTo>
                    <a:pt x="1298" y="132"/>
                  </a:lnTo>
                  <a:lnTo>
                    <a:pt x="1300" y="134"/>
                  </a:lnTo>
                  <a:lnTo>
                    <a:pt x="1300" y="135"/>
                  </a:lnTo>
                  <a:lnTo>
                    <a:pt x="1301" y="139"/>
                  </a:lnTo>
                  <a:lnTo>
                    <a:pt x="1303" y="137"/>
                  </a:lnTo>
                  <a:lnTo>
                    <a:pt x="1303" y="135"/>
                  </a:lnTo>
                  <a:lnTo>
                    <a:pt x="1305" y="134"/>
                  </a:lnTo>
                  <a:lnTo>
                    <a:pt x="1306" y="132"/>
                  </a:lnTo>
                  <a:lnTo>
                    <a:pt x="1306" y="130"/>
                  </a:lnTo>
                  <a:lnTo>
                    <a:pt x="1306" y="129"/>
                  </a:lnTo>
                  <a:lnTo>
                    <a:pt x="1308" y="127"/>
                  </a:lnTo>
                  <a:lnTo>
                    <a:pt x="1309" y="127"/>
                  </a:lnTo>
                  <a:lnTo>
                    <a:pt x="1311" y="129"/>
                  </a:lnTo>
                  <a:lnTo>
                    <a:pt x="1314" y="129"/>
                  </a:lnTo>
                  <a:lnTo>
                    <a:pt x="1316" y="129"/>
                  </a:lnTo>
                  <a:lnTo>
                    <a:pt x="1318" y="129"/>
                  </a:lnTo>
                  <a:lnTo>
                    <a:pt x="1319" y="127"/>
                  </a:lnTo>
                  <a:lnTo>
                    <a:pt x="1321" y="125"/>
                  </a:lnTo>
                  <a:lnTo>
                    <a:pt x="1323" y="124"/>
                  </a:lnTo>
                  <a:lnTo>
                    <a:pt x="1324" y="122"/>
                  </a:lnTo>
                  <a:lnTo>
                    <a:pt x="1326" y="122"/>
                  </a:lnTo>
                  <a:lnTo>
                    <a:pt x="1326" y="120"/>
                  </a:lnTo>
                  <a:lnTo>
                    <a:pt x="1328" y="120"/>
                  </a:lnTo>
                  <a:lnTo>
                    <a:pt x="1329" y="122"/>
                  </a:lnTo>
                  <a:lnTo>
                    <a:pt x="1331" y="122"/>
                  </a:lnTo>
                  <a:lnTo>
                    <a:pt x="1331" y="124"/>
                  </a:lnTo>
                  <a:lnTo>
                    <a:pt x="1329" y="125"/>
                  </a:lnTo>
                  <a:lnTo>
                    <a:pt x="1329" y="127"/>
                  </a:lnTo>
                  <a:lnTo>
                    <a:pt x="1328" y="127"/>
                  </a:lnTo>
                  <a:lnTo>
                    <a:pt x="1326" y="129"/>
                  </a:lnTo>
                  <a:lnTo>
                    <a:pt x="1326" y="132"/>
                  </a:lnTo>
                  <a:lnTo>
                    <a:pt x="1328" y="132"/>
                  </a:lnTo>
                  <a:lnTo>
                    <a:pt x="1329" y="132"/>
                  </a:lnTo>
                  <a:lnTo>
                    <a:pt x="1329" y="134"/>
                  </a:lnTo>
                  <a:lnTo>
                    <a:pt x="1331" y="135"/>
                  </a:lnTo>
                  <a:lnTo>
                    <a:pt x="1333" y="137"/>
                  </a:lnTo>
                  <a:lnTo>
                    <a:pt x="1334" y="137"/>
                  </a:lnTo>
                  <a:lnTo>
                    <a:pt x="1336" y="139"/>
                  </a:lnTo>
                  <a:lnTo>
                    <a:pt x="1338" y="137"/>
                  </a:lnTo>
                  <a:lnTo>
                    <a:pt x="1339" y="137"/>
                  </a:lnTo>
                  <a:lnTo>
                    <a:pt x="1341" y="137"/>
                  </a:lnTo>
                  <a:lnTo>
                    <a:pt x="1341" y="135"/>
                  </a:lnTo>
                  <a:lnTo>
                    <a:pt x="1339" y="132"/>
                  </a:lnTo>
                  <a:lnTo>
                    <a:pt x="1339" y="130"/>
                  </a:lnTo>
                  <a:lnTo>
                    <a:pt x="1341" y="129"/>
                  </a:lnTo>
                  <a:lnTo>
                    <a:pt x="1341" y="127"/>
                  </a:lnTo>
                  <a:lnTo>
                    <a:pt x="1342" y="127"/>
                  </a:lnTo>
                  <a:lnTo>
                    <a:pt x="1342" y="125"/>
                  </a:lnTo>
                  <a:lnTo>
                    <a:pt x="1344" y="125"/>
                  </a:lnTo>
                  <a:lnTo>
                    <a:pt x="1344" y="127"/>
                  </a:lnTo>
                  <a:lnTo>
                    <a:pt x="1346" y="127"/>
                  </a:lnTo>
                  <a:lnTo>
                    <a:pt x="1347" y="129"/>
                  </a:lnTo>
                  <a:lnTo>
                    <a:pt x="1349" y="129"/>
                  </a:lnTo>
                  <a:lnTo>
                    <a:pt x="1349" y="130"/>
                  </a:lnTo>
                  <a:lnTo>
                    <a:pt x="1351" y="130"/>
                  </a:lnTo>
                  <a:lnTo>
                    <a:pt x="1352" y="132"/>
                  </a:lnTo>
                  <a:lnTo>
                    <a:pt x="1352" y="134"/>
                  </a:lnTo>
                  <a:lnTo>
                    <a:pt x="1354" y="134"/>
                  </a:lnTo>
                  <a:lnTo>
                    <a:pt x="1356" y="135"/>
                  </a:lnTo>
                  <a:lnTo>
                    <a:pt x="1356" y="137"/>
                  </a:lnTo>
                  <a:lnTo>
                    <a:pt x="1359" y="137"/>
                  </a:lnTo>
                  <a:lnTo>
                    <a:pt x="1361" y="139"/>
                  </a:lnTo>
                  <a:lnTo>
                    <a:pt x="1362" y="140"/>
                  </a:lnTo>
                  <a:lnTo>
                    <a:pt x="1364" y="140"/>
                  </a:lnTo>
                  <a:lnTo>
                    <a:pt x="1366" y="142"/>
                  </a:lnTo>
                  <a:lnTo>
                    <a:pt x="1367" y="142"/>
                  </a:lnTo>
                  <a:lnTo>
                    <a:pt x="1369" y="142"/>
                  </a:lnTo>
                  <a:lnTo>
                    <a:pt x="1370" y="142"/>
                  </a:lnTo>
                  <a:lnTo>
                    <a:pt x="1370" y="143"/>
                  </a:lnTo>
                  <a:lnTo>
                    <a:pt x="1370" y="145"/>
                  </a:lnTo>
                  <a:lnTo>
                    <a:pt x="1370" y="147"/>
                  </a:lnTo>
                  <a:lnTo>
                    <a:pt x="1372" y="148"/>
                  </a:lnTo>
                  <a:lnTo>
                    <a:pt x="1374" y="150"/>
                  </a:lnTo>
                  <a:lnTo>
                    <a:pt x="1374" y="152"/>
                  </a:lnTo>
                  <a:lnTo>
                    <a:pt x="1375" y="153"/>
                  </a:lnTo>
                  <a:lnTo>
                    <a:pt x="1375" y="155"/>
                  </a:lnTo>
                  <a:lnTo>
                    <a:pt x="1377" y="157"/>
                  </a:lnTo>
                  <a:lnTo>
                    <a:pt x="1379" y="157"/>
                  </a:lnTo>
                  <a:lnTo>
                    <a:pt x="1380" y="157"/>
                  </a:lnTo>
                  <a:lnTo>
                    <a:pt x="1384" y="157"/>
                  </a:lnTo>
                  <a:lnTo>
                    <a:pt x="1385" y="157"/>
                  </a:lnTo>
                  <a:lnTo>
                    <a:pt x="1387" y="158"/>
                  </a:lnTo>
                  <a:lnTo>
                    <a:pt x="1389" y="160"/>
                  </a:lnTo>
                  <a:lnTo>
                    <a:pt x="1390" y="162"/>
                  </a:lnTo>
                  <a:lnTo>
                    <a:pt x="1390" y="160"/>
                  </a:lnTo>
                  <a:lnTo>
                    <a:pt x="1392" y="162"/>
                  </a:lnTo>
                  <a:lnTo>
                    <a:pt x="1394" y="162"/>
                  </a:lnTo>
                  <a:lnTo>
                    <a:pt x="1395" y="162"/>
                  </a:lnTo>
                  <a:lnTo>
                    <a:pt x="1397" y="162"/>
                  </a:lnTo>
                  <a:lnTo>
                    <a:pt x="1397" y="163"/>
                  </a:lnTo>
                  <a:lnTo>
                    <a:pt x="1399" y="163"/>
                  </a:lnTo>
                  <a:lnTo>
                    <a:pt x="1399" y="165"/>
                  </a:lnTo>
                  <a:lnTo>
                    <a:pt x="1400" y="165"/>
                  </a:lnTo>
                  <a:lnTo>
                    <a:pt x="1402" y="165"/>
                  </a:lnTo>
                  <a:lnTo>
                    <a:pt x="1402" y="167"/>
                  </a:lnTo>
                  <a:lnTo>
                    <a:pt x="1403" y="167"/>
                  </a:lnTo>
                  <a:lnTo>
                    <a:pt x="1405" y="165"/>
                  </a:lnTo>
                  <a:lnTo>
                    <a:pt x="1405" y="167"/>
                  </a:lnTo>
                  <a:lnTo>
                    <a:pt x="1407" y="167"/>
                  </a:lnTo>
                  <a:lnTo>
                    <a:pt x="1408" y="167"/>
                  </a:lnTo>
                  <a:lnTo>
                    <a:pt x="1410" y="167"/>
                  </a:lnTo>
                  <a:lnTo>
                    <a:pt x="1412" y="167"/>
                  </a:lnTo>
                  <a:lnTo>
                    <a:pt x="1413" y="168"/>
                  </a:lnTo>
                  <a:lnTo>
                    <a:pt x="1415" y="170"/>
                  </a:lnTo>
                  <a:lnTo>
                    <a:pt x="1418" y="170"/>
                  </a:lnTo>
                  <a:lnTo>
                    <a:pt x="1418" y="168"/>
                  </a:lnTo>
                  <a:lnTo>
                    <a:pt x="1420" y="168"/>
                  </a:lnTo>
                  <a:lnTo>
                    <a:pt x="1422" y="168"/>
                  </a:lnTo>
                  <a:lnTo>
                    <a:pt x="1423" y="168"/>
                  </a:lnTo>
                  <a:lnTo>
                    <a:pt x="1423" y="167"/>
                  </a:lnTo>
                  <a:lnTo>
                    <a:pt x="1425" y="168"/>
                  </a:lnTo>
                  <a:lnTo>
                    <a:pt x="1425" y="167"/>
                  </a:lnTo>
                  <a:lnTo>
                    <a:pt x="1427" y="167"/>
                  </a:lnTo>
                  <a:lnTo>
                    <a:pt x="1427" y="165"/>
                  </a:lnTo>
                  <a:lnTo>
                    <a:pt x="1428" y="163"/>
                  </a:lnTo>
                  <a:lnTo>
                    <a:pt x="1430" y="162"/>
                  </a:lnTo>
                  <a:lnTo>
                    <a:pt x="1432" y="162"/>
                  </a:lnTo>
                  <a:lnTo>
                    <a:pt x="1433" y="162"/>
                  </a:lnTo>
                  <a:lnTo>
                    <a:pt x="1435" y="160"/>
                  </a:lnTo>
                  <a:lnTo>
                    <a:pt x="1436" y="160"/>
                  </a:lnTo>
                  <a:lnTo>
                    <a:pt x="1438" y="160"/>
                  </a:lnTo>
                  <a:lnTo>
                    <a:pt x="1438" y="158"/>
                  </a:lnTo>
                  <a:lnTo>
                    <a:pt x="1440" y="158"/>
                  </a:lnTo>
                  <a:lnTo>
                    <a:pt x="1441" y="160"/>
                  </a:lnTo>
                  <a:lnTo>
                    <a:pt x="1443" y="160"/>
                  </a:lnTo>
                  <a:lnTo>
                    <a:pt x="1445" y="160"/>
                  </a:lnTo>
                  <a:lnTo>
                    <a:pt x="1446" y="162"/>
                  </a:lnTo>
                  <a:lnTo>
                    <a:pt x="1448" y="162"/>
                  </a:lnTo>
                  <a:lnTo>
                    <a:pt x="1448" y="160"/>
                  </a:lnTo>
                  <a:lnTo>
                    <a:pt x="1450" y="160"/>
                  </a:lnTo>
                  <a:lnTo>
                    <a:pt x="1451" y="160"/>
                  </a:lnTo>
                  <a:lnTo>
                    <a:pt x="1453" y="160"/>
                  </a:lnTo>
                  <a:lnTo>
                    <a:pt x="1455" y="160"/>
                  </a:lnTo>
                  <a:lnTo>
                    <a:pt x="1456" y="160"/>
                  </a:lnTo>
                  <a:lnTo>
                    <a:pt x="1458" y="160"/>
                  </a:lnTo>
                  <a:lnTo>
                    <a:pt x="1460" y="160"/>
                  </a:lnTo>
                  <a:lnTo>
                    <a:pt x="1461" y="158"/>
                  </a:lnTo>
                  <a:lnTo>
                    <a:pt x="1463" y="157"/>
                  </a:lnTo>
                  <a:lnTo>
                    <a:pt x="1465" y="157"/>
                  </a:lnTo>
                  <a:lnTo>
                    <a:pt x="1466" y="155"/>
                  </a:lnTo>
                  <a:lnTo>
                    <a:pt x="1468" y="155"/>
                  </a:lnTo>
                  <a:lnTo>
                    <a:pt x="1469" y="155"/>
                  </a:lnTo>
                  <a:lnTo>
                    <a:pt x="1471" y="155"/>
                  </a:lnTo>
                  <a:lnTo>
                    <a:pt x="1471" y="153"/>
                  </a:lnTo>
                  <a:lnTo>
                    <a:pt x="1471" y="155"/>
                  </a:lnTo>
                  <a:lnTo>
                    <a:pt x="1473" y="155"/>
                  </a:lnTo>
                  <a:lnTo>
                    <a:pt x="1474" y="157"/>
                  </a:lnTo>
                  <a:lnTo>
                    <a:pt x="1474" y="158"/>
                  </a:lnTo>
                  <a:lnTo>
                    <a:pt x="1476" y="160"/>
                  </a:lnTo>
                  <a:lnTo>
                    <a:pt x="1476" y="162"/>
                  </a:lnTo>
                  <a:lnTo>
                    <a:pt x="1478" y="162"/>
                  </a:lnTo>
                  <a:lnTo>
                    <a:pt x="1481" y="163"/>
                  </a:lnTo>
                  <a:lnTo>
                    <a:pt x="1483" y="163"/>
                  </a:lnTo>
                  <a:lnTo>
                    <a:pt x="1486" y="163"/>
                  </a:lnTo>
                  <a:lnTo>
                    <a:pt x="1486" y="165"/>
                  </a:lnTo>
                  <a:lnTo>
                    <a:pt x="1489" y="165"/>
                  </a:lnTo>
                  <a:lnTo>
                    <a:pt x="1491" y="165"/>
                  </a:lnTo>
                  <a:lnTo>
                    <a:pt x="1493" y="167"/>
                  </a:lnTo>
                  <a:lnTo>
                    <a:pt x="1494" y="167"/>
                  </a:lnTo>
                  <a:lnTo>
                    <a:pt x="1496" y="167"/>
                  </a:lnTo>
                  <a:lnTo>
                    <a:pt x="1497" y="167"/>
                  </a:lnTo>
                  <a:lnTo>
                    <a:pt x="1499" y="167"/>
                  </a:lnTo>
                  <a:lnTo>
                    <a:pt x="1497" y="167"/>
                  </a:lnTo>
                  <a:lnTo>
                    <a:pt x="1497" y="168"/>
                  </a:lnTo>
                  <a:lnTo>
                    <a:pt x="1496" y="168"/>
                  </a:lnTo>
                  <a:lnTo>
                    <a:pt x="1496" y="170"/>
                  </a:lnTo>
                  <a:lnTo>
                    <a:pt x="1496" y="171"/>
                  </a:lnTo>
                  <a:lnTo>
                    <a:pt x="1496" y="173"/>
                  </a:lnTo>
                  <a:lnTo>
                    <a:pt x="1496" y="175"/>
                  </a:lnTo>
                  <a:lnTo>
                    <a:pt x="1494" y="176"/>
                  </a:lnTo>
                  <a:lnTo>
                    <a:pt x="1494" y="178"/>
                  </a:lnTo>
                  <a:lnTo>
                    <a:pt x="1493" y="178"/>
                  </a:lnTo>
                  <a:lnTo>
                    <a:pt x="1493" y="180"/>
                  </a:lnTo>
                  <a:lnTo>
                    <a:pt x="1493" y="181"/>
                  </a:lnTo>
                  <a:lnTo>
                    <a:pt x="1493" y="183"/>
                  </a:lnTo>
                  <a:lnTo>
                    <a:pt x="1493" y="185"/>
                  </a:lnTo>
                  <a:lnTo>
                    <a:pt x="1493" y="186"/>
                  </a:lnTo>
                  <a:lnTo>
                    <a:pt x="1494" y="188"/>
                  </a:lnTo>
                  <a:lnTo>
                    <a:pt x="1493" y="190"/>
                  </a:lnTo>
                  <a:lnTo>
                    <a:pt x="1493" y="191"/>
                  </a:lnTo>
                  <a:lnTo>
                    <a:pt x="1491" y="193"/>
                  </a:lnTo>
                  <a:lnTo>
                    <a:pt x="1491" y="195"/>
                  </a:lnTo>
                  <a:lnTo>
                    <a:pt x="1489" y="196"/>
                  </a:lnTo>
                  <a:lnTo>
                    <a:pt x="1489" y="198"/>
                  </a:lnTo>
                  <a:lnTo>
                    <a:pt x="1488" y="198"/>
                  </a:lnTo>
                  <a:lnTo>
                    <a:pt x="1488" y="200"/>
                  </a:lnTo>
                  <a:lnTo>
                    <a:pt x="1489" y="201"/>
                  </a:lnTo>
                  <a:lnTo>
                    <a:pt x="1489" y="203"/>
                  </a:lnTo>
                  <a:lnTo>
                    <a:pt x="1491" y="204"/>
                  </a:lnTo>
                  <a:lnTo>
                    <a:pt x="1491" y="208"/>
                  </a:lnTo>
                  <a:lnTo>
                    <a:pt x="1489" y="209"/>
                  </a:lnTo>
                  <a:lnTo>
                    <a:pt x="1489" y="211"/>
                  </a:lnTo>
                  <a:lnTo>
                    <a:pt x="1488" y="211"/>
                  </a:lnTo>
                  <a:lnTo>
                    <a:pt x="1489" y="213"/>
                  </a:lnTo>
                  <a:lnTo>
                    <a:pt x="1489" y="214"/>
                  </a:lnTo>
                  <a:lnTo>
                    <a:pt x="1488" y="216"/>
                  </a:lnTo>
                  <a:lnTo>
                    <a:pt x="1488" y="218"/>
                  </a:lnTo>
                  <a:lnTo>
                    <a:pt x="1489" y="218"/>
                  </a:lnTo>
                  <a:lnTo>
                    <a:pt x="1488" y="219"/>
                  </a:lnTo>
                  <a:lnTo>
                    <a:pt x="1488" y="221"/>
                  </a:lnTo>
                  <a:lnTo>
                    <a:pt x="1488" y="223"/>
                  </a:lnTo>
                  <a:lnTo>
                    <a:pt x="1489" y="224"/>
                  </a:lnTo>
                  <a:lnTo>
                    <a:pt x="1489" y="226"/>
                  </a:lnTo>
                  <a:lnTo>
                    <a:pt x="1489" y="228"/>
                  </a:lnTo>
                  <a:lnTo>
                    <a:pt x="1489" y="231"/>
                  </a:lnTo>
                  <a:lnTo>
                    <a:pt x="1489" y="233"/>
                  </a:lnTo>
                  <a:lnTo>
                    <a:pt x="1489" y="234"/>
                  </a:lnTo>
                  <a:lnTo>
                    <a:pt x="1489" y="236"/>
                  </a:lnTo>
                  <a:lnTo>
                    <a:pt x="1489" y="237"/>
                  </a:lnTo>
                  <a:lnTo>
                    <a:pt x="1489" y="239"/>
                  </a:lnTo>
                  <a:lnTo>
                    <a:pt x="1489" y="241"/>
                  </a:lnTo>
                  <a:lnTo>
                    <a:pt x="1491" y="241"/>
                  </a:lnTo>
                  <a:lnTo>
                    <a:pt x="1491" y="242"/>
                  </a:lnTo>
                  <a:lnTo>
                    <a:pt x="1491" y="244"/>
                  </a:lnTo>
                  <a:lnTo>
                    <a:pt x="1493" y="244"/>
                  </a:lnTo>
                  <a:lnTo>
                    <a:pt x="1493" y="246"/>
                  </a:lnTo>
                  <a:lnTo>
                    <a:pt x="1493" y="247"/>
                  </a:lnTo>
                  <a:lnTo>
                    <a:pt x="1491" y="249"/>
                  </a:lnTo>
                  <a:lnTo>
                    <a:pt x="1493" y="249"/>
                  </a:lnTo>
                  <a:lnTo>
                    <a:pt x="1491" y="251"/>
                  </a:lnTo>
                  <a:lnTo>
                    <a:pt x="1491" y="252"/>
                  </a:lnTo>
                  <a:lnTo>
                    <a:pt x="1489" y="252"/>
                  </a:lnTo>
                  <a:lnTo>
                    <a:pt x="1489" y="254"/>
                  </a:lnTo>
                  <a:lnTo>
                    <a:pt x="1489" y="256"/>
                  </a:lnTo>
                  <a:lnTo>
                    <a:pt x="1488" y="257"/>
                  </a:lnTo>
                  <a:lnTo>
                    <a:pt x="1489" y="259"/>
                  </a:lnTo>
                  <a:lnTo>
                    <a:pt x="1489" y="261"/>
                  </a:lnTo>
                  <a:lnTo>
                    <a:pt x="1488" y="261"/>
                  </a:lnTo>
                  <a:lnTo>
                    <a:pt x="1488" y="262"/>
                  </a:lnTo>
                  <a:lnTo>
                    <a:pt x="1489" y="264"/>
                  </a:lnTo>
                  <a:lnTo>
                    <a:pt x="1489" y="266"/>
                  </a:lnTo>
                  <a:lnTo>
                    <a:pt x="1489" y="267"/>
                  </a:lnTo>
                  <a:lnTo>
                    <a:pt x="1488" y="267"/>
                  </a:lnTo>
                  <a:lnTo>
                    <a:pt x="1489" y="267"/>
                  </a:lnTo>
                  <a:lnTo>
                    <a:pt x="1488" y="269"/>
                  </a:lnTo>
                  <a:lnTo>
                    <a:pt x="1488" y="270"/>
                  </a:lnTo>
                  <a:lnTo>
                    <a:pt x="1489" y="272"/>
                  </a:lnTo>
                  <a:lnTo>
                    <a:pt x="1489" y="274"/>
                  </a:lnTo>
                  <a:lnTo>
                    <a:pt x="1488" y="275"/>
                  </a:lnTo>
                  <a:lnTo>
                    <a:pt x="1488" y="277"/>
                  </a:lnTo>
                  <a:lnTo>
                    <a:pt x="1489" y="279"/>
                  </a:lnTo>
                  <a:lnTo>
                    <a:pt x="1489" y="280"/>
                  </a:lnTo>
                  <a:lnTo>
                    <a:pt x="1489" y="282"/>
                  </a:lnTo>
                  <a:lnTo>
                    <a:pt x="1489" y="284"/>
                  </a:lnTo>
                  <a:lnTo>
                    <a:pt x="1489" y="285"/>
                  </a:lnTo>
                  <a:lnTo>
                    <a:pt x="1489" y="287"/>
                  </a:lnTo>
                  <a:lnTo>
                    <a:pt x="1491" y="285"/>
                  </a:lnTo>
                  <a:lnTo>
                    <a:pt x="1493" y="285"/>
                  </a:lnTo>
                  <a:lnTo>
                    <a:pt x="1494" y="287"/>
                  </a:lnTo>
                  <a:lnTo>
                    <a:pt x="1494" y="289"/>
                  </a:lnTo>
                  <a:lnTo>
                    <a:pt x="1496" y="289"/>
                  </a:lnTo>
                  <a:lnTo>
                    <a:pt x="1496" y="290"/>
                  </a:lnTo>
                  <a:lnTo>
                    <a:pt x="1496" y="292"/>
                  </a:lnTo>
                  <a:lnTo>
                    <a:pt x="1497" y="294"/>
                  </a:lnTo>
                  <a:lnTo>
                    <a:pt x="1497" y="295"/>
                  </a:lnTo>
                  <a:lnTo>
                    <a:pt x="1497" y="297"/>
                  </a:lnTo>
                  <a:lnTo>
                    <a:pt x="1497" y="299"/>
                  </a:lnTo>
                  <a:lnTo>
                    <a:pt x="1497" y="300"/>
                  </a:lnTo>
                  <a:lnTo>
                    <a:pt x="1497" y="302"/>
                  </a:lnTo>
                  <a:lnTo>
                    <a:pt x="1497" y="303"/>
                  </a:lnTo>
                  <a:lnTo>
                    <a:pt x="1497" y="305"/>
                  </a:lnTo>
                  <a:lnTo>
                    <a:pt x="1497" y="307"/>
                  </a:lnTo>
                  <a:lnTo>
                    <a:pt x="1499" y="308"/>
                  </a:lnTo>
                  <a:lnTo>
                    <a:pt x="1499" y="310"/>
                  </a:lnTo>
                  <a:lnTo>
                    <a:pt x="1499" y="312"/>
                  </a:lnTo>
                  <a:lnTo>
                    <a:pt x="1499" y="313"/>
                  </a:lnTo>
                  <a:lnTo>
                    <a:pt x="1499" y="315"/>
                  </a:lnTo>
                  <a:lnTo>
                    <a:pt x="1499" y="317"/>
                  </a:lnTo>
                  <a:lnTo>
                    <a:pt x="1499" y="318"/>
                  </a:lnTo>
                  <a:lnTo>
                    <a:pt x="1499" y="320"/>
                  </a:lnTo>
                  <a:lnTo>
                    <a:pt x="1499" y="322"/>
                  </a:lnTo>
                  <a:lnTo>
                    <a:pt x="1499" y="323"/>
                  </a:lnTo>
                  <a:lnTo>
                    <a:pt x="1499" y="325"/>
                  </a:lnTo>
                  <a:lnTo>
                    <a:pt x="1499" y="327"/>
                  </a:lnTo>
                  <a:lnTo>
                    <a:pt x="1499" y="328"/>
                  </a:lnTo>
                  <a:lnTo>
                    <a:pt x="1501" y="330"/>
                  </a:lnTo>
                  <a:lnTo>
                    <a:pt x="1501" y="332"/>
                  </a:lnTo>
                  <a:lnTo>
                    <a:pt x="1499" y="333"/>
                  </a:lnTo>
                  <a:lnTo>
                    <a:pt x="1499" y="335"/>
                  </a:lnTo>
                  <a:lnTo>
                    <a:pt x="1499" y="336"/>
                  </a:lnTo>
                  <a:lnTo>
                    <a:pt x="1499" y="338"/>
                  </a:lnTo>
                  <a:lnTo>
                    <a:pt x="1499" y="340"/>
                  </a:lnTo>
                  <a:lnTo>
                    <a:pt x="1499" y="341"/>
                  </a:lnTo>
                  <a:lnTo>
                    <a:pt x="1499" y="343"/>
                  </a:lnTo>
                  <a:lnTo>
                    <a:pt x="1499" y="345"/>
                  </a:lnTo>
                  <a:lnTo>
                    <a:pt x="1497" y="345"/>
                  </a:lnTo>
                  <a:lnTo>
                    <a:pt x="1497" y="346"/>
                  </a:lnTo>
                  <a:lnTo>
                    <a:pt x="1497" y="348"/>
                  </a:lnTo>
                  <a:lnTo>
                    <a:pt x="1497" y="350"/>
                  </a:lnTo>
                  <a:lnTo>
                    <a:pt x="1497" y="351"/>
                  </a:lnTo>
                  <a:lnTo>
                    <a:pt x="1496" y="351"/>
                  </a:lnTo>
                  <a:lnTo>
                    <a:pt x="1496" y="353"/>
                  </a:lnTo>
                  <a:lnTo>
                    <a:pt x="1496" y="355"/>
                  </a:lnTo>
                  <a:lnTo>
                    <a:pt x="1496" y="356"/>
                  </a:lnTo>
                  <a:lnTo>
                    <a:pt x="1496" y="358"/>
                  </a:lnTo>
                  <a:lnTo>
                    <a:pt x="1494" y="358"/>
                  </a:lnTo>
                  <a:lnTo>
                    <a:pt x="1494" y="360"/>
                  </a:lnTo>
                  <a:lnTo>
                    <a:pt x="1496" y="361"/>
                  </a:lnTo>
                  <a:lnTo>
                    <a:pt x="1496" y="363"/>
                  </a:lnTo>
                  <a:lnTo>
                    <a:pt x="1496" y="365"/>
                  </a:lnTo>
                  <a:lnTo>
                    <a:pt x="1494" y="365"/>
                  </a:lnTo>
                  <a:lnTo>
                    <a:pt x="1494" y="366"/>
                  </a:lnTo>
                  <a:lnTo>
                    <a:pt x="1493" y="366"/>
                  </a:lnTo>
                  <a:lnTo>
                    <a:pt x="1491" y="366"/>
                  </a:lnTo>
                  <a:lnTo>
                    <a:pt x="1489" y="366"/>
                  </a:lnTo>
                  <a:lnTo>
                    <a:pt x="1488" y="366"/>
                  </a:lnTo>
                  <a:lnTo>
                    <a:pt x="1488" y="368"/>
                  </a:lnTo>
                  <a:lnTo>
                    <a:pt x="1486" y="369"/>
                  </a:lnTo>
                  <a:lnTo>
                    <a:pt x="1486" y="371"/>
                  </a:lnTo>
                  <a:lnTo>
                    <a:pt x="1486" y="373"/>
                  </a:lnTo>
                  <a:lnTo>
                    <a:pt x="1486" y="374"/>
                  </a:lnTo>
                  <a:lnTo>
                    <a:pt x="1488" y="374"/>
                  </a:lnTo>
                  <a:lnTo>
                    <a:pt x="1489" y="374"/>
                  </a:lnTo>
                  <a:lnTo>
                    <a:pt x="1491" y="376"/>
                  </a:lnTo>
                  <a:lnTo>
                    <a:pt x="1489" y="378"/>
                  </a:lnTo>
                  <a:lnTo>
                    <a:pt x="1491" y="379"/>
                  </a:lnTo>
                  <a:lnTo>
                    <a:pt x="1491" y="381"/>
                  </a:lnTo>
                  <a:lnTo>
                    <a:pt x="1491" y="383"/>
                  </a:lnTo>
                  <a:lnTo>
                    <a:pt x="1489" y="383"/>
                  </a:lnTo>
                  <a:lnTo>
                    <a:pt x="1489" y="384"/>
                  </a:lnTo>
                  <a:lnTo>
                    <a:pt x="1491" y="386"/>
                  </a:lnTo>
                  <a:lnTo>
                    <a:pt x="1489" y="388"/>
                  </a:lnTo>
                  <a:lnTo>
                    <a:pt x="1489" y="389"/>
                  </a:lnTo>
                  <a:lnTo>
                    <a:pt x="1489" y="391"/>
                  </a:lnTo>
                  <a:lnTo>
                    <a:pt x="1491" y="393"/>
                  </a:lnTo>
                  <a:lnTo>
                    <a:pt x="1489" y="394"/>
                  </a:lnTo>
                  <a:lnTo>
                    <a:pt x="1491" y="396"/>
                  </a:lnTo>
                  <a:lnTo>
                    <a:pt x="1491" y="398"/>
                  </a:lnTo>
                  <a:lnTo>
                    <a:pt x="1491" y="399"/>
                  </a:lnTo>
                  <a:lnTo>
                    <a:pt x="1491" y="401"/>
                  </a:lnTo>
                  <a:lnTo>
                    <a:pt x="1491" y="402"/>
                  </a:lnTo>
                  <a:lnTo>
                    <a:pt x="1489" y="402"/>
                  </a:lnTo>
                  <a:lnTo>
                    <a:pt x="1491" y="404"/>
                  </a:lnTo>
                  <a:lnTo>
                    <a:pt x="1493" y="406"/>
                  </a:lnTo>
                  <a:lnTo>
                    <a:pt x="1493" y="407"/>
                  </a:lnTo>
                  <a:lnTo>
                    <a:pt x="1493" y="409"/>
                  </a:lnTo>
                  <a:lnTo>
                    <a:pt x="1493" y="411"/>
                  </a:lnTo>
                  <a:lnTo>
                    <a:pt x="1493" y="412"/>
                  </a:lnTo>
                  <a:lnTo>
                    <a:pt x="1494" y="414"/>
                  </a:lnTo>
                  <a:lnTo>
                    <a:pt x="1496" y="414"/>
                  </a:lnTo>
                  <a:lnTo>
                    <a:pt x="1496" y="416"/>
                  </a:lnTo>
                  <a:lnTo>
                    <a:pt x="1497" y="416"/>
                  </a:lnTo>
                  <a:lnTo>
                    <a:pt x="1496" y="417"/>
                  </a:lnTo>
                  <a:lnTo>
                    <a:pt x="1496" y="419"/>
                  </a:lnTo>
                  <a:lnTo>
                    <a:pt x="1496" y="417"/>
                  </a:lnTo>
                  <a:lnTo>
                    <a:pt x="1497" y="419"/>
                  </a:lnTo>
                  <a:lnTo>
                    <a:pt x="1497" y="421"/>
                  </a:lnTo>
                  <a:lnTo>
                    <a:pt x="1499" y="421"/>
                  </a:lnTo>
                  <a:lnTo>
                    <a:pt x="1499" y="422"/>
                  </a:lnTo>
                  <a:lnTo>
                    <a:pt x="1501" y="422"/>
                  </a:lnTo>
                  <a:lnTo>
                    <a:pt x="1502" y="421"/>
                  </a:lnTo>
                  <a:lnTo>
                    <a:pt x="1502" y="422"/>
                  </a:lnTo>
                  <a:lnTo>
                    <a:pt x="1504" y="422"/>
                  </a:lnTo>
                  <a:lnTo>
                    <a:pt x="1506" y="422"/>
                  </a:lnTo>
                  <a:lnTo>
                    <a:pt x="1507" y="422"/>
                  </a:lnTo>
                  <a:lnTo>
                    <a:pt x="1509" y="422"/>
                  </a:lnTo>
                  <a:lnTo>
                    <a:pt x="1509" y="424"/>
                  </a:lnTo>
                  <a:lnTo>
                    <a:pt x="1511" y="426"/>
                  </a:lnTo>
                  <a:lnTo>
                    <a:pt x="1512" y="426"/>
                  </a:lnTo>
                  <a:lnTo>
                    <a:pt x="1514" y="426"/>
                  </a:lnTo>
                  <a:lnTo>
                    <a:pt x="1516" y="427"/>
                  </a:lnTo>
                  <a:lnTo>
                    <a:pt x="1516" y="429"/>
                  </a:lnTo>
                  <a:lnTo>
                    <a:pt x="1517" y="427"/>
                  </a:lnTo>
                  <a:lnTo>
                    <a:pt x="1519" y="427"/>
                  </a:lnTo>
                  <a:lnTo>
                    <a:pt x="1521" y="427"/>
                  </a:lnTo>
                  <a:lnTo>
                    <a:pt x="1521" y="429"/>
                  </a:lnTo>
                  <a:lnTo>
                    <a:pt x="1521" y="430"/>
                  </a:lnTo>
                  <a:lnTo>
                    <a:pt x="1522" y="430"/>
                  </a:lnTo>
                  <a:lnTo>
                    <a:pt x="1524" y="430"/>
                  </a:lnTo>
                  <a:lnTo>
                    <a:pt x="1522" y="432"/>
                  </a:lnTo>
                  <a:lnTo>
                    <a:pt x="1522" y="434"/>
                  </a:lnTo>
                  <a:lnTo>
                    <a:pt x="1524" y="434"/>
                  </a:lnTo>
                  <a:lnTo>
                    <a:pt x="1526" y="434"/>
                  </a:lnTo>
                  <a:lnTo>
                    <a:pt x="1526" y="435"/>
                  </a:lnTo>
                  <a:lnTo>
                    <a:pt x="1526" y="437"/>
                  </a:lnTo>
                  <a:lnTo>
                    <a:pt x="1524" y="439"/>
                  </a:lnTo>
                  <a:lnTo>
                    <a:pt x="1526" y="440"/>
                  </a:lnTo>
                  <a:lnTo>
                    <a:pt x="1526" y="442"/>
                  </a:lnTo>
                  <a:lnTo>
                    <a:pt x="1527" y="442"/>
                  </a:lnTo>
                  <a:lnTo>
                    <a:pt x="1529" y="440"/>
                  </a:lnTo>
                  <a:lnTo>
                    <a:pt x="1530" y="442"/>
                  </a:lnTo>
                  <a:lnTo>
                    <a:pt x="1532" y="442"/>
                  </a:lnTo>
                  <a:lnTo>
                    <a:pt x="1532" y="444"/>
                  </a:lnTo>
                  <a:lnTo>
                    <a:pt x="1534" y="444"/>
                  </a:lnTo>
                  <a:lnTo>
                    <a:pt x="1534" y="445"/>
                  </a:lnTo>
                  <a:lnTo>
                    <a:pt x="1535" y="444"/>
                  </a:lnTo>
                  <a:lnTo>
                    <a:pt x="1537" y="445"/>
                  </a:lnTo>
                  <a:lnTo>
                    <a:pt x="1539" y="447"/>
                  </a:lnTo>
                  <a:lnTo>
                    <a:pt x="1539" y="449"/>
                  </a:lnTo>
                  <a:lnTo>
                    <a:pt x="1539" y="450"/>
                  </a:lnTo>
                  <a:lnTo>
                    <a:pt x="1539" y="452"/>
                  </a:lnTo>
                  <a:lnTo>
                    <a:pt x="1540" y="452"/>
                  </a:lnTo>
                  <a:lnTo>
                    <a:pt x="1542" y="454"/>
                  </a:lnTo>
                  <a:lnTo>
                    <a:pt x="1544" y="454"/>
                  </a:lnTo>
                  <a:lnTo>
                    <a:pt x="1545" y="455"/>
                  </a:lnTo>
                  <a:lnTo>
                    <a:pt x="1547" y="455"/>
                  </a:lnTo>
                  <a:lnTo>
                    <a:pt x="1549" y="457"/>
                  </a:lnTo>
                  <a:lnTo>
                    <a:pt x="1549" y="459"/>
                  </a:lnTo>
                  <a:lnTo>
                    <a:pt x="1547" y="462"/>
                  </a:lnTo>
                  <a:lnTo>
                    <a:pt x="1545" y="463"/>
                  </a:lnTo>
                  <a:lnTo>
                    <a:pt x="1544" y="465"/>
                  </a:lnTo>
                  <a:lnTo>
                    <a:pt x="1544" y="467"/>
                  </a:lnTo>
                  <a:lnTo>
                    <a:pt x="1545" y="467"/>
                  </a:lnTo>
                  <a:lnTo>
                    <a:pt x="1547" y="468"/>
                  </a:lnTo>
                  <a:lnTo>
                    <a:pt x="1545" y="470"/>
                  </a:lnTo>
                  <a:lnTo>
                    <a:pt x="1544" y="472"/>
                  </a:lnTo>
                  <a:lnTo>
                    <a:pt x="1544" y="473"/>
                  </a:lnTo>
                  <a:lnTo>
                    <a:pt x="1545" y="473"/>
                  </a:lnTo>
                  <a:lnTo>
                    <a:pt x="1545" y="475"/>
                  </a:lnTo>
                  <a:lnTo>
                    <a:pt x="1545" y="477"/>
                  </a:lnTo>
                  <a:lnTo>
                    <a:pt x="1544" y="478"/>
                  </a:lnTo>
                  <a:lnTo>
                    <a:pt x="1544" y="480"/>
                  </a:lnTo>
                  <a:lnTo>
                    <a:pt x="1545" y="482"/>
                  </a:lnTo>
                  <a:lnTo>
                    <a:pt x="1545" y="483"/>
                  </a:lnTo>
                  <a:lnTo>
                    <a:pt x="1545" y="485"/>
                  </a:lnTo>
                  <a:lnTo>
                    <a:pt x="1547" y="487"/>
                  </a:lnTo>
                  <a:lnTo>
                    <a:pt x="1547" y="490"/>
                  </a:lnTo>
                  <a:lnTo>
                    <a:pt x="1549" y="492"/>
                  </a:lnTo>
                  <a:lnTo>
                    <a:pt x="1550" y="493"/>
                  </a:lnTo>
                  <a:lnTo>
                    <a:pt x="1552" y="495"/>
                  </a:lnTo>
                  <a:lnTo>
                    <a:pt x="1554" y="495"/>
                  </a:lnTo>
                  <a:lnTo>
                    <a:pt x="1554" y="496"/>
                  </a:lnTo>
                  <a:lnTo>
                    <a:pt x="1552" y="496"/>
                  </a:lnTo>
                  <a:lnTo>
                    <a:pt x="1552" y="498"/>
                  </a:lnTo>
                  <a:lnTo>
                    <a:pt x="1552" y="500"/>
                  </a:lnTo>
                  <a:lnTo>
                    <a:pt x="1554" y="500"/>
                  </a:lnTo>
                  <a:lnTo>
                    <a:pt x="1554" y="501"/>
                  </a:lnTo>
                  <a:lnTo>
                    <a:pt x="1552" y="503"/>
                  </a:lnTo>
                  <a:lnTo>
                    <a:pt x="1554" y="505"/>
                  </a:lnTo>
                  <a:lnTo>
                    <a:pt x="1554" y="506"/>
                  </a:lnTo>
                  <a:lnTo>
                    <a:pt x="1555" y="508"/>
                  </a:lnTo>
                  <a:lnTo>
                    <a:pt x="1555" y="510"/>
                  </a:lnTo>
                  <a:lnTo>
                    <a:pt x="1557" y="511"/>
                  </a:lnTo>
                  <a:lnTo>
                    <a:pt x="1557" y="513"/>
                  </a:lnTo>
                  <a:lnTo>
                    <a:pt x="1557" y="515"/>
                  </a:lnTo>
                  <a:lnTo>
                    <a:pt x="1559" y="515"/>
                  </a:lnTo>
                  <a:lnTo>
                    <a:pt x="1559" y="516"/>
                  </a:lnTo>
                  <a:lnTo>
                    <a:pt x="1560" y="516"/>
                  </a:lnTo>
                  <a:lnTo>
                    <a:pt x="1562" y="516"/>
                  </a:lnTo>
                  <a:lnTo>
                    <a:pt x="1562" y="518"/>
                  </a:lnTo>
                  <a:lnTo>
                    <a:pt x="1560" y="520"/>
                  </a:lnTo>
                  <a:lnTo>
                    <a:pt x="1562" y="521"/>
                  </a:lnTo>
                  <a:lnTo>
                    <a:pt x="1562" y="523"/>
                  </a:lnTo>
                  <a:lnTo>
                    <a:pt x="1560" y="525"/>
                  </a:lnTo>
                  <a:lnTo>
                    <a:pt x="1560" y="526"/>
                  </a:lnTo>
                  <a:lnTo>
                    <a:pt x="1560" y="528"/>
                  </a:lnTo>
                  <a:lnTo>
                    <a:pt x="1562" y="529"/>
                  </a:lnTo>
                  <a:lnTo>
                    <a:pt x="1563" y="529"/>
                  </a:lnTo>
                  <a:lnTo>
                    <a:pt x="1565" y="529"/>
                  </a:lnTo>
                  <a:lnTo>
                    <a:pt x="1565" y="531"/>
                  </a:lnTo>
                  <a:lnTo>
                    <a:pt x="1563" y="533"/>
                  </a:lnTo>
                  <a:lnTo>
                    <a:pt x="1563" y="534"/>
                  </a:lnTo>
                  <a:lnTo>
                    <a:pt x="1563" y="536"/>
                  </a:lnTo>
                  <a:lnTo>
                    <a:pt x="1562" y="536"/>
                  </a:lnTo>
                  <a:lnTo>
                    <a:pt x="1562" y="538"/>
                  </a:lnTo>
                  <a:lnTo>
                    <a:pt x="1563" y="538"/>
                  </a:lnTo>
                  <a:lnTo>
                    <a:pt x="1565" y="539"/>
                  </a:lnTo>
                  <a:lnTo>
                    <a:pt x="1565" y="541"/>
                  </a:lnTo>
                  <a:lnTo>
                    <a:pt x="1565" y="543"/>
                  </a:lnTo>
                  <a:lnTo>
                    <a:pt x="1565" y="544"/>
                  </a:lnTo>
                  <a:lnTo>
                    <a:pt x="1563" y="546"/>
                  </a:lnTo>
                  <a:lnTo>
                    <a:pt x="1562" y="548"/>
                  </a:lnTo>
                  <a:lnTo>
                    <a:pt x="1560" y="548"/>
                  </a:lnTo>
                  <a:lnTo>
                    <a:pt x="1559" y="546"/>
                  </a:lnTo>
                  <a:lnTo>
                    <a:pt x="1559" y="548"/>
                  </a:lnTo>
                  <a:lnTo>
                    <a:pt x="1557" y="548"/>
                  </a:lnTo>
                  <a:lnTo>
                    <a:pt x="1559" y="549"/>
                  </a:lnTo>
                  <a:lnTo>
                    <a:pt x="1559" y="551"/>
                  </a:lnTo>
                  <a:lnTo>
                    <a:pt x="1557" y="553"/>
                  </a:lnTo>
                  <a:lnTo>
                    <a:pt x="1559" y="553"/>
                  </a:lnTo>
                  <a:lnTo>
                    <a:pt x="1559" y="554"/>
                  </a:lnTo>
                  <a:lnTo>
                    <a:pt x="1560" y="554"/>
                  </a:lnTo>
                  <a:lnTo>
                    <a:pt x="1560" y="556"/>
                  </a:lnTo>
                  <a:lnTo>
                    <a:pt x="1557" y="556"/>
                  </a:lnTo>
                  <a:lnTo>
                    <a:pt x="1557" y="558"/>
                  </a:lnTo>
                  <a:lnTo>
                    <a:pt x="1560" y="558"/>
                  </a:lnTo>
                  <a:lnTo>
                    <a:pt x="1560" y="559"/>
                  </a:lnTo>
                  <a:lnTo>
                    <a:pt x="1559" y="559"/>
                  </a:lnTo>
                  <a:lnTo>
                    <a:pt x="1557" y="561"/>
                  </a:lnTo>
                  <a:lnTo>
                    <a:pt x="1557" y="562"/>
                  </a:lnTo>
                  <a:lnTo>
                    <a:pt x="1559" y="564"/>
                  </a:lnTo>
                  <a:lnTo>
                    <a:pt x="1557" y="564"/>
                  </a:lnTo>
                  <a:lnTo>
                    <a:pt x="1557" y="566"/>
                  </a:lnTo>
                  <a:lnTo>
                    <a:pt x="1557" y="567"/>
                  </a:lnTo>
                  <a:lnTo>
                    <a:pt x="1559" y="567"/>
                  </a:lnTo>
                  <a:lnTo>
                    <a:pt x="1559" y="569"/>
                  </a:lnTo>
                  <a:lnTo>
                    <a:pt x="1559" y="571"/>
                  </a:lnTo>
                  <a:lnTo>
                    <a:pt x="1559" y="572"/>
                  </a:lnTo>
                  <a:lnTo>
                    <a:pt x="1560" y="572"/>
                  </a:lnTo>
                  <a:lnTo>
                    <a:pt x="1562" y="574"/>
                  </a:lnTo>
                  <a:lnTo>
                    <a:pt x="1562" y="576"/>
                  </a:lnTo>
                  <a:lnTo>
                    <a:pt x="1560" y="576"/>
                  </a:lnTo>
                  <a:lnTo>
                    <a:pt x="1562" y="576"/>
                  </a:lnTo>
                  <a:lnTo>
                    <a:pt x="1563" y="576"/>
                  </a:lnTo>
                  <a:lnTo>
                    <a:pt x="1563" y="577"/>
                  </a:lnTo>
                  <a:lnTo>
                    <a:pt x="1563" y="579"/>
                  </a:lnTo>
                  <a:lnTo>
                    <a:pt x="1563" y="581"/>
                  </a:lnTo>
                  <a:lnTo>
                    <a:pt x="1563" y="582"/>
                  </a:lnTo>
                  <a:lnTo>
                    <a:pt x="1562" y="584"/>
                  </a:lnTo>
                  <a:lnTo>
                    <a:pt x="1562" y="586"/>
                  </a:lnTo>
                  <a:lnTo>
                    <a:pt x="1560" y="587"/>
                  </a:lnTo>
                  <a:lnTo>
                    <a:pt x="1559" y="587"/>
                  </a:lnTo>
                  <a:lnTo>
                    <a:pt x="1557" y="587"/>
                  </a:lnTo>
                  <a:lnTo>
                    <a:pt x="1557" y="589"/>
                  </a:lnTo>
                  <a:lnTo>
                    <a:pt x="1557" y="592"/>
                  </a:lnTo>
                  <a:lnTo>
                    <a:pt x="1557" y="594"/>
                  </a:lnTo>
                  <a:lnTo>
                    <a:pt x="1557" y="595"/>
                  </a:lnTo>
                  <a:lnTo>
                    <a:pt x="1557" y="597"/>
                  </a:lnTo>
                  <a:lnTo>
                    <a:pt x="1557" y="599"/>
                  </a:lnTo>
                  <a:lnTo>
                    <a:pt x="1557" y="600"/>
                  </a:lnTo>
                  <a:lnTo>
                    <a:pt x="1557" y="602"/>
                  </a:lnTo>
                  <a:lnTo>
                    <a:pt x="1557" y="604"/>
                  </a:lnTo>
                  <a:lnTo>
                    <a:pt x="1559" y="604"/>
                  </a:lnTo>
                  <a:lnTo>
                    <a:pt x="1560" y="602"/>
                  </a:lnTo>
                  <a:lnTo>
                    <a:pt x="1560" y="604"/>
                  </a:lnTo>
                  <a:lnTo>
                    <a:pt x="1562" y="604"/>
                  </a:lnTo>
                  <a:lnTo>
                    <a:pt x="1562" y="605"/>
                  </a:lnTo>
                  <a:lnTo>
                    <a:pt x="1562" y="607"/>
                  </a:lnTo>
                  <a:lnTo>
                    <a:pt x="1562" y="609"/>
                  </a:lnTo>
                  <a:lnTo>
                    <a:pt x="1562" y="610"/>
                  </a:lnTo>
                  <a:lnTo>
                    <a:pt x="1563" y="612"/>
                  </a:lnTo>
                  <a:lnTo>
                    <a:pt x="1563" y="614"/>
                  </a:lnTo>
                  <a:lnTo>
                    <a:pt x="1562" y="614"/>
                  </a:lnTo>
                  <a:lnTo>
                    <a:pt x="1560" y="615"/>
                  </a:lnTo>
                  <a:lnTo>
                    <a:pt x="1559" y="615"/>
                  </a:lnTo>
                  <a:lnTo>
                    <a:pt x="1559" y="617"/>
                  </a:lnTo>
                  <a:lnTo>
                    <a:pt x="1559" y="619"/>
                  </a:lnTo>
                  <a:lnTo>
                    <a:pt x="1557" y="619"/>
                  </a:lnTo>
                  <a:lnTo>
                    <a:pt x="1557" y="620"/>
                  </a:lnTo>
                  <a:lnTo>
                    <a:pt x="1555" y="620"/>
                  </a:lnTo>
                  <a:lnTo>
                    <a:pt x="1555" y="622"/>
                  </a:lnTo>
                  <a:lnTo>
                    <a:pt x="1554" y="622"/>
                  </a:lnTo>
                  <a:lnTo>
                    <a:pt x="1554" y="625"/>
                  </a:lnTo>
                  <a:lnTo>
                    <a:pt x="1552" y="627"/>
                  </a:lnTo>
                  <a:lnTo>
                    <a:pt x="1550" y="628"/>
                  </a:lnTo>
                  <a:lnTo>
                    <a:pt x="1549" y="628"/>
                  </a:lnTo>
                  <a:lnTo>
                    <a:pt x="1549" y="630"/>
                  </a:lnTo>
                  <a:lnTo>
                    <a:pt x="1549" y="632"/>
                  </a:lnTo>
                  <a:lnTo>
                    <a:pt x="1550" y="632"/>
                  </a:lnTo>
                  <a:lnTo>
                    <a:pt x="1552" y="632"/>
                  </a:lnTo>
                  <a:lnTo>
                    <a:pt x="1552" y="633"/>
                  </a:lnTo>
                  <a:lnTo>
                    <a:pt x="1552" y="635"/>
                  </a:lnTo>
                  <a:lnTo>
                    <a:pt x="1552" y="637"/>
                  </a:lnTo>
                  <a:lnTo>
                    <a:pt x="1552" y="638"/>
                  </a:lnTo>
                  <a:lnTo>
                    <a:pt x="1550" y="640"/>
                  </a:lnTo>
                  <a:lnTo>
                    <a:pt x="1552" y="642"/>
                  </a:lnTo>
                  <a:lnTo>
                    <a:pt x="1552" y="643"/>
                  </a:lnTo>
                  <a:lnTo>
                    <a:pt x="1550" y="643"/>
                  </a:lnTo>
                  <a:lnTo>
                    <a:pt x="1550" y="645"/>
                  </a:lnTo>
                  <a:lnTo>
                    <a:pt x="1552" y="645"/>
                  </a:lnTo>
                  <a:lnTo>
                    <a:pt x="1552" y="647"/>
                  </a:lnTo>
                  <a:lnTo>
                    <a:pt x="1550" y="647"/>
                  </a:lnTo>
                  <a:lnTo>
                    <a:pt x="1550" y="648"/>
                  </a:lnTo>
                  <a:lnTo>
                    <a:pt x="1550" y="650"/>
                  </a:lnTo>
                  <a:lnTo>
                    <a:pt x="1549" y="650"/>
                  </a:lnTo>
                  <a:lnTo>
                    <a:pt x="1549" y="652"/>
                  </a:lnTo>
                  <a:lnTo>
                    <a:pt x="1550" y="652"/>
                  </a:lnTo>
                  <a:lnTo>
                    <a:pt x="1550" y="653"/>
                  </a:lnTo>
                  <a:lnTo>
                    <a:pt x="1549" y="653"/>
                  </a:lnTo>
                  <a:lnTo>
                    <a:pt x="1549" y="655"/>
                  </a:lnTo>
                  <a:lnTo>
                    <a:pt x="1547" y="653"/>
                  </a:lnTo>
                  <a:lnTo>
                    <a:pt x="1547" y="655"/>
                  </a:lnTo>
                  <a:lnTo>
                    <a:pt x="1549" y="656"/>
                  </a:lnTo>
                  <a:lnTo>
                    <a:pt x="1549" y="658"/>
                  </a:lnTo>
                  <a:lnTo>
                    <a:pt x="1547" y="660"/>
                  </a:lnTo>
                  <a:lnTo>
                    <a:pt x="1549" y="660"/>
                  </a:lnTo>
                  <a:lnTo>
                    <a:pt x="1549" y="661"/>
                  </a:lnTo>
                  <a:lnTo>
                    <a:pt x="1549" y="663"/>
                  </a:lnTo>
                  <a:lnTo>
                    <a:pt x="1550" y="663"/>
                  </a:lnTo>
                  <a:lnTo>
                    <a:pt x="1550" y="666"/>
                  </a:lnTo>
                  <a:lnTo>
                    <a:pt x="1550" y="668"/>
                  </a:lnTo>
                  <a:lnTo>
                    <a:pt x="1550" y="670"/>
                  </a:lnTo>
                  <a:lnTo>
                    <a:pt x="1549" y="670"/>
                  </a:lnTo>
                  <a:lnTo>
                    <a:pt x="1547" y="670"/>
                  </a:lnTo>
                  <a:lnTo>
                    <a:pt x="1547" y="671"/>
                  </a:lnTo>
                  <a:lnTo>
                    <a:pt x="1549" y="671"/>
                  </a:lnTo>
                  <a:lnTo>
                    <a:pt x="1549" y="673"/>
                  </a:lnTo>
                  <a:lnTo>
                    <a:pt x="1547" y="673"/>
                  </a:lnTo>
                  <a:lnTo>
                    <a:pt x="1547" y="675"/>
                  </a:lnTo>
                  <a:lnTo>
                    <a:pt x="1545" y="676"/>
                  </a:lnTo>
                  <a:lnTo>
                    <a:pt x="1547" y="676"/>
                  </a:lnTo>
                  <a:lnTo>
                    <a:pt x="1549" y="678"/>
                  </a:lnTo>
                  <a:lnTo>
                    <a:pt x="1549" y="680"/>
                  </a:lnTo>
                  <a:lnTo>
                    <a:pt x="1547" y="681"/>
                  </a:lnTo>
                  <a:lnTo>
                    <a:pt x="1547" y="683"/>
                  </a:lnTo>
                  <a:lnTo>
                    <a:pt x="1549" y="683"/>
                  </a:lnTo>
                  <a:lnTo>
                    <a:pt x="1549" y="685"/>
                  </a:lnTo>
                  <a:lnTo>
                    <a:pt x="1547" y="686"/>
                  </a:lnTo>
                  <a:lnTo>
                    <a:pt x="1547" y="688"/>
                  </a:lnTo>
                  <a:lnTo>
                    <a:pt x="1547" y="689"/>
                  </a:lnTo>
                  <a:lnTo>
                    <a:pt x="1549" y="689"/>
                  </a:lnTo>
                  <a:lnTo>
                    <a:pt x="1550" y="689"/>
                  </a:lnTo>
                  <a:lnTo>
                    <a:pt x="1550" y="691"/>
                  </a:lnTo>
                  <a:lnTo>
                    <a:pt x="1550" y="693"/>
                  </a:lnTo>
                  <a:lnTo>
                    <a:pt x="1552" y="693"/>
                  </a:lnTo>
                  <a:lnTo>
                    <a:pt x="1552" y="694"/>
                  </a:lnTo>
                  <a:lnTo>
                    <a:pt x="1552" y="696"/>
                  </a:lnTo>
                  <a:lnTo>
                    <a:pt x="1552" y="698"/>
                  </a:lnTo>
                  <a:lnTo>
                    <a:pt x="1554" y="698"/>
                  </a:lnTo>
                  <a:lnTo>
                    <a:pt x="1555" y="699"/>
                  </a:lnTo>
                  <a:lnTo>
                    <a:pt x="1555" y="701"/>
                  </a:lnTo>
                  <a:lnTo>
                    <a:pt x="1554" y="703"/>
                  </a:lnTo>
                  <a:lnTo>
                    <a:pt x="1555" y="706"/>
                  </a:lnTo>
                  <a:lnTo>
                    <a:pt x="1557" y="708"/>
                  </a:lnTo>
                  <a:lnTo>
                    <a:pt x="1559" y="709"/>
                  </a:lnTo>
                  <a:lnTo>
                    <a:pt x="1559" y="711"/>
                  </a:lnTo>
                  <a:lnTo>
                    <a:pt x="1559" y="713"/>
                  </a:lnTo>
                  <a:lnTo>
                    <a:pt x="1560" y="713"/>
                  </a:lnTo>
                  <a:lnTo>
                    <a:pt x="1560" y="714"/>
                  </a:lnTo>
                  <a:lnTo>
                    <a:pt x="1562" y="716"/>
                  </a:lnTo>
                  <a:lnTo>
                    <a:pt x="1562" y="718"/>
                  </a:lnTo>
                  <a:lnTo>
                    <a:pt x="1560" y="719"/>
                  </a:lnTo>
                  <a:lnTo>
                    <a:pt x="1560" y="721"/>
                  </a:lnTo>
                  <a:lnTo>
                    <a:pt x="1560" y="722"/>
                  </a:lnTo>
                  <a:lnTo>
                    <a:pt x="1560" y="724"/>
                  </a:lnTo>
                  <a:lnTo>
                    <a:pt x="1562" y="724"/>
                  </a:lnTo>
                  <a:lnTo>
                    <a:pt x="1560" y="724"/>
                  </a:lnTo>
                  <a:lnTo>
                    <a:pt x="1560" y="726"/>
                  </a:lnTo>
                  <a:lnTo>
                    <a:pt x="1559" y="726"/>
                  </a:lnTo>
                  <a:lnTo>
                    <a:pt x="1559" y="727"/>
                  </a:lnTo>
                  <a:lnTo>
                    <a:pt x="1557" y="729"/>
                  </a:lnTo>
                  <a:lnTo>
                    <a:pt x="1557" y="731"/>
                  </a:lnTo>
                  <a:lnTo>
                    <a:pt x="1559" y="731"/>
                  </a:lnTo>
                  <a:lnTo>
                    <a:pt x="1559" y="732"/>
                  </a:lnTo>
                  <a:lnTo>
                    <a:pt x="1559" y="734"/>
                  </a:lnTo>
                  <a:lnTo>
                    <a:pt x="1560" y="734"/>
                  </a:lnTo>
                  <a:lnTo>
                    <a:pt x="1560" y="736"/>
                  </a:lnTo>
                  <a:lnTo>
                    <a:pt x="1560" y="737"/>
                  </a:lnTo>
                  <a:lnTo>
                    <a:pt x="1562" y="737"/>
                  </a:lnTo>
                  <a:lnTo>
                    <a:pt x="1562" y="739"/>
                  </a:lnTo>
                  <a:lnTo>
                    <a:pt x="1562" y="741"/>
                  </a:lnTo>
                  <a:lnTo>
                    <a:pt x="1562" y="742"/>
                  </a:lnTo>
                  <a:lnTo>
                    <a:pt x="1562" y="744"/>
                  </a:lnTo>
                  <a:lnTo>
                    <a:pt x="1562" y="746"/>
                  </a:lnTo>
                  <a:lnTo>
                    <a:pt x="1563" y="747"/>
                  </a:lnTo>
                  <a:lnTo>
                    <a:pt x="1565" y="749"/>
                  </a:lnTo>
                  <a:lnTo>
                    <a:pt x="1565" y="751"/>
                  </a:lnTo>
                  <a:lnTo>
                    <a:pt x="1565" y="752"/>
                  </a:lnTo>
                  <a:lnTo>
                    <a:pt x="1567" y="752"/>
                  </a:lnTo>
                  <a:lnTo>
                    <a:pt x="1568" y="754"/>
                  </a:lnTo>
                  <a:lnTo>
                    <a:pt x="1568" y="755"/>
                  </a:lnTo>
                  <a:lnTo>
                    <a:pt x="1567" y="757"/>
                  </a:lnTo>
                  <a:lnTo>
                    <a:pt x="1567" y="760"/>
                  </a:lnTo>
                  <a:lnTo>
                    <a:pt x="1565" y="762"/>
                  </a:lnTo>
                  <a:lnTo>
                    <a:pt x="1565" y="764"/>
                  </a:lnTo>
                  <a:lnTo>
                    <a:pt x="1563" y="765"/>
                  </a:lnTo>
                  <a:lnTo>
                    <a:pt x="1562" y="765"/>
                  </a:lnTo>
                  <a:lnTo>
                    <a:pt x="1560" y="765"/>
                  </a:lnTo>
                  <a:lnTo>
                    <a:pt x="1559" y="765"/>
                  </a:lnTo>
                  <a:lnTo>
                    <a:pt x="1559" y="767"/>
                  </a:lnTo>
                  <a:lnTo>
                    <a:pt x="1559" y="769"/>
                  </a:lnTo>
                  <a:lnTo>
                    <a:pt x="1560" y="770"/>
                  </a:lnTo>
                  <a:lnTo>
                    <a:pt x="1560" y="772"/>
                  </a:lnTo>
                  <a:lnTo>
                    <a:pt x="1560" y="774"/>
                  </a:lnTo>
                  <a:lnTo>
                    <a:pt x="1560" y="775"/>
                  </a:lnTo>
                  <a:lnTo>
                    <a:pt x="1560" y="777"/>
                  </a:lnTo>
                  <a:lnTo>
                    <a:pt x="1560" y="779"/>
                  </a:lnTo>
                  <a:lnTo>
                    <a:pt x="1562" y="780"/>
                  </a:lnTo>
                  <a:lnTo>
                    <a:pt x="1563" y="782"/>
                  </a:lnTo>
                  <a:lnTo>
                    <a:pt x="1563" y="784"/>
                  </a:lnTo>
                  <a:lnTo>
                    <a:pt x="1563" y="785"/>
                  </a:lnTo>
                  <a:lnTo>
                    <a:pt x="1562" y="787"/>
                  </a:lnTo>
                  <a:lnTo>
                    <a:pt x="1560" y="788"/>
                  </a:lnTo>
                  <a:lnTo>
                    <a:pt x="1559" y="788"/>
                  </a:lnTo>
                  <a:lnTo>
                    <a:pt x="1559" y="790"/>
                  </a:lnTo>
                  <a:lnTo>
                    <a:pt x="1557" y="790"/>
                  </a:lnTo>
                  <a:lnTo>
                    <a:pt x="1555" y="790"/>
                  </a:lnTo>
                  <a:lnTo>
                    <a:pt x="1554" y="790"/>
                  </a:lnTo>
                  <a:lnTo>
                    <a:pt x="1552" y="790"/>
                  </a:lnTo>
                  <a:lnTo>
                    <a:pt x="1550" y="792"/>
                  </a:lnTo>
                  <a:lnTo>
                    <a:pt x="1550" y="793"/>
                  </a:lnTo>
                  <a:lnTo>
                    <a:pt x="1549" y="793"/>
                  </a:lnTo>
                  <a:lnTo>
                    <a:pt x="1547" y="795"/>
                  </a:lnTo>
                  <a:lnTo>
                    <a:pt x="1545" y="797"/>
                  </a:lnTo>
                  <a:lnTo>
                    <a:pt x="1544" y="798"/>
                  </a:lnTo>
                  <a:lnTo>
                    <a:pt x="1542" y="800"/>
                  </a:lnTo>
                  <a:lnTo>
                    <a:pt x="1542" y="802"/>
                  </a:lnTo>
                  <a:lnTo>
                    <a:pt x="1542" y="803"/>
                  </a:lnTo>
                  <a:lnTo>
                    <a:pt x="1542" y="805"/>
                  </a:lnTo>
                  <a:lnTo>
                    <a:pt x="1542" y="807"/>
                  </a:lnTo>
                  <a:lnTo>
                    <a:pt x="1545" y="807"/>
                  </a:lnTo>
                  <a:lnTo>
                    <a:pt x="1547" y="807"/>
                  </a:lnTo>
                  <a:lnTo>
                    <a:pt x="1547" y="808"/>
                  </a:lnTo>
                  <a:lnTo>
                    <a:pt x="1547" y="810"/>
                  </a:lnTo>
                  <a:lnTo>
                    <a:pt x="1547" y="812"/>
                  </a:lnTo>
                  <a:lnTo>
                    <a:pt x="1545" y="812"/>
                  </a:lnTo>
                  <a:lnTo>
                    <a:pt x="1544" y="813"/>
                  </a:lnTo>
                  <a:lnTo>
                    <a:pt x="1544" y="815"/>
                  </a:lnTo>
                  <a:lnTo>
                    <a:pt x="1544" y="817"/>
                  </a:lnTo>
                  <a:lnTo>
                    <a:pt x="1544" y="818"/>
                  </a:lnTo>
                  <a:lnTo>
                    <a:pt x="1544" y="820"/>
                  </a:lnTo>
                  <a:lnTo>
                    <a:pt x="1545" y="821"/>
                  </a:lnTo>
                  <a:lnTo>
                    <a:pt x="1547" y="823"/>
                  </a:lnTo>
                  <a:lnTo>
                    <a:pt x="1545" y="825"/>
                  </a:lnTo>
                  <a:lnTo>
                    <a:pt x="1547" y="825"/>
                  </a:lnTo>
                  <a:lnTo>
                    <a:pt x="1547" y="826"/>
                  </a:lnTo>
                  <a:lnTo>
                    <a:pt x="1549" y="828"/>
                  </a:lnTo>
                  <a:lnTo>
                    <a:pt x="1547" y="828"/>
                  </a:lnTo>
                  <a:lnTo>
                    <a:pt x="1545" y="830"/>
                  </a:lnTo>
                  <a:lnTo>
                    <a:pt x="1544" y="831"/>
                  </a:lnTo>
                  <a:lnTo>
                    <a:pt x="1544" y="833"/>
                  </a:lnTo>
                  <a:lnTo>
                    <a:pt x="1544" y="835"/>
                  </a:lnTo>
                  <a:lnTo>
                    <a:pt x="1542" y="835"/>
                  </a:lnTo>
                  <a:lnTo>
                    <a:pt x="1542" y="836"/>
                  </a:lnTo>
                  <a:lnTo>
                    <a:pt x="1542" y="838"/>
                  </a:lnTo>
                  <a:lnTo>
                    <a:pt x="1542" y="840"/>
                  </a:lnTo>
                  <a:lnTo>
                    <a:pt x="1542" y="841"/>
                  </a:lnTo>
                  <a:lnTo>
                    <a:pt x="1542" y="843"/>
                  </a:lnTo>
                  <a:lnTo>
                    <a:pt x="1542" y="845"/>
                  </a:lnTo>
                  <a:lnTo>
                    <a:pt x="1544" y="846"/>
                  </a:lnTo>
                  <a:lnTo>
                    <a:pt x="1545" y="846"/>
                  </a:lnTo>
                  <a:lnTo>
                    <a:pt x="1545" y="848"/>
                  </a:lnTo>
                  <a:lnTo>
                    <a:pt x="1547" y="848"/>
                  </a:lnTo>
                  <a:lnTo>
                    <a:pt x="1547" y="850"/>
                  </a:lnTo>
                  <a:lnTo>
                    <a:pt x="1549" y="850"/>
                  </a:lnTo>
                  <a:lnTo>
                    <a:pt x="1549" y="851"/>
                  </a:lnTo>
                  <a:lnTo>
                    <a:pt x="1552" y="851"/>
                  </a:lnTo>
                  <a:lnTo>
                    <a:pt x="1554" y="851"/>
                  </a:lnTo>
                  <a:lnTo>
                    <a:pt x="1555" y="851"/>
                  </a:lnTo>
                  <a:lnTo>
                    <a:pt x="1555" y="853"/>
                  </a:lnTo>
                  <a:lnTo>
                    <a:pt x="1557" y="853"/>
                  </a:lnTo>
                  <a:lnTo>
                    <a:pt x="1557" y="854"/>
                  </a:lnTo>
                  <a:lnTo>
                    <a:pt x="1559" y="854"/>
                  </a:lnTo>
                  <a:lnTo>
                    <a:pt x="1560" y="854"/>
                  </a:lnTo>
                  <a:lnTo>
                    <a:pt x="1562" y="856"/>
                  </a:lnTo>
                  <a:lnTo>
                    <a:pt x="1562" y="858"/>
                  </a:lnTo>
                  <a:lnTo>
                    <a:pt x="1562" y="859"/>
                  </a:lnTo>
                  <a:lnTo>
                    <a:pt x="1563" y="861"/>
                  </a:lnTo>
                  <a:lnTo>
                    <a:pt x="1565" y="863"/>
                  </a:lnTo>
                  <a:lnTo>
                    <a:pt x="1565" y="864"/>
                  </a:lnTo>
                  <a:lnTo>
                    <a:pt x="1565" y="866"/>
                  </a:lnTo>
                  <a:lnTo>
                    <a:pt x="1567" y="868"/>
                  </a:lnTo>
                  <a:lnTo>
                    <a:pt x="1567" y="869"/>
                  </a:lnTo>
                  <a:lnTo>
                    <a:pt x="1567" y="871"/>
                  </a:lnTo>
                  <a:lnTo>
                    <a:pt x="1565" y="873"/>
                  </a:lnTo>
                  <a:lnTo>
                    <a:pt x="1565" y="874"/>
                  </a:lnTo>
                  <a:lnTo>
                    <a:pt x="1567" y="874"/>
                  </a:lnTo>
                  <a:lnTo>
                    <a:pt x="1567" y="876"/>
                  </a:lnTo>
                  <a:lnTo>
                    <a:pt x="1567" y="878"/>
                  </a:lnTo>
                  <a:lnTo>
                    <a:pt x="1565" y="879"/>
                  </a:lnTo>
                  <a:lnTo>
                    <a:pt x="1563" y="881"/>
                  </a:lnTo>
                  <a:lnTo>
                    <a:pt x="1563" y="882"/>
                  </a:lnTo>
                  <a:lnTo>
                    <a:pt x="1562" y="882"/>
                  </a:lnTo>
                  <a:lnTo>
                    <a:pt x="1560" y="884"/>
                  </a:lnTo>
                  <a:lnTo>
                    <a:pt x="1559" y="886"/>
                  </a:lnTo>
                  <a:lnTo>
                    <a:pt x="1559" y="887"/>
                  </a:lnTo>
                  <a:lnTo>
                    <a:pt x="1557" y="887"/>
                  </a:lnTo>
                  <a:lnTo>
                    <a:pt x="1555" y="889"/>
                  </a:lnTo>
                  <a:lnTo>
                    <a:pt x="1555" y="891"/>
                  </a:lnTo>
                  <a:lnTo>
                    <a:pt x="1555" y="892"/>
                  </a:lnTo>
                  <a:lnTo>
                    <a:pt x="1554" y="892"/>
                  </a:lnTo>
                  <a:lnTo>
                    <a:pt x="1554" y="894"/>
                  </a:lnTo>
                  <a:lnTo>
                    <a:pt x="1554" y="896"/>
                  </a:lnTo>
                  <a:lnTo>
                    <a:pt x="1552" y="897"/>
                  </a:lnTo>
                  <a:lnTo>
                    <a:pt x="1552" y="899"/>
                  </a:lnTo>
                  <a:lnTo>
                    <a:pt x="1550" y="901"/>
                  </a:lnTo>
                  <a:lnTo>
                    <a:pt x="1549" y="901"/>
                  </a:lnTo>
                  <a:lnTo>
                    <a:pt x="1547" y="902"/>
                  </a:lnTo>
                  <a:lnTo>
                    <a:pt x="1545" y="901"/>
                  </a:lnTo>
                  <a:lnTo>
                    <a:pt x="1544" y="901"/>
                  </a:lnTo>
                  <a:lnTo>
                    <a:pt x="1542" y="901"/>
                  </a:lnTo>
                  <a:lnTo>
                    <a:pt x="1540" y="902"/>
                  </a:lnTo>
                  <a:lnTo>
                    <a:pt x="1539" y="902"/>
                  </a:lnTo>
                  <a:lnTo>
                    <a:pt x="1539" y="904"/>
                  </a:lnTo>
                  <a:lnTo>
                    <a:pt x="1537" y="904"/>
                  </a:lnTo>
                  <a:lnTo>
                    <a:pt x="1535" y="906"/>
                  </a:lnTo>
                  <a:lnTo>
                    <a:pt x="1534" y="906"/>
                  </a:lnTo>
                  <a:lnTo>
                    <a:pt x="1534" y="904"/>
                  </a:lnTo>
                  <a:lnTo>
                    <a:pt x="1532" y="904"/>
                  </a:lnTo>
                  <a:lnTo>
                    <a:pt x="1530" y="904"/>
                  </a:lnTo>
                  <a:lnTo>
                    <a:pt x="1530" y="906"/>
                  </a:lnTo>
                  <a:lnTo>
                    <a:pt x="1530" y="907"/>
                  </a:lnTo>
                  <a:lnTo>
                    <a:pt x="1529" y="907"/>
                  </a:lnTo>
                  <a:lnTo>
                    <a:pt x="1529" y="909"/>
                  </a:lnTo>
                  <a:lnTo>
                    <a:pt x="1527" y="909"/>
                  </a:lnTo>
                  <a:lnTo>
                    <a:pt x="1524" y="907"/>
                  </a:lnTo>
                  <a:lnTo>
                    <a:pt x="1522" y="907"/>
                  </a:lnTo>
                  <a:lnTo>
                    <a:pt x="1521" y="907"/>
                  </a:lnTo>
                  <a:lnTo>
                    <a:pt x="1521" y="909"/>
                  </a:lnTo>
                  <a:lnTo>
                    <a:pt x="1519" y="911"/>
                  </a:lnTo>
                  <a:lnTo>
                    <a:pt x="1517" y="911"/>
                  </a:lnTo>
                  <a:lnTo>
                    <a:pt x="1516" y="911"/>
                  </a:lnTo>
                  <a:lnTo>
                    <a:pt x="1514" y="911"/>
                  </a:lnTo>
                  <a:lnTo>
                    <a:pt x="1512" y="911"/>
                  </a:lnTo>
                  <a:lnTo>
                    <a:pt x="1512" y="912"/>
                  </a:lnTo>
                  <a:lnTo>
                    <a:pt x="1511" y="914"/>
                  </a:lnTo>
                  <a:lnTo>
                    <a:pt x="1509" y="914"/>
                  </a:lnTo>
                  <a:lnTo>
                    <a:pt x="1507" y="914"/>
                  </a:lnTo>
                  <a:lnTo>
                    <a:pt x="1506" y="914"/>
                  </a:lnTo>
                  <a:lnTo>
                    <a:pt x="1506" y="912"/>
                  </a:lnTo>
                  <a:lnTo>
                    <a:pt x="1504" y="912"/>
                  </a:lnTo>
                  <a:lnTo>
                    <a:pt x="1504" y="911"/>
                  </a:lnTo>
                  <a:lnTo>
                    <a:pt x="1502" y="911"/>
                  </a:lnTo>
                  <a:lnTo>
                    <a:pt x="1501" y="911"/>
                  </a:lnTo>
                  <a:lnTo>
                    <a:pt x="1499" y="911"/>
                  </a:lnTo>
                  <a:lnTo>
                    <a:pt x="1497" y="912"/>
                  </a:lnTo>
                  <a:lnTo>
                    <a:pt x="1497" y="911"/>
                  </a:lnTo>
                  <a:lnTo>
                    <a:pt x="1496" y="911"/>
                  </a:lnTo>
                  <a:lnTo>
                    <a:pt x="1494" y="909"/>
                  </a:lnTo>
                  <a:lnTo>
                    <a:pt x="1493" y="909"/>
                  </a:lnTo>
                  <a:lnTo>
                    <a:pt x="1491" y="909"/>
                  </a:lnTo>
                  <a:lnTo>
                    <a:pt x="1489" y="909"/>
                  </a:lnTo>
                  <a:lnTo>
                    <a:pt x="1489" y="907"/>
                  </a:lnTo>
                  <a:lnTo>
                    <a:pt x="1488" y="907"/>
                  </a:lnTo>
                  <a:lnTo>
                    <a:pt x="1486" y="907"/>
                  </a:lnTo>
                  <a:lnTo>
                    <a:pt x="1484" y="907"/>
                  </a:lnTo>
                  <a:lnTo>
                    <a:pt x="1484" y="906"/>
                  </a:lnTo>
                  <a:lnTo>
                    <a:pt x="1483" y="906"/>
                  </a:lnTo>
                  <a:lnTo>
                    <a:pt x="1481" y="906"/>
                  </a:lnTo>
                  <a:lnTo>
                    <a:pt x="1479" y="906"/>
                  </a:lnTo>
                  <a:lnTo>
                    <a:pt x="1478" y="906"/>
                  </a:lnTo>
                  <a:lnTo>
                    <a:pt x="1478" y="904"/>
                  </a:lnTo>
                  <a:lnTo>
                    <a:pt x="1476" y="904"/>
                  </a:lnTo>
                  <a:lnTo>
                    <a:pt x="1474" y="904"/>
                  </a:lnTo>
                  <a:lnTo>
                    <a:pt x="1473" y="902"/>
                  </a:lnTo>
                  <a:lnTo>
                    <a:pt x="1471" y="904"/>
                  </a:lnTo>
                  <a:lnTo>
                    <a:pt x="1469" y="906"/>
                  </a:lnTo>
                  <a:lnTo>
                    <a:pt x="1468" y="906"/>
                  </a:lnTo>
                  <a:lnTo>
                    <a:pt x="1468" y="907"/>
                  </a:lnTo>
                  <a:lnTo>
                    <a:pt x="1468" y="909"/>
                  </a:lnTo>
                  <a:lnTo>
                    <a:pt x="1466" y="911"/>
                  </a:lnTo>
                  <a:lnTo>
                    <a:pt x="1466" y="912"/>
                  </a:lnTo>
                  <a:lnTo>
                    <a:pt x="1466" y="914"/>
                  </a:lnTo>
                  <a:lnTo>
                    <a:pt x="1466" y="915"/>
                  </a:lnTo>
                  <a:lnTo>
                    <a:pt x="1468" y="917"/>
                  </a:lnTo>
                  <a:lnTo>
                    <a:pt x="1468" y="919"/>
                  </a:lnTo>
                  <a:lnTo>
                    <a:pt x="1469" y="919"/>
                  </a:lnTo>
                  <a:lnTo>
                    <a:pt x="1471" y="920"/>
                  </a:lnTo>
                  <a:lnTo>
                    <a:pt x="1471" y="922"/>
                  </a:lnTo>
                  <a:lnTo>
                    <a:pt x="1473" y="922"/>
                  </a:lnTo>
                  <a:lnTo>
                    <a:pt x="1473" y="924"/>
                  </a:lnTo>
                  <a:lnTo>
                    <a:pt x="1473" y="925"/>
                  </a:lnTo>
                  <a:lnTo>
                    <a:pt x="1474" y="925"/>
                  </a:lnTo>
                  <a:lnTo>
                    <a:pt x="1476" y="927"/>
                  </a:lnTo>
                  <a:lnTo>
                    <a:pt x="1478" y="927"/>
                  </a:lnTo>
                  <a:lnTo>
                    <a:pt x="1478" y="929"/>
                  </a:lnTo>
                  <a:lnTo>
                    <a:pt x="1479" y="929"/>
                  </a:lnTo>
                  <a:lnTo>
                    <a:pt x="1479" y="930"/>
                  </a:lnTo>
                  <a:lnTo>
                    <a:pt x="1481" y="930"/>
                  </a:lnTo>
                  <a:lnTo>
                    <a:pt x="1483" y="930"/>
                  </a:lnTo>
                  <a:lnTo>
                    <a:pt x="1484" y="930"/>
                  </a:lnTo>
                  <a:lnTo>
                    <a:pt x="1486" y="932"/>
                  </a:lnTo>
                  <a:lnTo>
                    <a:pt x="1488" y="932"/>
                  </a:lnTo>
                  <a:lnTo>
                    <a:pt x="1488" y="934"/>
                  </a:lnTo>
                  <a:lnTo>
                    <a:pt x="1489" y="934"/>
                  </a:lnTo>
                  <a:lnTo>
                    <a:pt x="1489" y="935"/>
                  </a:lnTo>
                  <a:lnTo>
                    <a:pt x="1489" y="937"/>
                  </a:lnTo>
                  <a:lnTo>
                    <a:pt x="1491" y="937"/>
                  </a:lnTo>
                  <a:lnTo>
                    <a:pt x="1491" y="939"/>
                  </a:lnTo>
                  <a:lnTo>
                    <a:pt x="1491" y="940"/>
                  </a:lnTo>
                  <a:lnTo>
                    <a:pt x="1491" y="942"/>
                  </a:lnTo>
                  <a:lnTo>
                    <a:pt x="1493" y="942"/>
                  </a:lnTo>
                  <a:lnTo>
                    <a:pt x="1494" y="942"/>
                  </a:lnTo>
                  <a:lnTo>
                    <a:pt x="1494" y="944"/>
                  </a:lnTo>
                  <a:lnTo>
                    <a:pt x="1494" y="945"/>
                  </a:lnTo>
                  <a:lnTo>
                    <a:pt x="1494" y="947"/>
                  </a:lnTo>
                  <a:lnTo>
                    <a:pt x="1494" y="948"/>
                  </a:lnTo>
                  <a:lnTo>
                    <a:pt x="1493" y="948"/>
                  </a:lnTo>
                  <a:lnTo>
                    <a:pt x="1491" y="948"/>
                  </a:lnTo>
                  <a:lnTo>
                    <a:pt x="1491" y="950"/>
                  </a:lnTo>
                  <a:lnTo>
                    <a:pt x="1491" y="952"/>
                  </a:lnTo>
                  <a:lnTo>
                    <a:pt x="1489" y="952"/>
                  </a:lnTo>
                  <a:lnTo>
                    <a:pt x="1489" y="953"/>
                  </a:lnTo>
                  <a:lnTo>
                    <a:pt x="1489" y="952"/>
                  </a:lnTo>
                  <a:lnTo>
                    <a:pt x="1489" y="953"/>
                  </a:lnTo>
                  <a:lnTo>
                    <a:pt x="1488" y="952"/>
                  </a:lnTo>
                  <a:lnTo>
                    <a:pt x="1486" y="953"/>
                  </a:lnTo>
                  <a:lnTo>
                    <a:pt x="1484" y="955"/>
                  </a:lnTo>
                  <a:lnTo>
                    <a:pt x="1484" y="957"/>
                  </a:lnTo>
                  <a:lnTo>
                    <a:pt x="1483" y="958"/>
                  </a:lnTo>
                  <a:lnTo>
                    <a:pt x="1483" y="960"/>
                  </a:lnTo>
                  <a:lnTo>
                    <a:pt x="1483" y="962"/>
                  </a:lnTo>
                  <a:lnTo>
                    <a:pt x="1483" y="963"/>
                  </a:lnTo>
                  <a:lnTo>
                    <a:pt x="1481" y="965"/>
                  </a:lnTo>
                  <a:lnTo>
                    <a:pt x="1481" y="967"/>
                  </a:lnTo>
                  <a:lnTo>
                    <a:pt x="1481" y="968"/>
                  </a:lnTo>
                  <a:lnTo>
                    <a:pt x="1479" y="968"/>
                  </a:lnTo>
                  <a:lnTo>
                    <a:pt x="1478" y="968"/>
                  </a:lnTo>
                  <a:lnTo>
                    <a:pt x="1478" y="970"/>
                  </a:lnTo>
                  <a:lnTo>
                    <a:pt x="1479" y="972"/>
                  </a:lnTo>
                  <a:lnTo>
                    <a:pt x="1481" y="972"/>
                  </a:lnTo>
                  <a:lnTo>
                    <a:pt x="1481" y="973"/>
                  </a:lnTo>
                  <a:lnTo>
                    <a:pt x="1481" y="975"/>
                  </a:lnTo>
                  <a:lnTo>
                    <a:pt x="1483" y="977"/>
                  </a:lnTo>
                  <a:lnTo>
                    <a:pt x="1483" y="978"/>
                  </a:lnTo>
                  <a:lnTo>
                    <a:pt x="1483" y="980"/>
                  </a:lnTo>
                  <a:lnTo>
                    <a:pt x="1483" y="981"/>
                  </a:lnTo>
                  <a:lnTo>
                    <a:pt x="1484" y="983"/>
                  </a:lnTo>
                  <a:lnTo>
                    <a:pt x="1484" y="985"/>
                  </a:lnTo>
                  <a:lnTo>
                    <a:pt x="1486" y="985"/>
                  </a:lnTo>
                  <a:lnTo>
                    <a:pt x="1488" y="986"/>
                  </a:lnTo>
                  <a:lnTo>
                    <a:pt x="1488" y="988"/>
                  </a:lnTo>
                  <a:lnTo>
                    <a:pt x="1488" y="990"/>
                  </a:lnTo>
                  <a:lnTo>
                    <a:pt x="1486" y="990"/>
                  </a:lnTo>
                  <a:lnTo>
                    <a:pt x="1484" y="990"/>
                  </a:lnTo>
                  <a:lnTo>
                    <a:pt x="1483" y="990"/>
                  </a:lnTo>
                  <a:lnTo>
                    <a:pt x="1483" y="991"/>
                  </a:lnTo>
                  <a:lnTo>
                    <a:pt x="1483" y="993"/>
                  </a:lnTo>
                  <a:lnTo>
                    <a:pt x="1481" y="993"/>
                  </a:lnTo>
                  <a:lnTo>
                    <a:pt x="1481" y="995"/>
                  </a:lnTo>
                  <a:lnTo>
                    <a:pt x="1479" y="995"/>
                  </a:lnTo>
                  <a:lnTo>
                    <a:pt x="1478" y="995"/>
                  </a:lnTo>
                  <a:lnTo>
                    <a:pt x="1478" y="996"/>
                  </a:lnTo>
                  <a:lnTo>
                    <a:pt x="1478" y="998"/>
                  </a:lnTo>
                  <a:lnTo>
                    <a:pt x="1479" y="1000"/>
                  </a:lnTo>
                  <a:lnTo>
                    <a:pt x="1481" y="1000"/>
                  </a:lnTo>
                  <a:lnTo>
                    <a:pt x="1483" y="1000"/>
                  </a:lnTo>
                  <a:lnTo>
                    <a:pt x="1483" y="1001"/>
                  </a:lnTo>
                  <a:lnTo>
                    <a:pt x="1486" y="1006"/>
                  </a:lnTo>
                  <a:lnTo>
                    <a:pt x="1484" y="1008"/>
                  </a:lnTo>
                  <a:lnTo>
                    <a:pt x="1484" y="1010"/>
                  </a:lnTo>
                  <a:lnTo>
                    <a:pt x="1483" y="1010"/>
                  </a:lnTo>
                  <a:lnTo>
                    <a:pt x="1483" y="1011"/>
                  </a:lnTo>
                  <a:lnTo>
                    <a:pt x="1483" y="1013"/>
                  </a:lnTo>
                  <a:lnTo>
                    <a:pt x="1484" y="1013"/>
                  </a:lnTo>
                  <a:lnTo>
                    <a:pt x="1484" y="1014"/>
                  </a:lnTo>
                  <a:lnTo>
                    <a:pt x="1484" y="1016"/>
                  </a:lnTo>
                  <a:lnTo>
                    <a:pt x="1486" y="1016"/>
                  </a:lnTo>
                  <a:lnTo>
                    <a:pt x="1486" y="1018"/>
                  </a:lnTo>
                  <a:lnTo>
                    <a:pt x="1486" y="1019"/>
                  </a:lnTo>
                  <a:lnTo>
                    <a:pt x="1486" y="1021"/>
                  </a:lnTo>
                  <a:lnTo>
                    <a:pt x="1484" y="1021"/>
                  </a:lnTo>
                  <a:lnTo>
                    <a:pt x="1483" y="1023"/>
                  </a:lnTo>
                  <a:lnTo>
                    <a:pt x="1483" y="1024"/>
                  </a:lnTo>
                  <a:lnTo>
                    <a:pt x="1483" y="1028"/>
                  </a:lnTo>
                  <a:lnTo>
                    <a:pt x="1483" y="1029"/>
                  </a:lnTo>
                  <a:lnTo>
                    <a:pt x="1484" y="1029"/>
                  </a:lnTo>
                  <a:lnTo>
                    <a:pt x="1484" y="1028"/>
                  </a:lnTo>
                  <a:lnTo>
                    <a:pt x="1486" y="1029"/>
                  </a:lnTo>
                  <a:lnTo>
                    <a:pt x="1488" y="1029"/>
                  </a:lnTo>
                  <a:lnTo>
                    <a:pt x="1489" y="1029"/>
                  </a:lnTo>
                  <a:lnTo>
                    <a:pt x="1489" y="1031"/>
                  </a:lnTo>
                  <a:lnTo>
                    <a:pt x="1489" y="1033"/>
                  </a:lnTo>
                  <a:lnTo>
                    <a:pt x="1491" y="1034"/>
                  </a:lnTo>
                  <a:lnTo>
                    <a:pt x="1491" y="1036"/>
                  </a:lnTo>
                  <a:lnTo>
                    <a:pt x="1489" y="1036"/>
                  </a:lnTo>
                  <a:lnTo>
                    <a:pt x="1491" y="1038"/>
                  </a:lnTo>
                  <a:lnTo>
                    <a:pt x="1493" y="1038"/>
                  </a:lnTo>
                  <a:lnTo>
                    <a:pt x="1494" y="1036"/>
                  </a:lnTo>
                  <a:lnTo>
                    <a:pt x="1494" y="1038"/>
                  </a:lnTo>
                  <a:lnTo>
                    <a:pt x="1494" y="1039"/>
                  </a:lnTo>
                  <a:lnTo>
                    <a:pt x="1493" y="1041"/>
                  </a:lnTo>
                  <a:lnTo>
                    <a:pt x="1493" y="1043"/>
                  </a:lnTo>
                  <a:lnTo>
                    <a:pt x="1494" y="1043"/>
                  </a:lnTo>
                  <a:lnTo>
                    <a:pt x="1496" y="1044"/>
                  </a:lnTo>
                  <a:lnTo>
                    <a:pt x="1497" y="1046"/>
                  </a:lnTo>
                  <a:lnTo>
                    <a:pt x="1497" y="1047"/>
                  </a:lnTo>
                  <a:lnTo>
                    <a:pt x="1497" y="1049"/>
                  </a:lnTo>
                  <a:lnTo>
                    <a:pt x="1497" y="1051"/>
                  </a:lnTo>
                  <a:lnTo>
                    <a:pt x="1499" y="1051"/>
                  </a:lnTo>
                  <a:lnTo>
                    <a:pt x="1497" y="1052"/>
                  </a:lnTo>
                  <a:lnTo>
                    <a:pt x="1496" y="1052"/>
                  </a:lnTo>
                  <a:lnTo>
                    <a:pt x="1494" y="1054"/>
                  </a:lnTo>
                  <a:lnTo>
                    <a:pt x="1494" y="1056"/>
                  </a:lnTo>
                  <a:lnTo>
                    <a:pt x="1494" y="1057"/>
                  </a:lnTo>
                  <a:lnTo>
                    <a:pt x="1493" y="1057"/>
                  </a:lnTo>
                  <a:lnTo>
                    <a:pt x="1493" y="1059"/>
                  </a:lnTo>
                  <a:lnTo>
                    <a:pt x="1491" y="1061"/>
                  </a:lnTo>
                  <a:lnTo>
                    <a:pt x="1493" y="1062"/>
                  </a:lnTo>
                  <a:lnTo>
                    <a:pt x="1493" y="1064"/>
                  </a:lnTo>
                  <a:lnTo>
                    <a:pt x="1494" y="1067"/>
                  </a:lnTo>
                  <a:lnTo>
                    <a:pt x="1494" y="1069"/>
                  </a:lnTo>
                  <a:lnTo>
                    <a:pt x="1493" y="1069"/>
                  </a:lnTo>
                  <a:lnTo>
                    <a:pt x="1491" y="1069"/>
                  </a:lnTo>
                  <a:lnTo>
                    <a:pt x="1491" y="1067"/>
                  </a:lnTo>
                  <a:lnTo>
                    <a:pt x="1489" y="1067"/>
                  </a:lnTo>
                  <a:lnTo>
                    <a:pt x="1488" y="1069"/>
                  </a:lnTo>
                  <a:lnTo>
                    <a:pt x="1488" y="1071"/>
                  </a:lnTo>
                  <a:lnTo>
                    <a:pt x="1489" y="1072"/>
                  </a:lnTo>
                  <a:lnTo>
                    <a:pt x="1488" y="1072"/>
                  </a:lnTo>
                  <a:lnTo>
                    <a:pt x="1488" y="1074"/>
                  </a:lnTo>
                  <a:lnTo>
                    <a:pt x="1486" y="1074"/>
                  </a:lnTo>
                  <a:lnTo>
                    <a:pt x="1486" y="1076"/>
                  </a:lnTo>
                  <a:lnTo>
                    <a:pt x="1488" y="1077"/>
                  </a:lnTo>
                  <a:lnTo>
                    <a:pt x="1488" y="1079"/>
                  </a:lnTo>
                  <a:lnTo>
                    <a:pt x="1489" y="1079"/>
                  </a:lnTo>
                  <a:lnTo>
                    <a:pt x="1489" y="1080"/>
                  </a:lnTo>
                  <a:lnTo>
                    <a:pt x="1489" y="1082"/>
                  </a:lnTo>
                  <a:lnTo>
                    <a:pt x="1491" y="1084"/>
                  </a:lnTo>
                  <a:lnTo>
                    <a:pt x="1493" y="1084"/>
                  </a:lnTo>
                  <a:lnTo>
                    <a:pt x="1494" y="1084"/>
                  </a:lnTo>
                  <a:lnTo>
                    <a:pt x="1494" y="1085"/>
                  </a:lnTo>
                  <a:lnTo>
                    <a:pt x="1493" y="1085"/>
                  </a:lnTo>
                  <a:lnTo>
                    <a:pt x="1491" y="1085"/>
                  </a:lnTo>
                  <a:lnTo>
                    <a:pt x="1491" y="1087"/>
                  </a:lnTo>
                  <a:lnTo>
                    <a:pt x="1491" y="1089"/>
                  </a:lnTo>
                  <a:lnTo>
                    <a:pt x="1489" y="1089"/>
                  </a:lnTo>
                  <a:lnTo>
                    <a:pt x="1488" y="1089"/>
                  </a:lnTo>
                  <a:lnTo>
                    <a:pt x="1486" y="1090"/>
                  </a:lnTo>
                  <a:lnTo>
                    <a:pt x="1486" y="1092"/>
                  </a:lnTo>
                  <a:lnTo>
                    <a:pt x="1484" y="1092"/>
                  </a:lnTo>
                  <a:lnTo>
                    <a:pt x="1484" y="1094"/>
                  </a:lnTo>
                  <a:lnTo>
                    <a:pt x="1484" y="1095"/>
                  </a:lnTo>
                  <a:lnTo>
                    <a:pt x="1486" y="1097"/>
                  </a:lnTo>
                  <a:lnTo>
                    <a:pt x="1486" y="1099"/>
                  </a:lnTo>
                  <a:lnTo>
                    <a:pt x="1488" y="1100"/>
                  </a:lnTo>
                  <a:lnTo>
                    <a:pt x="1489" y="1102"/>
                  </a:lnTo>
                  <a:lnTo>
                    <a:pt x="1488" y="1102"/>
                  </a:lnTo>
                  <a:lnTo>
                    <a:pt x="1488" y="1104"/>
                  </a:lnTo>
                  <a:lnTo>
                    <a:pt x="1488" y="1105"/>
                  </a:lnTo>
                  <a:lnTo>
                    <a:pt x="1488" y="1107"/>
                  </a:lnTo>
                  <a:lnTo>
                    <a:pt x="1488" y="1109"/>
                  </a:lnTo>
                  <a:lnTo>
                    <a:pt x="1486" y="1109"/>
                  </a:lnTo>
                  <a:lnTo>
                    <a:pt x="1486" y="1107"/>
                  </a:lnTo>
                  <a:lnTo>
                    <a:pt x="1484" y="1107"/>
                  </a:lnTo>
                  <a:lnTo>
                    <a:pt x="1483" y="1107"/>
                  </a:lnTo>
                  <a:lnTo>
                    <a:pt x="1481" y="1107"/>
                  </a:lnTo>
                  <a:lnTo>
                    <a:pt x="1479" y="1107"/>
                  </a:lnTo>
                  <a:lnTo>
                    <a:pt x="1479" y="1109"/>
                  </a:lnTo>
                  <a:lnTo>
                    <a:pt x="1478" y="1110"/>
                  </a:lnTo>
                  <a:lnTo>
                    <a:pt x="1478" y="1112"/>
                  </a:lnTo>
                  <a:lnTo>
                    <a:pt x="1479" y="1113"/>
                  </a:lnTo>
                  <a:lnTo>
                    <a:pt x="1479" y="1115"/>
                  </a:lnTo>
                  <a:lnTo>
                    <a:pt x="1481" y="1117"/>
                  </a:lnTo>
                  <a:lnTo>
                    <a:pt x="1481" y="1118"/>
                  </a:lnTo>
                  <a:lnTo>
                    <a:pt x="1479" y="1117"/>
                  </a:lnTo>
                  <a:lnTo>
                    <a:pt x="1478" y="1115"/>
                  </a:lnTo>
                  <a:lnTo>
                    <a:pt x="1476" y="1117"/>
                  </a:lnTo>
                  <a:lnTo>
                    <a:pt x="1476" y="1118"/>
                  </a:lnTo>
                  <a:lnTo>
                    <a:pt x="1474" y="1118"/>
                  </a:lnTo>
                  <a:lnTo>
                    <a:pt x="1474" y="1120"/>
                  </a:lnTo>
                  <a:lnTo>
                    <a:pt x="1473" y="1118"/>
                  </a:lnTo>
                  <a:lnTo>
                    <a:pt x="1471" y="1118"/>
                  </a:lnTo>
                  <a:lnTo>
                    <a:pt x="1471" y="1120"/>
                  </a:lnTo>
                  <a:lnTo>
                    <a:pt x="1469" y="1123"/>
                  </a:lnTo>
                  <a:lnTo>
                    <a:pt x="1468" y="1125"/>
                  </a:lnTo>
                  <a:lnTo>
                    <a:pt x="1468" y="1127"/>
                  </a:lnTo>
                  <a:lnTo>
                    <a:pt x="1466" y="1127"/>
                  </a:lnTo>
                  <a:lnTo>
                    <a:pt x="1466" y="1128"/>
                  </a:lnTo>
                  <a:lnTo>
                    <a:pt x="1465" y="1127"/>
                  </a:lnTo>
                  <a:lnTo>
                    <a:pt x="1465" y="1125"/>
                  </a:lnTo>
                  <a:lnTo>
                    <a:pt x="1463" y="1125"/>
                  </a:lnTo>
                  <a:lnTo>
                    <a:pt x="1463" y="1127"/>
                  </a:lnTo>
                  <a:lnTo>
                    <a:pt x="1461" y="1128"/>
                  </a:lnTo>
                  <a:lnTo>
                    <a:pt x="1460" y="1128"/>
                  </a:lnTo>
                  <a:lnTo>
                    <a:pt x="1460" y="1130"/>
                  </a:lnTo>
                  <a:lnTo>
                    <a:pt x="1461" y="1130"/>
                  </a:lnTo>
                  <a:lnTo>
                    <a:pt x="1461" y="1132"/>
                  </a:lnTo>
                  <a:lnTo>
                    <a:pt x="1461" y="1133"/>
                  </a:lnTo>
                  <a:lnTo>
                    <a:pt x="1463" y="1133"/>
                  </a:lnTo>
                  <a:lnTo>
                    <a:pt x="1465" y="1133"/>
                  </a:lnTo>
                  <a:lnTo>
                    <a:pt x="1466" y="1133"/>
                  </a:lnTo>
                  <a:lnTo>
                    <a:pt x="1468" y="1135"/>
                  </a:lnTo>
                  <a:lnTo>
                    <a:pt x="1466" y="1137"/>
                  </a:lnTo>
                  <a:lnTo>
                    <a:pt x="1466" y="1138"/>
                  </a:lnTo>
                  <a:lnTo>
                    <a:pt x="1465" y="1138"/>
                  </a:lnTo>
                  <a:lnTo>
                    <a:pt x="1463" y="1138"/>
                  </a:lnTo>
                  <a:lnTo>
                    <a:pt x="1461" y="1138"/>
                  </a:lnTo>
                  <a:lnTo>
                    <a:pt x="1460" y="1138"/>
                  </a:lnTo>
                  <a:lnTo>
                    <a:pt x="1460" y="1140"/>
                  </a:lnTo>
                  <a:lnTo>
                    <a:pt x="1460" y="1141"/>
                  </a:lnTo>
                  <a:lnTo>
                    <a:pt x="1460" y="1143"/>
                  </a:lnTo>
                  <a:lnTo>
                    <a:pt x="1458" y="1145"/>
                  </a:lnTo>
                  <a:lnTo>
                    <a:pt x="1458" y="1146"/>
                  </a:lnTo>
                  <a:lnTo>
                    <a:pt x="1456" y="1146"/>
                  </a:lnTo>
                  <a:lnTo>
                    <a:pt x="1456" y="1145"/>
                  </a:lnTo>
                  <a:lnTo>
                    <a:pt x="1455" y="1145"/>
                  </a:lnTo>
                  <a:lnTo>
                    <a:pt x="1455" y="1143"/>
                  </a:lnTo>
                  <a:lnTo>
                    <a:pt x="1453" y="1143"/>
                  </a:lnTo>
                  <a:lnTo>
                    <a:pt x="1455" y="1145"/>
                  </a:lnTo>
                  <a:lnTo>
                    <a:pt x="1455" y="1146"/>
                  </a:lnTo>
                  <a:lnTo>
                    <a:pt x="1455" y="1148"/>
                  </a:lnTo>
                  <a:lnTo>
                    <a:pt x="1455" y="1150"/>
                  </a:lnTo>
                  <a:lnTo>
                    <a:pt x="1456" y="1150"/>
                  </a:lnTo>
                  <a:lnTo>
                    <a:pt x="1458" y="1151"/>
                  </a:lnTo>
                  <a:lnTo>
                    <a:pt x="1456" y="1153"/>
                  </a:lnTo>
                  <a:lnTo>
                    <a:pt x="1456" y="1155"/>
                  </a:lnTo>
                  <a:lnTo>
                    <a:pt x="1456" y="1156"/>
                  </a:lnTo>
                  <a:lnTo>
                    <a:pt x="1456" y="1158"/>
                  </a:lnTo>
                  <a:lnTo>
                    <a:pt x="1456" y="1160"/>
                  </a:lnTo>
                  <a:lnTo>
                    <a:pt x="1456" y="1161"/>
                  </a:lnTo>
                  <a:lnTo>
                    <a:pt x="1455" y="1161"/>
                  </a:lnTo>
                  <a:lnTo>
                    <a:pt x="1453" y="1161"/>
                  </a:lnTo>
                  <a:lnTo>
                    <a:pt x="1451" y="1161"/>
                  </a:lnTo>
                  <a:lnTo>
                    <a:pt x="1451" y="1160"/>
                  </a:lnTo>
                  <a:lnTo>
                    <a:pt x="1451" y="1158"/>
                  </a:lnTo>
                  <a:lnTo>
                    <a:pt x="1451" y="1156"/>
                  </a:lnTo>
                  <a:lnTo>
                    <a:pt x="1451" y="1155"/>
                  </a:lnTo>
                  <a:lnTo>
                    <a:pt x="1450" y="1155"/>
                  </a:lnTo>
                  <a:lnTo>
                    <a:pt x="1450" y="1153"/>
                  </a:lnTo>
                  <a:lnTo>
                    <a:pt x="1450" y="1155"/>
                  </a:lnTo>
                  <a:lnTo>
                    <a:pt x="1448" y="1155"/>
                  </a:lnTo>
                  <a:lnTo>
                    <a:pt x="1448" y="1156"/>
                  </a:lnTo>
                  <a:lnTo>
                    <a:pt x="1446" y="1156"/>
                  </a:lnTo>
                  <a:lnTo>
                    <a:pt x="1448" y="1158"/>
                  </a:lnTo>
                  <a:lnTo>
                    <a:pt x="1448" y="1160"/>
                  </a:lnTo>
                  <a:lnTo>
                    <a:pt x="1448" y="1161"/>
                  </a:lnTo>
                  <a:lnTo>
                    <a:pt x="1450" y="1161"/>
                  </a:lnTo>
                  <a:lnTo>
                    <a:pt x="1450" y="1163"/>
                  </a:lnTo>
                  <a:lnTo>
                    <a:pt x="1451" y="1163"/>
                  </a:lnTo>
                  <a:lnTo>
                    <a:pt x="1451" y="1165"/>
                  </a:lnTo>
                  <a:lnTo>
                    <a:pt x="1451" y="1166"/>
                  </a:lnTo>
                  <a:lnTo>
                    <a:pt x="1453" y="1168"/>
                  </a:lnTo>
                  <a:lnTo>
                    <a:pt x="1455" y="1168"/>
                  </a:lnTo>
                  <a:lnTo>
                    <a:pt x="1456" y="1166"/>
                  </a:lnTo>
                  <a:lnTo>
                    <a:pt x="1458" y="1166"/>
                  </a:lnTo>
                  <a:lnTo>
                    <a:pt x="1458" y="1168"/>
                  </a:lnTo>
                  <a:lnTo>
                    <a:pt x="1458" y="1170"/>
                  </a:lnTo>
                  <a:lnTo>
                    <a:pt x="1460" y="1171"/>
                  </a:lnTo>
                  <a:lnTo>
                    <a:pt x="1460" y="1173"/>
                  </a:lnTo>
                  <a:lnTo>
                    <a:pt x="1461" y="1173"/>
                  </a:lnTo>
                  <a:lnTo>
                    <a:pt x="1460" y="1174"/>
                  </a:lnTo>
                  <a:lnTo>
                    <a:pt x="1458" y="1174"/>
                  </a:lnTo>
                  <a:lnTo>
                    <a:pt x="1456" y="1174"/>
                  </a:lnTo>
                  <a:lnTo>
                    <a:pt x="1455" y="1174"/>
                  </a:lnTo>
                  <a:lnTo>
                    <a:pt x="1455" y="1176"/>
                  </a:lnTo>
                  <a:lnTo>
                    <a:pt x="1455" y="1178"/>
                  </a:lnTo>
                  <a:lnTo>
                    <a:pt x="1453" y="1178"/>
                  </a:lnTo>
                  <a:lnTo>
                    <a:pt x="1451" y="1178"/>
                  </a:lnTo>
                  <a:lnTo>
                    <a:pt x="1450" y="1178"/>
                  </a:lnTo>
                  <a:lnTo>
                    <a:pt x="1448" y="1178"/>
                  </a:lnTo>
                  <a:lnTo>
                    <a:pt x="1448" y="1179"/>
                  </a:lnTo>
                  <a:lnTo>
                    <a:pt x="1446" y="1179"/>
                  </a:lnTo>
                  <a:lnTo>
                    <a:pt x="1445" y="1181"/>
                  </a:lnTo>
                  <a:lnTo>
                    <a:pt x="1445" y="1183"/>
                  </a:lnTo>
                  <a:lnTo>
                    <a:pt x="1443" y="1183"/>
                  </a:lnTo>
                  <a:lnTo>
                    <a:pt x="1443" y="1184"/>
                  </a:lnTo>
                  <a:lnTo>
                    <a:pt x="1443" y="1186"/>
                  </a:lnTo>
                  <a:lnTo>
                    <a:pt x="1443" y="1188"/>
                  </a:lnTo>
                  <a:lnTo>
                    <a:pt x="1443" y="1189"/>
                  </a:lnTo>
                  <a:lnTo>
                    <a:pt x="1441" y="1189"/>
                  </a:lnTo>
                  <a:lnTo>
                    <a:pt x="1441" y="1191"/>
                  </a:lnTo>
                  <a:lnTo>
                    <a:pt x="1440" y="1191"/>
                  </a:lnTo>
                  <a:lnTo>
                    <a:pt x="1438" y="1193"/>
                  </a:lnTo>
                  <a:lnTo>
                    <a:pt x="1438" y="1194"/>
                  </a:lnTo>
                  <a:lnTo>
                    <a:pt x="1440" y="1196"/>
                  </a:lnTo>
                  <a:lnTo>
                    <a:pt x="1438" y="1196"/>
                  </a:lnTo>
                  <a:lnTo>
                    <a:pt x="1436" y="1196"/>
                  </a:lnTo>
                  <a:lnTo>
                    <a:pt x="1435" y="1198"/>
                  </a:lnTo>
                  <a:lnTo>
                    <a:pt x="1436" y="1199"/>
                  </a:lnTo>
                  <a:lnTo>
                    <a:pt x="1438" y="1199"/>
                  </a:lnTo>
                  <a:lnTo>
                    <a:pt x="1438" y="1201"/>
                  </a:lnTo>
                  <a:lnTo>
                    <a:pt x="1438" y="1203"/>
                  </a:lnTo>
                  <a:lnTo>
                    <a:pt x="1438" y="1204"/>
                  </a:lnTo>
                  <a:lnTo>
                    <a:pt x="1436" y="1204"/>
                  </a:lnTo>
                  <a:lnTo>
                    <a:pt x="1435" y="1204"/>
                  </a:lnTo>
                  <a:lnTo>
                    <a:pt x="1435" y="1206"/>
                  </a:lnTo>
                  <a:lnTo>
                    <a:pt x="1433" y="1207"/>
                  </a:lnTo>
                  <a:lnTo>
                    <a:pt x="1433" y="1209"/>
                  </a:lnTo>
                  <a:lnTo>
                    <a:pt x="1432" y="1209"/>
                  </a:lnTo>
                  <a:lnTo>
                    <a:pt x="1430" y="1209"/>
                  </a:lnTo>
                  <a:lnTo>
                    <a:pt x="1428" y="1211"/>
                  </a:lnTo>
                  <a:lnTo>
                    <a:pt x="1428" y="1212"/>
                  </a:lnTo>
                  <a:lnTo>
                    <a:pt x="1427" y="1212"/>
                  </a:lnTo>
                  <a:lnTo>
                    <a:pt x="1427" y="1214"/>
                  </a:lnTo>
                  <a:lnTo>
                    <a:pt x="1425" y="1216"/>
                  </a:lnTo>
                  <a:lnTo>
                    <a:pt x="1423" y="1216"/>
                  </a:lnTo>
                  <a:lnTo>
                    <a:pt x="1422" y="1217"/>
                  </a:lnTo>
                  <a:lnTo>
                    <a:pt x="1422" y="1219"/>
                  </a:lnTo>
                  <a:lnTo>
                    <a:pt x="1420" y="1219"/>
                  </a:lnTo>
                  <a:lnTo>
                    <a:pt x="1420" y="1221"/>
                  </a:lnTo>
                  <a:lnTo>
                    <a:pt x="1420" y="1222"/>
                  </a:lnTo>
                  <a:lnTo>
                    <a:pt x="1418" y="1224"/>
                  </a:lnTo>
                  <a:lnTo>
                    <a:pt x="1418" y="1226"/>
                  </a:lnTo>
                  <a:lnTo>
                    <a:pt x="1420" y="1227"/>
                  </a:lnTo>
                  <a:lnTo>
                    <a:pt x="1420" y="1229"/>
                  </a:lnTo>
                  <a:lnTo>
                    <a:pt x="1420" y="1231"/>
                  </a:lnTo>
                  <a:lnTo>
                    <a:pt x="1420" y="1232"/>
                  </a:lnTo>
                  <a:lnTo>
                    <a:pt x="1422" y="1232"/>
                  </a:lnTo>
                  <a:lnTo>
                    <a:pt x="1422" y="1234"/>
                  </a:lnTo>
                  <a:lnTo>
                    <a:pt x="1420" y="1236"/>
                  </a:lnTo>
                  <a:lnTo>
                    <a:pt x="1418" y="1236"/>
                  </a:lnTo>
                  <a:lnTo>
                    <a:pt x="1418" y="1237"/>
                  </a:lnTo>
                  <a:lnTo>
                    <a:pt x="1417" y="1237"/>
                  </a:lnTo>
                  <a:lnTo>
                    <a:pt x="1415" y="1237"/>
                  </a:lnTo>
                  <a:lnTo>
                    <a:pt x="1413" y="1239"/>
                  </a:lnTo>
                  <a:lnTo>
                    <a:pt x="1415" y="1239"/>
                  </a:lnTo>
                  <a:lnTo>
                    <a:pt x="1415" y="1240"/>
                  </a:lnTo>
                  <a:lnTo>
                    <a:pt x="1413" y="1240"/>
                  </a:lnTo>
                  <a:lnTo>
                    <a:pt x="1413" y="1242"/>
                  </a:lnTo>
                  <a:lnTo>
                    <a:pt x="1413" y="1244"/>
                  </a:lnTo>
                  <a:lnTo>
                    <a:pt x="1412" y="1244"/>
                  </a:lnTo>
                  <a:lnTo>
                    <a:pt x="1413" y="1245"/>
                  </a:lnTo>
                  <a:lnTo>
                    <a:pt x="1415" y="1245"/>
                  </a:lnTo>
                  <a:lnTo>
                    <a:pt x="1417" y="1247"/>
                  </a:lnTo>
                  <a:lnTo>
                    <a:pt x="1418" y="1245"/>
                  </a:lnTo>
                  <a:lnTo>
                    <a:pt x="1420" y="1245"/>
                  </a:lnTo>
                  <a:lnTo>
                    <a:pt x="1422" y="1245"/>
                  </a:lnTo>
                  <a:lnTo>
                    <a:pt x="1422" y="1247"/>
                  </a:lnTo>
                  <a:lnTo>
                    <a:pt x="1422" y="1249"/>
                  </a:lnTo>
                  <a:lnTo>
                    <a:pt x="1422" y="1250"/>
                  </a:lnTo>
                  <a:lnTo>
                    <a:pt x="1422" y="1252"/>
                  </a:lnTo>
                  <a:lnTo>
                    <a:pt x="1422" y="1254"/>
                  </a:lnTo>
                  <a:lnTo>
                    <a:pt x="1423" y="1255"/>
                  </a:lnTo>
                  <a:lnTo>
                    <a:pt x="1425" y="1255"/>
                  </a:lnTo>
                  <a:lnTo>
                    <a:pt x="1427" y="1255"/>
                  </a:lnTo>
                  <a:lnTo>
                    <a:pt x="1428" y="1257"/>
                  </a:lnTo>
                  <a:lnTo>
                    <a:pt x="1428" y="1255"/>
                  </a:lnTo>
                  <a:lnTo>
                    <a:pt x="1430" y="1255"/>
                  </a:lnTo>
                  <a:lnTo>
                    <a:pt x="1430" y="1254"/>
                  </a:lnTo>
                  <a:lnTo>
                    <a:pt x="1432" y="1254"/>
                  </a:lnTo>
                  <a:lnTo>
                    <a:pt x="1432" y="1255"/>
                  </a:lnTo>
                  <a:lnTo>
                    <a:pt x="1432" y="1257"/>
                  </a:lnTo>
                  <a:lnTo>
                    <a:pt x="1432" y="1259"/>
                  </a:lnTo>
                  <a:lnTo>
                    <a:pt x="1432" y="1260"/>
                  </a:lnTo>
                  <a:lnTo>
                    <a:pt x="1433" y="1260"/>
                  </a:lnTo>
                  <a:lnTo>
                    <a:pt x="1435" y="1260"/>
                  </a:lnTo>
                  <a:lnTo>
                    <a:pt x="1435" y="1262"/>
                  </a:lnTo>
                  <a:lnTo>
                    <a:pt x="1435" y="1264"/>
                  </a:lnTo>
                  <a:lnTo>
                    <a:pt x="1435" y="1265"/>
                  </a:lnTo>
                  <a:lnTo>
                    <a:pt x="1433" y="1267"/>
                  </a:lnTo>
                  <a:lnTo>
                    <a:pt x="1433" y="1269"/>
                  </a:lnTo>
                  <a:lnTo>
                    <a:pt x="1432" y="1270"/>
                  </a:lnTo>
                  <a:lnTo>
                    <a:pt x="1432" y="1272"/>
                  </a:lnTo>
                  <a:lnTo>
                    <a:pt x="1432" y="1273"/>
                  </a:lnTo>
                  <a:lnTo>
                    <a:pt x="1432" y="1275"/>
                  </a:lnTo>
                  <a:lnTo>
                    <a:pt x="1432" y="1277"/>
                  </a:lnTo>
                  <a:lnTo>
                    <a:pt x="1432" y="1278"/>
                  </a:lnTo>
                  <a:lnTo>
                    <a:pt x="1433" y="1278"/>
                  </a:lnTo>
                  <a:lnTo>
                    <a:pt x="1433" y="1280"/>
                  </a:lnTo>
                  <a:lnTo>
                    <a:pt x="1433" y="1283"/>
                  </a:lnTo>
                  <a:lnTo>
                    <a:pt x="1435" y="1283"/>
                  </a:lnTo>
                  <a:lnTo>
                    <a:pt x="1436" y="1285"/>
                  </a:lnTo>
                  <a:lnTo>
                    <a:pt x="1438" y="1285"/>
                  </a:lnTo>
                  <a:lnTo>
                    <a:pt x="1440" y="1285"/>
                  </a:lnTo>
                  <a:lnTo>
                    <a:pt x="1440" y="1287"/>
                  </a:lnTo>
                  <a:lnTo>
                    <a:pt x="1441" y="1287"/>
                  </a:lnTo>
                  <a:lnTo>
                    <a:pt x="1441" y="1288"/>
                  </a:lnTo>
                  <a:lnTo>
                    <a:pt x="1441" y="1290"/>
                  </a:lnTo>
                  <a:lnTo>
                    <a:pt x="1440" y="1292"/>
                  </a:lnTo>
                  <a:lnTo>
                    <a:pt x="1441" y="1292"/>
                  </a:lnTo>
                  <a:lnTo>
                    <a:pt x="1441" y="1293"/>
                  </a:lnTo>
                  <a:lnTo>
                    <a:pt x="1441" y="1295"/>
                  </a:lnTo>
                  <a:lnTo>
                    <a:pt x="1440" y="1295"/>
                  </a:lnTo>
                  <a:lnTo>
                    <a:pt x="1441" y="1297"/>
                  </a:lnTo>
                  <a:lnTo>
                    <a:pt x="1441" y="1298"/>
                  </a:lnTo>
                  <a:lnTo>
                    <a:pt x="1440" y="1300"/>
                  </a:lnTo>
                  <a:lnTo>
                    <a:pt x="1440" y="1302"/>
                  </a:lnTo>
                  <a:lnTo>
                    <a:pt x="1440" y="1303"/>
                  </a:lnTo>
                  <a:lnTo>
                    <a:pt x="1440" y="1305"/>
                  </a:lnTo>
                  <a:lnTo>
                    <a:pt x="1438" y="1305"/>
                  </a:lnTo>
                  <a:lnTo>
                    <a:pt x="1436" y="1305"/>
                  </a:lnTo>
                  <a:lnTo>
                    <a:pt x="1436" y="1306"/>
                  </a:lnTo>
                  <a:lnTo>
                    <a:pt x="1438" y="1308"/>
                  </a:lnTo>
                  <a:lnTo>
                    <a:pt x="1436" y="1308"/>
                  </a:lnTo>
                  <a:lnTo>
                    <a:pt x="1435" y="1308"/>
                  </a:lnTo>
                  <a:lnTo>
                    <a:pt x="1435" y="1310"/>
                  </a:lnTo>
                  <a:lnTo>
                    <a:pt x="1433" y="1311"/>
                  </a:lnTo>
                  <a:lnTo>
                    <a:pt x="1433" y="1313"/>
                  </a:lnTo>
                  <a:lnTo>
                    <a:pt x="1435" y="1313"/>
                  </a:lnTo>
                  <a:lnTo>
                    <a:pt x="1433" y="1315"/>
                  </a:lnTo>
                  <a:lnTo>
                    <a:pt x="1435" y="1316"/>
                  </a:lnTo>
                  <a:lnTo>
                    <a:pt x="1435" y="1318"/>
                  </a:lnTo>
                  <a:lnTo>
                    <a:pt x="1433" y="1320"/>
                  </a:lnTo>
                  <a:lnTo>
                    <a:pt x="1432" y="1320"/>
                  </a:lnTo>
                  <a:lnTo>
                    <a:pt x="1430" y="1323"/>
                  </a:lnTo>
                  <a:lnTo>
                    <a:pt x="1428" y="1323"/>
                  </a:lnTo>
                  <a:lnTo>
                    <a:pt x="1427" y="1323"/>
                  </a:lnTo>
                  <a:lnTo>
                    <a:pt x="1425" y="1321"/>
                  </a:lnTo>
                  <a:lnTo>
                    <a:pt x="1423" y="1321"/>
                  </a:lnTo>
                  <a:lnTo>
                    <a:pt x="1422" y="1321"/>
                  </a:lnTo>
                  <a:lnTo>
                    <a:pt x="1420" y="1321"/>
                  </a:lnTo>
                  <a:lnTo>
                    <a:pt x="1418" y="1321"/>
                  </a:lnTo>
                  <a:lnTo>
                    <a:pt x="1418" y="1320"/>
                  </a:lnTo>
                  <a:lnTo>
                    <a:pt x="1417" y="1318"/>
                  </a:lnTo>
                  <a:lnTo>
                    <a:pt x="1415" y="1318"/>
                  </a:lnTo>
                  <a:lnTo>
                    <a:pt x="1413" y="1318"/>
                  </a:lnTo>
                  <a:lnTo>
                    <a:pt x="1413" y="1320"/>
                  </a:lnTo>
                  <a:lnTo>
                    <a:pt x="1412" y="1320"/>
                  </a:lnTo>
                  <a:lnTo>
                    <a:pt x="1412" y="1321"/>
                  </a:lnTo>
                  <a:lnTo>
                    <a:pt x="1410" y="1321"/>
                  </a:lnTo>
                  <a:lnTo>
                    <a:pt x="1410" y="1323"/>
                  </a:lnTo>
                  <a:lnTo>
                    <a:pt x="1407" y="1323"/>
                  </a:lnTo>
                  <a:lnTo>
                    <a:pt x="1405" y="1325"/>
                  </a:lnTo>
                  <a:lnTo>
                    <a:pt x="1403" y="1325"/>
                  </a:lnTo>
                  <a:lnTo>
                    <a:pt x="1403" y="1326"/>
                  </a:lnTo>
                  <a:lnTo>
                    <a:pt x="1403" y="1328"/>
                  </a:lnTo>
                  <a:lnTo>
                    <a:pt x="1405" y="1330"/>
                  </a:lnTo>
                  <a:lnTo>
                    <a:pt x="1403" y="1330"/>
                  </a:lnTo>
                  <a:lnTo>
                    <a:pt x="1402" y="1330"/>
                  </a:lnTo>
                  <a:lnTo>
                    <a:pt x="1400" y="1328"/>
                  </a:lnTo>
                  <a:lnTo>
                    <a:pt x="1399" y="1328"/>
                  </a:lnTo>
                  <a:lnTo>
                    <a:pt x="1397" y="1328"/>
                  </a:lnTo>
                  <a:lnTo>
                    <a:pt x="1397" y="1330"/>
                  </a:lnTo>
                  <a:lnTo>
                    <a:pt x="1397" y="1331"/>
                  </a:lnTo>
                  <a:lnTo>
                    <a:pt x="1395" y="1331"/>
                  </a:lnTo>
                  <a:lnTo>
                    <a:pt x="1395" y="1333"/>
                  </a:lnTo>
                  <a:lnTo>
                    <a:pt x="1395" y="1335"/>
                  </a:lnTo>
                  <a:lnTo>
                    <a:pt x="1395" y="1336"/>
                  </a:lnTo>
                  <a:lnTo>
                    <a:pt x="1397" y="1338"/>
                  </a:lnTo>
                  <a:lnTo>
                    <a:pt x="1399" y="1339"/>
                  </a:lnTo>
                  <a:lnTo>
                    <a:pt x="1397" y="1339"/>
                  </a:lnTo>
                  <a:lnTo>
                    <a:pt x="1395" y="1341"/>
                  </a:lnTo>
                  <a:lnTo>
                    <a:pt x="1395" y="1343"/>
                  </a:lnTo>
                  <a:lnTo>
                    <a:pt x="1394" y="1343"/>
                  </a:lnTo>
                  <a:lnTo>
                    <a:pt x="1390" y="1341"/>
                  </a:lnTo>
                  <a:lnTo>
                    <a:pt x="1390" y="1339"/>
                  </a:lnTo>
                  <a:lnTo>
                    <a:pt x="1389" y="1339"/>
                  </a:lnTo>
                  <a:lnTo>
                    <a:pt x="1389" y="1338"/>
                  </a:lnTo>
                  <a:lnTo>
                    <a:pt x="1387" y="1338"/>
                  </a:lnTo>
                  <a:lnTo>
                    <a:pt x="1385" y="1336"/>
                  </a:lnTo>
                  <a:lnTo>
                    <a:pt x="1385" y="1335"/>
                  </a:lnTo>
                  <a:lnTo>
                    <a:pt x="1384" y="1336"/>
                  </a:lnTo>
                  <a:lnTo>
                    <a:pt x="1382" y="1338"/>
                  </a:lnTo>
                  <a:lnTo>
                    <a:pt x="1380" y="1336"/>
                  </a:lnTo>
                  <a:lnTo>
                    <a:pt x="1380" y="1335"/>
                  </a:lnTo>
                  <a:lnTo>
                    <a:pt x="1379" y="1335"/>
                  </a:lnTo>
                  <a:lnTo>
                    <a:pt x="1379" y="1336"/>
                  </a:lnTo>
                  <a:lnTo>
                    <a:pt x="1377" y="1338"/>
                  </a:lnTo>
                  <a:lnTo>
                    <a:pt x="1377" y="1339"/>
                  </a:lnTo>
                  <a:lnTo>
                    <a:pt x="1375" y="1339"/>
                  </a:lnTo>
                  <a:lnTo>
                    <a:pt x="1375" y="1343"/>
                  </a:lnTo>
                  <a:lnTo>
                    <a:pt x="1374" y="1343"/>
                  </a:lnTo>
                  <a:lnTo>
                    <a:pt x="1374" y="1344"/>
                  </a:lnTo>
                  <a:lnTo>
                    <a:pt x="1372" y="1344"/>
                  </a:lnTo>
                  <a:lnTo>
                    <a:pt x="1372" y="1346"/>
                  </a:lnTo>
                  <a:lnTo>
                    <a:pt x="1370" y="1346"/>
                  </a:lnTo>
                  <a:lnTo>
                    <a:pt x="1369" y="1348"/>
                  </a:lnTo>
                  <a:lnTo>
                    <a:pt x="1367" y="1346"/>
                  </a:lnTo>
                  <a:lnTo>
                    <a:pt x="1366" y="1346"/>
                  </a:lnTo>
                  <a:lnTo>
                    <a:pt x="1362" y="1348"/>
                  </a:lnTo>
                  <a:lnTo>
                    <a:pt x="1361" y="1348"/>
                  </a:lnTo>
                  <a:lnTo>
                    <a:pt x="1359" y="1348"/>
                  </a:lnTo>
                  <a:lnTo>
                    <a:pt x="1357" y="1349"/>
                  </a:lnTo>
                  <a:lnTo>
                    <a:pt x="1356" y="1349"/>
                  </a:lnTo>
                  <a:lnTo>
                    <a:pt x="1354" y="1349"/>
                  </a:lnTo>
                  <a:lnTo>
                    <a:pt x="1354" y="1351"/>
                  </a:lnTo>
                  <a:lnTo>
                    <a:pt x="1352" y="1351"/>
                  </a:lnTo>
                  <a:lnTo>
                    <a:pt x="1351" y="1351"/>
                  </a:lnTo>
                  <a:lnTo>
                    <a:pt x="1347" y="1351"/>
                  </a:lnTo>
                  <a:lnTo>
                    <a:pt x="1347" y="1349"/>
                  </a:lnTo>
                  <a:lnTo>
                    <a:pt x="1346" y="1348"/>
                  </a:lnTo>
                  <a:lnTo>
                    <a:pt x="1347" y="1348"/>
                  </a:lnTo>
                  <a:lnTo>
                    <a:pt x="1346" y="1346"/>
                  </a:lnTo>
                  <a:lnTo>
                    <a:pt x="1344" y="1344"/>
                  </a:lnTo>
                  <a:lnTo>
                    <a:pt x="1344" y="1343"/>
                  </a:lnTo>
                  <a:lnTo>
                    <a:pt x="1344" y="1341"/>
                  </a:lnTo>
                  <a:lnTo>
                    <a:pt x="1342" y="1339"/>
                  </a:lnTo>
                  <a:lnTo>
                    <a:pt x="1341" y="1339"/>
                  </a:lnTo>
                  <a:lnTo>
                    <a:pt x="1339" y="1339"/>
                  </a:lnTo>
                  <a:lnTo>
                    <a:pt x="1338" y="1339"/>
                  </a:lnTo>
                  <a:lnTo>
                    <a:pt x="1336" y="1339"/>
                  </a:lnTo>
                  <a:lnTo>
                    <a:pt x="1334" y="1339"/>
                  </a:lnTo>
                  <a:lnTo>
                    <a:pt x="1334" y="1341"/>
                  </a:lnTo>
                  <a:lnTo>
                    <a:pt x="1333" y="1341"/>
                  </a:lnTo>
                  <a:lnTo>
                    <a:pt x="1331" y="1339"/>
                  </a:lnTo>
                  <a:lnTo>
                    <a:pt x="1329" y="1339"/>
                  </a:lnTo>
                  <a:lnTo>
                    <a:pt x="1329" y="1341"/>
                  </a:lnTo>
                  <a:lnTo>
                    <a:pt x="1329" y="1343"/>
                  </a:lnTo>
                  <a:lnTo>
                    <a:pt x="1329" y="1344"/>
                  </a:lnTo>
                  <a:lnTo>
                    <a:pt x="1328" y="1344"/>
                  </a:lnTo>
                  <a:lnTo>
                    <a:pt x="1328" y="1346"/>
                  </a:lnTo>
                  <a:lnTo>
                    <a:pt x="1328" y="1348"/>
                  </a:lnTo>
                  <a:lnTo>
                    <a:pt x="1326" y="1348"/>
                  </a:lnTo>
                  <a:lnTo>
                    <a:pt x="1324" y="1346"/>
                  </a:lnTo>
                  <a:lnTo>
                    <a:pt x="1324" y="1348"/>
                  </a:lnTo>
                  <a:lnTo>
                    <a:pt x="1323" y="1348"/>
                  </a:lnTo>
                  <a:lnTo>
                    <a:pt x="1323" y="1349"/>
                  </a:lnTo>
                  <a:lnTo>
                    <a:pt x="1323" y="1351"/>
                  </a:lnTo>
                  <a:lnTo>
                    <a:pt x="1324" y="1351"/>
                  </a:lnTo>
                  <a:lnTo>
                    <a:pt x="1324" y="1353"/>
                  </a:lnTo>
                  <a:lnTo>
                    <a:pt x="1326" y="1353"/>
                  </a:lnTo>
                  <a:lnTo>
                    <a:pt x="1326" y="1354"/>
                  </a:lnTo>
                  <a:lnTo>
                    <a:pt x="1324" y="1356"/>
                  </a:lnTo>
                  <a:lnTo>
                    <a:pt x="1323" y="1358"/>
                  </a:lnTo>
                  <a:lnTo>
                    <a:pt x="1321" y="1358"/>
                  </a:lnTo>
                  <a:lnTo>
                    <a:pt x="1319" y="1356"/>
                  </a:lnTo>
                  <a:lnTo>
                    <a:pt x="1321" y="1354"/>
                  </a:lnTo>
                  <a:lnTo>
                    <a:pt x="1319" y="1354"/>
                  </a:lnTo>
                  <a:lnTo>
                    <a:pt x="1318" y="1354"/>
                  </a:lnTo>
                  <a:lnTo>
                    <a:pt x="1318" y="1356"/>
                  </a:lnTo>
                  <a:lnTo>
                    <a:pt x="1318" y="1358"/>
                  </a:lnTo>
                  <a:lnTo>
                    <a:pt x="1319" y="1358"/>
                  </a:lnTo>
                  <a:lnTo>
                    <a:pt x="1319" y="1359"/>
                  </a:lnTo>
                  <a:lnTo>
                    <a:pt x="1321" y="1361"/>
                  </a:lnTo>
                  <a:lnTo>
                    <a:pt x="1323" y="1361"/>
                  </a:lnTo>
                  <a:lnTo>
                    <a:pt x="1324" y="1361"/>
                  </a:lnTo>
                  <a:lnTo>
                    <a:pt x="1323" y="1363"/>
                  </a:lnTo>
                  <a:lnTo>
                    <a:pt x="1321" y="1363"/>
                  </a:lnTo>
                  <a:lnTo>
                    <a:pt x="1319" y="1363"/>
                  </a:lnTo>
                  <a:lnTo>
                    <a:pt x="1318" y="1363"/>
                  </a:lnTo>
                  <a:lnTo>
                    <a:pt x="1316" y="1361"/>
                  </a:lnTo>
                  <a:lnTo>
                    <a:pt x="1316" y="1359"/>
                  </a:lnTo>
                  <a:lnTo>
                    <a:pt x="1314" y="1361"/>
                  </a:lnTo>
                  <a:lnTo>
                    <a:pt x="1314" y="1363"/>
                  </a:lnTo>
                  <a:lnTo>
                    <a:pt x="1313" y="1364"/>
                  </a:lnTo>
                  <a:lnTo>
                    <a:pt x="1313" y="1363"/>
                  </a:lnTo>
                  <a:lnTo>
                    <a:pt x="1313" y="1361"/>
                  </a:lnTo>
                  <a:lnTo>
                    <a:pt x="1311" y="1361"/>
                  </a:lnTo>
                  <a:lnTo>
                    <a:pt x="1309" y="1363"/>
                  </a:lnTo>
                  <a:lnTo>
                    <a:pt x="1308" y="1364"/>
                  </a:lnTo>
                  <a:lnTo>
                    <a:pt x="1308" y="1366"/>
                  </a:lnTo>
                  <a:lnTo>
                    <a:pt x="1306" y="1366"/>
                  </a:lnTo>
                  <a:lnTo>
                    <a:pt x="1306" y="1367"/>
                  </a:lnTo>
                  <a:lnTo>
                    <a:pt x="1305" y="1369"/>
                  </a:lnTo>
                  <a:lnTo>
                    <a:pt x="1303" y="1369"/>
                  </a:lnTo>
                  <a:lnTo>
                    <a:pt x="1301" y="1369"/>
                  </a:lnTo>
                  <a:lnTo>
                    <a:pt x="1300" y="1369"/>
                  </a:lnTo>
                  <a:lnTo>
                    <a:pt x="1300" y="1371"/>
                  </a:lnTo>
                  <a:lnTo>
                    <a:pt x="1298" y="1372"/>
                  </a:lnTo>
                  <a:lnTo>
                    <a:pt x="1296" y="1374"/>
                  </a:lnTo>
                  <a:lnTo>
                    <a:pt x="1295" y="1376"/>
                  </a:lnTo>
                  <a:lnTo>
                    <a:pt x="1293" y="1376"/>
                  </a:lnTo>
                  <a:lnTo>
                    <a:pt x="1293" y="1377"/>
                  </a:lnTo>
                  <a:lnTo>
                    <a:pt x="1291" y="1377"/>
                  </a:lnTo>
                  <a:lnTo>
                    <a:pt x="1291" y="1379"/>
                  </a:lnTo>
                  <a:lnTo>
                    <a:pt x="1291" y="1381"/>
                  </a:lnTo>
                  <a:lnTo>
                    <a:pt x="1290" y="1381"/>
                  </a:lnTo>
                  <a:lnTo>
                    <a:pt x="1288" y="1382"/>
                  </a:lnTo>
                  <a:lnTo>
                    <a:pt x="1290" y="1382"/>
                  </a:lnTo>
                  <a:lnTo>
                    <a:pt x="1290" y="1384"/>
                  </a:lnTo>
                  <a:lnTo>
                    <a:pt x="1288" y="1384"/>
                  </a:lnTo>
                  <a:lnTo>
                    <a:pt x="1286" y="1384"/>
                  </a:lnTo>
                  <a:lnTo>
                    <a:pt x="1286" y="1382"/>
                  </a:lnTo>
                  <a:lnTo>
                    <a:pt x="1286" y="1384"/>
                  </a:lnTo>
                  <a:lnTo>
                    <a:pt x="1286" y="1386"/>
                  </a:lnTo>
                  <a:lnTo>
                    <a:pt x="1285" y="1386"/>
                  </a:lnTo>
                  <a:lnTo>
                    <a:pt x="1283" y="1386"/>
                  </a:lnTo>
                  <a:lnTo>
                    <a:pt x="1281" y="1386"/>
                  </a:lnTo>
                  <a:lnTo>
                    <a:pt x="1281" y="1387"/>
                  </a:lnTo>
                  <a:lnTo>
                    <a:pt x="1283" y="1387"/>
                  </a:lnTo>
                  <a:lnTo>
                    <a:pt x="1283" y="1389"/>
                  </a:lnTo>
                  <a:lnTo>
                    <a:pt x="1281" y="1389"/>
                  </a:lnTo>
                  <a:lnTo>
                    <a:pt x="1280" y="1389"/>
                  </a:lnTo>
                  <a:lnTo>
                    <a:pt x="1278" y="1387"/>
                  </a:lnTo>
                  <a:lnTo>
                    <a:pt x="1278" y="1389"/>
                  </a:lnTo>
                  <a:lnTo>
                    <a:pt x="1276" y="1389"/>
                  </a:lnTo>
                  <a:lnTo>
                    <a:pt x="1276" y="1391"/>
                  </a:lnTo>
                  <a:lnTo>
                    <a:pt x="1276" y="1392"/>
                  </a:lnTo>
                  <a:lnTo>
                    <a:pt x="1275" y="1392"/>
                  </a:lnTo>
                  <a:lnTo>
                    <a:pt x="1275" y="1394"/>
                  </a:lnTo>
                  <a:lnTo>
                    <a:pt x="1273" y="1394"/>
                  </a:lnTo>
                  <a:lnTo>
                    <a:pt x="1273" y="1392"/>
                  </a:lnTo>
                  <a:lnTo>
                    <a:pt x="1272" y="1391"/>
                  </a:lnTo>
                  <a:lnTo>
                    <a:pt x="1270" y="1392"/>
                  </a:lnTo>
                  <a:lnTo>
                    <a:pt x="1268" y="1392"/>
                  </a:lnTo>
                  <a:lnTo>
                    <a:pt x="1267" y="1392"/>
                  </a:lnTo>
                  <a:lnTo>
                    <a:pt x="1267" y="1394"/>
                  </a:lnTo>
                  <a:lnTo>
                    <a:pt x="1267" y="1396"/>
                  </a:lnTo>
                  <a:lnTo>
                    <a:pt x="1265" y="1396"/>
                  </a:lnTo>
                  <a:lnTo>
                    <a:pt x="1265" y="1397"/>
                  </a:lnTo>
                  <a:lnTo>
                    <a:pt x="1267" y="1399"/>
                  </a:lnTo>
                  <a:lnTo>
                    <a:pt x="1268" y="1402"/>
                  </a:lnTo>
                  <a:lnTo>
                    <a:pt x="1268" y="1404"/>
                  </a:lnTo>
                  <a:lnTo>
                    <a:pt x="1268" y="1405"/>
                  </a:lnTo>
                  <a:lnTo>
                    <a:pt x="1267" y="1405"/>
                  </a:lnTo>
                  <a:lnTo>
                    <a:pt x="1265" y="1404"/>
                  </a:lnTo>
                  <a:lnTo>
                    <a:pt x="1263" y="1404"/>
                  </a:lnTo>
                  <a:lnTo>
                    <a:pt x="1263" y="1402"/>
                  </a:lnTo>
                  <a:lnTo>
                    <a:pt x="1263" y="1400"/>
                  </a:lnTo>
                  <a:lnTo>
                    <a:pt x="1263" y="1399"/>
                  </a:lnTo>
                  <a:lnTo>
                    <a:pt x="1262" y="1399"/>
                  </a:lnTo>
                  <a:lnTo>
                    <a:pt x="1260" y="1402"/>
                  </a:lnTo>
                  <a:lnTo>
                    <a:pt x="1260" y="1404"/>
                  </a:lnTo>
                  <a:lnTo>
                    <a:pt x="1260" y="1405"/>
                  </a:lnTo>
                  <a:lnTo>
                    <a:pt x="1260" y="1407"/>
                  </a:lnTo>
                  <a:lnTo>
                    <a:pt x="1260" y="1409"/>
                  </a:lnTo>
                  <a:lnTo>
                    <a:pt x="1260" y="1410"/>
                  </a:lnTo>
                  <a:lnTo>
                    <a:pt x="1258" y="1410"/>
                  </a:lnTo>
                  <a:lnTo>
                    <a:pt x="1257" y="1410"/>
                  </a:lnTo>
                  <a:lnTo>
                    <a:pt x="1257" y="1409"/>
                  </a:lnTo>
                  <a:lnTo>
                    <a:pt x="1255" y="1409"/>
                  </a:lnTo>
                  <a:lnTo>
                    <a:pt x="1253" y="1410"/>
                  </a:lnTo>
                  <a:lnTo>
                    <a:pt x="1252" y="1409"/>
                  </a:lnTo>
                  <a:lnTo>
                    <a:pt x="1250" y="1409"/>
                  </a:lnTo>
                  <a:lnTo>
                    <a:pt x="1248" y="1407"/>
                  </a:lnTo>
                  <a:lnTo>
                    <a:pt x="1248" y="1409"/>
                  </a:lnTo>
                  <a:lnTo>
                    <a:pt x="1247" y="1410"/>
                  </a:lnTo>
                  <a:lnTo>
                    <a:pt x="1245" y="1410"/>
                  </a:lnTo>
                  <a:lnTo>
                    <a:pt x="1243" y="1410"/>
                  </a:lnTo>
                  <a:lnTo>
                    <a:pt x="1243" y="1412"/>
                  </a:lnTo>
                  <a:lnTo>
                    <a:pt x="1242" y="1412"/>
                  </a:lnTo>
                  <a:lnTo>
                    <a:pt x="1243" y="1414"/>
                  </a:lnTo>
                  <a:lnTo>
                    <a:pt x="1242" y="1414"/>
                  </a:lnTo>
                  <a:lnTo>
                    <a:pt x="1240" y="1415"/>
                  </a:lnTo>
                  <a:lnTo>
                    <a:pt x="1239" y="1415"/>
                  </a:lnTo>
                  <a:lnTo>
                    <a:pt x="1237" y="1415"/>
                  </a:lnTo>
                  <a:lnTo>
                    <a:pt x="1235" y="1415"/>
                  </a:lnTo>
                  <a:lnTo>
                    <a:pt x="1234" y="1415"/>
                  </a:lnTo>
                  <a:lnTo>
                    <a:pt x="1232" y="1417"/>
                  </a:lnTo>
                  <a:lnTo>
                    <a:pt x="1232" y="1419"/>
                  </a:lnTo>
                  <a:lnTo>
                    <a:pt x="1230" y="1419"/>
                  </a:lnTo>
                  <a:lnTo>
                    <a:pt x="1230" y="1420"/>
                  </a:lnTo>
                  <a:lnTo>
                    <a:pt x="1230" y="1422"/>
                  </a:lnTo>
                  <a:lnTo>
                    <a:pt x="1229" y="1422"/>
                  </a:lnTo>
                  <a:lnTo>
                    <a:pt x="1227" y="1422"/>
                  </a:lnTo>
                  <a:lnTo>
                    <a:pt x="1227" y="1420"/>
                  </a:lnTo>
                  <a:lnTo>
                    <a:pt x="1227" y="1419"/>
                  </a:lnTo>
                  <a:lnTo>
                    <a:pt x="1225" y="1417"/>
                  </a:lnTo>
                  <a:lnTo>
                    <a:pt x="1224" y="1417"/>
                  </a:lnTo>
                  <a:lnTo>
                    <a:pt x="1222" y="1419"/>
                  </a:lnTo>
                  <a:lnTo>
                    <a:pt x="1222" y="1417"/>
                  </a:lnTo>
                  <a:lnTo>
                    <a:pt x="1220" y="1417"/>
                  </a:lnTo>
                  <a:lnTo>
                    <a:pt x="1219" y="1419"/>
                  </a:lnTo>
                  <a:lnTo>
                    <a:pt x="1219" y="1420"/>
                  </a:lnTo>
                  <a:lnTo>
                    <a:pt x="1217" y="1420"/>
                  </a:lnTo>
                  <a:lnTo>
                    <a:pt x="1217" y="1422"/>
                  </a:lnTo>
                  <a:lnTo>
                    <a:pt x="1217" y="1424"/>
                  </a:lnTo>
                  <a:lnTo>
                    <a:pt x="1217" y="1425"/>
                  </a:lnTo>
                  <a:lnTo>
                    <a:pt x="1215" y="1427"/>
                  </a:lnTo>
                  <a:lnTo>
                    <a:pt x="1215" y="1429"/>
                  </a:lnTo>
                  <a:lnTo>
                    <a:pt x="1214" y="1430"/>
                  </a:lnTo>
                  <a:lnTo>
                    <a:pt x="1212" y="1432"/>
                  </a:lnTo>
                  <a:lnTo>
                    <a:pt x="1212" y="1433"/>
                  </a:lnTo>
                  <a:lnTo>
                    <a:pt x="1214" y="1433"/>
                  </a:lnTo>
                  <a:lnTo>
                    <a:pt x="1212" y="1433"/>
                  </a:lnTo>
                  <a:lnTo>
                    <a:pt x="1211" y="1435"/>
                  </a:lnTo>
                  <a:lnTo>
                    <a:pt x="1211" y="1437"/>
                  </a:lnTo>
                  <a:lnTo>
                    <a:pt x="1209" y="1437"/>
                  </a:lnTo>
                  <a:lnTo>
                    <a:pt x="1206" y="1438"/>
                  </a:lnTo>
                  <a:lnTo>
                    <a:pt x="1204" y="1440"/>
                  </a:lnTo>
                  <a:lnTo>
                    <a:pt x="1202" y="1438"/>
                  </a:lnTo>
                  <a:lnTo>
                    <a:pt x="1202" y="1440"/>
                  </a:lnTo>
                  <a:lnTo>
                    <a:pt x="1202" y="1442"/>
                  </a:lnTo>
                  <a:lnTo>
                    <a:pt x="1201" y="1442"/>
                  </a:lnTo>
                  <a:lnTo>
                    <a:pt x="1199" y="1443"/>
                  </a:lnTo>
                  <a:lnTo>
                    <a:pt x="1197" y="1445"/>
                  </a:lnTo>
                  <a:lnTo>
                    <a:pt x="1197" y="1447"/>
                  </a:lnTo>
                  <a:lnTo>
                    <a:pt x="1196" y="1448"/>
                  </a:lnTo>
                  <a:lnTo>
                    <a:pt x="1194" y="1450"/>
                  </a:lnTo>
                  <a:lnTo>
                    <a:pt x="1192" y="1448"/>
                  </a:lnTo>
                  <a:lnTo>
                    <a:pt x="1191" y="1450"/>
                  </a:lnTo>
                  <a:lnTo>
                    <a:pt x="1189" y="1450"/>
                  </a:lnTo>
                  <a:lnTo>
                    <a:pt x="1187" y="1452"/>
                  </a:lnTo>
                  <a:lnTo>
                    <a:pt x="1187" y="1455"/>
                  </a:lnTo>
                  <a:lnTo>
                    <a:pt x="1186" y="1455"/>
                  </a:lnTo>
                  <a:lnTo>
                    <a:pt x="1184" y="1455"/>
                  </a:lnTo>
                  <a:lnTo>
                    <a:pt x="1182" y="1455"/>
                  </a:lnTo>
                  <a:lnTo>
                    <a:pt x="1182" y="1457"/>
                  </a:lnTo>
                  <a:lnTo>
                    <a:pt x="1182" y="1460"/>
                  </a:lnTo>
                  <a:lnTo>
                    <a:pt x="1181" y="1462"/>
                  </a:lnTo>
                  <a:lnTo>
                    <a:pt x="1181" y="1463"/>
                  </a:lnTo>
                  <a:lnTo>
                    <a:pt x="1179" y="1465"/>
                  </a:lnTo>
                  <a:lnTo>
                    <a:pt x="1179" y="1466"/>
                  </a:lnTo>
                  <a:lnTo>
                    <a:pt x="1179" y="1468"/>
                  </a:lnTo>
                  <a:lnTo>
                    <a:pt x="1179" y="1470"/>
                  </a:lnTo>
                  <a:lnTo>
                    <a:pt x="1181" y="1470"/>
                  </a:lnTo>
                  <a:lnTo>
                    <a:pt x="1181" y="1471"/>
                  </a:lnTo>
                  <a:lnTo>
                    <a:pt x="1179" y="1473"/>
                  </a:lnTo>
                  <a:lnTo>
                    <a:pt x="1178" y="1475"/>
                  </a:lnTo>
                  <a:lnTo>
                    <a:pt x="1178" y="1476"/>
                  </a:lnTo>
                  <a:lnTo>
                    <a:pt x="1178" y="1478"/>
                  </a:lnTo>
                  <a:lnTo>
                    <a:pt x="1178" y="1476"/>
                  </a:lnTo>
                  <a:lnTo>
                    <a:pt x="1176" y="1476"/>
                  </a:lnTo>
                  <a:lnTo>
                    <a:pt x="1174" y="1476"/>
                  </a:lnTo>
                  <a:lnTo>
                    <a:pt x="1174" y="1478"/>
                  </a:lnTo>
                  <a:lnTo>
                    <a:pt x="1173" y="1480"/>
                  </a:lnTo>
                  <a:lnTo>
                    <a:pt x="1173" y="1481"/>
                  </a:lnTo>
                  <a:lnTo>
                    <a:pt x="1171" y="1481"/>
                  </a:lnTo>
                  <a:lnTo>
                    <a:pt x="1171" y="1480"/>
                  </a:lnTo>
                  <a:lnTo>
                    <a:pt x="1169" y="1478"/>
                  </a:lnTo>
                  <a:lnTo>
                    <a:pt x="1168" y="1478"/>
                  </a:lnTo>
                  <a:lnTo>
                    <a:pt x="1166" y="1478"/>
                  </a:lnTo>
                  <a:lnTo>
                    <a:pt x="1163" y="1478"/>
                  </a:lnTo>
                  <a:lnTo>
                    <a:pt x="1161" y="1478"/>
                  </a:lnTo>
                  <a:lnTo>
                    <a:pt x="1159" y="1478"/>
                  </a:lnTo>
                  <a:lnTo>
                    <a:pt x="1158" y="1478"/>
                  </a:lnTo>
                  <a:lnTo>
                    <a:pt x="1156" y="1478"/>
                  </a:lnTo>
                  <a:lnTo>
                    <a:pt x="1154" y="1476"/>
                  </a:lnTo>
                  <a:lnTo>
                    <a:pt x="1154" y="1475"/>
                  </a:lnTo>
                  <a:lnTo>
                    <a:pt x="1154" y="1473"/>
                  </a:lnTo>
                  <a:lnTo>
                    <a:pt x="1153" y="1471"/>
                  </a:lnTo>
                  <a:lnTo>
                    <a:pt x="1151" y="1470"/>
                  </a:lnTo>
                  <a:lnTo>
                    <a:pt x="1149" y="1471"/>
                  </a:lnTo>
                  <a:lnTo>
                    <a:pt x="1148" y="1471"/>
                  </a:lnTo>
                  <a:lnTo>
                    <a:pt x="1146" y="1471"/>
                  </a:lnTo>
                  <a:lnTo>
                    <a:pt x="1145" y="1473"/>
                  </a:lnTo>
                  <a:lnTo>
                    <a:pt x="1143" y="1473"/>
                  </a:lnTo>
                  <a:lnTo>
                    <a:pt x="1141" y="1473"/>
                  </a:lnTo>
                  <a:lnTo>
                    <a:pt x="1141" y="1475"/>
                  </a:lnTo>
                  <a:lnTo>
                    <a:pt x="1140" y="1475"/>
                  </a:lnTo>
                  <a:lnTo>
                    <a:pt x="1140" y="1476"/>
                  </a:lnTo>
                  <a:lnTo>
                    <a:pt x="1138" y="1476"/>
                  </a:lnTo>
                  <a:lnTo>
                    <a:pt x="1136" y="1476"/>
                  </a:lnTo>
                  <a:lnTo>
                    <a:pt x="1135" y="1476"/>
                  </a:lnTo>
                  <a:lnTo>
                    <a:pt x="1133" y="1476"/>
                  </a:lnTo>
                  <a:lnTo>
                    <a:pt x="1131" y="1476"/>
                  </a:lnTo>
                  <a:lnTo>
                    <a:pt x="1131" y="1478"/>
                  </a:lnTo>
                  <a:lnTo>
                    <a:pt x="1130" y="1478"/>
                  </a:lnTo>
                  <a:lnTo>
                    <a:pt x="1131" y="1478"/>
                  </a:lnTo>
                  <a:lnTo>
                    <a:pt x="1131" y="1480"/>
                  </a:lnTo>
                  <a:lnTo>
                    <a:pt x="1133" y="1480"/>
                  </a:lnTo>
                  <a:lnTo>
                    <a:pt x="1133" y="1481"/>
                  </a:lnTo>
                  <a:lnTo>
                    <a:pt x="1131" y="1483"/>
                  </a:lnTo>
                  <a:lnTo>
                    <a:pt x="1130" y="1481"/>
                  </a:lnTo>
                  <a:lnTo>
                    <a:pt x="1128" y="1481"/>
                  </a:lnTo>
                  <a:lnTo>
                    <a:pt x="1126" y="1481"/>
                  </a:lnTo>
                  <a:lnTo>
                    <a:pt x="1125" y="1481"/>
                  </a:lnTo>
                  <a:lnTo>
                    <a:pt x="1123" y="1483"/>
                  </a:lnTo>
                  <a:lnTo>
                    <a:pt x="1121" y="1485"/>
                  </a:lnTo>
                  <a:lnTo>
                    <a:pt x="1120" y="1486"/>
                  </a:lnTo>
                  <a:lnTo>
                    <a:pt x="1118" y="1486"/>
                  </a:lnTo>
                  <a:lnTo>
                    <a:pt x="1116" y="1486"/>
                  </a:lnTo>
                  <a:lnTo>
                    <a:pt x="1115" y="1485"/>
                  </a:lnTo>
                  <a:lnTo>
                    <a:pt x="1115" y="1483"/>
                  </a:lnTo>
                  <a:lnTo>
                    <a:pt x="1113" y="1483"/>
                  </a:lnTo>
                  <a:lnTo>
                    <a:pt x="1112" y="1483"/>
                  </a:lnTo>
                  <a:lnTo>
                    <a:pt x="1110" y="1483"/>
                  </a:lnTo>
                  <a:lnTo>
                    <a:pt x="1108" y="1483"/>
                  </a:lnTo>
                  <a:lnTo>
                    <a:pt x="1107" y="1483"/>
                  </a:lnTo>
                  <a:lnTo>
                    <a:pt x="1105" y="1483"/>
                  </a:lnTo>
                  <a:lnTo>
                    <a:pt x="1103" y="1483"/>
                  </a:lnTo>
                  <a:lnTo>
                    <a:pt x="1102" y="1483"/>
                  </a:lnTo>
                  <a:lnTo>
                    <a:pt x="1102" y="1481"/>
                  </a:lnTo>
                  <a:lnTo>
                    <a:pt x="1100" y="1480"/>
                  </a:lnTo>
                  <a:lnTo>
                    <a:pt x="1098" y="1480"/>
                  </a:lnTo>
                  <a:lnTo>
                    <a:pt x="1097" y="1478"/>
                  </a:lnTo>
                  <a:lnTo>
                    <a:pt x="1095" y="1478"/>
                  </a:lnTo>
                  <a:lnTo>
                    <a:pt x="1093" y="1476"/>
                  </a:lnTo>
                  <a:lnTo>
                    <a:pt x="1092" y="1475"/>
                  </a:lnTo>
                  <a:lnTo>
                    <a:pt x="1090" y="1476"/>
                  </a:lnTo>
                  <a:lnTo>
                    <a:pt x="1090" y="1475"/>
                  </a:lnTo>
                  <a:lnTo>
                    <a:pt x="1092" y="1475"/>
                  </a:lnTo>
                  <a:lnTo>
                    <a:pt x="1090" y="1473"/>
                  </a:lnTo>
                  <a:lnTo>
                    <a:pt x="1088" y="1471"/>
                  </a:lnTo>
                  <a:lnTo>
                    <a:pt x="1087" y="1471"/>
                  </a:lnTo>
                  <a:lnTo>
                    <a:pt x="1085" y="1470"/>
                  </a:lnTo>
                  <a:lnTo>
                    <a:pt x="1082" y="1471"/>
                  </a:lnTo>
                  <a:lnTo>
                    <a:pt x="1080" y="1470"/>
                  </a:lnTo>
                  <a:lnTo>
                    <a:pt x="1079" y="1470"/>
                  </a:lnTo>
                  <a:lnTo>
                    <a:pt x="1077" y="1470"/>
                  </a:lnTo>
                  <a:lnTo>
                    <a:pt x="1077" y="1471"/>
                  </a:lnTo>
                  <a:lnTo>
                    <a:pt x="1077" y="1473"/>
                  </a:lnTo>
                  <a:lnTo>
                    <a:pt x="1077" y="1475"/>
                  </a:lnTo>
                  <a:lnTo>
                    <a:pt x="1075" y="1475"/>
                  </a:lnTo>
                  <a:lnTo>
                    <a:pt x="1075" y="1476"/>
                  </a:lnTo>
                  <a:lnTo>
                    <a:pt x="1074" y="1478"/>
                  </a:lnTo>
                  <a:lnTo>
                    <a:pt x="1074" y="1480"/>
                  </a:lnTo>
                  <a:lnTo>
                    <a:pt x="1072" y="1481"/>
                  </a:lnTo>
                  <a:lnTo>
                    <a:pt x="1070" y="1481"/>
                  </a:lnTo>
                  <a:lnTo>
                    <a:pt x="1069" y="1481"/>
                  </a:lnTo>
                  <a:lnTo>
                    <a:pt x="1069" y="1483"/>
                  </a:lnTo>
                  <a:lnTo>
                    <a:pt x="1067" y="1483"/>
                  </a:lnTo>
                  <a:lnTo>
                    <a:pt x="1067" y="1485"/>
                  </a:lnTo>
                  <a:lnTo>
                    <a:pt x="1067" y="1483"/>
                  </a:lnTo>
                  <a:lnTo>
                    <a:pt x="1064" y="1483"/>
                  </a:lnTo>
                  <a:lnTo>
                    <a:pt x="1062" y="1485"/>
                  </a:lnTo>
                  <a:lnTo>
                    <a:pt x="1060" y="1486"/>
                  </a:lnTo>
                  <a:lnTo>
                    <a:pt x="1059" y="1488"/>
                  </a:lnTo>
                  <a:lnTo>
                    <a:pt x="1057" y="1488"/>
                  </a:lnTo>
                  <a:lnTo>
                    <a:pt x="1057" y="1490"/>
                  </a:lnTo>
                  <a:lnTo>
                    <a:pt x="1055" y="1490"/>
                  </a:lnTo>
                  <a:lnTo>
                    <a:pt x="1054" y="1491"/>
                  </a:lnTo>
                  <a:lnTo>
                    <a:pt x="1051" y="1490"/>
                  </a:lnTo>
                  <a:lnTo>
                    <a:pt x="1049" y="1488"/>
                  </a:lnTo>
                  <a:lnTo>
                    <a:pt x="1049" y="1486"/>
                  </a:lnTo>
                  <a:lnTo>
                    <a:pt x="1047" y="1486"/>
                  </a:lnTo>
                  <a:lnTo>
                    <a:pt x="1046" y="1486"/>
                  </a:lnTo>
                  <a:lnTo>
                    <a:pt x="1044" y="1488"/>
                  </a:lnTo>
                  <a:lnTo>
                    <a:pt x="1042" y="1488"/>
                  </a:lnTo>
                  <a:lnTo>
                    <a:pt x="1042" y="1490"/>
                  </a:lnTo>
                  <a:lnTo>
                    <a:pt x="1041" y="1491"/>
                  </a:lnTo>
                  <a:lnTo>
                    <a:pt x="1039" y="1491"/>
                  </a:lnTo>
                  <a:lnTo>
                    <a:pt x="1039" y="1493"/>
                  </a:lnTo>
                  <a:lnTo>
                    <a:pt x="1037" y="1493"/>
                  </a:lnTo>
                  <a:lnTo>
                    <a:pt x="1037" y="1495"/>
                  </a:lnTo>
                  <a:lnTo>
                    <a:pt x="1039" y="1495"/>
                  </a:lnTo>
                  <a:lnTo>
                    <a:pt x="1039" y="1496"/>
                  </a:lnTo>
                  <a:lnTo>
                    <a:pt x="1037" y="1496"/>
                  </a:lnTo>
                  <a:lnTo>
                    <a:pt x="1036" y="1496"/>
                  </a:lnTo>
                  <a:lnTo>
                    <a:pt x="1036" y="1498"/>
                  </a:lnTo>
                  <a:lnTo>
                    <a:pt x="1036" y="1499"/>
                  </a:lnTo>
                  <a:lnTo>
                    <a:pt x="1034" y="1501"/>
                  </a:lnTo>
                  <a:lnTo>
                    <a:pt x="1032" y="1501"/>
                  </a:lnTo>
                  <a:lnTo>
                    <a:pt x="1032" y="1503"/>
                  </a:lnTo>
                  <a:lnTo>
                    <a:pt x="1031" y="1503"/>
                  </a:lnTo>
                  <a:lnTo>
                    <a:pt x="1031" y="1504"/>
                  </a:lnTo>
                  <a:lnTo>
                    <a:pt x="1031" y="1506"/>
                  </a:lnTo>
                  <a:lnTo>
                    <a:pt x="1027" y="1508"/>
                  </a:lnTo>
                  <a:lnTo>
                    <a:pt x="1027" y="1509"/>
                  </a:lnTo>
                  <a:lnTo>
                    <a:pt x="1026" y="1511"/>
                  </a:lnTo>
                  <a:lnTo>
                    <a:pt x="1026" y="1513"/>
                  </a:lnTo>
                  <a:lnTo>
                    <a:pt x="1024" y="1513"/>
                  </a:lnTo>
                  <a:lnTo>
                    <a:pt x="1024" y="1514"/>
                  </a:lnTo>
                  <a:lnTo>
                    <a:pt x="1024" y="1516"/>
                  </a:lnTo>
                  <a:lnTo>
                    <a:pt x="1021" y="1516"/>
                  </a:lnTo>
                  <a:lnTo>
                    <a:pt x="1021" y="1518"/>
                  </a:lnTo>
                  <a:lnTo>
                    <a:pt x="1018" y="1518"/>
                  </a:lnTo>
                  <a:lnTo>
                    <a:pt x="1018" y="1519"/>
                  </a:lnTo>
                  <a:lnTo>
                    <a:pt x="1018" y="1521"/>
                  </a:lnTo>
                  <a:lnTo>
                    <a:pt x="1016" y="1521"/>
                  </a:lnTo>
                  <a:lnTo>
                    <a:pt x="1016" y="1523"/>
                  </a:lnTo>
                  <a:lnTo>
                    <a:pt x="1014" y="1523"/>
                  </a:lnTo>
                  <a:lnTo>
                    <a:pt x="1016" y="1524"/>
                  </a:lnTo>
                  <a:lnTo>
                    <a:pt x="1016" y="1526"/>
                  </a:lnTo>
                  <a:lnTo>
                    <a:pt x="1014" y="1528"/>
                  </a:lnTo>
                  <a:lnTo>
                    <a:pt x="1011" y="1529"/>
                  </a:lnTo>
                  <a:lnTo>
                    <a:pt x="1009" y="1529"/>
                  </a:lnTo>
                  <a:lnTo>
                    <a:pt x="1008" y="1529"/>
                  </a:lnTo>
                  <a:lnTo>
                    <a:pt x="1004" y="1531"/>
                  </a:lnTo>
                  <a:lnTo>
                    <a:pt x="1008" y="1528"/>
                  </a:lnTo>
                  <a:lnTo>
                    <a:pt x="1008" y="1526"/>
                  </a:lnTo>
                  <a:lnTo>
                    <a:pt x="1006" y="1524"/>
                  </a:lnTo>
                  <a:lnTo>
                    <a:pt x="1006" y="1521"/>
                  </a:lnTo>
                  <a:lnTo>
                    <a:pt x="1004" y="1519"/>
                  </a:lnTo>
                  <a:lnTo>
                    <a:pt x="1003" y="1518"/>
                  </a:lnTo>
                  <a:lnTo>
                    <a:pt x="1003" y="1514"/>
                  </a:lnTo>
                  <a:lnTo>
                    <a:pt x="1001" y="1514"/>
                  </a:lnTo>
                  <a:lnTo>
                    <a:pt x="999" y="1513"/>
                  </a:lnTo>
                  <a:lnTo>
                    <a:pt x="996" y="1513"/>
                  </a:lnTo>
                  <a:lnTo>
                    <a:pt x="993" y="1513"/>
                  </a:lnTo>
                  <a:lnTo>
                    <a:pt x="989" y="1513"/>
                  </a:lnTo>
                  <a:lnTo>
                    <a:pt x="986" y="1514"/>
                  </a:lnTo>
                  <a:lnTo>
                    <a:pt x="985" y="1516"/>
                  </a:lnTo>
                  <a:lnTo>
                    <a:pt x="983" y="1519"/>
                  </a:lnTo>
                  <a:lnTo>
                    <a:pt x="981" y="1519"/>
                  </a:lnTo>
                  <a:lnTo>
                    <a:pt x="978" y="1516"/>
                  </a:lnTo>
                  <a:lnTo>
                    <a:pt x="976" y="1514"/>
                  </a:lnTo>
                  <a:lnTo>
                    <a:pt x="975" y="1516"/>
                  </a:lnTo>
                  <a:lnTo>
                    <a:pt x="971" y="1519"/>
                  </a:lnTo>
                  <a:lnTo>
                    <a:pt x="968" y="1519"/>
                  </a:lnTo>
                  <a:lnTo>
                    <a:pt x="966" y="1519"/>
                  </a:lnTo>
                  <a:lnTo>
                    <a:pt x="965" y="1519"/>
                  </a:lnTo>
                  <a:lnTo>
                    <a:pt x="961" y="1519"/>
                  </a:lnTo>
                  <a:lnTo>
                    <a:pt x="958" y="1519"/>
                  </a:lnTo>
                  <a:lnTo>
                    <a:pt x="957" y="1519"/>
                  </a:lnTo>
                  <a:lnTo>
                    <a:pt x="953" y="1519"/>
                  </a:lnTo>
                  <a:lnTo>
                    <a:pt x="947" y="1519"/>
                  </a:lnTo>
                  <a:lnTo>
                    <a:pt x="943" y="1518"/>
                  </a:lnTo>
                  <a:lnTo>
                    <a:pt x="937" y="1516"/>
                  </a:lnTo>
                  <a:lnTo>
                    <a:pt x="935" y="1518"/>
                  </a:lnTo>
                  <a:lnTo>
                    <a:pt x="933" y="1519"/>
                  </a:lnTo>
                  <a:lnTo>
                    <a:pt x="932" y="1519"/>
                  </a:lnTo>
                  <a:lnTo>
                    <a:pt x="930" y="1518"/>
                  </a:lnTo>
                  <a:lnTo>
                    <a:pt x="930" y="1519"/>
                  </a:lnTo>
                  <a:lnTo>
                    <a:pt x="930" y="1521"/>
                  </a:lnTo>
                  <a:lnTo>
                    <a:pt x="930" y="1523"/>
                  </a:lnTo>
                  <a:lnTo>
                    <a:pt x="930" y="1524"/>
                  </a:lnTo>
                  <a:lnTo>
                    <a:pt x="928" y="1524"/>
                  </a:lnTo>
                  <a:lnTo>
                    <a:pt x="927" y="1524"/>
                  </a:lnTo>
                  <a:lnTo>
                    <a:pt x="925" y="1526"/>
                  </a:lnTo>
                  <a:lnTo>
                    <a:pt x="925" y="1528"/>
                  </a:lnTo>
                  <a:lnTo>
                    <a:pt x="924" y="1528"/>
                  </a:lnTo>
                  <a:lnTo>
                    <a:pt x="924" y="1529"/>
                  </a:lnTo>
                  <a:lnTo>
                    <a:pt x="922" y="1529"/>
                  </a:lnTo>
                  <a:lnTo>
                    <a:pt x="920" y="1529"/>
                  </a:lnTo>
                  <a:lnTo>
                    <a:pt x="919" y="1531"/>
                  </a:lnTo>
                  <a:lnTo>
                    <a:pt x="917" y="1531"/>
                  </a:lnTo>
                  <a:lnTo>
                    <a:pt x="917" y="1532"/>
                  </a:lnTo>
                  <a:lnTo>
                    <a:pt x="917" y="1534"/>
                  </a:lnTo>
                  <a:lnTo>
                    <a:pt x="915" y="1534"/>
                  </a:lnTo>
                  <a:lnTo>
                    <a:pt x="915" y="1536"/>
                  </a:lnTo>
                  <a:lnTo>
                    <a:pt x="914" y="1537"/>
                  </a:lnTo>
                  <a:lnTo>
                    <a:pt x="914" y="1539"/>
                  </a:lnTo>
                  <a:lnTo>
                    <a:pt x="912" y="1539"/>
                  </a:lnTo>
                  <a:lnTo>
                    <a:pt x="910" y="1541"/>
                  </a:lnTo>
                  <a:lnTo>
                    <a:pt x="909" y="1542"/>
                  </a:lnTo>
                  <a:lnTo>
                    <a:pt x="909" y="1544"/>
                  </a:lnTo>
                  <a:lnTo>
                    <a:pt x="907" y="1544"/>
                  </a:lnTo>
                  <a:lnTo>
                    <a:pt x="907" y="1546"/>
                  </a:lnTo>
                  <a:lnTo>
                    <a:pt x="907" y="1547"/>
                  </a:lnTo>
                  <a:lnTo>
                    <a:pt x="905" y="1549"/>
                  </a:lnTo>
                  <a:lnTo>
                    <a:pt x="905" y="1551"/>
                  </a:lnTo>
                  <a:lnTo>
                    <a:pt x="905" y="1552"/>
                  </a:lnTo>
                  <a:lnTo>
                    <a:pt x="904" y="1552"/>
                  </a:lnTo>
                  <a:lnTo>
                    <a:pt x="902" y="1554"/>
                  </a:lnTo>
                  <a:lnTo>
                    <a:pt x="902" y="1556"/>
                  </a:lnTo>
                  <a:lnTo>
                    <a:pt x="900" y="1556"/>
                  </a:lnTo>
                  <a:lnTo>
                    <a:pt x="900" y="1557"/>
                  </a:lnTo>
                  <a:lnTo>
                    <a:pt x="902" y="1557"/>
                  </a:lnTo>
                  <a:lnTo>
                    <a:pt x="900" y="1559"/>
                  </a:lnTo>
                  <a:lnTo>
                    <a:pt x="900" y="1561"/>
                  </a:lnTo>
                  <a:lnTo>
                    <a:pt x="899" y="1562"/>
                  </a:lnTo>
                  <a:lnTo>
                    <a:pt x="897" y="1562"/>
                  </a:lnTo>
                  <a:lnTo>
                    <a:pt x="895" y="1562"/>
                  </a:lnTo>
                  <a:lnTo>
                    <a:pt x="895" y="1564"/>
                  </a:lnTo>
                  <a:lnTo>
                    <a:pt x="894" y="1564"/>
                  </a:lnTo>
                  <a:lnTo>
                    <a:pt x="892" y="1564"/>
                  </a:lnTo>
                  <a:lnTo>
                    <a:pt x="891" y="1565"/>
                  </a:lnTo>
                  <a:lnTo>
                    <a:pt x="887" y="1569"/>
                  </a:lnTo>
                  <a:lnTo>
                    <a:pt x="886" y="1570"/>
                  </a:lnTo>
                  <a:lnTo>
                    <a:pt x="884" y="1572"/>
                  </a:lnTo>
                  <a:lnTo>
                    <a:pt x="884" y="1574"/>
                  </a:lnTo>
                  <a:lnTo>
                    <a:pt x="886" y="1574"/>
                  </a:lnTo>
                  <a:lnTo>
                    <a:pt x="886" y="1575"/>
                  </a:lnTo>
                  <a:lnTo>
                    <a:pt x="887" y="1577"/>
                  </a:lnTo>
                  <a:lnTo>
                    <a:pt x="889" y="1577"/>
                  </a:lnTo>
                  <a:lnTo>
                    <a:pt x="891" y="1579"/>
                  </a:lnTo>
                  <a:lnTo>
                    <a:pt x="892" y="1579"/>
                  </a:lnTo>
                  <a:lnTo>
                    <a:pt x="892" y="1580"/>
                  </a:lnTo>
                  <a:lnTo>
                    <a:pt x="894" y="1580"/>
                  </a:lnTo>
                  <a:lnTo>
                    <a:pt x="894" y="1582"/>
                  </a:lnTo>
                  <a:lnTo>
                    <a:pt x="894" y="1584"/>
                  </a:lnTo>
                  <a:lnTo>
                    <a:pt x="894" y="1585"/>
                  </a:lnTo>
                  <a:lnTo>
                    <a:pt x="895" y="1587"/>
                  </a:lnTo>
                  <a:lnTo>
                    <a:pt x="895" y="1589"/>
                  </a:lnTo>
                  <a:lnTo>
                    <a:pt x="895" y="1590"/>
                  </a:lnTo>
                  <a:lnTo>
                    <a:pt x="895" y="1592"/>
                  </a:lnTo>
                  <a:lnTo>
                    <a:pt x="895" y="1594"/>
                  </a:lnTo>
                  <a:lnTo>
                    <a:pt x="897" y="1595"/>
                  </a:lnTo>
                  <a:lnTo>
                    <a:pt x="899" y="1597"/>
                  </a:lnTo>
                  <a:lnTo>
                    <a:pt x="900" y="1598"/>
                  </a:lnTo>
                  <a:lnTo>
                    <a:pt x="899" y="1600"/>
                  </a:lnTo>
                  <a:lnTo>
                    <a:pt x="897" y="1602"/>
                  </a:lnTo>
                  <a:lnTo>
                    <a:pt x="897" y="1603"/>
                  </a:lnTo>
                  <a:lnTo>
                    <a:pt x="897" y="1605"/>
                  </a:lnTo>
                  <a:lnTo>
                    <a:pt x="897" y="1607"/>
                  </a:lnTo>
                  <a:lnTo>
                    <a:pt x="897" y="1608"/>
                  </a:lnTo>
                  <a:lnTo>
                    <a:pt x="899" y="1610"/>
                  </a:lnTo>
                  <a:lnTo>
                    <a:pt x="904" y="1615"/>
                  </a:lnTo>
                  <a:lnTo>
                    <a:pt x="904" y="1617"/>
                  </a:lnTo>
                  <a:lnTo>
                    <a:pt x="905" y="1618"/>
                  </a:lnTo>
                  <a:lnTo>
                    <a:pt x="907" y="1620"/>
                  </a:lnTo>
                  <a:lnTo>
                    <a:pt x="909" y="1622"/>
                  </a:lnTo>
                  <a:lnTo>
                    <a:pt x="910" y="1623"/>
                  </a:lnTo>
                  <a:lnTo>
                    <a:pt x="912" y="1623"/>
                  </a:lnTo>
                  <a:lnTo>
                    <a:pt x="912" y="1625"/>
                  </a:lnTo>
                  <a:lnTo>
                    <a:pt x="915" y="1623"/>
                  </a:lnTo>
                  <a:lnTo>
                    <a:pt x="917" y="1625"/>
                  </a:lnTo>
                  <a:lnTo>
                    <a:pt x="917" y="1626"/>
                  </a:lnTo>
                  <a:lnTo>
                    <a:pt x="917" y="1628"/>
                  </a:lnTo>
                  <a:lnTo>
                    <a:pt x="917" y="1630"/>
                  </a:lnTo>
                  <a:lnTo>
                    <a:pt x="917" y="1631"/>
                  </a:lnTo>
                  <a:lnTo>
                    <a:pt x="917" y="1633"/>
                  </a:lnTo>
                  <a:lnTo>
                    <a:pt x="919" y="1633"/>
                  </a:lnTo>
                  <a:lnTo>
                    <a:pt x="919" y="1635"/>
                  </a:lnTo>
                  <a:lnTo>
                    <a:pt x="920" y="1635"/>
                  </a:lnTo>
                  <a:lnTo>
                    <a:pt x="920" y="1636"/>
                  </a:lnTo>
                  <a:lnTo>
                    <a:pt x="922" y="1638"/>
                  </a:lnTo>
                  <a:lnTo>
                    <a:pt x="924" y="1640"/>
                  </a:lnTo>
                  <a:lnTo>
                    <a:pt x="925" y="1640"/>
                  </a:lnTo>
                  <a:lnTo>
                    <a:pt x="925" y="1641"/>
                  </a:lnTo>
                  <a:lnTo>
                    <a:pt x="927" y="1641"/>
                  </a:lnTo>
                  <a:lnTo>
                    <a:pt x="928" y="1641"/>
                  </a:lnTo>
                  <a:lnTo>
                    <a:pt x="928" y="1643"/>
                  </a:lnTo>
                  <a:lnTo>
                    <a:pt x="928" y="1645"/>
                  </a:lnTo>
                  <a:lnTo>
                    <a:pt x="930" y="1645"/>
                  </a:lnTo>
                  <a:lnTo>
                    <a:pt x="930" y="1646"/>
                  </a:lnTo>
                  <a:lnTo>
                    <a:pt x="930" y="1648"/>
                  </a:lnTo>
                  <a:lnTo>
                    <a:pt x="930" y="1650"/>
                  </a:lnTo>
                  <a:lnTo>
                    <a:pt x="928" y="1650"/>
                  </a:lnTo>
                  <a:lnTo>
                    <a:pt x="928" y="1651"/>
                  </a:lnTo>
                  <a:lnTo>
                    <a:pt x="927" y="1651"/>
                  </a:lnTo>
                  <a:lnTo>
                    <a:pt x="927" y="1653"/>
                  </a:lnTo>
                  <a:lnTo>
                    <a:pt x="928" y="1655"/>
                  </a:lnTo>
                  <a:lnTo>
                    <a:pt x="928" y="1656"/>
                  </a:lnTo>
                  <a:lnTo>
                    <a:pt x="928" y="1658"/>
                  </a:lnTo>
                  <a:lnTo>
                    <a:pt x="925" y="1661"/>
                  </a:lnTo>
                  <a:lnTo>
                    <a:pt x="924" y="1661"/>
                  </a:lnTo>
                  <a:lnTo>
                    <a:pt x="922" y="1663"/>
                  </a:lnTo>
                  <a:lnTo>
                    <a:pt x="920" y="1664"/>
                  </a:lnTo>
                  <a:lnTo>
                    <a:pt x="919" y="1666"/>
                  </a:lnTo>
                  <a:lnTo>
                    <a:pt x="919" y="1668"/>
                  </a:lnTo>
                  <a:lnTo>
                    <a:pt x="917" y="1669"/>
                  </a:lnTo>
                  <a:lnTo>
                    <a:pt x="917" y="1671"/>
                  </a:lnTo>
                  <a:lnTo>
                    <a:pt x="917" y="1674"/>
                  </a:lnTo>
                  <a:lnTo>
                    <a:pt x="917" y="1676"/>
                  </a:lnTo>
                  <a:lnTo>
                    <a:pt x="915" y="1676"/>
                  </a:lnTo>
                  <a:lnTo>
                    <a:pt x="915" y="1678"/>
                  </a:lnTo>
                  <a:lnTo>
                    <a:pt x="915" y="1679"/>
                  </a:lnTo>
                  <a:lnTo>
                    <a:pt x="914" y="1679"/>
                  </a:lnTo>
                  <a:lnTo>
                    <a:pt x="914" y="1681"/>
                  </a:lnTo>
                  <a:lnTo>
                    <a:pt x="914" y="1683"/>
                  </a:lnTo>
                  <a:lnTo>
                    <a:pt x="912" y="1684"/>
                  </a:lnTo>
                  <a:lnTo>
                    <a:pt x="910" y="1684"/>
                  </a:lnTo>
                  <a:lnTo>
                    <a:pt x="909" y="1684"/>
                  </a:lnTo>
                  <a:lnTo>
                    <a:pt x="907" y="1686"/>
                  </a:lnTo>
                  <a:lnTo>
                    <a:pt x="904" y="1686"/>
                  </a:lnTo>
                  <a:lnTo>
                    <a:pt x="904" y="1688"/>
                  </a:lnTo>
                  <a:lnTo>
                    <a:pt x="904" y="1689"/>
                  </a:lnTo>
                  <a:lnTo>
                    <a:pt x="904" y="1691"/>
                  </a:lnTo>
                  <a:lnTo>
                    <a:pt x="904" y="1692"/>
                  </a:lnTo>
                  <a:lnTo>
                    <a:pt x="904" y="1694"/>
                  </a:lnTo>
                  <a:lnTo>
                    <a:pt x="904" y="1696"/>
                  </a:lnTo>
                  <a:lnTo>
                    <a:pt x="902" y="1697"/>
                  </a:lnTo>
                  <a:lnTo>
                    <a:pt x="900" y="1699"/>
                  </a:lnTo>
                  <a:lnTo>
                    <a:pt x="899" y="1702"/>
                  </a:lnTo>
                  <a:lnTo>
                    <a:pt x="899" y="1704"/>
                  </a:lnTo>
                  <a:lnTo>
                    <a:pt x="895" y="1704"/>
                  </a:lnTo>
                  <a:lnTo>
                    <a:pt x="894" y="1702"/>
                  </a:lnTo>
                  <a:lnTo>
                    <a:pt x="892" y="1702"/>
                  </a:lnTo>
                  <a:lnTo>
                    <a:pt x="892" y="1701"/>
                  </a:lnTo>
                  <a:lnTo>
                    <a:pt x="891" y="1702"/>
                  </a:lnTo>
                  <a:lnTo>
                    <a:pt x="889" y="1702"/>
                  </a:lnTo>
                  <a:lnTo>
                    <a:pt x="887" y="1704"/>
                  </a:lnTo>
                  <a:lnTo>
                    <a:pt x="887" y="1707"/>
                  </a:lnTo>
                  <a:lnTo>
                    <a:pt x="887" y="1709"/>
                  </a:lnTo>
                  <a:lnTo>
                    <a:pt x="887" y="1711"/>
                  </a:lnTo>
                  <a:lnTo>
                    <a:pt x="884" y="1714"/>
                  </a:lnTo>
                  <a:lnTo>
                    <a:pt x="884" y="1716"/>
                  </a:lnTo>
                  <a:lnTo>
                    <a:pt x="884" y="1717"/>
                  </a:lnTo>
                  <a:lnTo>
                    <a:pt x="884" y="1719"/>
                  </a:lnTo>
                  <a:lnTo>
                    <a:pt x="882" y="1719"/>
                  </a:lnTo>
                  <a:lnTo>
                    <a:pt x="882" y="1721"/>
                  </a:lnTo>
                  <a:lnTo>
                    <a:pt x="881" y="1722"/>
                  </a:lnTo>
                  <a:lnTo>
                    <a:pt x="881" y="1724"/>
                  </a:lnTo>
                  <a:lnTo>
                    <a:pt x="881" y="1725"/>
                  </a:lnTo>
                  <a:lnTo>
                    <a:pt x="882" y="1725"/>
                  </a:lnTo>
                  <a:lnTo>
                    <a:pt x="884" y="1727"/>
                  </a:lnTo>
                  <a:lnTo>
                    <a:pt x="886" y="1727"/>
                  </a:lnTo>
                  <a:lnTo>
                    <a:pt x="886" y="1729"/>
                  </a:lnTo>
                  <a:lnTo>
                    <a:pt x="887" y="1729"/>
                  </a:lnTo>
                  <a:lnTo>
                    <a:pt x="887" y="1730"/>
                  </a:lnTo>
                  <a:lnTo>
                    <a:pt x="887" y="1732"/>
                  </a:lnTo>
                  <a:lnTo>
                    <a:pt x="887" y="1734"/>
                  </a:lnTo>
                  <a:lnTo>
                    <a:pt x="889" y="1734"/>
                  </a:lnTo>
                  <a:lnTo>
                    <a:pt x="889" y="1735"/>
                  </a:lnTo>
                  <a:lnTo>
                    <a:pt x="889" y="1737"/>
                  </a:lnTo>
                  <a:lnTo>
                    <a:pt x="891" y="1737"/>
                  </a:lnTo>
                  <a:lnTo>
                    <a:pt x="892" y="1737"/>
                  </a:lnTo>
                  <a:lnTo>
                    <a:pt x="894" y="1737"/>
                  </a:lnTo>
                  <a:lnTo>
                    <a:pt x="894" y="1735"/>
                  </a:lnTo>
                  <a:lnTo>
                    <a:pt x="895" y="1735"/>
                  </a:lnTo>
                  <a:lnTo>
                    <a:pt x="895" y="1737"/>
                  </a:lnTo>
                  <a:lnTo>
                    <a:pt x="897" y="1737"/>
                  </a:lnTo>
                  <a:lnTo>
                    <a:pt x="897" y="1739"/>
                  </a:lnTo>
                  <a:lnTo>
                    <a:pt x="897" y="1740"/>
                  </a:lnTo>
                  <a:lnTo>
                    <a:pt x="897" y="1742"/>
                  </a:lnTo>
                  <a:lnTo>
                    <a:pt x="897" y="1744"/>
                  </a:lnTo>
                  <a:lnTo>
                    <a:pt x="899" y="1744"/>
                  </a:lnTo>
                  <a:lnTo>
                    <a:pt x="900" y="1744"/>
                  </a:lnTo>
                  <a:lnTo>
                    <a:pt x="900" y="1745"/>
                  </a:lnTo>
                  <a:lnTo>
                    <a:pt x="900" y="1747"/>
                  </a:lnTo>
                  <a:lnTo>
                    <a:pt x="899" y="1749"/>
                  </a:lnTo>
                  <a:lnTo>
                    <a:pt x="897" y="1749"/>
                  </a:lnTo>
                  <a:lnTo>
                    <a:pt x="897" y="1750"/>
                  </a:lnTo>
                  <a:lnTo>
                    <a:pt x="897" y="1752"/>
                  </a:lnTo>
                  <a:lnTo>
                    <a:pt x="899" y="1754"/>
                  </a:lnTo>
                  <a:lnTo>
                    <a:pt x="900" y="1754"/>
                  </a:lnTo>
                  <a:lnTo>
                    <a:pt x="900" y="1755"/>
                  </a:lnTo>
                  <a:lnTo>
                    <a:pt x="902" y="1757"/>
                  </a:lnTo>
                  <a:lnTo>
                    <a:pt x="900" y="1760"/>
                  </a:lnTo>
                  <a:lnTo>
                    <a:pt x="899" y="1763"/>
                  </a:lnTo>
                  <a:lnTo>
                    <a:pt x="899" y="1765"/>
                  </a:lnTo>
                  <a:lnTo>
                    <a:pt x="897" y="1767"/>
                  </a:lnTo>
                  <a:lnTo>
                    <a:pt x="897" y="1768"/>
                  </a:lnTo>
                  <a:lnTo>
                    <a:pt x="895" y="1770"/>
                  </a:lnTo>
                  <a:lnTo>
                    <a:pt x="895" y="1772"/>
                  </a:lnTo>
                  <a:lnTo>
                    <a:pt x="894" y="1773"/>
                  </a:lnTo>
                  <a:lnTo>
                    <a:pt x="894" y="1775"/>
                  </a:lnTo>
                  <a:lnTo>
                    <a:pt x="894" y="1777"/>
                  </a:lnTo>
                  <a:lnTo>
                    <a:pt x="894" y="1778"/>
                  </a:lnTo>
                  <a:lnTo>
                    <a:pt x="894" y="1780"/>
                  </a:lnTo>
                  <a:lnTo>
                    <a:pt x="894" y="1783"/>
                  </a:lnTo>
                  <a:lnTo>
                    <a:pt x="894" y="1785"/>
                  </a:lnTo>
                  <a:lnTo>
                    <a:pt x="892" y="1785"/>
                  </a:lnTo>
                  <a:lnTo>
                    <a:pt x="892" y="1787"/>
                  </a:lnTo>
                  <a:lnTo>
                    <a:pt x="891" y="1788"/>
                  </a:lnTo>
                  <a:lnTo>
                    <a:pt x="889" y="1788"/>
                  </a:lnTo>
                  <a:lnTo>
                    <a:pt x="887" y="1788"/>
                  </a:lnTo>
                  <a:lnTo>
                    <a:pt x="886" y="1787"/>
                  </a:lnTo>
                  <a:lnTo>
                    <a:pt x="884" y="1787"/>
                  </a:lnTo>
                  <a:lnTo>
                    <a:pt x="882" y="1787"/>
                  </a:lnTo>
                  <a:lnTo>
                    <a:pt x="879" y="1787"/>
                  </a:lnTo>
                  <a:lnTo>
                    <a:pt x="877" y="1787"/>
                  </a:lnTo>
                  <a:lnTo>
                    <a:pt x="876" y="1787"/>
                  </a:lnTo>
                  <a:lnTo>
                    <a:pt x="874" y="1788"/>
                  </a:lnTo>
                  <a:lnTo>
                    <a:pt x="872" y="1788"/>
                  </a:lnTo>
                  <a:lnTo>
                    <a:pt x="872" y="1790"/>
                  </a:lnTo>
                  <a:lnTo>
                    <a:pt x="871" y="1790"/>
                  </a:lnTo>
                  <a:lnTo>
                    <a:pt x="871" y="1791"/>
                  </a:lnTo>
                  <a:lnTo>
                    <a:pt x="869" y="1793"/>
                  </a:lnTo>
                  <a:lnTo>
                    <a:pt x="867" y="1793"/>
                  </a:lnTo>
                  <a:lnTo>
                    <a:pt x="866" y="1793"/>
                  </a:lnTo>
                  <a:lnTo>
                    <a:pt x="866" y="1795"/>
                  </a:lnTo>
                  <a:lnTo>
                    <a:pt x="864" y="1795"/>
                  </a:lnTo>
                  <a:lnTo>
                    <a:pt x="862" y="1795"/>
                  </a:lnTo>
                  <a:lnTo>
                    <a:pt x="862" y="1793"/>
                  </a:lnTo>
                  <a:lnTo>
                    <a:pt x="861" y="1793"/>
                  </a:lnTo>
                  <a:lnTo>
                    <a:pt x="859" y="1791"/>
                  </a:lnTo>
                  <a:lnTo>
                    <a:pt x="858" y="1791"/>
                  </a:lnTo>
                  <a:lnTo>
                    <a:pt x="856" y="1790"/>
                  </a:lnTo>
                  <a:lnTo>
                    <a:pt x="854" y="1791"/>
                  </a:lnTo>
                  <a:lnTo>
                    <a:pt x="853" y="1791"/>
                  </a:lnTo>
                  <a:lnTo>
                    <a:pt x="851" y="1791"/>
                  </a:lnTo>
                  <a:lnTo>
                    <a:pt x="849" y="1793"/>
                  </a:lnTo>
                  <a:lnTo>
                    <a:pt x="849" y="1795"/>
                  </a:lnTo>
                  <a:lnTo>
                    <a:pt x="849" y="1796"/>
                  </a:lnTo>
                  <a:lnTo>
                    <a:pt x="848" y="1798"/>
                  </a:lnTo>
                  <a:lnTo>
                    <a:pt x="846" y="1800"/>
                  </a:lnTo>
                  <a:lnTo>
                    <a:pt x="846" y="1801"/>
                  </a:lnTo>
                  <a:lnTo>
                    <a:pt x="844" y="1803"/>
                  </a:lnTo>
                  <a:lnTo>
                    <a:pt x="843" y="1803"/>
                  </a:lnTo>
                  <a:lnTo>
                    <a:pt x="839" y="1803"/>
                  </a:lnTo>
                  <a:lnTo>
                    <a:pt x="838" y="1803"/>
                  </a:lnTo>
                  <a:lnTo>
                    <a:pt x="836" y="1803"/>
                  </a:lnTo>
                  <a:lnTo>
                    <a:pt x="834" y="1803"/>
                  </a:lnTo>
                  <a:lnTo>
                    <a:pt x="833" y="1803"/>
                  </a:lnTo>
                  <a:lnTo>
                    <a:pt x="831" y="1803"/>
                  </a:lnTo>
                  <a:lnTo>
                    <a:pt x="830" y="1803"/>
                  </a:lnTo>
                  <a:lnTo>
                    <a:pt x="828" y="1803"/>
                  </a:lnTo>
                  <a:lnTo>
                    <a:pt x="826" y="1803"/>
                  </a:lnTo>
                  <a:lnTo>
                    <a:pt x="825" y="1803"/>
                  </a:lnTo>
                  <a:lnTo>
                    <a:pt x="823" y="1803"/>
                  </a:lnTo>
                  <a:lnTo>
                    <a:pt x="821" y="1805"/>
                  </a:lnTo>
                  <a:lnTo>
                    <a:pt x="820" y="1805"/>
                  </a:lnTo>
                  <a:lnTo>
                    <a:pt x="818" y="1806"/>
                  </a:lnTo>
                  <a:lnTo>
                    <a:pt x="816" y="1806"/>
                  </a:lnTo>
                  <a:lnTo>
                    <a:pt x="815" y="1806"/>
                  </a:lnTo>
                  <a:lnTo>
                    <a:pt x="808" y="1806"/>
                  </a:lnTo>
                  <a:lnTo>
                    <a:pt x="806" y="1806"/>
                  </a:lnTo>
                  <a:lnTo>
                    <a:pt x="806" y="1808"/>
                  </a:lnTo>
                  <a:lnTo>
                    <a:pt x="806" y="1810"/>
                  </a:lnTo>
                  <a:lnTo>
                    <a:pt x="806" y="1813"/>
                  </a:lnTo>
                  <a:lnTo>
                    <a:pt x="806" y="1815"/>
                  </a:lnTo>
                  <a:lnTo>
                    <a:pt x="806" y="1816"/>
                  </a:lnTo>
                  <a:lnTo>
                    <a:pt x="806" y="1818"/>
                  </a:lnTo>
                  <a:lnTo>
                    <a:pt x="805" y="1818"/>
                  </a:lnTo>
                  <a:lnTo>
                    <a:pt x="805" y="1820"/>
                  </a:lnTo>
                  <a:lnTo>
                    <a:pt x="803" y="1820"/>
                  </a:lnTo>
                  <a:lnTo>
                    <a:pt x="801" y="1820"/>
                  </a:lnTo>
                  <a:lnTo>
                    <a:pt x="801" y="1821"/>
                  </a:lnTo>
                  <a:lnTo>
                    <a:pt x="801" y="1823"/>
                  </a:lnTo>
                  <a:lnTo>
                    <a:pt x="800" y="1823"/>
                  </a:lnTo>
                  <a:lnTo>
                    <a:pt x="800" y="1824"/>
                  </a:lnTo>
                  <a:lnTo>
                    <a:pt x="800" y="1826"/>
                  </a:lnTo>
                  <a:lnTo>
                    <a:pt x="798" y="1828"/>
                  </a:lnTo>
                  <a:lnTo>
                    <a:pt x="798" y="1829"/>
                  </a:lnTo>
                  <a:lnTo>
                    <a:pt x="797" y="1831"/>
                  </a:lnTo>
                  <a:lnTo>
                    <a:pt x="797" y="1833"/>
                  </a:lnTo>
                  <a:lnTo>
                    <a:pt x="795" y="1833"/>
                  </a:lnTo>
                  <a:lnTo>
                    <a:pt x="795" y="1834"/>
                  </a:lnTo>
                  <a:lnTo>
                    <a:pt x="795" y="1836"/>
                  </a:lnTo>
                  <a:lnTo>
                    <a:pt x="795" y="1838"/>
                  </a:ln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close/>
                </a:path>
              </a:pathLst>
            </a:custGeom>
            <a:solidFill>
              <a:schemeClr val="tx2">
                <a:lumMod val="20000"/>
                <a:lumOff val="80000"/>
              </a:schemeClr>
            </a:solidFill>
            <a:ln w="9525">
              <a:solidFill>
                <a:schemeClr val="bg1"/>
              </a:solidFill>
              <a:round/>
              <a:headEnd/>
              <a:tailEnd/>
            </a:ln>
          </p:spPr>
          <p:txBody>
            <a:bodyPr/>
            <a:lstStyle/>
            <a:p>
              <a:pPr eaLnBrk="1" fontAlgn="auto" hangingPunct="1">
                <a:spcBef>
                  <a:spcPts val="0"/>
                </a:spcBef>
                <a:spcAft>
                  <a:spcPts val="0"/>
                </a:spcAft>
                <a:defRPr/>
              </a:pPr>
              <a:endParaRPr lang="en-US">
                <a:latin typeface="+mn-lt"/>
              </a:endParaRPr>
            </a:p>
          </p:txBody>
        </p:sp>
        <p:sp>
          <p:nvSpPr>
            <p:cNvPr id="40983" name="Freeform 23"/>
            <p:cNvSpPr>
              <a:spLocks/>
            </p:cNvSpPr>
            <p:nvPr/>
          </p:nvSpPr>
          <p:spPr bwMode="auto">
            <a:xfrm>
              <a:off x="1723" y="2687"/>
              <a:ext cx="699" cy="754"/>
            </a:xfrm>
            <a:custGeom>
              <a:avLst/>
              <a:gdLst>
                <a:gd name="T0" fmla="*/ 694 w 699"/>
                <a:gd name="T1" fmla="*/ 18 h 754"/>
                <a:gd name="T2" fmla="*/ 686 w 699"/>
                <a:gd name="T3" fmla="*/ 33 h 754"/>
                <a:gd name="T4" fmla="*/ 670 w 699"/>
                <a:gd name="T5" fmla="*/ 41 h 754"/>
                <a:gd name="T6" fmla="*/ 666 w 699"/>
                <a:gd name="T7" fmla="*/ 54 h 754"/>
                <a:gd name="T8" fmla="*/ 663 w 699"/>
                <a:gd name="T9" fmla="*/ 67 h 754"/>
                <a:gd name="T10" fmla="*/ 653 w 699"/>
                <a:gd name="T11" fmla="*/ 71 h 754"/>
                <a:gd name="T12" fmla="*/ 665 w 699"/>
                <a:gd name="T13" fmla="*/ 87 h 754"/>
                <a:gd name="T14" fmla="*/ 648 w 699"/>
                <a:gd name="T15" fmla="*/ 99 h 754"/>
                <a:gd name="T16" fmla="*/ 643 w 699"/>
                <a:gd name="T17" fmla="*/ 119 h 754"/>
                <a:gd name="T18" fmla="*/ 625 w 699"/>
                <a:gd name="T19" fmla="*/ 135 h 754"/>
                <a:gd name="T20" fmla="*/ 620 w 699"/>
                <a:gd name="T21" fmla="*/ 155 h 754"/>
                <a:gd name="T22" fmla="*/ 628 w 699"/>
                <a:gd name="T23" fmla="*/ 171 h 754"/>
                <a:gd name="T24" fmla="*/ 638 w 699"/>
                <a:gd name="T25" fmla="*/ 183 h 754"/>
                <a:gd name="T26" fmla="*/ 646 w 699"/>
                <a:gd name="T27" fmla="*/ 204 h 754"/>
                <a:gd name="T28" fmla="*/ 641 w 699"/>
                <a:gd name="T29" fmla="*/ 224 h 754"/>
                <a:gd name="T30" fmla="*/ 625 w 699"/>
                <a:gd name="T31" fmla="*/ 237 h 754"/>
                <a:gd name="T32" fmla="*/ 608 w 699"/>
                <a:gd name="T33" fmla="*/ 246 h 754"/>
                <a:gd name="T34" fmla="*/ 595 w 699"/>
                <a:gd name="T35" fmla="*/ 257 h 754"/>
                <a:gd name="T36" fmla="*/ 579 w 699"/>
                <a:gd name="T37" fmla="*/ 259 h 754"/>
                <a:gd name="T38" fmla="*/ 552 w 699"/>
                <a:gd name="T39" fmla="*/ 267 h 754"/>
                <a:gd name="T40" fmla="*/ 534 w 699"/>
                <a:gd name="T41" fmla="*/ 255 h 754"/>
                <a:gd name="T42" fmla="*/ 529 w 699"/>
                <a:gd name="T43" fmla="*/ 272 h 754"/>
                <a:gd name="T44" fmla="*/ 523 w 699"/>
                <a:gd name="T45" fmla="*/ 279 h 754"/>
                <a:gd name="T46" fmla="*/ 505 w 699"/>
                <a:gd name="T47" fmla="*/ 285 h 754"/>
                <a:gd name="T48" fmla="*/ 491 w 699"/>
                <a:gd name="T49" fmla="*/ 300 h 754"/>
                <a:gd name="T50" fmla="*/ 478 w 699"/>
                <a:gd name="T51" fmla="*/ 310 h 754"/>
                <a:gd name="T52" fmla="*/ 468 w 699"/>
                <a:gd name="T53" fmla="*/ 318 h 754"/>
                <a:gd name="T54" fmla="*/ 453 w 699"/>
                <a:gd name="T55" fmla="*/ 323 h 754"/>
                <a:gd name="T56" fmla="*/ 435 w 699"/>
                <a:gd name="T57" fmla="*/ 336 h 754"/>
                <a:gd name="T58" fmla="*/ 420 w 699"/>
                <a:gd name="T59" fmla="*/ 343 h 754"/>
                <a:gd name="T60" fmla="*/ 402 w 699"/>
                <a:gd name="T61" fmla="*/ 361 h 754"/>
                <a:gd name="T62" fmla="*/ 384 w 699"/>
                <a:gd name="T63" fmla="*/ 382 h 754"/>
                <a:gd name="T64" fmla="*/ 374 w 699"/>
                <a:gd name="T65" fmla="*/ 394 h 754"/>
                <a:gd name="T66" fmla="*/ 348 w 699"/>
                <a:gd name="T67" fmla="*/ 389 h 754"/>
                <a:gd name="T68" fmla="*/ 335 w 699"/>
                <a:gd name="T69" fmla="*/ 397 h 754"/>
                <a:gd name="T70" fmla="*/ 308 w 699"/>
                <a:gd name="T71" fmla="*/ 399 h 754"/>
                <a:gd name="T72" fmla="*/ 285 w 699"/>
                <a:gd name="T73" fmla="*/ 386 h 754"/>
                <a:gd name="T74" fmla="*/ 269 w 699"/>
                <a:gd name="T75" fmla="*/ 399 h 754"/>
                <a:gd name="T76" fmla="*/ 244 w 699"/>
                <a:gd name="T77" fmla="*/ 407 h 754"/>
                <a:gd name="T78" fmla="*/ 232 w 699"/>
                <a:gd name="T79" fmla="*/ 425 h 754"/>
                <a:gd name="T80" fmla="*/ 216 w 699"/>
                <a:gd name="T81" fmla="*/ 445 h 754"/>
                <a:gd name="T82" fmla="*/ 190 w 699"/>
                <a:gd name="T83" fmla="*/ 432 h 754"/>
                <a:gd name="T84" fmla="*/ 140 w 699"/>
                <a:gd name="T85" fmla="*/ 434 h 754"/>
                <a:gd name="T86" fmla="*/ 122 w 699"/>
                <a:gd name="T87" fmla="*/ 447 h 754"/>
                <a:gd name="T88" fmla="*/ 109 w 699"/>
                <a:gd name="T89" fmla="*/ 468 h 754"/>
                <a:gd name="T90" fmla="*/ 89 w 699"/>
                <a:gd name="T91" fmla="*/ 488 h 754"/>
                <a:gd name="T92" fmla="*/ 100 w 699"/>
                <a:gd name="T93" fmla="*/ 510 h 754"/>
                <a:gd name="T94" fmla="*/ 117 w 699"/>
                <a:gd name="T95" fmla="*/ 539 h 754"/>
                <a:gd name="T96" fmla="*/ 132 w 699"/>
                <a:gd name="T97" fmla="*/ 557 h 754"/>
                <a:gd name="T98" fmla="*/ 127 w 699"/>
                <a:gd name="T99" fmla="*/ 579 h 754"/>
                <a:gd name="T100" fmla="*/ 112 w 699"/>
                <a:gd name="T101" fmla="*/ 602 h 754"/>
                <a:gd name="T102" fmla="*/ 94 w 699"/>
                <a:gd name="T103" fmla="*/ 618 h 754"/>
                <a:gd name="T104" fmla="*/ 91 w 699"/>
                <a:gd name="T105" fmla="*/ 645 h 754"/>
                <a:gd name="T106" fmla="*/ 102 w 699"/>
                <a:gd name="T107" fmla="*/ 658 h 754"/>
                <a:gd name="T108" fmla="*/ 102 w 699"/>
                <a:gd name="T109" fmla="*/ 683 h 754"/>
                <a:gd name="T110" fmla="*/ 89 w 699"/>
                <a:gd name="T111" fmla="*/ 703 h 754"/>
                <a:gd name="T112" fmla="*/ 66 w 699"/>
                <a:gd name="T113" fmla="*/ 709 h 754"/>
                <a:gd name="T114" fmla="*/ 41 w 699"/>
                <a:gd name="T115" fmla="*/ 719 h 754"/>
                <a:gd name="T116" fmla="*/ 11 w 699"/>
                <a:gd name="T117" fmla="*/ 726 h 754"/>
                <a:gd name="T118" fmla="*/ 2 w 699"/>
                <a:gd name="T119" fmla="*/ 749 h 75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99" h="754">
                  <a:moveTo>
                    <a:pt x="699" y="0"/>
                  </a:moveTo>
                  <a:lnTo>
                    <a:pt x="699" y="1"/>
                  </a:lnTo>
                  <a:lnTo>
                    <a:pt x="698" y="1"/>
                  </a:lnTo>
                  <a:lnTo>
                    <a:pt x="696" y="1"/>
                  </a:lnTo>
                  <a:lnTo>
                    <a:pt x="696" y="3"/>
                  </a:lnTo>
                  <a:lnTo>
                    <a:pt x="696" y="5"/>
                  </a:lnTo>
                  <a:lnTo>
                    <a:pt x="694" y="5"/>
                  </a:lnTo>
                  <a:lnTo>
                    <a:pt x="693" y="5"/>
                  </a:lnTo>
                  <a:lnTo>
                    <a:pt x="691" y="6"/>
                  </a:lnTo>
                  <a:lnTo>
                    <a:pt x="691" y="8"/>
                  </a:lnTo>
                  <a:lnTo>
                    <a:pt x="689" y="8"/>
                  </a:lnTo>
                  <a:lnTo>
                    <a:pt x="689" y="10"/>
                  </a:lnTo>
                  <a:lnTo>
                    <a:pt x="689" y="11"/>
                  </a:lnTo>
                  <a:lnTo>
                    <a:pt x="691" y="13"/>
                  </a:lnTo>
                  <a:lnTo>
                    <a:pt x="691" y="15"/>
                  </a:lnTo>
                  <a:lnTo>
                    <a:pt x="693" y="16"/>
                  </a:lnTo>
                  <a:lnTo>
                    <a:pt x="694" y="18"/>
                  </a:lnTo>
                  <a:lnTo>
                    <a:pt x="693" y="18"/>
                  </a:lnTo>
                  <a:lnTo>
                    <a:pt x="693" y="20"/>
                  </a:lnTo>
                  <a:lnTo>
                    <a:pt x="693" y="21"/>
                  </a:lnTo>
                  <a:lnTo>
                    <a:pt x="693" y="23"/>
                  </a:lnTo>
                  <a:lnTo>
                    <a:pt x="693" y="25"/>
                  </a:lnTo>
                  <a:lnTo>
                    <a:pt x="691" y="25"/>
                  </a:lnTo>
                  <a:lnTo>
                    <a:pt x="691" y="23"/>
                  </a:lnTo>
                  <a:lnTo>
                    <a:pt x="689" y="23"/>
                  </a:lnTo>
                  <a:lnTo>
                    <a:pt x="688" y="23"/>
                  </a:lnTo>
                  <a:lnTo>
                    <a:pt x="686" y="23"/>
                  </a:lnTo>
                  <a:lnTo>
                    <a:pt x="684" y="23"/>
                  </a:lnTo>
                  <a:lnTo>
                    <a:pt x="684" y="25"/>
                  </a:lnTo>
                  <a:lnTo>
                    <a:pt x="683" y="26"/>
                  </a:lnTo>
                  <a:lnTo>
                    <a:pt x="683" y="28"/>
                  </a:lnTo>
                  <a:lnTo>
                    <a:pt x="684" y="29"/>
                  </a:lnTo>
                  <a:lnTo>
                    <a:pt x="684" y="31"/>
                  </a:lnTo>
                  <a:lnTo>
                    <a:pt x="686" y="33"/>
                  </a:lnTo>
                  <a:lnTo>
                    <a:pt x="686" y="34"/>
                  </a:lnTo>
                  <a:lnTo>
                    <a:pt x="684" y="33"/>
                  </a:lnTo>
                  <a:lnTo>
                    <a:pt x="683" y="31"/>
                  </a:lnTo>
                  <a:lnTo>
                    <a:pt x="681" y="33"/>
                  </a:lnTo>
                  <a:lnTo>
                    <a:pt x="681" y="34"/>
                  </a:lnTo>
                  <a:lnTo>
                    <a:pt x="679" y="34"/>
                  </a:lnTo>
                  <a:lnTo>
                    <a:pt x="679" y="36"/>
                  </a:lnTo>
                  <a:lnTo>
                    <a:pt x="678" y="34"/>
                  </a:lnTo>
                  <a:lnTo>
                    <a:pt x="676" y="34"/>
                  </a:lnTo>
                  <a:lnTo>
                    <a:pt x="676" y="36"/>
                  </a:lnTo>
                  <a:lnTo>
                    <a:pt x="674" y="39"/>
                  </a:lnTo>
                  <a:lnTo>
                    <a:pt x="673" y="41"/>
                  </a:lnTo>
                  <a:lnTo>
                    <a:pt x="673" y="43"/>
                  </a:lnTo>
                  <a:lnTo>
                    <a:pt x="671" y="43"/>
                  </a:lnTo>
                  <a:lnTo>
                    <a:pt x="671" y="44"/>
                  </a:lnTo>
                  <a:lnTo>
                    <a:pt x="670" y="43"/>
                  </a:lnTo>
                  <a:lnTo>
                    <a:pt x="670" y="41"/>
                  </a:lnTo>
                  <a:lnTo>
                    <a:pt x="668" y="41"/>
                  </a:lnTo>
                  <a:lnTo>
                    <a:pt x="668" y="43"/>
                  </a:lnTo>
                  <a:lnTo>
                    <a:pt x="666" y="44"/>
                  </a:lnTo>
                  <a:lnTo>
                    <a:pt x="665" y="44"/>
                  </a:lnTo>
                  <a:lnTo>
                    <a:pt x="665" y="46"/>
                  </a:lnTo>
                  <a:lnTo>
                    <a:pt x="666" y="46"/>
                  </a:lnTo>
                  <a:lnTo>
                    <a:pt x="666" y="48"/>
                  </a:lnTo>
                  <a:lnTo>
                    <a:pt x="666" y="49"/>
                  </a:lnTo>
                  <a:lnTo>
                    <a:pt x="668" y="49"/>
                  </a:lnTo>
                  <a:lnTo>
                    <a:pt x="670" y="49"/>
                  </a:lnTo>
                  <a:lnTo>
                    <a:pt x="671" y="49"/>
                  </a:lnTo>
                  <a:lnTo>
                    <a:pt x="673" y="51"/>
                  </a:lnTo>
                  <a:lnTo>
                    <a:pt x="671" y="53"/>
                  </a:lnTo>
                  <a:lnTo>
                    <a:pt x="671" y="54"/>
                  </a:lnTo>
                  <a:lnTo>
                    <a:pt x="670" y="54"/>
                  </a:lnTo>
                  <a:lnTo>
                    <a:pt x="668" y="54"/>
                  </a:lnTo>
                  <a:lnTo>
                    <a:pt x="666" y="54"/>
                  </a:lnTo>
                  <a:lnTo>
                    <a:pt x="665" y="54"/>
                  </a:lnTo>
                  <a:lnTo>
                    <a:pt x="665" y="56"/>
                  </a:lnTo>
                  <a:lnTo>
                    <a:pt x="665" y="57"/>
                  </a:lnTo>
                  <a:lnTo>
                    <a:pt x="665" y="59"/>
                  </a:lnTo>
                  <a:lnTo>
                    <a:pt x="663" y="61"/>
                  </a:lnTo>
                  <a:lnTo>
                    <a:pt x="663" y="62"/>
                  </a:lnTo>
                  <a:lnTo>
                    <a:pt x="661" y="62"/>
                  </a:lnTo>
                  <a:lnTo>
                    <a:pt x="661" y="61"/>
                  </a:lnTo>
                  <a:lnTo>
                    <a:pt x="660" y="61"/>
                  </a:lnTo>
                  <a:lnTo>
                    <a:pt x="660" y="59"/>
                  </a:lnTo>
                  <a:lnTo>
                    <a:pt x="658" y="59"/>
                  </a:lnTo>
                  <a:lnTo>
                    <a:pt x="660" y="61"/>
                  </a:lnTo>
                  <a:lnTo>
                    <a:pt x="660" y="62"/>
                  </a:lnTo>
                  <a:lnTo>
                    <a:pt x="660" y="64"/>
                  </a:lnTo>
                  <a:lnTo>
                    <a:pt x="660" y="66"/>
                  </a:lnTo>
                  <a:lnTo>
                    <a:pt x="661" y="66"/>
                  </a:lnTo>
                  <a:lnTo>
                    <a:pt x="663" y="67"/>
                  </a:lnTo>
                  <a:lnTo>
                    <a:pt x="661" y="69"/>
                  </a:lnTo>
                  <a:lnTo>
                    <a:pt x="661" y="71"/>
                  </a:lnTo>
                  <a:lnTo>
                    <a:pt x="661" y="72"/>
                  </a:lnTo>
                  <a:lnTo>
                    <a:pt x="661" y="74"/>
                  </a:lnTo>
                  <a:lnTo>
                    <a:pt x="661" y="76"/>
                  </a:lnTo>
                  <a:lnTo>
                    <a:pt x="661" y="77"/>
                  </a:lnTo>
                  <a:lnTo>
                    <a:pt x="660" y="77"/>
                  </a:lnTo>
                  <a:lnTo>
                    <a:pt x="658" y="77"/>
                  </a:lnTo>
                  <a:lnTo>
                    <a:pt x="656" y="77"/>
                  </a:lnTo>
                  <a:lnTo>
                    <a:pt x="656" y="76"/>
                  </a:lnTo>
                  <a:lnTo>
                    <a:pt x="656" y="74"/>
                  </a:lnTo>
                  <a:lnTo>
                    <a:pt x="656" y="72"/>
                  </a:lnTo>
                  <a:lnTo>
                    <a:pt x="656" y="71"/>
                  </a:lnTo>
                  <a:lnTo>
                    <a:pt x="655" y="71"/>
                  </a:lnTo>
                  <a:lnTo>
                    <a:pt x="655" y="69"/>
                  </a:lnTo>
                  <a:lnTo>
                    <a:pt x="655" y="71"/>
                  </a:lnTo>
                  <a:lnTo>
                    <a:pt x="653" y="71"/>
                  </a:lnTo>
                  <a:lnTo>
                    <a:pt x="653" y="72"/>
                  </a:lnTo>
                  <a:lnTo>
                    <a:pt x="651" y="72"/>
                  </a:lnTo>
                  <a:lnTo>
                    <a:pt x="653" y="74"/>
                  </a:lnTo>
                  <a:lnTo>
                    <a:pt x="653" y="76"/>
                  </a:lnTo>
                  <a:lnTo>
                    <a:pt x="653" y="77"/>
                  </a:lnTo>
                  <a:lnTo>
                    <a:pt x="655" y="77"/>
                  </a:lnTo>
                  <a:lnTo>
                    <a:pt x="655" y="79"/>
                  </a:lnTo>
                  <a:lnTo>
                    <a:pt x="656" y="79"/>
                  </a:lnTo>
                  <a:lnTo>
                    <a:pt x="656" y="81"/>
                  </a:lnTo>
                  <a:lnTo>
                    <a:pt x="656" y="82"/>
                  </a:lnTo>
                  <a:lnTo>
                    <a:pt x="658" y="84"/>
                  </a:lnTo>
                  <a:lnTo>
                    <a:pt x="660" y="84"/>
                  </a:lnTo>
                  <a:lnTo>
                    <a:pt x="661" y="82"/>
                  </a:lnTo>
                  <a:lnTo>
                    <a:pt x="663" y="82"/>
                  </a:lnTo>
                  <a:lnTo>
                    <a:pt x="663" y="84"/>
                  </a:lnTo>
                  <a:lnTo>
                    <a:pt x="663" y="86"/>
                  </a:lnTo>
                  <a:lnTo>
                    <a:pt x="665" y="87"/>
                  </a:lnTo>
                  <a:lnTo>
                    <a:pt x="665" y="89"/>
                  </a:lnTo>
                  <a:lnTo>
                    <a:pt x="666" y="89"/>
                  </a:lnTo>
                  <a:lnTo>
                    <a:pt x="665" y="90"/>
                  </a:lnTo>
                  <a:lnTo>
                    <a:pt x="663" y="90"/>
                  </a:lnTo>
                  <a:lnTo>
                    <a:pt x="661" y="90"/>
                  </a:lnTo>
                  <a:lnTo>
                    <a:pt x="660" y="90"/>
                  </a:lnTo>
                  <a:lnTo>
                    <a:pt x="660" y="92"/>
                  </a:lnTo>
                  <a:lnTo>
                    <a:pt x="660" y="94"/>
                  </a:lnTo>
                  <a:lnTo>
                    <a:pt x="658" y="94"/>
                  </a:lnTo>
                  <a:lnTo>
                    <a:pt x="656" y="94"/>
                  </a:lnTo>
                  <a:lnTo>
                    <a:pt x="655" y="94"/>
                  </a:lnTo>
                  <a:lnTo>
                    <a:pt x="653" y="94"/>
                  </a:lnTo>
                  <a:lnTo>
                    <a:pt x="653" y="95"/>
                  </a:lnTo>
                  <a:lnTo>
                    <a:pt x="651" y="95"/>
                  </a:lnTo>
                  <a:lnTo>
                    <a:pt x="650" y="97"/>
                  </a:lnTo>
                  <a:lnTo>
                    <a:pt x="650" y="99"/>
                  </a:lnTo>
                  <a:lnTo>
                    <a:pt x="648" y="99"/>
                  </a:lnTo>
                  <a:lnTo>
                    <a:pt x="648" y="100"/>
                  </a:lnTo>
                  <a:lnTo>
                    <a:pt x="648" y="102"/>
                  </a:lnTo>
                  <a:lnTo>
                    <a:pt x="648" y="104"/>
                  </a:lnTo>
                  <a:lnTo>
                    <a:pt x="648" y="105"/>
                  </a:lnTo>
                  <a:lnTo>
                    <a:pt x="646" y="105"/>
                  </a:lnTo>
                  <a:lnTo>
                    <a:pt x="646" y="107"/>
                  </a:lnTo>
                  <a:lnTo>
                    <a:pt x="645" y="107"/>
                  </a:lnTo>
                  <a:lnTo>
                    <a:pt x="643" y="109"/>
                  </a:lnTo>
                  <a:lnTo>
                    <a:pt x="643" y="110"/>
                  </a:lnTo>
                  <a:lnTo>
                    <a:pt x="645" y="112"/>
                  </a:lnTo>
                  <a:lnTo>
                    <a:pt x="643" y="112"/>
                  </a:lnTo>
                  <a:lnTo>
                    <a:pt x="641" y="112"/>
                  </a:lnTo>
                  <a:lnTo>
                    <a:pt x="640" y="114"/>
                  </a:lnTo>
                  <a:lnTo>
                    <a:pt x="641" y="115"/>
                  </a:lnTo>
                  <a:lnTo>
                    <a:pt x="643" y="115"/>
                  </a:lnTo>
                  <a:lnTo>
                    <a:pt x="643" y="117"/>
                  </a:lnTo>
                  <a:lnTo>
                    <a:pt x="643" y="119"/>
                  </a:lnTo>
                  <a:lnTo>
                    <a:pt x="643" y="120"/>
                  </a:lnTo>
                  <a:lnTo>
                    <a:pt x="641" y="120"/>
                  </a:lnTo>
                  <a:lnTo>
                    <a:pt x="640" y="120"/>
                  </a:lnTo>
                  <a:lnTo>
                    <a:pt x="640" y="122"/>
                  </a:lnTo>
                  <a:lnTo>
                    <a:pt x="638" y="123"/>
                  </a:lnTo>
                  <a:lnTo>
                    <a:pt x="638" y="125"/>
                  </a:lnTo>
                  <a:lnTo>
                    <a:pt x="637" y="125"/>
                  </a:lnTo>
                  <a:lnTo>
                    <a:pt x="635" y="125"/>
                  </a:lnTo>
                  <a:lnTo>
                    <a:pt x="633" y="127"/>
                  </a:lnTo>
                  <a:lnTo>
                    <a:pt x="633" y="128"/>
                  </a:lnTo>
                  <a:lnTo>
                    <a:pt x="632" y="128"/>
                  </a:lnTo>
                  <a:lnTo>
                    <a:pt x="632" y="130"/>
                  </a:lnTo>
                  <a:lnTo>
                    <a:pt x="630" y="132"/>
                  </a:lnTo>
                  <a:lnTo>
                    <a:pt x="628" y="132"/>
                  </a:lnTo>
                  <a:lnTo>
                    <a:pt x="627" y="133"/>
                  </a:lnTo>
                  <a:lnTo>
                    <a:pt x="627" y="135"/>
                  </a:lnTo>
                  <a:lnTo>
                    <a:pt x="625" y="135"/>
                  </a:lnTo>
                  <a:lnTo>
                    <a:pt x="625" y="137"/>
                  </a:lnTo>
                  <a:lnTo>
                    <a:pt x="625" y="138"/>
                  </a:lnTo>
                  <a:lnTo>
                    <a:pt x="623" y="140"/>
                  </a:lnTo>
                  <a:lnTo>
                    <a:pt x="623" y="142"/>
                  </a:lnTo>
                  <a:lnTo>
                    <a:pt x="625" y="143"/>
                  </a:lnTo>
                  <a:lnTo>
                    <a:pt x="625" y="145"/>
                  </a:lnTo>
                  <a:lnTo>
                    <a:pt x="625" y="147"/>
                  </a:lnTo>
                  <a:lnTo>
                    <a:pt x="625" y="148"/>
                  </a:lnTo>
                  <a:lnTo>
                    <a:pt x="627" y="148"/>
                  </a:lnTo>
                  <a:lnTo>
                    <a:pt x="627" y="150"/>
                  </a:lnTo>
                  <a:lnTo>
                    <a:pt x="625" y="152"/>
                  </a:lnTo>
                  <a:lnTo>
                    <a:pt x="623" y="152"/>
                  </a:lnTo>
                  <a:lnTo>
                    <a:pt x="623" y="153"/>
                  </a:lnTo>
                  <a:lnTo>
                    <a:pt x="622" y="153"/>
                  </a:lnTo>
                  <a:lnTo>
                    <a:pt x="620" y="153"/>
                  </a:lnTo>
                  <a:lnTo>
                    <a:pt x="618" y="155"/>
                  </a:lnTo>
                  <a:lnTo>
                    <a:pt x="620" y="155"/>
                  </a:lnTo>
                  <a:lnTo>
                    <a:pt x="620" y="156"/>
                  </a:lnTo>
                  <a:lnTo>
                    <a:pt x="618" y="156"/>
                  </a:lnTo>
                  <a:lnTo>
                    <a:pt x="618" y="158"/>
                  </a:lnTo>
                  <a:lnTo>
                    <a:pt x="618" y="160"/>
                  </a:lnTo>
                  <a:lnTo>
                    <a:pt x="617" y="160"/>
                  </a:lnTo>
                  <a:lnTo>
                    <a:pt x="618" y="161"/>
                  </a:lnTo>
                  <a:lnTo>
                    <a:pt x="620" y="161"/>
                  </a:lnTo>
                  <a:lnTo>
                    <a:pt x="622" y="163"/>
                  </a:lnTo>
                  <a:lnTo>
                    <a:pt x="623" y="161"/>
                  </a:lnTo>
                  <a:lnTo>
                    <a:pt x="625" y="161"/>
                  </a:lnTo>
                  <a:lnTo>
                    <a:pt x="627" y="161"/>
                  </a:lnTo>
                  <a:lnTo>
                    <a:pt x="627" y="163"/>
                  </a:lnTo>
                  <a:lnTo>
                    <a:pt x="627" y="165"/>
                  </a:lnTo>
                  <a:lnTo>
                    <a:pt x="627" y="166"/>
                  </a:lnTo>
                  <a:lnTo>
                    <a:pt x="627" y="168"/>
                  </a:lnTo>
                  <a:lnTo>
                    <a:pt x="627" y="170"/>
                  </a:lnTo>
                  <a:lnTo>
                    <a:pt x="628" y="171"/>
                  </a:lnTo>
                  <a:lnTo>
                    <a:pt x="630" y="171"/>
                  </a:lnTo>
                  <a:lnTo>
                    <a:pt x="632" y="171"/>
                  </a:lnTo>
                  <a:lnTo>
                    <a:pt x="633" y="173"/>
                  </a:lnTo>
                  <a:lnTo>
                    <a:pt x="633" y="171"/>
                  </a:lnTo>
                  <a:lnTo>
                    <a:pt x="635" y="171"/>
                  </a:lnTo>
                  <a:lnTo>
                    <a:pt x="635" y="170"/>
                  </a:lnTo>
                  <a:lnTo>
                    <a:pt x="637" y="170"/>
                  </a:lnTo>
                  <a:lnTo>
                    <a:pt x="637" y="171"/>
                  </a:lnTo>
                  <a:lnTo>
                    <a:pt x="637" y="173"/>
                  </a:lnTo>
                  <a:lnTo>
                    <a:pt x="637" y="175"/>
                  </a:lnTo>
                  <a:lnTo>
                    <a:pt x="637" y="176"/>
                  </a:lnTo>
                  <a:lnTo>
                    <a:pt x="638" y="176"/>
                  </a:lnTo>
                  <a:lnTo>
                    <a:pt x="640" y="176"/>
                  </a:lnTo>
                  <a:lnTo>
                    <a:pt x="640" y="178"/>
                  </a:lnTo>
                  <a:lnTo>
                    <a:pt x="640" y="180"/>
                  </a:lnTo>
                  <a:lnTo>
                    <a:pt x="640" y="181"/>
                  </a:lnTo>
                  <a:lnTo>
                    <a:pt x="638" y="183"/>
                  </a:lnTo>
                  <a:lnTo>
                    <a:pt x="638" y="185"/>
                  </a:lnTo>
                  <a:lnTo>
                    <a:pt x="637" y="186"/>
                  </a:lnTo>
                  <a:lnTo>
                    <a:pt x="637" y="188"/>
                  </a:lnTo>
                  <a:lnTo>
                    <a:pt x="637" y="189"/>
                  </a:lnTo>
                  <a:lnTo>
                    <a:pt x="637" y="191"/>
                  </a:lnTo>
                  <a:lnTo>
                    <a:pt x="637" y="193"/>
                  </a:lnTo>
                  <a:lnTo>
                    <a:pt x="637" y="194"/>
                  </a:lnTo>
                  <a:lnTo>
                    <a:pt x="638" y="194"/>
                  </a:lnTo>
                  <a:lnTo>
                    <a:pt x="638" y="196"/>
                  </a:lnTo>
                  <a:lnTo>
                    <a:pt x="638" y="199"/>
                  </a:lnTo>
                  <a:lnTo>
                    <a:pt x="640" y="199"/>
                  </a:lnTo>
                  <a:lnTo>
                    <a:pt x="641" y="201"/>
                  </a:lnTo>
                  <a:lnTo>
                    <a:pt x="643" y="201"/>
                  </a:lnTo>
                  <a:lnTo>
                    <a:pt x="645" y="201"/>
                  </a:lnTo>
                  <a:lnTo>
                    <a:pt x="645" y="203"/>
                  </a:lnTo>
                  <a:lnTo>
                    <a:pt x="646" y="203"/>
                  </a:lnTo>
                  <a:lnTo>
                    <a:pt x="646" y="204"/>
                  </a:lnTo>
                  <a:lnTo>
                    <a:pt x="646" y="206"/>
                  </a:lnTo>
                  <a:lnTo>
                    <a:pt x="645" y="208"/>
                  </a:lnTo>
                  <a:lnTo>
                    <a:pt x="646" y="208"/>
                  </a:lnTo>
                  <a:lnTo>
                    <a:pt x="646" y="209"/>
                  </a:lnTo>
                  <a:lnTo>
                    <a:pt x="646" y="211"/>
                  </a:lnTo>
                  <a:lnTo>
                    <a:pt x="645" y="211"/>
                  </a:lnTo>
                  <a:lnTo>
                    <a:pt x="646" y="213"/>
                  </a:lnTo>
                  <a:lnTo>
                    <a:pt x="646" y="214"/>
                  </a:lnTo>
                  <a:lnTo>
                    <a:pt x="645" y="216"/>
                  </a:lnTo>
                  <a:lnTo>
                    <a:pt x="645" y="218"/>
                  </a:lnTo>
                  <a:lnTo>
                    <a:pt x="645" y="219"/>
                  </a:lnTo>
                  <a:lnTo>
                    <a:pt x="645" y="221"/>
                  </a:lnTo>
                  <a:lnTo>
                    <a:pt x="643" y="221"/>
                  </a:lnTo>
                  <a:lnTo>
                    <a:pt x="641" y="221"/>
                  </a:lnTo>
                  <a:lnTo>
                    <a:pt x="641" y="222"/>
                  </a:lnTo>
                  <a:lnTo>
                    <a:pt x="643" y="224"/>
                  </a:lnTo>
                  <a:lnTo>
                    <a:pt x="641" y="224"/>
                  </a:lnTo>
                  <a:lnTo>
                    <a:pt x="640" y="224"/>
                  </a:lnTo>
                  <a:lnTo>
                    <a:pt x="640" y="226"/>
                  </a:lnTo>
                  <a:lnTo>
                    <a:pt x="638" y="227"/>
                  </a:lnTo>
                  <a:lnTo>
                    <a:pt x="638" y="229"/>
                  </a:lnTo>
                  <a:lnTo>
                    <a:pt x="640" y="229"/>
                  </a:lnTo>
                  <a:lnTo>
                    <a:pt x="638" y="231"/>
                  </a:lnTo>
                  <a:lnTo>
                    <a:pt x="640" y="232"/>
                  </a:lnTo>
                  <a:lnTo>
                    <a:pt x="640" y="234"/>
                  </a:lnTo>
                  <a:lnTo>
                    <a:pt x="638" y="236"/>
                  </a:lnTo>
                  <a:lnTo>
                    <a:pt x="637" y="236"/>
                  </a:lnTo>
                  <a:lnTo>
                    <a:pt x="635" y="239"/>
                  </a:lnTo>
                  <a:lnTo>
                    <a:pt x="633" y="239"/>
                  </a:lnTo>
                  <a:lnTo>
                    <a:pt x="632" y="239"/>
                  </a:lnTo>
                  <a:lnTo>
                    <a:pt x="630" y="237"/>
                  </a:lnTo>
                  <a:lnTo>
                    <a:pt x="628" y="237"/>
                  </a:lnTo>
                  <a:lnTo>
                    <a:pt x="627" y="237"/>
                  </a:lnTo>
                  <a:lnTo>
                    <a:pt x="625" y="237"/>
                  </a:lnTo>
                  <a:lnTo>
                    <a:pt x="623" y="237"/>
                  </a:lnTo>
                  <a:lnTo>
                    <a:pt x="623" y="236"/>
                  </a:lnTo>
                  <a:lnTo>
                    <a:pt x="622" y="234"/>
                  </a:lnTo>
                  <a:lnTo>
                    <a:pt x="620" y="234"/>
                  </a:lnTo>
                  <a:lnTo>
                    <a:pt x="618" y="234"/>
                  </a:lnTo>
                  <a:lnTo>
                    <a:pt x="618" y="236"/>
                  </a:lnTo>
                  <a:lnTo>
                    <a:pt x="617" y="236"/>
                  </a:lnTo>
                  <a:lnTo>
                    <a:pt x="617" y="237"/>
                  </a:lnTo>
                  <a:lnTo>
                    <a:pt x="615" y="237"/>
                  </a:lnTo>
                  <a:lnTo>
                    <a:pt x="615" y="239"/>
                  </a:lnTo>
                  <a:lnTo>
                    <a:pt x="612" y="239"/>
                  </a:lnTo>
                  <a:lnTo>
                    <a:pt x="610" y="241"/>
                  </a:lnTo>
                  <a:lnTo>
                    <a:pt x="608" y="241"/>
                  </a:lnTo>
                  <a:lnTo>
                    <a:pt x="608" y="242"/>
                  </a:lnTo>
                  <a:lnTo>
                    <a:pt x="608" y="244"/>
                  </a:lnTo>
                  <a:lnTo>
                    <a:pt x="610" y="246"/>
                  </a:lnTo>
                  <a:lnTo>
                    <a:pt x="608" y="246"/>
                  </a:lnTo>
                  <a:lnTo>
                    <a:pt x="607" y="246"/>
                  </a:lnTo>
                  <a:lnTo>
                    <a:pt x="605" y="244"/>
                  </a:lnTo>
                  <a:lnTo>
                    <a:pt x="604" y="244"/>
                  </a:lnTo>
                  <a:lnTo>
                    <a:pt x="602" y="244"/>
                  </a:lnTo>
                  <a:lnTo>
                    <a:pt x="602" y="246"/>
                  </a:lnTo>
                  <a:lnTo>
                    <a:pt x="602" y="247"/>
                  </a:lnTo>
                  <a:lnTo>
                    <a:pt x="600" y="247"/>
                  </a:lnTo>
                  <a:lnTo>
                    <a:pt x="600" y="249"/>
                  </a:lnTo>
                  <a:lnTo>
                    <a:pt x="600" y="251"/>
                  </a:lnTo>
                  <a:lnTo>
                    <a:pt x="600" y="252"/>
                  </a:lnTo>
                  <a:lnTo>
                    <a:pt x="602" y="254"/>
                  </a:lnTo>
                  <a:lnTo>
                    <a:pt x="604" y="255"/>
                  </a:lnTo>
                  <a:lnTo>
                    <a:pt x="602" y="255"/>
                  </a:lnTo>
                  <a:lnTo>
                    <a:pt x="600" y="257"/>
                  </a:lnTo>
                  <a:lnTo>
                    <a:pt x="600" y="259"/>
                  </a:lnTo>
                  <a:lnTo>
                    <a:pt x="599" y="259"/>
                  </a:lnTo>
                  <a:lnTo>
                    <a:pt x="595" y="257"/>
                  </a:lnTo>
                  <a:lnTo>
                    <a:pt x="595" y="255"/>
                  </a:lnTo>
                  <a:lnTo>
                    <a:pt x="594" y="255"/>
                  </a:lnTo>
                  <a:lnTo>
                    <a:pt x="594" y="254"/>
                  </a:lnTo>
                  <a:lnTo>
                    <a:pt x="592" y="254"/>
                  </a:lnTo>
                  <a:lnTo>
                    <a:pt x="590" y="252"/>
                  </a:lnTo>
                  <a:lnTo>
                    <a:pt x="590" y="251"/>
                  </a:lnTo>
                  <a:lnTo>
                    <a:pt x="589" y="252"/>
                  </a:lnTo>
                  <a:lnTo>
                    <a:pt x="587" y="254"/>
                  </a:lnTo>
                  <a:lnTo>
                    <a:pt x="585" y="252"/>
                  </a:lnTo>
                  <a:lnTo>
                    <a:pt x="585" y="251"/>
                  </a:lnTo>
                  <a:lnTo>
                    <a:pt x="584" y="251"/>
                  </a:lnTo>
                  <a:lnTo>
                    <a:pt x="584" y="252"/>
                  </a:lnTo>
                  <a:lnTo>
                    <a:pt x="582" y="254"/>
                  </a:lnTo>
                  <a:lnTo>
                    <a:pt x="582" y="255"/>
                  </a:lnTo>
                  <a:lnTo>
                    <a:pt x="580" y="255"/>
                  </a:lnTo>
                  <a:lnTo>
                    <a:pt x="580" y="259"/>
                  </a:lnTo>
                  <a:lnTo>
                    <a:pt x="579" y="259"/>
                  </a:lnTo>
                  <a:lnTo>
                    <a:pt x="579" y="260"/>
                  </a:lnTo>
                  <a:lnTo>
                    <a:pt x="577" y="260"/>
                  </a:lnTo>
                  <a:lnTo>
                    <a:pt x="577" y="262"/>
                  </a:lnTo>
                  <a:lnTo>
                    <a:pt x="575" y="262"/>
                  </a:lnTo>
                  <a:lnTo>
                    <a:pt x="574" y="264"/>
                  </a:lnTo>
                  <a:lnTo>
                    <a:pt x="572" y="262"/>
                  </a:lnTo>
                  <a:lnTo>
                    <a:pt x="571" y="262"/>
                  </a:lnTo>
                  <a:lnTo>
                    <a:pt x="567" y="264"/>
                  </a:lnTo>
                  <a:lnTo>
                    <a:pt x="566" y="264"/>
                  </a:lnTo>
                  <a:lnTo>
                    <a:pt x="564" y="264"/>
                  </a:lnTo>
                  <a:lnTo>
                    <a:pt x="562" y="265"/>
                  </a:lnTo>
                  <a:lnTo>
                    <a:pt x="561" y="265"/>
                  </a:lnTo>
                  <a:lnTo>
                    <a:pt x="559" y="265"/>
                  </a:lnTo>
                  <a:lnTo>
                    <a:pt x="559" y="267"/>
                  </a:lnTo>
                  <a:lnTo>
                    <a:pt x="557" y="267"/>
                  </a:lnTo>
                  <a:lnTo>
                    <a:pt x="556" y="267"/>
                  </a:lnTo>
                  <a:lnTo>
                    <a:pt x="552" y="267"/>
                  </a:lnTo>
                  <a:lnTo>
                    <a:pt x="552" y="265"/>
                  </a:lnTo>
                  <a:lnTo>
                    <a:pt x="551" y="264"/>
                  </a:lnTo>
                  <a:lnTo>
                    <a:pt x="552" y="264"/>
                  </a:lnTo>
                  <a:lnTo>
                    <a:pt x="551" y="262"/>
                  </a:lnTo>
                  <a:lnTo>
                    <a:pt x="549" y="260"/>
                  </a:lnTo>
                  <a:lnTo>
                    <a:pt x="549" y="259"/>
                  </a:lnTo>
                  <a:lnTo>
                    <a:pt x="549" y="257"/>
                  </a:lnTo>
                  <a:lnTo>
                    <a:pt x="547" y="255"/>
                  </a:lnTo>
                  <a:lnTo>
                    <a:pt x="546" y="255"/>
                  </a:lnTo>
                  <a:lnTo>
                    <a:pt x="544" y="255"/>
                  </a:lnTo>
                  <a:lnTo>
                    <a:pt x="543" y="255"/>
                  </a:lnTo>
                  <a:lnTo>
                    <a:pt x="541" y="255"/>
                  </a:lnTo>
                  <a:lnTo>
                    <a:pt x="539" y="255"/>
                  </a:lnTo>
                  <a:lnTo>
                    <a:pt x="539" y="257"/>
                  </a:lnTo>
                  <a:lnTo>
                    <a:pt x="538" y="257"/>
                  </a:lnTo>
                  <a:lnTo>
                    <a:pt x="536" y="255"/>
                  </a:lnTo>
                  <a:lnTo>
                    <a:pt x="534" y="255"/>
                  </a:lnTo>
                  <a:lnTo>
                    <a:pt x="534" y="257"/>
                  </a:lnTo>
                  <a:lnTo>
                    <a:pt x="534" y="259"/>
                  </a:lnTo>
                  <a:lnTo>
                    <a:pt x="534" y="260"/>
                  </a:lnTo>
                  <a:lnTo>
                    <a:pt x="533" y="260"/>
                  </a:lnTo>
                  <a:lnTo>
                    <a:pt x="533" y="262"/>
                  </a:lnTo>
                  <a:lnTo>
                    <a:pt x="533" y="264"/>
                  </a:lnTo>
                  <a:lnTo>
                    <a:pt x="531" y="264"/>
                  </a:lnTo>
                  <a:lnTo>
                    <a:pt x="529" y="262"/>
                  </a:lnTo>
                  <a:lnTo>
                    <a:pt x="529" y="264"/>
                  </a:lnTo>
                  <a:lnTo>
                    <a:pt x="528" y="264"/>
                  </a:lnTo>
                  <a:lnTo>
                    <a:pt x="528" y="265"/>
                  </a:lnTo>
                  <a:lnTo>
                    <a:pt x="528" y="267"/>
                  </a:lnTo>
                  <a:lnTo>
                    <a:pt x="529" y="267"/>
                  </a:lnTo>
                  <a:lnTo>
                    <a:pt x="529" y="269"/>
                  </a:lnTo>
                  <a:lnTo>
                    <a:pt x="531" y="269"/>
                  </a:lnTo>
                  <a:lnTo>
                    <a:pt x="531" y="270"/>
                  </a:lnTo>
                  <a:lnTo>
                    <a:pt x="529" y="272"/>
                  </a:lnTo>
                  <a:lnTo>
                    <a:pt x="528" y="274"/>
                  </a:lnTo>
                  <a:lnTo>
                    <a:pt x="526" y="274"/>
                  </a:lnTo>
                  <a:lnTo>
                    <a:pt x="524" y="272"/>
                  </a:lnTo>
                  <a:lnTo>
                    <a:pt x="526" y="270"/>
                  </a:lnTo>
                  <a:lnTo>
                    <a:pt x="524" y="270"/>
                  </a:lnTo>
                  <a:lnTo>
                    <a:pt x="523" y="270"/>
                  </a:lnTo>
                  <a:lnTo>
                    <a:pt x="523" y="272"/>
                  </a:lnTo>
                  <a:lnTo>
                    <a:pt x="523" y="274"/>
                  </a:lnTo>
                  <a:lnTo>
                    <a:pt x="524" y="274"/>
                  </a:lnTo>
                  <a:lnTo>
                    <a:pt x="524" y="275"/>
                  </a:lnTo>
                  <a:lnTo>
                    <a:pt x="526" y="277"/>
                  </a:lnTo>
                  <a:lnTo>
                    <a:pt x="528" y="277"/>
                  </a:lnTo>
                  <a:lnTo>
                    <a:pt x="529" y="277"/>
                  </a:lnTo>
                  <a:lnTo>
                    <a:pt x="528" y="279"/>
                  </a:lnTo>
                  <a:lnTo>
                    <a:pt x="526" y="279"/>
                  </a:lnTo>
                  <a:lnTo>
                    <a:pt x="524" y="279"/>
                  </a:lnTo>
                  <a:lnTo>
                    <a:pt x="523" y="279"/>
                  </a:lnTo>
                  <a:lnTo>
                    <a:pt x="521" y="277"/>
                  </a:lnTo>
                  <a:lnTo>
                    <a:pt x="521" y="275"/>
                  </a:lnTo>
                  <a:lnTo>
                    <a:pt x="519" y="277"/>
                  </a:lnTo>
                  <a:lnTo>
                    <a:pt x="519" y="279"/>
                  </a:lnTo>
                  <a:lnTo>
                    <a:pt x="518" y="280"/>
                  </a:lnTo>
                  <a:lnTo>
                    <a:pt x="518" y="279"/>
                  </a:lnTo>
                  <a:lnTo>
                    <a:pt x="518" y="277"/>
                  </a:lnTo>
                  <a:lnTo>
                    <a:pt x="516" y="277"/>
                  </a:lnTo>
                  <a:lnTo>
                    <a:pt x="514" y="279"/>
                  </a:lnTo>
                  <a:lnTo>
                    <a:pt x="513" y="280"/>
                  </a:lnTo>
                  <a:lnTo>
                    <a:pt x="513" y="282"/>
                  </a:lnTo>
                  <a:lnTo>
                    <a:pt x="511" y="282"/>
                  </a:lnTo>
                  <a:lnTo>
                    <a:pt x="511" y="283"/>
                  </a:lnTo>
                  <a:lnTo>
                    <a:pt x="510" y="285"/>
                  </a:lnTo>
                  <a:lnTo>
                    <a:pt x="508" y="285"/>
                  </a:lnTo>
                  <a:lnTo>
                    <a:pt x="506" y="285"/>
                  </a:lnTo>
                  <a:lnTo>
                    <a:pt x="505" y="285"/>
                  </a:lnTo>
                  <a:lnTo>
                    <a:pt x="505" y="287"/>
                  </a:lnTo>
                  <a:lnTo>
                    <a:pt x="503" y="288"/>
                  </a:lnTo>
                  <a:lnTo>
                    <a:pt x="501" y="290"/>
                  </a:lnTo>
                  <a:lnTo>
                    <a:pt x="500" y="292"/>
                  </a:lnTo>
                  <a:lnTo>
                    <a:pt x="498" y="292"/>
                  </a:lnTo>
                  <a:lnTo>
                    <a:pt x="498" y="293"/>
                  </a:lnTo>
                  <a:lnTo>
                    <a:pt x="496" y="293"/>
                  </a:lnTo>
                  <a:lnTo>
                    <a:pt x="496" y="295"/>
                  </a:lnTo>
                  <a:lnTo>
                    <a:pt x="496" y="297"/>
                  </a:lnTo>
                  <a:lnTo>
                    <a:pt x="495" y="297"/>
                  </a:lnTo>
                  <a:lnTo>
                    <a:pt x="493" y="298"/>
                  </a:lnTo>
                  <a:lnTo>
                    <a:pt x="495" y="298"/>
                  </a:lnTo>
                  <a:lnTo>
                    <a:pt x="495" y="300"/>
                  </a:lnTo>
                  <a:lnTo>
                    <a:pt x="493" y="300"/>
                  </a:lnTo>
                  <a:lnTo>
                    <a:pt x="491" y="300"/>
                  </a:lnTo>
                  <a:lnTo>
                    <a:pt x="491" y="298"/>
                  </a:lnTo>
                  <a:lnTo>
                    <a:pt x="491" y="300"/>
                  </a:lnTo>
                  <a:lnTo>
                    <a:pt x="491" y="302"/>
                  </a:lnTo>
                  <a:lnTo>
                    <a:pt x="490" y="302"/>
                  </a:lnTo>
                  <a:lnTo>
                    <a:pt x="488" y="302"/>
                  </a:lnTo>
                  <a:lnTo>
                    <a:pt x="486" y="302"/>
                  </a:lnTo>
                  <a:lnTo>
                    <a:pt x="486" y="303"/>
                  </a:lnTo>
                  <a:lnTo>
                    <a:pt x="488" y="303"/>
                  </a:lnTo>
                  <a:lnTo>
                    <a:pt x="488" y="305"/>
                  </a:lnTo>
                  <a:lnTo>
                    <a:pt x="486" y="305"/>
                  </a:lnTo>
                  <a:lnTo>
                    <a:pt x="485" y="305"/>
                  </a:lnTo>
                  <a:lnTo>
                    <a:pt x="483" y="303"/>
                  </a:lnTo>
                  <a:lnTo>
                    <a:pt x="483" y="305"/>
                  </a:lnTo>
                  <a:lnTo>
                    <a:pt x="481" y="305"/>
                  </a:lnTo>
                  <a:lnTo>
                    <a:pt x="481" y="307"/>
                  </a:lnTo>
                  <a:lnTo>
                    <a:pt x="481" y="308"/>
                  </a:lnTo>
                  <a:lnTo>
                    <a:pt x="480" y="308"/>
                  </a:lnTo>
                  <a:lnTo>
                    <a:pt x="480" y="310"/>
                  </a:lnTo>
                  <a:lnTo>
                    <a:pt x="478" y="310"/>
                  </a:lnTo>
                  <a:lnTo>
                    <a:pt x="478" y="308"/>
                  </a:lnTo>
                  <a:lnTo>
                    <a:pt x="477" y="307"/>
                  </a:lnTo>
                  <a:lnTo>
                    <a:pt x="475" y="308"/>
                  </a:lnTo>
                  <a:lnTo>
                    <a:pt x="473" y="308"/>
                  </a:lnTo>
                  <a:lnTo>
                    <a:pt x="472" y="308"/>
                  </a:lnTo>
                  <a:lnTo>
                    <a:pt x="472" y="310"/>
                  </a:lnTo>
                  <a:lnTo>
                    <a:pt x="472" y="312"/>
                  </a:lnTo>
                  <a:lnTo>
                    <a:pt x="470" y="312"/>
                  </a:lnTo>
                  <a:lnTo>
                    <a:pt x="470" y="313"/>
                  </a:lnTo>
                  <a:lnTo>
                    <a:pt x="472" y="315"/>
                  </a:lnTo>
                  <a:lnTo>
                    <a:pt x="473" y="318"/>
                  </a:lnTo>
                  <a:lnTo>
                    <a:pt x="473" y="320"/>
                  </a:lnTo>
                  <a:lnTo>
                    <a:pt x="473" y="321"/>
                  </a:lnTo>
                  <a:lnTo>
                    <a:pt x="472" y="321"/>
                  </a:lnTo>
                  <a:lnTo>
                    <a:pt x="470" y="320"/>
                  </a:lnTo>
                  <a:lnTo>
                    <a:pt x="468" y="320"/>
                  </a:lnTo>
                  <a:lnTo>
                    <a:pt x="468" y="318"/>
                  </a:lnTo>
                  <a:lnTo>
                    <a:pt x="468" y="316"/>
                  </a:lnTo>
                  <a:lnTo>
                    <a:pt x="468" y="315"/>
                  </a:lnTo>
                  <a:lnTo>
                    <a:pt x="467" y="315"/>
                  </a:lnTo>
                  <a:lnTo>
                    <a:pt x="465" y="318"/>
                  </a:lnTo>
                  <a:lnTo>
                    <a:pt x="465" y="320"/>
                  </a:lnTo>
                  <a:lnTo>
                    <a:pt x="465" y="321"/>
                  </a:lnTo>
                  <a:lnTo>
                    <a:pt x="465" y="323"/>
                  </a:lnTo>
                  <a:lnTo>
                    <a:pt x="465" y="325"/>
                  </a:lnTo>
                  <a:lnTo>
                    <a:pt x="465" y="326"/>
                  </a:lnTo>
                  <a:lnTo>
                    <a:pt x="463" y="326"/>
                  </a:lnTo>
                  <a:lnTo>
                    <a:pt x="462" y="326"/>
                  </a:lnTo>
                  <a:lnTo>
                    <a:pt x="462" y="325"/>
                  </a:lnTo>
                  <a:lnTo>
                    <a:pt x="460" y="325"/>
                  </a:lnTo>
                  <a:lnTo>
                    <a:pt x="458" y="326"/>
                  </a:lnTo>
                  <a:lnTo>
                    <a:pt x="457" y="325"/>
                  </a:lnTo>
                  <a:lnTo>
                    <a:pt x="455" y="325"/>
                  </a:lnTo>
                  <a:lnTo>
                    <a:pt x="453" y="323"/>
                  </a:lnTo>
                  <a:lnTo>
                    <a:pt x="453" y="325"/>
                  </a:lnTo>
                  <a:lnTo>
                    <a:pt x="452" y="326"/>
                  </a:lnTo>
                  <a:lnTo>
                    <a:pt x="450" y="326"/>
                  </a:lnTo>
                  <a:lnTo>
                    <a:pt x="448" y="326"/>
                  </a:lnTo>
                  <a:lnTo>
                    <a:pt x="448" y="328"/>
                  </a:lnTo>
                  <a:lnTo>
                    <a:pt x="447" y="328"/>
                  </a:lnTo>
                  <a:lnTo>
                    <a:pt x="448" y="330"/>
                  </a:lnTo>
                  <a:lnTo>
                    <a:pt x="447" y="330"/>
                  </a:lnTo>
                  <a:lnTo>
                    <a:pt x="445" y="331"/>
                  </a:lnTo>
                  <a:lnTo>
                    <a:pt x="444" y="331"/>
                  </a:lnTo>
                  <a:lnTo>
                    <a:pt x="442" y="331"/>
                  </a:lnTo>
                  <a:lnTo>
                    <a:pt x="440" y="331"/>
                  </a:lnTo>
                  <a:lnTo>
                    <a:pt x="439" y="331"/>
                  </a:lnTo>
                  <a:lnTo>
                    <a:pt x="437" y="333"/>
                  </a:lnTo>
                  <a:lnTo>
                    <a:pt x="437" y="335"/>
                  </a:lnTo>
                  <a:lnTo>
                    <a:pt x="435" y="335"/>
                  </a:lnTo>
                  <a:lnTo>
                    <a:pt x="435" y="336"/>
                  </a:lnTo>
                  <a:lnTo>
                    <a:pt x="435" y="338"/>
                  </a:lnTo>
                  <a:lnTo>
                    <a:pt x="434" y="338"/>
                  </a:lnTo>
                  <a:lnTo>
                    <a:pt x="432" y="338"/>
                  </a:lnTo>
                  <a:lnTo>
                    <a:pt x="432" y="336"/>
                  </a:lnTo>
                  <a:lnTo>
                    <a:pt x="432" y="335"/>
                  </a:lnTo>
                  <a:lnTo>
                    <a:pt x="430" y="333"/>
                  </a:lnTo>
                  <a:lnTo>
                    <a:pt x="429" y="333"/>
                  </a:lnTo>
                  <a:lnTo>
                    <a:pt x="427" y="335"/>
                  </a:lnTo>
                  <a:lnTo>
                    <a:pt x="427" y="333"/>
                  </a:lnTo>
                  <a:lnTo>
                    <a:pt x="425" y="333"/>
                  </a:lnTo>
                  <a:lnTo>
                    <a:pt x="424" y="335"/>
                  </a:lnTo>
                  <a:lnTo>
                    <a:pt x="424" y="336"/>
                  </a:lnTo>
                  <a:lnTo>
                    <a:pt x="422" y="336"/>
                  </a:lnTo>
                  <a:lnTo>
                    <a:pt x="422" y="338"/>
                  </a:lnTo>
                  <a:lnTo>
                    <a:pt x="422" y="340"/>
                  </a:lnTo>
                  <a:lnTo>
                    <a:pt x="422" y="341"/>
                  </a:lnTo>
                  <a:lnTo>
                    <a:pt x="420" y="343"/>
                  </a:lnTo>
                  <a:lnTo>
                    <a:pt x="420" y="345"/>
                  </a:lnTo>
                  <a:lnTo>
                    <a:pt x="419" y="346"/>
                  </a:lnTo>
                  <a:lnTo>
                    <a:pt x="417" y="348"/>
                  </a:lnTo>
                  <a:lnTo>
                    <a:pt x="417" y="349"/>
                  </a:lnTo>
                  <a:lnTo>
                    <a:pt x="419" y="349"/>
                  </a:lnTo>
                  <a:lnTo>
                    <a:pt x="417" y="349"/>
                  </a:lnTo>
                  <a:lnTo>
                    <a:pt x="416" y="351"/>
                  </a:lnTo>
                  <a:lnTo>
                    <a:pt x="416" y="353"/>
                  </a:lnTo>
                  <a:lnTo>
                    <a:pt x="414" y="353"/>
                  </a:lnTo>
                  <a:lnTo>
                    <a:pt x="411" y="354"/>
                  </a:lnTo>
                  <a:lnTo>
                    <a:pt x="409" y="356"/>
                  </a:lnTo>
                  <a:lnTo>
                    <a:pt x="407" y="354"/>
                  </a:lnTo>
                  <a:lnTo>
                    <a:pt x="407" y="356"/>
                  </a:lnTo>
                  <a:lnTo>
                    <a:pt x="407" y="358"/>
                  </a:lnTo>
                  <a:lnTo>
                    <a:pt x="406" y="358"/>
                  </a:lnTo>
                  <a:lnTo>
                    <a:pt x="404" y="359"/>
                  </a:lnTo>
                  <a:lnTo>
                    <a:pt x="402" y="361"/>
                  </a:lnTo>
                  <a:lnTo>
                    <a:pt x="402" y="363"/>
                  </a:lnTo>
                  <a:lnTo>
                    <a:pt x="401" y="364"/>
                  </a:lnTo>
                  <a:lnTo>
                    <a:pt x="399" y="366"/>
                  </a:lnTo>
                  <a:lnTo>
                    <a:pt x="397" y="364"/>
                  </a:lnTo>
                  <a:lnTo>
                    <a:pt x="396" y="366"/>
                  </a:lnTo>
                  <a:lnTo>
                    <a:pt x="394" y="366"/>
                  </a:lnTo>
                  <a:lnTo>
                    <a:pt x="392" y="368"/>
                  </a:lnTo>
                  <a:lnTo>
                    <a:pt x="392" y="371"/>
                  </a:lnTo>
                  <a:lnTo>
                    <a:pt x="391" y="371"/>
                  </a:lnTo>
                  <a:lnTo>
                    <a:pt x="389" y="371"/>
                  </a:lnTo>
                  <a:lnTo>
                    <a:pt x="387" y="371"/>
                  </a:lnTo>
                  <a:lnTo>
                    <a:pt x="387" y="373"/>
                  </a:lnTo>
                  <a:lnTo>
                    <a:pt x="387" y="376"/>
                  </a:lnTo>
                  <a:lnTo>
                    <a:pt x="386" y="378"/>
                  </a:lnTo>
                  <a:lnTo>
                    <a:pt x="386" y="379"/>
                  </a:lnTo>
                  <a:lnTo>
                    <a:pt x="384" y="381"/>
                  </a:lnTo>
                  <a:lnTo>
                    <a:pt x="384" y="382"/>
                  </a:lnTo>
                  <a:lnTo>
                    <a:pt x="384" y="384"/>
                  </a:lnTo>
                  <a:lnTo>
                    <a:pt x="384" y="386"/>
                  </a:lnTo>
                  <a:lnTo>
                    <a:pt x="386" y="386"/>
                  </a:lnTo>
                  <a:lnTo>
                    <a:pt x="386" y="387"/>
                  </a:lnTo>
                  <a:lnTo>
                    <a:pt x="384" y="389"/>
                  </a:lnTo>
                  <a:lnTo>
                    <a:pt x="383" y="391"/>
                  </a:lnTo>
                  <a:lnTo>
                    <a:pt x="383" y="392"/>
                  </a:lnTo>
                  <a:lnTo>
                    <a:pt x="383" y="394"/>
                  </a:lnTo>
                  <a:lnTo>
                    <a:pt x="383" y="392"/>
                  </a:lnTo>
                  <a:lnTo>
                    <a:pt x="381" y="392"/>
                  </a:lnTo>
                  <a:lnTo>
                    <a:pt x="379" y="392"/>
                  </a:lnTo>
                  <a:lnTo>
                    <a:pt x="379" y="394"/>
                  </a:lnTo>
                  <a:lnTo>
                    <a:pt x="378" y="396"/>
                  </a:lnTo>
                  <a:lnTo>
                    <a:pt x="378" y="397"/>
                  </a:lnTo>
                  <a:lnTo>
                    <a:pt x="376" y="397"/>
                  </a:lnTo>
                  <a:lnTo>
                    <a:pt x="376" y="396"/>
                  </a:lnTo>
                  <a:lnTo>
                    <a:pt x="374" y="394"/>
                  </a:lnTo>
                  <a:lnTo>
                    <a:pt x="373" y="394"/>
                  </a:lnTo>
                  <a:lnTo>
                    <a:pt x="371" y="394"/>
                  </a:lnTo>
                  <a:lnTo>
                    <a:pt x="368" y="394"/>
                  </a:lnTo>
                  <a:lnTo>
                    <a:pt x="366" y="394"/>
                  </a:lnTo>
                  <a:lnTo>
                    <a:pt x="364" y="394"/>
                  </a:lnTo>
                  <a:lnTo>
                    <a:pt x="363" y="394"/>
                  </a:lnTo>
                  <a:lnTo>
                    <a:pt x="361" y="394"/>
                  </a:lnTo>
                  <a:lnTo>
                    <a:pt x="359" y="392"/>
                  </a:lnTo>
                  <a:lnTo>
                    <a:pt x="359" y="391"/>
                  </a:lnTo>
                  <a:lnTo>
                    <a:pt x="359" y="389"/>
                  </a:lnTo>
                  <a:lnTo>
                    <a:pt x="358" y="387"/>
                  </a:lnTo>
                  <a:lnTo>
                    <a:pt x="356" y="386"/>
                  </a:lnTo>
                  <a:lnTo>
                    <a:pt x="354" y="387"/>
                  </a:lnTo>
                  <a:lnTo>
                    <a:pt x="353" y="387"/>
                  </a:lnTo>
                  <a:lnTo>
                    <a:pt x="351" y="387"/>
                  </a:lnTo>
                  <a:lnTo>
                    <a:pt x="350" y="389"/>
                  </a:lnTo>
                  <a:lnTo>
                    <a:pt x="348" y="389"/>
                  </a:lnTo>
                  <a:lnTo>
                    <a:pt x="346" y="389"/>
                  </a:lnTo>
                  <a:lnTo>
                    <a:pt x="346" y="391"/>
                  </a:lnTo>
                  <a:lnTo>
                    <a:pt x="345" y="391"/>
                  </a:lnTo>
                  <a:lnTo>
                    <a:pt x="345" y="392"/>
                  </a:lnTo>
                  <a:lnTo>
                    <a:pt x="343" y="392"/>
                  </a:lnTo>
                  <a:lnTo>
                    <a:pt x="341" y="392"/>
                  </a:lnTo>
                  <a:lnTo>
                    <a:pt x="340" y="392"/>
                  </a:lnTo>
                  <a:lnTo>
                    <a:pt x="338" y="392"/>
                  </a:lnTo>
                  <a:lnTo>
                    <a:pt x="336" y="392"/>
                  </a:lnTo>
                  <a:lnTo>
                    <a:pt x="336" y="394"/>
                  </a:lnTo>
                  <a:lnTo>
                    <a:pt x="335" y="394"/>
                  </a:lnTo>
                  <a:lnTo>
                    <a:pt x="336" y="394"/>
                  </a:lnTo>
                  <a:lnTo>
                    <a:pt x="336" y="396"/>
                  </a:lnTo>
                  <a:lnTo>
                    <a:pt x="338" y="396"/>
                  </a:lnTo>
                  <a:lnTo>
                    <a:pt x="338" y="397"/>
                  </a:lnTo>
                  <a:lnTo>
                    <a:pt x="336" y="399"/>
                  </a:lnTo>
                  <a:lnTo>
                    <a:pt x="335" y="397"/>
                  </a:lnTo>
                  <a:lnTo>
                    <a:pt x="333" y="397"/>
                  </a:lnTo>
                  <a:lnTo>
                    <a:pt x="331" y="397"/>
                  </a:lnTo>
                  <a:lnTo>
                    <a:pt x="330" y="397"/>
                  </a:lnTo>
                  <a:lnTo>
                    <a:pt x="328" y="399"/>
                  </a:lnTo>
                  <a:lnTo>
                    <a:pt x="326" y="401"/>
                  </a:lnTo>
                  <a:lnTo>
                    <a:pt x="325" y="402"/>
                  </a:lnTo>
                  <a:lnTo>
                    <a:pt x="323" y="402"/>
                  </a:lnTo>
                  <a:lnTo>
                    <a:pt x="321" y="402"/>
                  </a:lnTo>
                  <a:lnTo>
                    <a:pt x="320" y="401"/>
                  </a:lnTo>
                  <a:lnTo>
                    <a:pt x="320" y="399"/>
                  </a:lnTo>
                  <a:lnTo>
                    <a:pt x="318" y="399"/>
                  </a:lnTo>
                  <a:lnTo>
                    <a:pt x="317" y="399"/>
                  </a:lnTo>
                  <a:lnTo>
                    <a:pt x="315" y="399"/>
                  </a:lnTo>
                  <a:lnTo>
                    <a:pt x="313" y="399"/>
                  </a:lnTo>
                  <a:lnTo>
                    <a:pt x="312" y="399"/>
                  </a:lnTo>
                  <a:lnTo>
                    <a:pt x="310" y="399"/>
                  </a:lnTo>
                  <a:lnTo>
                    <a:pt x="308" y="399"/>
                  </a:lnTo>
                  <a:lnTo>
                    <a:pt x="307" y="399"/>
                  </a:lnTo>
                  <a:lnTo>
                    <a:pt x="307" y="397"/>
                  </a:lnTo>
                  <a:lnTo>
                    <a:pt x="305" y="396"/>
                  </a:lnTo>
                  <a:lnTo>
                    <a:pt x="303" y="396"/>
                  </a:lnTo>
                  <a:lnTo>
                    <a:pt x="302" y="394"/>
                  </a:lnTo>
                  <a:lnTo>
                    <a:pt x="300" y="394"/>
                  </a:lnTo>
                  <a:lnTo>
                    <a:pt x="298" y="392"/>
                  </a:lnTo>
                  <a:lnTo>
                    <a:pt x="297" y="391"/>
                  </a:lnTo>
                  <a:lnTo>
                    <a:pt x="295" y="392"/>
                  </a:lnTo>
                  <a:lnTo>
                    <a:pt x="295" y="391"/>
                  </a:lnTo>
                  <a:lnTo>
                    <a:pt x="297" y="391"/>
                  </a:lnTo>
                  <a:lnTo>
                    <a:pt x="295" y="389"/>
                  </a:lnTo>
                  <a:lnTo>
                    <a:pt x="293" y="387"/>
                  </a:lnTo>
                  <a:lnTo>
                    <a:pt x="292" y="387"/>
                  </a:lnTo>
                  <a:lnTo>
                    <a:pt x="290" y="386"/>
                  </a:lnTo>
                  <a:lnTo>
                    <a:pt x="287" y="387"/>
                  </a:lnTo>
                  <a:lnTo>
                    <a:pt x="285" y="386"/>
                  </a:lnTo>
                  <a:lnTo>
                    <a:pt x="284" y="386"/>
                  </a:lnTo>
                  <a:lnTo>
                    <a:pt x="282" y="386"/>
                  </a:lnTo>
                  <a:lnTo>
                    <a:pt x="282" y="387"/>
                  </a:lnTo>
                  <a:lnTo>
                    <a:pt x="282" y="389"/>
                  </a:lnTo>
                  <a:lnTo>
                    <a:pt x="282" y="391"/>
                  </a:lnTo>
                  <a:lnTo>
                    <a:pt x="280" y="391"/>
                  </a:lnTo>
                  <a:lnTo>
                    <a:pt x="280" y="392"/>
                  </a:lnTo>
                  <a:lnTo>
                    <a:pt x="279" y="394"/>
                  </a:lnTo>
                  <a:lnTo>
                    <a:pt x="279" y="396"/>
                  </a:lnTo>
                  <a:lnTo>
                    <a:pt x="277" y="397"/>
                  </a:lnTo>
                  <a:lnTo>
                    <a:pt x="275" y="397"/>
                  </a:lnTo>
                  <a:lnTo>
                    <a:pt x="274" y="397"/>
                  </a:lnTo>
                  <a:lnTo>
                    <a:pt x="274" y="399"/>
                  </a:lnTo>
                  <a:lnTo>
                    <a:pt x="272" y="399"/>
                  </a:lnTo>
                  <a:lnTo>
                    <a:pt x="272" y="401"/>
                  </a:lnTo>
                  <a:lnTo>
                    <a:pt x="272" y="399"/>
                  </a:lnTo>
                  <a:lnTo>
                    <a:pt x="269" y="399"/>
                  </a:lnTo>
                  <a:lnTo>
                    <a:pt x="267" y="401"/>
                  </a:lnTo>
                  <a:lnTo>
                    <a:pt x="265" y="402"/>
                  </a:lnTo>
                  <a:lnTo>
                    <a:pt x="264" y="404"/>
                  </a:lnTo>
                  <a:lnTo>
                    <a:pt x="262" y="404"/>
                  </a:lnTo>
                  <a:lnTo>
                    <a:pt x="262" y="406"/>
                  </a:lnTo>
                  <a:lnTo>
                    <a:pt x="260" y="406"/>
                  </a:lnTo>
                  <a:lnTo>
                    <a:pt x="259" y="407"/>
                  </a:lnTo>
                  <a:lnTo>
                    <a:pt x="256" y="406"/>
                  </a:lnTo>
                  <a:lnTo>
                    <a:pt x="254" y="404"/>
                  </a:lnTo>
                  <a:lnTo>
                    <a:pt x="254" y="402"/>
                  </a:lnTo>
                  <a:lnTo>
                    <a:pt x="252" y="402"/>
                  </a:lnTo>
                  <a:lnTo>
                    <a:pt x="251" y="402"/>
                  </a:lnTo>
                  <a:lnTo>
                    <a:pt x="249" y="404"/>
                  </a:lnTo>
                  <a:lnTo>
                    <a:pt x="247" y="404"/>
                  </a:lnTo>
                  <a:lnTo>
                    <a:pt x="247" y="406"/>
                  </a:lnTo>
                  <a:lnTo>
                    <a:pt x="246" y="407"/>
                  </a:lnTo>
                  <a:lnTo>
                    <a:pt x="244" y="407"/>
                  </a:lnTo>
                  <a:lnTo>
                    <a:pt x="244" y="409"/>
                  </a:lnTo>
                  <a:lnTo>
                    <a:pt x="242" y="409"/>
                  </a:lnTo>
                  <a:lnTo>
                    <a:pt x="242" y="411"/>
                  </a:lnTo>
                  <a:lnTo>
                    <a:pt x="244" y="411"/>
                  </a:lnTo>
                  <a:lnTo>
                    <a:pt x="244" y="412"/>
                  </a:lnTo>
                  <a:lnTo>
                    <a:pt x="242" y="412"/>
                  </a:lnTo>
                  <a:lnTo>
                    <a:pt x="241" y="412"/>
                  </a:lnTo>
                  <a:lnTo>
                    <a:pt x="241" y="414"/>
                  </a:lnTo>
                  <a:lnTo>
                    <a:pt x="241" y="415"/>
                  </a:lnTo>
                  <a:lnTo>
                    <a:pt x="239" y="417"/>
                  </a:lnTo>
                  <a:lnTo>
                    <a:pt x="237" y="417"/>
                  </a:lnTo>
                  <a:lnTo>
                    <a:pt x="237" y="419"/>
                  </a:lnTo>
                  <a:lnTo>
                    <a:pt x="236" y="419"/>
                  </a:lnTo>
                  <a:lnTo>
                    <a:pt x="236" y="420"/>
                  </a:lnTo>
                  <a:lnTo>
                    <a:pt x="236" y="422"/>
                  </a:lnTo>
                  <a:lnTo>
                    <a:pt x="232" y="424"/>
                  </a:lnTo>
                  <a:lnTo>
                    <a:pt x="232" y="425"/>
                  </a:lnTo>
                  <a:lnTo>
                    <a:pt x="231" y="427"/>
                  </a:lnTo>
                  <a:lnTo>
                    <a:pt x="231" y="429"/>
                  </a:lnTo>
                  <a:lnTo>
                    <a:pt x="229" y="429"/>
                  </a:lnTo>
                  <a:lnTo>
                    <a:pt x="229" y="430"/>
                  </a:lnTo>
                  <a:lnTo>
                    <a:pt x="229" y="432"/>
                  </a:lnTo>
                  <a:lnTo>
                    <a:pt x="226" y="432"/>
                  </a:lnTo>
                  <a:lnTo>
                    <a:pt x="226" y="434"/>
                  </a:lnTo>
                  <a:lnTo>
                    <a:pt x="223" y="434"/>
                  </a:lnTo>
                  <a:lnTo>
                    <a:pt x="223" y="435"/>
                  </a:lnTo>
                  <a:lnTo>
                    <a:pt x="223" y="437"/>
                  </a:lnTo>
                  <a:lnTo>
                    <a:pt x="221" y="437"/>
                  </a:lnTo>
                  <a:lnTo>
                    <a:pt x="221" y="439"/>
                  </a:lnTo>
                  <a:lnTo>
                    <a:pt x="219" y="439"/>
                  </a:lnTo>
                  <a:lnTo>
                    <a:pt x="221" y="440"/>
                  </a:lnTo>
                  <a:lnTo>
                    <a:pt x="221" y="442"/>
                  </a:lnTo>
                  <a:lnTo>
                    <a:pt x="219" y="444"/>
                  </a:lnTo>
                  <a:lnTo>
                    <a:pt x="216" y="445"/>
                  </a:lnTo>
                  <a:lnTo>
                    <a:pt x="214" y="445"/>
                  </a:lnTo>
                  <a:lnTo>
                    <a:pt x="213" y="445"/>
                  </a:lnTo>
                  <a:lnTo>
                    <a:pt x="209" y="447"/>
                  </a:lnTo>
                  <a:lnTo>
                    <a:pt x="213" y="444"/>
                  </a:lnTo>
                  <a:lnTo>
                    <a:pt x="213" y="442"/>
                  </a:lnTo>
                  <a:lnTo>
                    <a:pt x="211" y="440"/>
                  </a:lnTo>
                  <a:lnTo>
                    <a:pt x="211" y="437"/>
                  </a:lnTo>
                  <a:lnTo>
                    <a:pt x="209" y="435"/>
                  </a:lnTo>
                  <a:lnTo>
                    <a:pt x="208" y="434"/>
                  </a:lnTo>
                  <a:lnTo>
                    <a:pt x="208" y="430"/>
                  </a:lnTo>
                  <a:lnTo>
                    <a:pt x="206" y="430"/>
                  </a:lnTo>
                  <a:lnTo>
                    <a:pt x="204" y="429"/>
                  </a:lnTo>
                  <a:lnTo>
                    <a:pt x="201" y="429"/>
                  </a:lnTo>
                  <a:lnTo>
                    <a:pt x="198" y="429"/>
                  </a:lnTo>
                  <a:lnTo>
                    <a:pt x="194" y="429"/>
                  </a:lnTo>
                  <a:lnTo>
                    <a:pt x="191" y="430"/>
                  </a:lnTo>
                  <a:lnTo>
                    <a:pt x="190" y="432"/>
                  </a:lnTo>
                  <a:lnTo>
                    <a:pt x="188" y="435"/>
                  </a:lnTo>
                  <a:lnTo>
                    <a:pt x="186" y="435"/>
                  </a:lnTo>
                  <a:lnTo>
                    <a:pt x="183" y="432"/>
                  </a:lnTo>
                  <a:lnTo>
                    <a:pt x="181" y="430"/>
                  </a:lnTo>
                  <a:lnTo>
                    <a:pt x="180" y="432"/>
                  </a:lnTo>
                  <a:lnTo>
                    <a:pt x="176" y="435"/>
                  </a:lnTo>
                  <a:lnTo>
                    <a:pt x="173" y="435"/>
                  </a:lnTo>
                  <a:lnTo>
                    <a:pt x="171" y="435"/>
                  </a:lnTo>
                  <a:lnTo>
                    <a:pt x="170" y="435"/>
                  </a:lnTo>
                  <a:lnTo>
                    <a:pt x="166" y="435"/>
                  </a:lnTo>
                  <a:lnTo>
                    <a:pt x="163" y="435"/>
                  </a:lnTo>
                  <a:lnTo>
                    <a:pt x="162" y="435"/>
                  </a:lnTo>
                  <a:lnTo>
                    <a:pt x="158" y="435"/>
                  </a:lnTo>
                  <a:lnTo>
                    <a:pt x="152" y="435"/>
                  </a:lnTo>
                  <a:lnTo>
                    <a:pt x="148" y="434"/>
                  </a:lnTo>
                  <a:lnTo>
                    <a:pt x="142" y="432"/>
                  </a:lnTo>
                  <a:lnTo>
                    <a:pt x="140" y="434"/>
                  </a:lnTo>
                  <a:lnTo>
                    <a:pt x="138" y="435"/>
                  </a:lnTo>
                  <a:lnTo>
                    <a:pt x="137" y="435"/>
                  </a:lnTo>
                  <a:lnTo>
                    <a:pt x="135" y="434"/>
                  </a:lnTo>
                  <a:lnTo>
                    <a:pt x="135" y="435"/>
                  </a:lnTo>
                  <a:lnTo>
                    <a:pt x="135" y="437"/>
                  </a:lnTo>
                  <a:lnTo>
                    <a:pt x="135" y="439"/>
                  </a:lnTo>
                  <a:lnTo>
                    <a:pt x="135" y="440"/>
                  </a:lnTo>
                  <a:lnTo>
                    <a:pt x="133" y="440"/>
                  </a:lnTo>
                  <a:lnTo>
                    <a:pt x="132" y="440"/>
                  </a:lnTo>
                  <a:lnTo>
                    <a:pt x="130" y="442"/>
                  </a:lnTo>
                  <a:lnTo>
                    <a:pt x="130" y="444"/>
                  </a:lnTo>
                  <a:lnTo>
                    <a:pt x="129" y="444"/>
                  </a:lnTo>
                  <a:lnTo>
                    <a:pt x="129" y="445"/>
                  </a:lnTo>
                  <a:lnTo>
                    <a:pt x="127" y="445"/>
                  </a:lnTo>
                  <a:lnTo>
                    <a:pt x="125" y="445"/>
                  </a:lnTo>
                  <a:lnTo>
                    <a:pt x="124" y="447"/>
                  </a:lnTo>
                  <a:lnTo>
                    <a:pt x="122" y="447"/>
                  </a:lnTo>
                  <a:lnTo>
                    <a:pt x="122" y="448"/>
                  </a:lnTo>
                  <a:lnTo>
                    <a:pt x="122" y="450"/>
                  </a:lnTo>
                  <a:lnTo>
                    <a:pt x="120" y="450"/>
                  </a:lnTo>
                  <a:lnTo>
                    <a:pt x="120" y="452"/>
                  </a:lnTo>
                  <a:lnTo>
                    <a:pt x="119" y="453"/>
                  </a:lnTo>
                  <a:lnTo>
                    <a:pt x="119" y="455"/>
                  </a:lnTo>
                  <a:lnTo>
                    <a:pt x="117" y="455"/>
                  </a:lnTo>
                  <a:lnTo>
                    <a:pt x="115" y="457"/>
                  </a:lnTo>
                  <a:lnTo>
                    <a:pt x="114" y="458"/>
                  </a:lnTo>
                  <a:lnTo>
                    <a:pt x="114" y="460"/>
                  </a:lnTo>
                  <a:lnTo>
                    <a:pt x="112" y="460"/>
                  </a:lnTo>
                  <a:lnTo>
                    <a:pt x="112" y="462"/>
                  </a:lnTo>
                  <a:lnTo>
                    <a:pt x="112" y="463"/>
                  </a:lnTo>
                  <a:lnTo>
                    <a:pt x="110" y="465"/>
                  </a:lnTo>
                  <a:lnTo>
                    <a:pt x="110" y="467"/>
                  </a:lnTo>
                  <a:lnTo>
                    <a:pt x="110" y="468"/>
                  </a:lnTo>
                  <a:lnTo>
                    <a:pt x="109" y="468"/>
                  </a:lnTo>
                  <a:lnTo>
                    <a:pt x="107" y="470"/>
                  </a:lnTo>
                  <a:lnTo>
                    <a:pt x="107" y="472"/>
                  </a:lnTo>
                  <a:lnTo>
                    <a:pt x="105" y="472"/>
                  </a:lnTo>
                  <a:lnTo>
                    <a:pt x="105" y="473"/>
                  </a:lnTo>
                  <a:lnTo>
                    <a:pt x="107" y="473"/>
                  </a:lnTo>
                  <a:lnTo>
                    <a:pt x="105" y="475"/>
                  </a:lnTo>
                  <a:lnTo>
                    <a:pt x="105" y="477"/>
                  </a:lnTo>
                  <a:lnTo>
                    <a:pt x="104" y="478"/>
                  </a:lnTo>
                  <a:lnTo>
                    <a:pt x="102" y="478"/>
                  </a:lnTo>
                  <a:lnTo>
                    <a:pt x="100" y="478"/>
                  </a:lnTo>
                  <a:lnTo>
                    <a:pt x="100" y="480"/>
                  </a:lnTo>
                  <a:lnTo>
                    <a:pt x="99" y="480"/>
                  </a:lnTo>
                  <a:lnTo>
                    <a:pt x="97" y="480"/>
                  </a:lnTo>
                  <a:lnTo>
                    <a:pt x="96" y="481"/>
                  </a:lnTo>
                  <a:lnTo>
                    <a:pt x="92" y="485"/>
                  </a:lnTo>
                  <a:lnTo>
                    <a:pt x="91" y="486"/>
                  </a:lnTo>
                  <a:lnTo>
                    <a:pt x="89" y="488"/>
                  </a:lnTo>
                  <a:lnTo>
                    <a:pt x="89" y="490"/>
                  </a:lnTo>
                  <a:lnTo>
                    <a:pt x="91" y="490"/>
                  </a:lnTo>
                  <a:lnTo>
                    <a:pt x="91" y="491"/>
                  </a:lnTo>
                  <a:lnTo>
                    <a:pt x="92" y="493"/>
                  </a:lnTo>
                  <a:lnTo>
                    <a:pt x="94" y="493"/>
                  </a:lnTo>
                  <a:lnTo>
                    <a:pt x="96" y="495"/>
                  </a:lnTo>
                  <a:lnTo>
                    <a:pt x="97" y="495"/>
                  </a:lnTo>
                  <a:lnTo>
                    <a:pt x="97" y="496"/>
                  </a:lnTo>
                  <a:lnTo>
                    <a:pt x="99" y="496"/>
                  </a:lnTo>
                  <a:lnTo>
                    <a:pt x="99" y="498"/>
                  </a:lnTo>
                  <a:lnTo>
                    <a:pt x="99" y="500"/>
                  </a:lnTo>
                  <a:lnTo>
                    <a:pt x="99" y="501"/>
                  </a:lnTo>
                  <a:lnTo>
                    <a:pt x="100" y="503"/>
                  </a:lnTo>
                  <a:lnTo>
                    <a:pt x="100" y="505"/>
                  </a:lnTo>
                  <a:lnTo>
                    <a:pt x="100" y="506"/>
                  </a:lnTo>
                  <a:lnTo>
                    <a:pt x="100" y="508"/>
                  </a:lnTo>
                  <a:lnTo>
                    <a:pt x="100" y="510"/>
                  </a:lnTo>
                  <a:lnTo>
                    <a:pt x="102" y="511"/>
                  </a:lnTo>
                  <a:lnTo>
                    <a:pt x="104" y="513"/>
                  </a:lnTo>
                  <a:lnTo>
                    <a:pt x="105" y="514"/>
                  </a:lnTo>
                  <a:lnTo>
                    <a:pt x="104" y="516"/>
                  </a:lnTo>
                  <a:lnTo>
                    <a:pt x="102" y="518"/>
                  </a:lnTo>
                  <a:lnTo>
                    <a:pt x="102" y="519"/>
                  </a:lnTo>
                  <a:lnTo>
                    <a:pt x="102" y="521"/>
                  </a:lnTo>
                  <a:lnTo>
                    <a:pt x="102" y="523"/>
                  </a:lnTo>
                  <a:lnTo>
                    <a:pt x="102" y="524"/>
                  </a:lnTo>
                  <a:lnTo>
                    <a:pt x="104" y="526"/>
                  </a:lnTo>
                  <a:lnTo>
                    <a:pt x="109" y="531"/>
                  </a:lnTo>
                  <a:lnTo>
                    <a:pt x="109" y="533"/>
                  </a:lnTo>
                  <a:lnTo>
                    <a:pt x="110" y="534"/>
                  </a:lnTo>
                  <a:lnTo>
                    <a:pt x="112" y="536"/>
                  </a:lnTo>
                  <a:lnTo>
                    <a:pt x="114" y="538"/>
                  </a:lnTo>
                  <a:lnTo>
                    <a:pt x="115" y="539"/>
                  </a:lnTo>
                  <a:lnTo>
                    <a:pt x="117" y="539"/>
                  </a:lnTo>
                  <a:lnTo>
                    <a:pt x="117" y="541"/>
                  </a:lnTo>
                  <a:lnTo>
                    <a:pt x="120" y="539"/>
                  </a:lnTo>
                  <a:lnTo>
                    <a:pt x="122" y="541"/>
                  </a:lnTo>
                  <a:lnTo>
                    <a:pt x="122" y="542"/>
                  </a:lnTo>
                  <a:lnTo>
                    <a:pt x="122" y="544"/>
                  </a:lnTo>
                  <a:lnTo>
                    <a:pt x="122" y="546"/>
                  </a:lnTo>
                  <a:lnTo>
                    <a:pt x="122" y="547"/>
                  </a:lnTo>
                  <a:lnTo>
                    <a:pt x="122" y="549"/>
                  </a:lnTo>
                  <a:lnTo>
                    <a:pt x="124" y="549"/>
                  </a:lnTo>
                  <a:lnTo>
                    <a:pt x="124" y="551"/>
                  </a:lnTo>
                  <a:lnTo>
                    <a:pt x="125" y="551"/>
                  </a:lnTo>
                  <a:lnTo>
                    <a:pt x="125" y="552"/>
                  </a:lnTo>
                  <a:lnTo>
                    <a:pt x="127" y="554"/>
                  </a:lnTo>
                  <a:lnTo>
                    <a:pt x="129" y="556"/>
                  </a:lnTo>
                  <a:lnTo>
                    <a:pt x="130" y="556"/>
                  </a:lnTo>
                  <a:lnTo>
                    <a:pt x="130" y="557"/>
                  </a:lnTo>
                  <a:lnTo>
                    <a:pt x="132" y="557"/>
                  </a:lnTo>
                  <a:lnTo>
                    <a:pt x="133" y="557"/>
                  </a:lnTo>
                  <a:lnTo>
                    <a:pt x="133" y="559"/>
                  </a:lnTo>
                  <a:lnTo>
                    <a:pt x="133" y="561"/>
                  </a:lnTo>
                  <a:lnTo>
                    <a:pt x="135" y="561"/>
                  </a:lnTo>
                  <a:lnTo>
                    <a:pt x="135" y="562"/>
                  </a:lnTo>
                  <a:lnTo>
                    <a:pt x="135" y="564"/>
                  </a:lnTo>
                  <a:lnTo>
                    <a:pt x="135" y="566"/>
                  </a:lnTo>
                  <a:lnTo>
                    <a:pt x="133" y="566"/>
                  </a:lnTo>
                  <a:lnTo>
                    <a:pt x="133" y="567"/>
                  </a:lnTo>
                  <a:lnTo>
                    <a:pt x="132" y="567"/>
                  </a:lnTo>
                  <a:lnTo>
                    <a:pt x="132" y="569"/>
                  </a:lnTo>
                  <a:lnTo>
                    <a:pt x="133" y="571"/>
                  </a:lnTo>
                  <a:lnTo>
                    <a:pt x="133" y="572"/>
                  </a:lnTo>
                  <a:lnTo>
                    <a:pt x="133" y="574"/>
                  </a:lnTo>
                  <a:lnTo>
                    <a:pt x="130" y="577"/>
                  </a:lnTo>
                  <a:lnTo>
                    <a:pt x="129" y="577"/>
                  </a:lnTo>
                  <a:lnTo>
                    <a:pt x="127" y="579"/>
                  </a:lnTo>
                  <a:lnTo>
                    <a:pt x="125" y="580"/>
                  </a:lnTo>
                  <a:lnTo>
                    <a:pt x="124" y="582"/>
                  </a:lnTo>
                  <a:lnTo>
                    <a:pt x="124" y="584"/>
                  </a:lnTo>
                  <a:lnTo>
                    <a:pt x="122" y="585"/>
                  </a:lnTo>
                  <a:lnTo>
                    <a:pt x="122" y="587"/>
                  </a:lnTo>
                  <a:lnTo>
                    <a:pt x="122" y="590"/>
                  </a:lnTo>
                  <a:lnTo>
                    <a:pt x="122" y="592"/>
                  </a:lnTo>
                  <a:lnTo>
                    <a:pt x="120" y="592"/>
                  </a:lnTo>
                  <a:lnTo>
                    <a:pt x="120" y="594"/>
                  </a:lnTo>
                  <a:lnTo>
                    <a:pt x="120" y="595"/>
                  </a:lnTo>
                  <a:lnTo>
                    <a:pt x="119" y="595"/>
                  </a:lnTo>
                  <a:lnTo>
                    <a:pt x="119" y="597"/>
                  </a:lnTo>
                  <a:lnTo>
                    <a:pt x="119" y="599"/>
                  </a:lnTo>
                  <a:lnTo>
                    <a:pt x="117" y="600"/>
                  </a:lnTo>
                  <a:lnTo>
                    <a:pt x="115" y="600"/>
                  </a:lnTo>
                  <a:lnTo>
                    <a:pt x="114" y="600"/>
                  </a:lnTo>
                  <a:lnTo>
                    <a:pt x="112" y="602"/>
                  </a:lnTo>
                  <a:lnTo>
                    <a:pt x="109" y="602"/>
                  </a:lnTo>
                  <a:lnTo>
                    <a:pt x="109" y="604"/>
                  </a:lnTo>
                  <a:lnTo>
                    <a:pt x="109" y="605"/>
                  </a:lnTo>
                  <a:lnTo>
                    <a:pt x="109" y="607"/>
                  </a:lnTo>
                  <a:lnTo>
                    <a:pt x="109" y="608"/>
                  </a:lnTo>
                  <a:lnTo>
                    <a:pt x="109" y="610"/>
                  </a:lnTo>
                  <a:lnTo>
                    <a:pt x="109" y="612"/>
                  </a:lnTo>
                  <a:lnTo>
                    <a:pt x="107" y="613"/>
                  </a:lnTo>
                  <a:lnTo>
                    <a:pt x="105" y="615"/>
                  </a:lnTo>
                  <a:lnTo>
                    <a:pt x="104" y="618"/>
                  </a:lnTo>
                  <a:lnTo>
                    <a:pt x="104" y="620"/>
                  </a:lnTo>
                  <a:lnTo>
                    <a:pt x="100" y="620"/>
                  </a:lnTo>
                  <a:lnTo>
                    <a:pt x="99" y="618"/>
                  </a:lnTo>
                  <a:lnTo>
                    <a:pt x="97" y="618"/>
                  </a:lnTo>
                  <a:lnTo>
                    <a:pt x="97" y="617"/>
                  </a:lnTo>
                  <a:lnTo>
                    <a:pt x="96" y="618"/>
                  </a:lnTo>
                  <a:lnTo>
                    <a:pt x="94" y="618"/>
                  </a:lnTo>
                  <a:lnTo>
                    <a:pt x="92" y="620"/>
                  </a:lnTo>
                  <a:lnTo>
                    <a:pt x="92" y="623"/>
                  </a:lnTo>
                  <a:lnTo>
                    <a:pt x="92" y="625"/>
                  </a:lnTo>
                  <a:lnTo>
                    <a:pt x="92" y="627"/>
                  </a:lnTo>
                  <a:lnTo>
                    <a:pt x="89" y="630"/>
                  </a:lnTo>
                  <a:lnTo>
                    <a:pt x="89" y="632"/>
                  </a:lnTo>
                  <a:lnTo>
                    <a:pt x="89" y="633"/>
                  </a:lnTo>
                  <a:lnTo>
                    <a:pt x="89" y="635"/>
                  </a:lnTo>
                  <a:lnTo>
                    <a:pt x="87" y="635"/>
                  </a:lnTo>
                  <a:lnTo>
                    <a:pt x="87" y="637"/>
                  </a:lnTo>
                  <a:lnTo>
                    <a:pt x="86" y="638"/>
                  </a:lnTo>
                  <a:lnTo>
                    <a:pt x="86" y="640"/>
                  </a:lnTo>
                  <a:lnTo>
                    <a:pt x="86" y="641"/>
                  </a:lnTo>
                  <a:lnTo>
                    <a:pt x="87" y="641"/>
                  </a:lnTo>
                  <a:lnTo>
                    <a:pt x="89" y="643"/>
                  </a:lnTo>
                  <a:lnTo>
                    <a:pt x="91" y="643"/>
                  </a:lnTo>
                  <a:lnTo>
                    <a:pt x="91" y="645"/>
                  </a:lnTo>
                  <a:lnTo>
                    <a:pt x="92" y="645"/>
                  </a:lnTo>
                  <a:lnTo>
                    <a:pt x="92" y="646"/>
                  </a:lnTo>
                  <a:lnTo>
                    <a:pt x="92" y="648"/>
                  </a:lnTo>
                  <a:lnTo>
                    <a:pt x="92" y="650"/>
                  </a:lnTo>
                  <a:lnTo>
                    <a:pt x="94" y="650"/>
                  </a:lnTo>
                  <a:lnTo>
                    <a:pt x="94" y="651"/>
                  </a:lnTo>
                  <a:lnTo>
                    <a:pt x="94" y="653"/>
                  </a:lnTo>
                  <a:lnTo>
                    <a:pt x="96" y="653"/>
                  </a:lnTo>
                  <a:lnTo>
                    <a:pt x="97" y="653"/>
                  </a:lnTo>
                  <a:lnTo>
                    <a:pt x="99" y="653"/>
                  </a:lnTo>
                  <a:lnTo>
                    <a:pt x="99" y="651"/>
                  </a:lnTo>
                  <a:lnTo>
                    <a:pt x="100" y="651"/>
                  </a:lnTo>
                  <a:lnTo>
                    <a:pt x="100" y="653"/>
                  </a:lnTo>
                  <a:lnTo>
                    <a:pt x="102" y="653"/>
                  </a:lnTo>
                  <a:lnTo>
                    <a:pt x="102" y="655"/>
                  </a:lnTo>
                  <a:lnTo>
                    <a:pt x="102" y="656"/>
                  </a:lnTo>
                  <a:lnTo>
                    <a:pt x="102" y="658"/>
                  </a:lnTo>
                  <a:lnTo>
                    <a:pt x="102" y="660"/>
                  </a:lnTo>
                  <a:lnTo>
                    <a:pt x="104" y="660"/>
                  </a:lnTo>
                  <a:lnTo>
                    <a:pt x="105" y="660"/>
                  </a:lnTo>
                  <a:lnTo>
                    <a:pt x="105" y="661"/>
                  </a:lnTo>
                  <a:lnTo>
                    <a:pt x="105" y="663"/>
                  </a:lnTo>
                  <a:lnTo>
                    <a:pt x="104" y="665"/>
                  </a:lnTo>
                  <a:lnTo>
                    <a:pt x="102" y="665"/>
                  </a:lnTo>
                  <a:lnTo>
                    <a:pt x="102" y="666"/>
                  </a:lnTo>
                  <a:lnTo>
                    <a:pt x="102" y="668"/>
                  </a:lnTo>
                  <a:lnTo>
                    <a:pt x="104" y="670"/>
                  </a:lnTo>
                  <a:lnTo>
                    <a:pt x="105" y="670"/>
                  </a:lnTo>
                  <a:lnTo>
                    <a:pt x="105" y="671"/>
                  </a:lnTo>
                  <a:lnTo>
                    <a:pt x="107" y="673"/>
                  </a:lnTo>
                  <a:lnTo>
                    <a:pt x="105" y="676"/>
                  </a:lnTo>
                  <a:lnTo>
                    <a:pt x="104" y="679"/>
                  </a:lnTo>
                  <a:lnTo>
                    <a:pt x="104" y="681"/>
                  </a:lnTo>
                  <a:lnTo>
                    <a:pt x="102" y="683"/>
                  </a:lnTo>
                  <a:lnTo>
                    <a:pt x="102" y="684"/>
                  </a:lnTo>
                  <a:lnTo>
                    <a:pt x="100" y="686"/>
                  </a:lnTo>
                  <a:lnTo>
                    <a:pt x="100" y="688"/>
                  </a:lnTo>
                  <a:lnTo>
                    <a:pt x="99" y="689"/>
                  </a:lnTo>
                  <a:lnTo>
                    <a:pt x="99" y="691"/>
                  </a:lnTo>
                  <a:lnTo>
                    <a:pt x="99" y="693"/>
                  </a:lnTo>
                  <a:lnTo>
                    <a:pt x="99" y="694"/>
                  </a:lnTo>
                  <a:lnTo>
                    <a:pt x="99" y="696"/>
                  </a:lnTo>
                  <a:lnTo>
                    <a:pt x="99" y="699"/>
                  </a:lnTo>
                  <a:lnTo>
                    <a:pt x="99" y="701"/>
                  </a:lnTo>
                  <a:lnTo>
                    <a:pt x="97" y="701"/>
                  </a:lnTo>
                  <a:lnTo>
                    <a:pt x="97" y="703"/>
                  </a:lnTo>
                  <a:lnTo>
                    <a:pt x="96" y="704"/>
                  </a:lnTo>
                  <a:lnTo>
                    <a:pt x="94" y="704"/>
                  </a:lnTo>
                  <a:lnTo>
                    <a:pt x="92" y="704"/>
                  </a:lnTo>
                  <a:lnTo>
                    <a:pt x="91" y="703"/>
                  </a:lnTo>
                  <a:lnTo>
                    <a:pt x="89" y="703"/>
                  </a:lnTo>
                  <a:lnTo>
                    <a:pt x="87" y="703"/>
                  </a:lnTo>
                  <a:lnTo>
                    <a:pt x="84" y="703"/>
                  </a:lnTo>
                  <a:lnTo>
                    <a:pt x="82" y="703"/>
                  </a:lnTo>
                  <a:lnTo>
                    <a:pt x="81" y="703"/>
                  </a:lnTo>
                  <a:lnTo>
                    <a:pt x="79" y="704"/>
                  </a:lnTo>
                  <a:lnTo>
                    <a:pt x="77" y="704"/>
                  </a:lnTo>
                  <a:lnTo>
                    <a:pt x="77" y="706"/>
                  </a:lnTo>
                  <a:lnTo>
                    <a:pt x="76" y="706"/>
                  </a:lnTo>
                  <a:lnTo>
                    <a:pt x="76" y="707"/>
                  </a:lnTo>
                  <a:lnTo>
                    <a:pt x="74" y="709"/>
                  </a:lnTo>
                  <a:lnTo>
                    <a:pt x="72" y="709"/>
                  </a:lnTo>
                  <a:lnTo>
                    <a:pt x="71" y="709"/>
                  </a:lnTo>
                  <a:lnTo>
                    <a:pt x="71" y="711"/>
                  </a:lnTo>
                  <a:lnTo>
                    <a:pt x="69" y="711"/>
                  </a:lnTo>
                  <a:lnTo>
                    <a:pt x="67" y="711"/>
                  </a:lnTo>
                  <a:lnTo>
                    <a:pt x="67" y="709"/>
                  </a:lnTo>
                  <a:lnTo>
                    <a:pt x="66" y="709"/>
                  </a:lnTo>
                  <a:lnTo>
                    <a:pt x="64" y="707"/>
                  </a:lnTo>
                  <a:lnTo>
                    <a:pt x="63" y="707"/>
                  </a:lnTo>
                  <a:lnTo>
                    <a:pt x="61" y="706"/>
                  </a:lnTo>
                  <a:lnTo>
                    <a:pt x="59" y="707"/>
                  </a:lnTo>
                  <a:lnTo>
                    <a:pt x="58" y="707"/>
                  </a:lnTo>
                  <a:lnTo>
                    <a:pt x="56" y="707"/>
                  </a:lnTo>
                  <a:lnTo>
                    <a:pt x="54" y="709"/>
                  </a:lnTo>
                  <a:lnTo>
                    <a:pt x="54" y="711"/>
                  </a:lnTo>
                  <a:lnTo>
                    <a:pt x="54" y="712"/>
                  </a:lnTo>
                  <a:lnTo>
                    <a:pt x="53" y="714"/>
                  </a:lnTo>
                  <a:lnTo>
                    <a:pt x="51" y="716"/>
                  </a:lnTo>
                  <a:lnTo>
                    <a:pt x="51" y="717"/>
                  </a:lnTo>
                  <a:lnTo>
                    <a:pt x="49" y="719"/>
                  </a:lnTo>
                  <a:lnTo>
                    <a:pt x="48" y="719"/>
                  </a:lnTo>
                  <a:lnTo>
                    <a:pt x="44" y="719"/>
                  </a:lnTo>
                  <a:lnTo>
                    <a:pt x="43" y="719"/>
                  </a:lnTo>
                  <a:lnTo>
                    <a:pt x="41" y="719"/>
                  </a:lnTo>
                  <a:lnTo>
                    <a:pt x="39" y="719"/>
                  </a:lnTo>
                  <a:lnTo>
                    <a:pt x="38" y="719"/>
                  </a:lnTo>
                  <a:lnTo>
                    <a:pt x="36" y="719"/>
                  </a:lnTo>
                  <a:lnTo>
                    <a:pt x="35" y="719"/>
                  </a:lnTo>
                  <a:lnTo>
                    <a:pt x="33" y="719"/>
                  </a:lnTo>
                  <a:lnTo>
                    <a:pt x="31" y="719"/>
                  </a:lnTo>
                  <a:lnTo>
                    <a:pt x="30" y="719"/>
                  </a:lnTo>
                  <a:lnTo>
                    <a:pt x="28" y="719"/>
                  </a:lnTo>
                  <a:lnTo>
                    <a:pt x="26" y="721"/>
                  </a:lnTo>
                  <a:lnTo>
                    <a:pt x="25" y="721"/>
                  </a:lnTo>
                  <a:lnTo>
                    <a:pt x="23" y="722"/>
                  </a:lnTo>
                  <a:lnTo>
                    <a:pt x="21" y="722"/>
                  </a:lnTo>
                  <a:lnTo>
                    <a:pt x="20" y="722"/>
                  </a:lnTo>
                  <a:lnTo>
                    <a:pt x="13" y="722"/>
                  </a:lnTo>
                  <a:lnTo>
                    <a:pt x="11" y="722"/>
                  </a:lnTo>
                  <a:lnTo>
                    <a:pt x="11" y="724"/>
                  </a:lnTo>
                  <a:lnTo>
                    <a:pt x="11" y="726"/>
                  </a:lnTo>
                  <a:lnTo>
                    <a:pt x="11" y="729"/>
                  </a:lnTo>
                  <a:lnTo>
                    <a:pt x="11" y="731"/>
                  </a:lnTo>
                  <a:lnTo>
                    <a:pt x="11" y="732"/>
                  </a:lnTo>
                  <a:lnTo>
                    <a:pt x="11" y="734"/>
                  </a:lnTo>
                  <a:lnTo>
                    <a:pt x="10" y="734"/>
                  </a:lnTo>
                  <a:lnTo>
                    <a:pt x="10" y="736"/>
                  </a:lnTo>
                  <a:lnTo>
                    <a:pt x="8" y="736"/>
                  </a:lnTo>
                  <a:lnTo>
                    <a:pt x="6" y="736"/>
                  </a:lnTo>
                  <a:lnTo>
                    <a:pt x="6" y="737"/>
                  </a:lnTo>
                  <a:lnTo>
                    <a:pt x="6" y="739"/>
                  </a:lnTo>
                  <a:lnTo>
                    <a:pt x="5" y="739"/>
                  </a:lnTo>
                  <a:lnTo>
                    <a:pt x="5" y="740"/>
                  </a:lnTo>
                  <a:lnTo>
                    <a:pt x="5" y="742"/>
                  </a:lnTo>
                  <a:lnTo>
                    <a:pt x="3" y="744"/>
                  </a:lnTo>
                  <a:lnTo>
                    <a:pt x="3" y="745"/>
                  </a:lnTo>
                  <a:lnTo>
                    <a:pt x="2" y="747"/>
                  </a:lnTo>
                  <a:lnTo>
                    <a:pt x="2" y="749"/>
                  </a:lnTo>
                  <a:lnTo>
                    <a:pt x="0" y="749"/>
                  </a:lnTo>
                  <a:lnTo>
                    <a:pt x="0" y="750"/>
                  </a:lnTo>
                  <a:lnTo>
                    <a:pt x="0" y="752"/>
                  </a:lnTo>
                  <a:lnTo>
                    <a:pt x="0" y="754"/>
                  </a:lnTo>
                </a:path>
              </a:pathLst>
            </a:custGeom>
            <a:noFill/>
            <a:ln w="4763">
              <a:solidFill>
                <a:srgbClr val="FFFFFF"/>
              </a:solidFill>
              <a:prstDash val="solid"/>
              <a:round/>
              <a:headEnd/>
              <a:tailEnd/>
            </a:ln>
          </p:spPr>
          <p:txBody>
            <a:bodyPr/>
            <a:lstStyle/>
            <a:p>
              <a:endParaRPr lang="en-US"/>
            </a:p>
          </p:txBody>
        </p:sp>
        <p:sp>
          <p:nvSpPr>
            <p:cNvPr id="40984" name="Freeform 24"/>
            <p:cNvSpPr>
              <a:spLocks/>
            </p:cNvSpPr>
            <p:nvPr/>
          </p:nvSpPr>
          <p:spPr bwMode="auto">
            <a:xfrm>
              <a:off x="928" y="1603"/>
              <a:ext cx="1209" cy="2387"/>
            </a:xfrm>
            <a:custGeom>
              <a:avLst/>
              <a:gdLst>
                <a:gd name="T0" fmla="*/ 790 w 1209"/>
                <a:gd name="T1" fmla="*/ 1849 h 2387"/>
                <a:gd name="T2" fmla="*/ 780 w 1209"/>
                <a:gd name="T3" fmla="*/ 1861 h 2387"/>
                <a:gd name="T4" fmla="*/ 783 w 1209"/>
                <a:gd name="T5" fmla="*/ 1876 h 2387"/>
                <a:gd name="T6" fmla="*/ 788 w 1209"/>
                <a:gd name="T7" fmla="*/ 1887 h 2387"/>
                <a:gd name="T8" fmla="*/ 805 w 1209"/>
                <a:gd name="T9" fmla="*/ 1895 h 2387"/>
                <a:gd name="T10" fmla="*/ 820 w 1209"/>
                <a:gd name="T11" fmla="*/ 1900 h 2387"/>
                <a:gd name="T12" fmla="*/ 836 w 1209"/>
                <a:gd name="T13" fmla="*/ 1905 h 2387"/>
                <a:gd name="T14" fmla="*/ 853 w 1209"/>
                <a:gd name="T15" fmla="*/ 1904 h 2387"/>
                <a:gd name="T16" fmla="*/ 862 w 1209"/>
                <a:gd name="T17" fmla="*/ 1912 h 2387"/>
                <a:gd name="T18" fmla="*/ 877 w 1209"/>
                <a:gd name="T19" fmla="*/ 1922 h 2387"/>
                <a:gd name="T20" fmla="*/ 889 w 1209"/>
                <a:gd name="T21" fmla="*/ 1937 h 2387"/>
                <a:gd name="T22" fmla="*/ 891 w 1209"/>
                <a:gd name="T23" fmla="*/ 1951 h 2387"/>
                <a:gd name="T24" fmla="*/ 892 w 1209"/>
                <a:gd name="T25" fmla="*/ 1966 h 2387"/>
                <a:gd name="T26" fmla="*/ 886 w 1209"/>
                <a:gd name="T27" fmla="*/ 1981 h 2387"/>
                <a:gd name="T28" fmla="*/ 892 w 1209"/>
                <a:gd name="T29" fmla="*/ 1989 h 2387"/>
                <a:gd name="T30" fmla="*/ 907 w 1209"/>
                <a:gd name="T31" fmla="*/ 1994 h 2387"/>
                <a:gd name="T32" fmla="*/ 922 w 1209"/>
                <a:gd name="T33" fmla="*/ 1999 h 2387"/>
                <a:gd name="T34" fmla="*/ 919 w 1209"/>
                <a:gd name="T35" fmla="*/ 2019 h 2387"/>
                <a:gd name="T36" fmla="*/ 928 w 1209"/>
                <a:gd name="T37" fmla="*/ 2029 h 2387"/>
                <a:gd name="T38" fmla="*/ 935 w 1209"/>
                <a:gd name="T39" fmla="*/ 2044 h 2387"/>
                <a:gd name="T40" fmla="*/ 932 w 1209"/>
                <a:gd name="T41" fmla="*/ 2064 h 2387"/>
                <a:gd name="T42" fmla="*/ 924 w 1209"/>
                <a:gd name="T43" fmla="*/ 2079 h 2387"/>
                <a:gd name="T44" fmla="*/ 928 w 1209"/>
                <a:gd name="T45" fmla="*/ 2090 h 2387"/>
                <a:gd name="T46" fmla="*/ 933 w 1209"/>
                <a:gd name="T47" fmla="*/ 2105 h 2387"/>
                <a:gd name="T48" fmla="*/ 948 w 1209"/>
                <a:gd name="T49" fmla="*/ 2105 h 2387"/>
                <a:gd name="T50" fmla="*/ 953 w 1209"/>
                <a:gd name="T51" fmla="*/ 2121 h 2387"/>
                <a:gd name="T52" fmla="*/ 966 w 1209"/>
                <a:gd name="T53" fmla="*/ 2141 h 2387"/>
                <a:gd name="T54" fmla="*/ 968 w 1209"/>
                <a:gd name="T55" fmla="*/ 2156 h 2387"/>
                <a:gd name="T56" fmla="*/ 971 w 1209"/>
                <a:gd name="T57" fmla="*/ 2177 h 2387"/>
                <a:gd name="T58" fmla="*/ 960 w 1209"/>
                <a:gd name="T59" fmla="*/ 2192 h 2387"/>
                <a:gd name="T60" fmla="*/ 953 w 1209"/>
                <a:gd name="T61" fmla="*/ 2214 h 2387"/>
                <a:gd name="T62" fmla="*/ 948 w 1209"/>
                <a:gd name="T63" fmla="*/ 2234 h 2387"/>
                <a:gd name="T64" fmla="*/ 943 w 1209"/>
                <a:gd name="T65" fmla="*/ 2250 h 2387"/>
                <a:gd name="T66" fmla="*/ 894 w 1209"/>
                <a:gd name="T67" fmla="*/ 2247 h 2387"/>
                <a:gd name="T68" fmla="*/ 815 w 1209"/>
                <a:gd name="T69" fmla="*/ 2181 h 2387"/>
                <a:gd name="T70" fmla="*/ 681 w 1209"/>
                <a:gd name="T71" fmla="*/ 2158 h 2387"/>
                <a:gd name="T72" fmla="*/ 567 w 1209"/>
                <a:gd name="T73" fmla="*/ 2113 h 2387"/>
                <a:gd name="T74" fmla="*/ 460 w 1209"/>
                <a:gd name="T75" fmla="*/ 2095 h 2387"/>
                <a:gd name="T76" fmla="*/ 366 w 1209"/>
                <a:gd name="T77" fmla="*/ 2159 h 2387"/>
                <a:gd name="T78" fmla="*/ 371 w 1209"/>
                <a:gd name="T79" fmla="*/ 2291 h 2387"/>
                <a:gd name="T80" fmla="*/ 335 w 1209"/>
                <a:gd name="T81" fmla="*/ 2369 h 2387"/>
                <a:gd name="T82" fmla="*/ 270 w 1209"/>
                <a:gd name="T83" fmla="*/ 2313 h 2387"/>
                <a:gd name="T84" fmla="*/ 190 w 1209"/>
                <a:gd name="T85" fmla="*/ 2291 h 2387"/>
                <a:gd name="T86" fmla="*/ 68 w 1209"/>
                <a:gd name="T87" fmla="*/ 2212 h 2387"/>
                <a:gd name="T88" fmla="*/ 21 w 1209"/>
                <a:gd name="T89" fmla="*/ 2006 h 2387"/>
                <a:gd name="T90" fmla="*/ 15 w 1209"/>
                <a:gd name="T91" fmla="*/ 1834 h 2387"/>
                <a:gd name="T92" fmla="*/ 148 w 1209"/>
                <a:gd name="T93" fmla="*/ 1669 h 2387"/>
                <a:gd name="T94" fmla="*/ 287 w 1209"/>
                <a:gd name="T95" fmla="*/ 1518 h 2387"/>
                <a:gd name="T96" fmla="*/ 467 w 1209"/>
                <a:gd name="T97" fmla="*/ 1463 h 2387"/>
                <a:gd name="T98" fmla="*/ 516 w 1209"/>
                <a:gd name="T99" fmla="*/ 1369 h 2387"/>
                <a:gd name="T100" fmla="*/ 569 w 1209"/>
                <a:gd name="T101" fmla="*/ 1264 h 2387"/>
                <a:gd name="T102" fmla="*/ 595 w 1209"/>
                <a:gd name="T103" fmla="*/ 1133 h 2387"/>
                <a:gd name="T104" fmla="*/ 562 w 1209"/>
                <a:gd name="T105" fmla="*/ 1006 h 2387"/>
                <a:gd name="T106" fmla="*/ 524 w 1209"/>
                <a:gd name="T107" fmla="*/ 897 h 2387"/>
                <a:gd name="T108" fmla="*/ 506 w 1209"/>
                <a:gd name="T109" fmla="*/ 757 h 2387"/>
                <a:gd name="T110" fmla="*/ 531 w 1209"/>
                <a:gd name="T111" fmla="*/ 625 h 2387"/>
                <a:gd name="T112" fmla="*/ 597 w 1209"/>
                <a:gd name="T113" fmla="*/ 531 h 2387"/>
                <a:gd name="T114" fmla="*/ 739 w 1209"/>
                <a:gd name="T115" fmla="*/ 315 h 2387"/>
                <a:gd name="T116" fmla="*/ 915 w 1209"/>
                <a:gd name="T117" fmla="*/ 77 h 2387"/>
                <a:gd name="T118" fmla="*/ 1161 w 1209"/>
                <a:gd name="T119" fmla="*/ 44 h 2387"/>
                <a:gd name="T120" fmla="*/ 1173 w 1209"/>
                <a:gd name="T121" fmla="*/ 63 h 2387"/>
                <a:gd name="T122" fmla="*/ 1186 w 1209"/>
                <a:gd name="T123" fmla="*/ 81 h 2387"/>
                <a:gd name="T124" fmla="*/ 1199 w 1209"/>
                <a:gd name="T125" fmla="*/ 99 h 23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2387">
                  <a:moveTo>
                    <a:pt x="795" y="1838"/>
                  </a:move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path>
              </a:pathLst>
            </a:custGeom>
            <a:noFill/>
            <a:ln w="4763">
              <a:solidFill>
                <a:srgbClr val="FFFFFF"/>
              </a:solidFill>
              <a:prstDash val="solid"/>
              <a:round/>
              <a:headEnd/>
              <a:tailEnd/>
            </a:ln>
          </p:spPr>
          <p:txBody>
            <a:bodyPr/>
            <a:lstStyle/>
            <a:p>
              <a:endParaRPr lang="en-US"/>
            </a:p>
          </p:txBody>
        </p:sp>
      </p:grpSp>
      <p:sp>
        <p:nvSpPr>
          <p:cNvPr id="40966" name="TextBox 48"/>
          <p:cNvSpPr txBox="1">
            <a:spLocks noChangeArrowheads="1"/>
          </p:cNvSpPr>
          <p:nvPr/>
        </p:nvSpPr>
        <p:spPr bwMode="auto">
          <a:xfrm>
            <a:off x="5715000" y="3544888"/>
            <a:ext cx="1368425" cy="708025"/>
          </a:xfrm>
          <a:prstGeom prst="rect">
            <a:avLst/>
          </a:prstGeom>
          <a:noFill/>
          <a:ln w="9525">
            <a:noFill/>
            <a:miter lim="800000"/>
            <a:headEnd/>
            <a:tailEnd/>
          </a:ln>
        </p:spPr>
        <p:txBody>
          <a:bodyPr>
            <a:spAutoFit/>
          </a:bodyPr>
          <a:lstStyle/>
          <a:p>
            <a:pPr algn="ctr" eaLnBrk="1" hangingPunct="1"/>
            <a:r>
              <a:rPr lang="en-US" sz="2000" b="1">
                <a:solidFill>
                  <a:schemeClr val="bg1"/>
                </a:solidFill>
              </a:rPr>
              <a:t>East</a:t>
            </a:r>
          </a:p>
          <a:p>
            <a:pPr algn="ctr" eaLnBrk="1" hangingPunct="1"/>
            <a:r>
              <a:rPr lang="en-US" sz="2000" b="1">
                <a:solidFill>
                  <a:schemeClr val="bg1"/>
                </a:solidFill>
              </a:rPr>
              <a:t>4%</a:t>
            </a:r>
          </a:p>
        </p:txBody>
      </p:sp>
      <p:sp>
        <p:nvSpPr>
          <p:cNvPr id="40967" name="TextBox 49"/>
          <p:cNvSpPr txBox="1">
            <a:spLocks noChangeArrowheads="1"/>
          </p:cNvSpPr>
          <p:nvPr/>
        </p:nvSpPr>
        <p:spPr bwMode="auto">
          <a:xfrm>
            <a:off x="3903663" y="2882900"/>
            <a:ext cx="1368425" cy="708025"/>
          </a:xfrm>
          <a:prstGeom prst="rect">
            <a:avLst/>
          </a:prstGeom>
          <a:noFill/>
          <a:ln w="9525">
            <a:noFill/>
            <a:miter lim="800000"/>
            <a:headEnd/>
            <a:tailEnd/>
          </a:ln>
        </p:spPr>
        <p:txBody>
          <a:bodyPr>
            <a:spAutoFit/>
          </a:bodyPr>
          <a:lstStyle/>
          <a:p>
            <a:pPr algn="ctr" eaLnBrk="1" hangingPunct="1"/>
            <a:r>
              <a:rPr lang="en-US" sz="2000" b="1"/>
              <a:t>North</a:t>
            </a:r>
          </a:p>
          <a:p>
            <a:pPr algn="ctr" eaLnBrk="1" hangingPunct="1"/>
            <a:r>
              <a:rPr lang="en-US" sz="2000" b="1"/>
              <a:t>&lt;1%</a:t>
            </a:r>
          </a:p>
        </p:txBody>
      </p:sp>
      <p:sp>
        <p:nvSpPr>
          <p:cNvPr id="40968" name="TextBox 50"/>
          <p:cNvSpPr txBox="1">
            <a:spLocks noChangeArrowheads="1"/>
          </p:cNvSpPr>
          <p:nvPr/>
        </p:nvSpPr>
        <p:spPr bwMode="auto">
          <a:xfrm>
            <a:off x="2311400" y="3757613"/>
            <a:ext cx="1368425" cy="708025"/>
          </a:xfrm>
          <a:prstGeom prst="rect">
            <a:avLst/>
          </a:prstGeom>
          <a:noFill/>
          <a:ln w="9525">
            <a:noFill/>
            <a:miter lim="800000"/>
            <a:headEnd/>
            <a:tailEnd/>
          </a:ln>
        </p:spPr>
        <p:txBody>
          <a:bodyPr>
            <a:spAutoFit/>
          </a:bodyPr>
          <a:lstStyle/>
          <a:p>
            <a:pPr algn="ctr" eaLnBrk="1" hangingPunct="1"/>
            <a:r>
              <a:rPr lang="en-US" sz="2000" b="1"/>
              <a:t>West</a:t>
            </a:r>
          </a:p>
          <a:p>
            <a:pPr algn="ctr" eaLnBrk="1" hangingPunct="1"/>
            <a:r>
              <a:rPr lang="en-US" sz="2000" b="1"/>
              <a:t>1%</a:t>
            </a:r>
          </a:p>
        </p:txBody>
      </p:sp>
      <p:sp>
        <p:nvSpPr>
          <p:cNvPr id="40969" name="TextBox 51"/>
          <p:cNvSpPr txBox="1">
            <a:spLocks noChangeArrowheads="1"/>
          </p:cNvSpPr>
          <p:nvPr/>
        </p:nvSpPr>
        <p:spPr bwMode="auto">
          <a:xfrm>
            <a:off x="3128963" y="5292725"/>
            <a:ext cx="1368425" cy="708025"/>
          </a:xfrm>
          <a:prstGeom prst="rect">
            <a:avLst/>
          </a:prstGeom>
          <a:noFill/>
          <a:ln w="9525">
            <a:noFill/>
            <a:miter lim="800000"/>
            <a:headEnd/>
            <a:tailEnd/>
          </a:ln>
        </p:spPr>
        <p:txBody>
          <a:bodyPr>
            <a:spAutoFit/>
          </a:bodyPr>
          <a:lstStyle/>
          <a:p>
            <a:pPr algn="ctr" eaLnBrk="1" hangingPunct="1"/>
            <a:r>
              <a:rPr lang="en-US" sz="2000" b="1">
                <a:solidFill>
                  <a:schemeClr val="bg1"/>
                </a:solidFill>
              </a:rPr>
              <a:t>South</a:t>
            </a:r>
          </a:p>
          <a:p>
            <a:pPr algn="ctr" eaLnBrk="1" hangingPunct="1"/>
            <a:r>
              <a:rPr lang="en-US" sz="2000" b="1">
                <a:solidFill>
                  <a:schemeClr val="bg1"/>
                </a:solidFill>
              </a:rPr>
              <a:t>4%</a:t>
            </a:r>
          </a:p>
        </p:txBody>
      </p:sp>
      <p:sp>
        <p:nvSpPr>
          <p:cNvPr id="40970" name="TextBox 53"/>
          <p:cNvSpPr txBox="1">
            <a:spLocks noChangeArrowheads="1"/>
          </p:cNvSpPr>
          <p:nvPr/>
        </p:nvSpPr>
        <p:spPr bwMode="auto">
          <a:xfrm>
            <a:off x="4549775" y="3743325"/>
            <a:ext cx="1368425" cy="1014413"/>
          </a:xfrm>
          <a:prstGeom prst="rect">
            <a:avLst/>
          </a:prstGeom>
          <a:noFill/>
          <a:ln w="9525">
            <a:noFill/>
            <a:miter lim="800000"/>
            <a:headEnd/>
            <a:tailEnd/>
          </a:ln>
        </p:spPr>
        <p:txBody>
          <a:bodyPr>
            <a:spAutoFit/>
          </a:bodyPr>
          <a:lstStyle/>
          <a:p>
            <a:pPr algn="ctr" eaLnBrk="1" hangingPunct="1"/>
            <a:r>
              <a:rPr lang="en-US" sz="2000" b="1"/>
              <a:t>Kigali</a:t>
            </a:r>
          </a:p>
          <a:p>
            <a:pPr algn="ctr" eaLnBrk="1" hangingPunct="1"/>
            <a:r>
              <a:rPr lang="en-US" sz="2000" b="1"/>
              <a:t>&lt;1%</a:t>
            </a:r>
            <a:br>
              <a:rPr lang="en-US" sz="2000" b="1"/>
            </a:br>
            <a:endParaRPr lang="en-US" sz="2000" b="1"/>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Box 1"/>
          <p:cNvSpPr txBox="1">
            <a:spLocks noChangeArrowheads="1"/>
          </p:cNvSpPr>
          <p:nvPr/>
        </p:nvSpPr>
        <p:spPr bwMode="auto">
          <a:xfrm>
            <a:off x="0" y="128588"/>
            <a:ext cx="9144000" cy="1446212"/>
          </a:xfrm>
          <a:prstGeom prst="rect">
            <a:avLst/>
          </a:prstGeom>
          <a:noFill/>
          <a:ln w="9525">
            <a:noFill/>
            <a:miter lim="800000"/>
            <a:headEnd/>
            <a:tailEnd/>
          </a:ln>
        </p:spPr>
        <p:txBody>
          <a:bodyPr>
            <a:spAutoFit/>
          </a:bodyPr>
          <a:lstStyle/>
          <a:p>
            <a:pPr algn="ctr" eaLnBrk="1" hangingPunct="1"/>
            <a:r>
              <a:rPr lang="en-US" sz="4400" b="1">
                <a:solidFill>
                  <a:schemeClr val="bg1"/>
                </a:solidFill>
              </a:rPr>
              <a:t>HIV Knowledge, Attitudes, </a:t>
            </a:r>
            <a:br>
              <a:rPr lang="en-US" sz="4400" b="1">
                <a:solidFill>
                  <a:schemeClr val="bg1"/>
                </a:solidFill>
              </a:rPr>
            </a:br>
            <a:r>
              <a:rPr lang="en-US" sz="4400" b="1">
                <a:solidFill>
                  <a:schemeClr val="bg1"/>
                </a:solidFill>
              </a:rPr>
              <a:t>and Behaviors</a:t>
            </a:r>
          </a:p>
        </p:txBody>
      </p:sp>
      <p:sp>
        <p:nvSpPr>
          <p:cNvPr id="43011" name="TextBox 2"/>
          <p:cNvSpPr txBox="1">
            <a:spLocks noChangeArrowheads="1"/>
          </p:cNvSpPr>
          <p:nvPr/>
        </p:nvSpPr>
        <p:spPr bwMode="auto">
          <a:xfrm>
            <a:off x="7410450" y="746125"/>
            <a:ext cx="1733550" cy="1477963"/>
          </a:xfrm>
          <a:prstGeom prst="rect">
            <a:avLst/>
          </a:prstGeom>
          <a:noFill/>
          <a:ln w="9525">
            <a:noFill/>
            <a:miter lim="800000"/>
            <a:headEnd/>
            <a:tailEnd/>
          </a:ln>
        </p:spPr>
        <p:txBody>
          <a:bodyPr>
            <a:spAutoFit/>
          </a:bodyPr>
          <a:lstStyle/>
          <a:p>
            <a:pPr algn="ctr" eaLnBrk="1" hangingPunct="1"/>
            <a:r>
              <a:rPr lang="en-US" b="1">
                <a:solidFill>
                  <a:schemeClr val="accent2"/>
                </a:solidFill>
              </a:rPr>
              <a:t>Follow along </a:t>
            </a:r>
            <a:br>
              <a:rPr lang="en-US" b="1">
                <a:solidFill>
                  <a:schemeClr val="accent2"/>
                </a:solidFill>
              </a:rPr>
            </a:br>
            <a:r>
              <a:rPr lang="en-US" b="1">
                <a:solidFill>
                  <a:schemeClr val="accent2"/>
                </a:solidFill>
              </a:rPr>
              <a:t>on Twitter!</a:t>
            </a:r>
            <a:br>
              <a:rPr lang="en-US" b="1">
                <a:solidFill>
                  <a:schemeClr val="accent2"/>
                </a:solidFill>
              </a:rPr>
            </a:br>
            <a:r>
              <a:rPr lang="en-US" b="1">
                <a:solidFill>
                  <a:schemeClr val="accent2"/>
                </a:solidFill>
              </a:rPr>
              <a:t>#RwandaDHS</a:t>
            </a:r>
            <a:br>
              <a:rPr lang="en-US" b="1">
                <a:solidFill>
                  <a:schemeClr val="accent2"/>
                </a:solidFill>
              </a:rPr>
            </a:br>
            <a:r>
              <a:rPr lang="en-US" b="1">
                <a:solidFill>
                  <a:schemeClr val="accent2"/>
                </a:solidFill>
              </a:rPr>
              <a:t>@statisticsRW</a:t>
            </a:r>
            <a:br>
              <a:rPr lang="en-US" b="1">
                <a:solidFill>
                  <a:schemeClr val="accent2"/>
                </a:solidFill>
              </a:rPr>
            </a:br>
            <a:r>
              <a:rPr lang="en-US" b="1">
                <a:solidFill>
                  <a:schemeClr val="accent2"/>
                </a:solidFill>
              </a:rPr>
              <a:t>@DHSprogram</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r>
              <a:rPr lang="en-US" sz="4200" smtClean="0"/>
              <a:t>Knowledge of HIV Prevention Methods</a:t>
            </a:r>
          </a:p>
        </p:txBody>
      </p:sp>
      <p:graphicFrame>
        <p:nvGraphicFramePr>
          <p:cNvPr id="45059" name="Content Placeholder 10"/>
          <p:cNvGraphicFramePr>
            <a:graphicFrameLocks noGrp="1"/>
          </p:cNvGraphicFramePr>
          <p:nvPr>
            <p:ph idx="1"/>
          </p:nvPr>
        </p:nvGraphicFramePr>
        <p:xfrm>
          <a:off x="427038" y="1531938"/>
          <a:ext cx="8331200" cy="5376862"/>
        </p:xfrm>
        <a:graphic>
          <a:graphicData uri="http://schemas.openxmlformats.org/presentationml/2006/ole">
            <p:oleObj spid="_x0000_s45059" name="Chart" r:id="rId4" imgW="8333954" imgH="5383235" progId="Excel.Chart.8">
              <p:embed/>
            </p:oleObj>
          </a:graphicData>
        </a:graphic>
      </p:graphicFrame>
      <p:sp>
        <p:nvSpPr>
          <p:cNvPr id="45060" name="TextBox 11"/>
          <p:cNvSpPr txBox="1">
            <a:spLocks noChangeArrowheads="1"/>
          </p:cNvSpPr>
          <p:nvPr/>
        </p:nvSpPr>
        <p:spPr bwMode="auto">
          <a:xfrm>
            <a:off x="0" y="1092200"/>
            <a:ext cx="9144000" cy="381000"/>
          </a:xfrm>
          <a:prstGeom prst="rect">
            <a:avLst/>
          </a:prstGeom>
          <a:noFill/>
          <a:ln w="9525">
            <a:noFill/>
            <a:miter lim="800000"/>
            <a:headEnd/>
            <a:tailEnd/>
          </a:ln>
        </p:spPr>
        <p:txBody>
          <a:bodyPr>
            <a:spAutoFit/>
          </a:bodyPr>
          <a:lstStyle/>
          <a:p>
            <a:pPr algn="ctr" eaLnBrk="1" hangingPunct="1"/>
            <a:r>
              <a:rPr lang="en-US" i="1"/>
              <a:t>Percent of women and men age 15-49 who know that HIV can be prevented by:</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r>
              <a:rPr lang="en-US" sz="4200" smtClean="0"/>
              <a:t>Comprehensive Knowledge of HIV </a:t>
            </a:r>
            <a:br>
              <a:rPr lang="en-US" sz="4200" smtClean="0"/>
            </a:br>
            <a:r>
              <a:rPr lang="en-US" sz="4200" smtClean="0"/>
              <a:t>among Youth by Residence</a:t>
            </a:r>
          </a:p>
        </p:txBody>
      </p:sp>
      <p:graphicFrame>
        <p:nvGraphicFramePr>
          <p:cNvPr id="47107" name="Content Placeholder 10"/>
          <p:cNvGraphicFramePr>
            <a:graphicFrameLocks noGrp="1"/>
          </p:cNvGraphicFramePr>
          <p:nvPr>
            <p:ph idx="1"/>
          </p:nvPr>
        </p:nvGraphicFramePr>
        <p:xfrm>
          <a:off x="412750" y="1550988"/>
          <a:ext cx="8324850" cy="4619625"/>
        </p:xfrm>
        <a:graphic>
          <a:graphicData uri="http://schemas.openxmlformats.org/presentationml/2006/ole">
            <p:oleObj spid="_x0000_s47107" name="Chart" r:id="rId4" imgW="8333954" imgH="4627265" progId="Excel.Chart.8">
              <p:embed/>
            </p:oleObj>
          </a:graphicData>
        </a:graphic>
      </p:graphicFrame>
      <p:sp>
        <p:nvSpPr>
          <p:cNvPr id="47108" name="TextBox 11"/>
          <p:cNvSpPr txBox="1">
            <a:spLocks noChangeArrowheads="1"/>
          </p:cNvSpPr>
          <p:nvPr/>
        </p:nvSpPr>
        <p:spPr bwMode="auto">
          <a:xfrm>
            <a:off x="0" y="1220788"/>
            <a:ext cx="9144000" cy="381000"/>
          </a:xfrm>
          <a:prstGeom prst="rect">
            <a:avLst/>
          </a:prstGeom>
          <a:noFill/>
          <a:ln w="9525">
            <a:noFill/>
            <a:miter lim="800000"/>
            <a:headEnd/>
            <a:tailEnd/>
          </a:ln>
        </p:spPr>
        <p:txBody>
          <a:bodyPr>
            <a:spAutoFit/>
          </a:bodyPr>
          <a:lstStyle/>
          <a:p>
            <a:pPr algn="ctr" eaLnBrk="1" hangingPunct="1"/>
            <a:r>
              <a:rPr lang="en-US" i="1"/>
              <a:t>Percent of women and men age 15-24 with comprehensive knowledge* of HIV</a:t>
            </a:r>
          </a:p>
        </p:txBody>
      </p:sp>
      <p:sp>
        <p:nvSpPr>
          <p:cNvPr id="47109" name="TextBox 4"/>
          <p:cNvSpPr txBox="1">
            <a:spLocks noChangeArrowheads="1"/>
          </p:cNvSpPr>
          <p:nvPr/>
        </p:nvSpPr>
        <p:spPr bwMode="auto">
          <a:xfrm>
            <a:off x="152400" y="6119813"/>
            <a:ext cx="8534400" cy="738187"/>
          </a:xfrm>
          <a:prstGeom prst="rect">
            <a:avLst/>
          </a:prstGeom>
          <a:noFill/>
          <a:ln w="9525">
            <a:noFill/>
            <a:miter lim="800000"/>
            <a:headEnd/>
            <a:tailEnd/>
          </a:ln>
        </p:spPr>
        <p:txBody>
          <a:bodyPr>
            <a:spAutoFit/>
          </a:bodyPr>
          <a:lstStyle/>
          <a:p>
            <a:pPr eaLnBrk="1" hangingPunct="1"/>
            <a:r>
              <a:rPr lang="en-US" sz="1400"/>
              <a:t>*Comprehensive knowledge means knowing that the risk of getting HIV can be reduced by using condoms and limiting sex to one uninfected partner, knowing that a healthy looking person can have HIV, and rejecting the two most common local misconceptions about HIV prevention and transmission.</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r>
              <a:rPr lang="en-US" sz="4200" smtClean="0"/>
              <a:t>Multiple Sexual Partners</a:t>
            </a:r>
          </a:p>
        </p:txBody>
      </p:sp>
      <p:graphicFrame>
        <p:nvGraphicFramePr>
          <p:cNvPr id="49155" name="Content Placeholder 10"/>
          <p:cNvGraphicFramePr>
            <a:graphicFrameLocks noGrp="1"/>
          </p:cNvGraphicFramePr>
          <p:nvPr>
            <p:ph idx="1"/>
          </p:nvPr>
        </p:nvGraphicFramePr>
        <p:xfrm>
          <a:off x="130175" y="979488"/>
          <a:ext cx="8858250" cy="5929312"/>
        </p:xfrm>
        <a:graphic>
          <a:graphicData uri="http://schemas.openxmlformats.org/presentationml/2006/ole">
            <p:oleObj spid="_x0000_s49155" name="Chart" r:id="rId4" imgW="8864352" imgH="5938019" progId="Excel.Chart.8">
              <p:embed/>
            </p:oleObj>
          </a:graphicData>
        </a:graphic>
      </p:graphicFrame>
      <p:sp>
        <p:nvSpPr>
          <p:cNvPr id="49156" name="TextBox 3"/>
          <p:cNvSpPr txBox="1">
            <a:spLocks noChangeArrowheads="1"/>
          </p:cNvSpPr>
          <p:nvPr/>
        </p:nvSpPr>
        <p:spPr bwMode="auto">
          <a:xfrm>
            <a:off x="-153988" y="2082800"/>
            <a:ext cx="2801938" cy="646113"/>
          </a:xfrm>
          <a:prstGeom prst="rect">
            <a:avLst/>
          </a:prstGeom>
          <a:noFill/>
          <a:ln w="9525">
            <a:noFill/>
            <a:miter lim="800000"/>
            <a:headEnd/>
            <a:tailEnd/>
          </a:ln>
        </p:spPr>
        <p:txBody>
          <a:bodyPr>
            <a:spAutoFit/>
          </a:bodyPr>
          <a:lstStyle/>
          <a:p>
            <a:pPr algn="ctr" eaLnBrk="1" hangingPunct="1"/>
            <a:r>
              <a:rPr lang="en-US" i="1"/>
              <a:t>Percent of women and </a:t>
            </a:r>
            <a:br>
              <a:rPr lang="en-US" i="1"/>
            </a:br>
            <a:r>
              <a:rPr lang="en-US" i="1"/>
              <a:t>men age 15-49 who had:</a:t>
            </a:r>
          </a:p>
        </p:txBody>
      </p:sp>
      <p:cxnSp>
        <p:nvCxnSpPr>
          <p:cNvPr id="12" name="Straight Connector 11"/>
          <p:cNvCxnSpPr/>
          <p:nvPr/>
        </p:nvCxnSpPr>
        <p:spPr>
          <a:xfrm>
            <a:off x="0" y="2728913"/>
            <a:ext cx="242093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9158" name="TextBox 12"/>
          <p:cNvSpPr txBox="1">
            <a:spLocks noChangeArrowheads="1"/>
          </p:cNvSpPr>
          <p:nvPr/>
        </p:nvSpPr>
        <p:spPr bwMode="auto">
          <a:xfrm>
            <a:off x="3308350" y="1541463"/>
            <a:ext cx="2801938" cy="1200150"/>
          </a:xfrm>
          <a:prstGeom prst="rect">
            <a:avLst/>
          </a:prstGeom>
          <a:noFill/>
          <a:ln w="9525">
            <a:noFill/>
            <a:miter lim="800000"/>
            <a:headEnd/>
            <a:tailEnd/>
          </a:ln>
        </p:spPr>
        <p:txBody>
          <a:bodyPr>
            <a:spAutoFit/>
          </a:bodyPr>
          <a:lstStyle/>
          <a:p>
            <a:pPr algn="ctr" eaLnBrk="1" hangingPunct="1"/>
            <a:r>
              <a:rPr lang="en-US" i="1"/>
              <a:t>Among women and men age 15-49 who had 2+ sexual partners in past 12 months, percent who:</a:t>
            </a:r>
          </a:p>
        </p:txBody>
      </p:sp>
      <p:sp>
        <p:nvSpPr>
          <p:cNvPr id="49159" name="TextBox 14"/>
          <p:cNvSpPr txBox="1">
            <a:spLocks noChangeArrowheads="1"/>
          </p:cNvSpPr>
          <p:nvPr/>
        </p:nvSpPr>
        <p:spPr bwMode="auto">
          <a:xfrm>
            <a:off x="6532563" y="1806575"/>
            <a:ext cx="2801937" cy="922338"/>
          </a:xfrm>
          <a:prstGeom prst="rect">
            <a:avLst/>
          </a:prstGeom>
          <a:noFill/>
          <a:ln w="9525">
            <a:noFill/>
            <a:miter lim="800000"/>
            <a:headEnd/>
            <a:tailEnd/>
          </a:ln>
        </p:spPr>
        <p:txBody>
          <a:bodyPr>
            <a:spAutoFit/>
          </a:bodyPr>
          <a:lstStyle/>
          <a:p>
            <a:pPr algn="ctr" eaLnBrk="1" hangingPunct="1"/>
            <a:r>
              <a:rPr lang="en-US" i="1"/>
              <a:t>Among women and men age 15-49 who have ever had sexual intercourse:</a:t>
            </a:r>
          </a:p>
        </p:txBody>
      </p:sp>
      <p:cxnSp>
        <p:nvCxnSpPr>
          <p:cNvPr id="18" name="Straight Connector 17"/>
          <p:cNvCxnSpPr/>
          <p:nvPr/>
        </p:nvCxnSpPr>
        <p:spPr>
          <a:xfrm>
            <a:off x="3498850" y="2728913"/>
            <a:ext cx="242093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723063" y="2728913"/>
            <a:ext cx="242093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r>
              <a:rPr lang="en-US" sz="4200" smtClean="0"/>
              <a:t>Premarital Sexual Intercourse and Condom Use among Youth</a:t>
            </a:r>
          </a:p>
        </p:txBody>
      </p:sp>
      <p:graphicFrame>
        <p:nvGraphicFramePr>
          <p:cNvPr id="51203" name="Content Placeholder 10"/>
          <p:cNvGraphicFramePr>
            <a:graphicFrameLocks noGrp="1"/>
          </p:cNvGraphicFramePr>
          <p:nvPr>
            <p:ph idx="1"/>
          </p:nvPr>
        </p:nvGraphicFramePr>
        <p:xfrm>
          <a:off x="130175" y="1274763"/>
          <a:ext cx="8858250" cy="5634037"/>
        </p:xfrm>
        <a:graphic>
          <a:graphicData uri="http://schemas.openxmlformats.org/presentationml/2006/ole">
            <p:oleObj spid="_x0000_s51203" name="Chart" r:id="rId4" imgW="8864352" imgH="5639289" progId="Excel.Chart.8">
              <p:embed/>
            </p:oleObj>
          </a:graphicData>
        </a:graphic>
      </p:graphicFrame>
      <p:sp>
        <p:nvSpPr>
          <p:cNvPr id="51204" name="TextBox 3"/>
          <p:cNvSpPr txBox="1">
            <a:spLocks noChangeArrowheads="1"/>
          </p:cNvSpPr>
          <p:nvPr/>
        </p:nvSpPr>
        <p:spPr bwMode="auto">
          <a:xfrm>
            <a:off x="309563" y="1920875"/>
            <a:ext cx="4429125" cy="646113"/>
          </a:xfrm>
          <a:prstGeom prst="rect">
            <a:avLst/>
          </a:prstGeom>
          <a:noFill/>
          <a:ln w="9525">
            <a:noFill/>
            <a:miter lim="800000"/>
            <a:headEnd/>
            <a:tailEnd/>
          </a:ln>
        </p:spPr>
        <p:txBody>
          <a:bodyPr>
            <a:spAutoFit/>
          </a:bodyPr>
          <a:lstStyle/>
          <a:p>
            <a:pPr algn="ctr" eaLnBrk="1" hangingPunct="1"/>
            <a:r>
              <a:rPr lang="en-US" i="1"/>
              <a:t>Percent of never-married women and </a:t>
            </a:r>
            <a:br>
              <a:rPr lang="en-US" i="1"/>
            </a:br>
            <a:r>
              <a:rPr lang="en-US" i="1"/>
              <a:t>men age 15-24 who:</a:t>
            </a:r>
          </a:p>
        </p:txBody>
      </p:sp>
      <p:cxnSp>
        <p:nvCxnSpPr>
          <p:cNvPr id="12" name="Straight Connector 11"/>
          <p:cNvCxnSpPr/>
          <p:nvPr/>
        </p:nvCxnSpPr>
        <p:spPr>
          <a:xfrm>
            <a:off x="309563" y="2566988"/>
            <a:ext cx="44291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1206" name="TextBox 14"/>
          <p:cNvSpPr txBox="1">
            <a:spLocks noChangeArrowheads="1"/>
          </p:cNvSpPr>
          <p:nvPr/>
        </p:nvSpPr>
        <p:spPr bwMode="auto">
          <a:xfrm>
            <a:off x="5164138" y="1644650"/>
            <a:ext cx="4170362" cy="922338"/>
          </a:xfrm>
          <a:prstGeom prst="rect">
            <a:avLst/>
          </a:prstGeom>
          <a:noFill/>
          <a:ln w="9525">
            <a:noFill/>
            <a:miter lim="800000"/>
            <a:headEnd/>
            <a:tailEnd/>
          </a:ln>
        </p:spPr>
        <p:txBody>
          <a:bodyPr>
            <a:spAutoFit/>
          </a:bodyPr>
          <a:lstStyle/>
          <a:p>
            <a:pPr algn="ctr" eaLnBrk="1" hangingPunct="1"/>
            <a:r>
              <a:rPr lang="en-US" i="1"/>
              <a:t>Among never-married women and men age 15-24 who had sexual intercourse </a:t>
            </a:r>
            <a:br>
              <a:rPr lang="en-US" i="1"/>
            </a:br>
            <a:r>
              <a:rPr lang="en-US" i="1"/>
              <a:t>in past 12 months, percent who:</a:t>
            </a:r>
          </a:p>
        </p:txBody>
      </p:sp>
      <p:cxnSp>
        <p:nvCxnSpPr>
          <p:cNvPr id="19" name="Straight Connector 18"/>
          <p:cNvCxnSpPr/>
          <p:nvPr/>
        </p:nvCxnSpPr>
        <p:spPr>
          <a:xfrm>
            <a:off x="5357813" y="2581275"/>
            <a:ext cx="378618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p:txBody>
          <a:bodyPr/>
          <a:lstStyle/>
          <a:p>
            <a:r>
              <a:rPr lang="en-US" sz="4200" smtClean="0"/>
              <a:t>Trends in Recent HIV Testing</a:t>
            </a:r>
          </a:p>
        </p:txBody>
      </p:sp>
      <p:graphicFrame>
        <p:nvGraphicFramePr>
          <p:cNvPr id="53251" name="Content Placeholder 10"/>
          <p:cNvGraphicFramePr>
            <a:graphicFrameLocks noGrp="1"/>
          </p:cNvGraphicFramePr>
          <p:nvPr>
            <p:ph idx="1"/>
          </p:nvPr>
        </p:nvGraphicFramePr>
        <p:xfrm>
          <a:off x="427038" y="1519238"/>
          <a:ext cx="8343900" cy="5389562"/>
        </p:xfrm>
        <a:graphic>
          <a:graphicData uri="http://schemas.openxmlformats.org/presentationml/2006/ole">
            <p:oleObj spid="_x0000_s53251" name="Chart" r:id="rId4" imgW="8346147" imgH="5395428" progId="Excel.Chart.8">
              <p:embed/>
            </p:oleObj>
          </a:graphicData>
        </a:graphic>
      </p:graphicFrame>
      <p:sp>
        <p:nvSpPr>
          <p:cNvPr id="53252" name="TextBox 3"/>
          <p:cNvSpPr txBox="1">
            <a:spLocks noChangeArrowheads="1"/>
          </p:cNvSpPr>
          <p:nvPr/>
        </p:nvSpPr>
        <p:spPr bwMode="auto">
          <a:xfrm>
            <a:off x="0" y="1025525"/>
            <a:ext cx="9144000" cy="646113"/>
          </a:xfrm>
          <a:prstGeom prst="rect">
            <a:avLst/>
          </a:prstGeom>
          <a:noFill/>
          <a:ln w="9525">
            <a:noFill/>
            <a:miter lim="800000"/>
            <a:headEnd/>
            <a:tailEnd/>
          </a:ln>
        </p:spPr>
        <p:txBody>
          <a:bodyPr>
            <a:spAutoFit/>
          </a:bodyPr>
          <a:lstStyle/>
          <a:p>
            <a:pPr algn="ctr" eaLnBrk="1" hangingPunct="1"/>
            <a:r>
              <a:rPr lang="en-US" i="1"/>
              <a:t>Percent of women and men age 15-49 who were tested for HIV in the last 12 months</a:t>
            </a:r>
            <a:br>
              <a:rPr lang="en-US" i="1"/>
            </a:br>
            <a:r>
              <a:rPr lang="en-US" i="1"/>
              <a:t>and received their results</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p:txBody>
          <a:bodyPr/>
          <a:lstStyle/>
          <a:p>
            <a:r>
              <a:rPr lang="en-US" sz="4200" smtClean="0"/>
              <a:t>Recent HIV Testing among Youth</a:t>
            </a:r>
          </a:p>
        </p:txBody>
      </p:sp>
      <p:graphicFrame>
        <p:nvGraphicFramePr>
          <p:cNvPr id="55299" name="Content Placeholder 10"/>
          <p:cNvGraphicFramePr>
            <a:graphicFrameLocks noGrp="1"/>
          </p:cNvGraphicFramePr>
          <p:nvPr>
            <p:ph idx="1"/>
          </p:nvPr>
        </p:nvGraphicFramePr>
        <p:xfrm>
          <a:off x="427038" y="1531938"/>
          <a:ext cx="8316912" cy="5376862"/>
        </p:xfrm>
        <a:graphic>
          <a:graphicData uri="http://schemas.openxmlformats.org/presentationml/2006/ole">
            <p:oleObj spid="_x0000_s55299" name="Chart" r:id="rId4" imgW="8321761" imgH="5383235" progId="Excel.Chart.8">
              <p:embed/>
            </p:oleObj>
          </a:graphicData>
        </a:graphic>
      </p:graphicFrame>
      <p:sp>
        <p:nvSpPr>
          <p:cNvPr id="55300" name="TextBox 11"/>
          <p:cNvSpPr txBox="1">
            <a:spLocks noChangeArrowheads="1"/>
          </p:cNvSpPr>
          <p:nvPr/>
        </p:nvSpPr>
        <p:spPr bwMode="auto">
          <a:xfrm>
            <a:off x="0" y="1092200"/>
            <a:ext cx="9144000" cy="646113"/>
          </a:xfrm>
          <a:prstGeom prst="rect">
            <a:avLst/>
          </a:prstGeom>
          <a:noFill/>
          <a:ln w="9525">
            <a:noFill/>
            <a:miter lim="800000"/>
            <a:headEnd/>
            <a:tailEnd/>
          </a:ln>
        </p:spPr>
        <p:txBody>
          <a:bodyPr>
            <a:spAutoFit/>
          </a:bodyPr>
          <a:lstStyle/>
          <a:p>
            <a:pPr algn="ctr" eaLnBrk="1" hangingPunct="1"/>
            <a:r>
              <a:rPr lang="en-US" i="1"/>
              <a:t>Among women and men age 15-24 who had sexual intercourse in past 12 months, </a:t>
            </a:r>
            <a:br>
              <a:rPr lang="en-US" i="1"/>
            </a:br>
            <a:r>
              <a:rPr lang="en-US" i="1"/>
              <a:t>percent tested for HIV in past 12 months and received the results</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p:txBody>
          <a:bodyPr/>
          <a:lstStyle/>
          <a:p>
            <a:r>
              <a:rPr lang="en-US" sz="4200" smtClean="0"/>
              <a:t>Male Circumcision by Province</a:t>
            </a:r>
          </a:p>
        </p:txBody>
      </p:sp>
      <p:sp>
        <p:nvSpPr>
          <p:cNvPr id="57347" name="Text Box 34"/>
          <p:cNvSpPr txBox="1">
            <a:spLocks noChangeArrowheads="1"/>
          </p:cNvSpPr>
          <p:nvPr/>
        </p:nvSpPr>
        <p:spPr bwMode="auto">
          <a:xfrm>
            <a:off x="23813" y="933450"/>
            <a:ext cx="9085262" cy="369888"/>
          </a:xfrm>
          <a:prstGeom prst="rect">
            <a:avLst/>
          </a:prstGeom>
          <a:noFill/>
          <a:ln w="9525">
            <a:noFill/>
            <a:miter lim="800000"/>
            <a:headEnd/>
            <a:tailEnd/>
          </a:ln>
          <a:effectLst/>
        </p:spPr>
        <p:txBody>
          <a:bodyPr>
            <a:spAutoFit/>
          </a:bodyPr>
          <a:lstStyle/>
          <a:p>
            <a:pPr algn="ctr" eaLnBrk="1" hangingPunct="1"/>
            <a:r>
              <a:rPr lang="en-US" i="1"/>
              <a:t>Percent of men age 15-49 who are circumcised</a:t>
            </a:r>
          </a:p>
        </p:txBody>
      </p:sp>
      <p:sp>
        <p:nvSpPr>
          <p:cNvPr id="57348" name="TextBox 32"/>
          <p:cNvSpPr txBox="1">
            <a:spLocks noChangeArrowheads="1"/>
          </p:cNvSpPr>
          <p:nvPr/>
        </p:nvSpPr>
        <p:spPr bwMode="auto">
          <a:xfrm>
            <a:off x="287338" y="1573213"/>
            <a:ext cx="1611312" cy="954087"/>
          </a:xfrm>
          <a:prstGeom prst="rect">
            <a:avLst/>
          </a:prstGeom>
          <a:noFill/>
          <a:ln w="9525">
            <a:noFill/>
            <a:miter lim="800000"/>
            <a:headEnd/>
            <a:tailEnd/>
          </a:ln>
        </p:spPr>
        <p:txBody>
          <a:bodyPr>
            <a:spAutoFit/>
          </a:bodyPr>
          <a:lstStyle/>
          <a:p>
            <a:pPr algn="ctr" eaLnBrk="1" hangingPunct="1"/>
            <a:r>
              <a:rPr lang="en-US" sz="2800" b="1">
                <a:latin typeface="Calibri (Headings)"/>
              </a:rPr>
              <a:t>Rwanda</a:t>
            </a:r>
          </a:p>
          <a:p>
            <a:pPr algn="ctr" eaLnBrk="1" hangingPunct="1"/>
            <a:r>
              <a:rPr lang="en-US" sz="2800" b="1">
                <a:latin typeface="Calibri (Headings)"/>
              </a:rPr>
              <a:t>30%</a:t>
            </a:r>
          </a:p>
        </p:txBody>
      </p:sp>
      <p:grpSp>
        <p:nvGrpSpPr>
          <p:cNvPr id="57349" name="Group 33"/>
          <p:cNvGrpSpPr>
            <a:grpSpLocks noChangeAspect="1"/>
          </p:cNvGrpSpPr>
          <p:nvPr/>
        </p:nvGrpSpPr>
        <p:grpSpPr bwMode="auto">
          <a:xfrm>
            <a:off x="514350" y="1068388"/>
            <a:ext cx="7862888" cy="5965825"/>
            <a:chOff x="410" y="562"/>
            <a:chExt cx="4953" cy="3758"/>
          </a:xfrm>
        </p:grpSpPr>
        <p:sp>
          <p:nvSpPr>
            <p:cNvPr id="57355" name="AutoShape 3"/>
            <p:cNvSpPr>
              <a:spLocks noChangeAspect="1" noChangeArrowheads="1" noTextEdit="1"/>
            </p:cNvSpPr>
            <p:nvPr/>
          </p:nvSpPr>
          <p:spPr bwMode="auto">
            <a:xfrm>
              <a:off x="410" y="562"/>
              <a:ext cx="4953" cy="3758"/>
            </a:xfrm>
            <a:prstGeom prst="rect">
              <a:avLst/>
            </a:prstGeom>
            <a:noFill/>
            <a:ln w="9525">
              <a:noFill/>
              <a:miter lim="800000"/>
              <a:headEnd/>
              <a:tailEnd/>
            </a:ln>
          </p:spPr>
          <p:txBody>
            <a:bodyPr/>
            <a:lstStyle/>
            <a:p>
              <a:endParaRPr lang="en-US"/>
            </a:p>
          </p:txBody>
        </p:sp>
        <p:sp>
          <p:nvSpPr>
            <p:cNvPr id="57356" name="Freeform 5"/>
            <p:cNvSpPr>
              <a:spLocks/>
            </p:cNvSpPr>
            <p:nvPr/>
          </p:nvSpPr>
          <p:spPr bwMode="auto">
            <a:xfrm>
              <a:off x="3079" y="2131"/>
              <a:ext cx="579" cy="579"/>
            </a:xfrm>
            <a:custGeom>
              <a:avLst/>
              <a:gdLst>
                <a:gd name="T0" fmla="*/ 551 w 579"/>
                <a:gd name="T1" fmla="*/ 161 h 579"/>
                <a:gd name="T2" fmla="*/ 539 w 579"/>
                <a:gd name="T3" fmla="*/ 199 h 579"/>
                <a:gd name="T4" fmla="*/ 564 w 579"/>
                <a:gd name="T5" fmla="*/ 229 h 579"/>
                <a:gd name="T6" fmla="*/ 575 w 579"/>
                <a:gd name="T7" fmla="*/ 282 h 579"/>
                <a:gd name="T8" fmla="*/ 559 w 579"/>
                <a:gd name="T9" fmla="*/ 326 h 579"/>
                <a:gd name="T10" fmla="*/ 521 w 579"/>
                <a:gd name="T11" fmla="*/ 336 h 579"/>
                <a:gd name="T12" fmla="*/ 489 w 579"/>
                <a:gd name="T13" fmla="*/ 368 h 579"/>
                <a:gd name="T14" fmla="*/ 494 w 579"/>
                <a:gd name="T15" fmla="*/ 416 h 579"/>
                <a:gd name="T16" fmla="*/ 488 w 579"/>
                <a:gd name="T17" fmla="*/ 467 h 579"/>
                <a:gd name="T18" fmla="*/ 481 w 579"/>
                <a:gd name="T19" fmla="*/ 518 h 579"/>
                <a:gd name="T20" fmla="*/ 453 w 579"/>
                <a:gd name="T21" fmla="*/ 572 h 579"/>
                <a:gd name="T22" fmla="*/ 435 w 579"/>
                <a:gd name="T23" fmla="*/ 554 h 579"/>
                <a:gd name="T24" fmla="*/ 414 w 579"/>
                <a:gd name="T25" fmla="*/ 538 h 579"/>
                <a:gd name="T26" fmla="*/ 402 w 579"/>
                <a:gd name="T27" fmla="*/ 501 h 579"/>
                <a:gd name="T28" fmla="*/ 377 w 579"/>
                <a:gd name="T29" fmla="*/ 483 h 579"/>
                <a:gd name="T30" fmla="*/ 354 w 579"/>
                <a:gd name="T31" fmla="*/ 488 h 579"/>
                <a:gd name="T32" fmla="*/ 321 w 579"/>
                <a:gd name="T33" fmla="*/ 505 h 579"/>
                <a:gd name="T34" fmla="*/ 303 w 579"/>
                <a:gd name="T35" fmla="*/ 518 h 579"/>
                <a:gd name="T36" fmla="*/ 283 w 579"/>
                <a:gd name="T37" fmla="*/ 534 h 579"/>
                <a:gd name="T38" fmla="*/ 254 w 579"/>
                <a:gd name="T39" fmla="*/ 539 h 579"/>
                <a:gd name="T40" fmla="*/ 224 w 579"/>
                <a:gd name="T41" fmla="*/ 544 h 579"/>
                <a:gd name="T42" fmla="*/ 199 w 579"/>
                <a:gd name="T43" fmla="*/ 556 h 579"/>
                <a:gd name="T44" fmla="*/ 186 w 579"/>
                <a:gd name="T45" fmla="*/ 554 h 579"/>
                <a:gd name="T46" fmla="*/ 158 w 579"/>
                <a:gd name="T47" fmla="*/ 552 h 579"/>
                <a:gd name="T48" fmla="*/ 150 w 579"/>
                <a:gd name="T49" fmla="*/ 534 h 579"/>
                <a:gd name="T50" fmla="*/ 118 w 579"/>
                <a:gd name="T51" fmla="*/ 539 h 579"/>
                <a:gd name="T52" fmla="*/ 102 w 579"/>
                <a:gd name="T53" fmla="*/ 552 h 579"/>
                <a:gd name="T54" fmla="*/ 74 w 579"/>
                <a:gd name="T55" fmla="*/ 566 h 579"/>
                <a:gd name="T56" fmla="*/ 49 w 579"/>
                <a:gd name="T57" fmla="*/ 552 h 579"/>
                <a:gd name="T58" fmla="*/ 29 w 579"/>
                <a:gd name="T59" fmla="*/ 549 h 579"/>
                <a:gd name="T60" fmla="*/ 11 w 579"/>
                <a:gd name="T61" fmla="*/ 531 h 579"/>
                <a:gd name="T62" fmla="*/ 19 w 579"/>
                <a:gd name="T63" fmla="*/ 510 h 579"/>
                <a:gd name="T64" fmla="*/ 31 w 579"/>
                <a:gd name="T65" fmla="*/ 488 h 579"/>
                <a:gd name="T66" fmla="*/ 59 w 579"/>
                <a:gd name="T67" fmla="*/ 482 h 579"/>
                <a:gd name="T68" fmla="*/ 64 w 579"/>
                <a:gd name="T69" fmla="*/ 460 h 579"/>
                <a:gd name="T70" fmla="*/ 54 w 579"/>
                <a:gd name="T71" fmla="*/ 440 h 579"/>
                <a:gd name="T72" fmla="*/ 34 w 579"/>
                <a:gd name="T73" fmla="*/ 417 h 579"/>
                <a:gd name="T74" fmla="*/ 36 w 579"/>
                <a:gd name="T75" fmla="*/ 399 h 579"/>
                <a:gd name="T76" fmla="*/ 41 w 579"/>
                <a:gd name="T77" fmla="*/ 373 h 579"/>
                <a:gd name="T78" fmla="*/ 47 w 579"/>
                <a:gd name="T79" fmla="*/ 361 h 579"/>
                <a:gd name="T80" fmla="*/ 43 w 579"/>
                <a:gd name="T81" fmla="*/ 336 h 579"/>
                <a:gd name="T82" fmla="*/ 29 w 579"/>
                <a:gd name="T83" fmla="*/ 310 h 579"/>
                <a:gd name="T84" fmla="*/ 19 w 579"/>
                <a:gd name="T85" fmla="*/ 290 h 579"/>
                <a:gd name="T86" fmla="*/ 14 w 579"/>
                <a:gd name="T87" fmla="*/ 267 h 579"/>
                <a:gd name="T88" fmla="*/ 28 w 579"/>
                <a:gd name="T89" fmla="*/ 246 h 579"/>
                <a:gd name="T90" fmla="*/ 1 w 579"/>
                <a:gd name="T91" fmla="*/ 204 h 579"/>
                <a:gd name="T92" fmla="*/ 23 w 579"/>
                <a:gd name="T93" fmla="*/ 168 h 579"/>
                <a:gd name="T94" fmla="*/ 34 w 579"/>
                <a:gd name="T95" fmla="*/ 128 h 579"/>
                <a:gd name="T96" fmla="*/ 79 w 579"/>
                <a:gd name="T97" fmla="*/ 120 h 579"/>
                <a:gd name="T98" fmla="*/ 97 w 579"/>
                <a:gd name="T99" fmla="*/ 153 h 579"/>
                <a:gd name="T100" fmla="*/ 128 w 579"/>
                <a:gd name="T101" fmla="*/ 145 h 579"/>
                <a:gd name="T102" fmla="*/ 153 w 579"/>
                <a:gd name="T103" fmla="*/ 114 h 579"/>
                <a:gd name="T104" fmla="*/ 188 w 579"/>
                <a:gd name="T105" fmla="*/ 91 h 579"/>
                <a:gd name="T106" fmla="*/ 231 w 579"/>
                <a:gd name="T107" fmla="*/ 77 h 579"/>
                <a:gd name="T108" fmla="*/ 265 w 579"/>
                <a:gd name="T109" fmla="*/ 81 h 579"/>
                <a:gd name="T110" fmla="*/ 290 w 579"/>
                <a:gd name="T111" fmla="*/ 53 h 579"/>
                <a:gd name="T112" fmla="*/ 300 w 579"/>
                <a:gd name="T113" fmla="*/ 1 h 579"/>
                <a:gd name="T114" fmla="*/ 331 w 579"/>
                <a:gd name="T115" fmla="*/ 26 h 579"/>
                <a:gd name="T116" fmla="*/ 377 w 579"/>
                <a:gd name="T117" fmla="*/ 38 h 579"/>
                <a:gd name="T118" fmla="*/ 412 w 579"/>
                <a:gd name="T119" fmla="*/ 71 h 579"/>
                <a:gd name="T120" fmla="*/ 443 w 579"/>
                <a:gd name="T121" fmla="*/ 104 h 579"/>
                <a:gd name="T122" fmla="*/ 485 w 579"/>
                <a:gd name="T123" fmla="*/ 125 h 57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79" h="579">
                  <a:moveTo>
                    <a:pt x="521" y="128"/>
                  </a:moveTo>
                  <a:lnTo>
                    <a:pt x="521" y="132"/>
                  </a:lnTo>
                  <a:lnTo>
                    <a:pt x="522" y="133"/>
                  </a:lnTo>
                  <a:lnTo>
                    <a:pt x="522" y="135"/>
                  </a:lnTo>
                  <a:lnTo>
                    <a:pt x="522" y="137"/>
                  </a:lnTo>
                  <a:lnTo>
                    <a:pt x="522" y="138"/>
                  </a:lnTo>
                  <a:lnTo>
                    <a:pt x="522" y="140"/>
                  </a:lnTo>
                  <a:lnTo>
                    <a:pt x="524" y="142"/>
                  </a:lnTo>
                  <a:lnTo>
                    <a:pt x="522" y="143"/>
                  </a:lnTo>
                  <a:lnTo>
                    <a:pt x="522" y="145"/>
                  </a:lnTo>
                  <a:lnTo>
                    <a:pt x="522" y="147"/>
                  </a:lnTo>
                  <a:lnTo>
                    <a:pt x="522" y="148"/>
                  </a:lnTo>
                  <a:lnTo>
                    <a:pt x="521" y="148"/>
                  </a:lnTo>
                  <a:lnTo>
                    <a:pt x="521" y="150"/>
                  </a:lnTo>
                  <a:lnTo>
                    <a:pt x="522" y="150"/>
                  </a:lnTo>
                  <a:lnTo>
                    <a:pt x="524" y="150"/>
                  </a:lnTo>
                  <a:lnTo>
                    <a:pt x="526" y="150"/>
                  </a:lnTo>
                  <a:lnTo>
                    <a:pt x="527" y="150"/>
                  </a:lnTo>
                  <a:lnTo>
                    <a:pt x="529" y="152"/>
                  </a:lnTo>
                  <a:lnTo>
                    <a:pt x="531" y="153"/>
                  </a:lnTo>
                  <a:lnTo>
                    <a:pt x="532" y="153"/>
                  </a:lnTo>
                  <a:lnTo>
                    <a:pt x="534" y="155"/>
                  </a:lnTo>
                  <a:lnTo>
                    <a:pt x="536" y="155"/>
                  </a:lnTo>
                  <a:lnTo>
                    <a:pt x="537" y="157"/>
                  </a:lnTo>
                  <a:lnTo>
                    <a:pt x="541" y="157"/>
                  </a:lnTo>
                  <a:lnTo>
                    <a:pt x="542" y="158"/>
                  </a:lnTo>
                  <a:lnTo>
                    <a:pt x="544" y="158"/>
                  </a:lnTo>
                  <a:lnTo>
                    <a:pt x="546" y="158"/>
                  </a:lnTo>
                  <a:lnTo>
                    <a:pt x="547" y="160"/>
                  </a:lnTo>
                  <a:lnTo>
                    <a:pt x="549" y="160"/>
                  </a:lnTo>
                  <a:lnTo>
                    <a:pt x="551" y="161"/>
                  </a:lnTo>
                  <a:lnTo>
                    <a:pt x="552" y="161"/>
                  </a:lnTo>
                  <a:lnTo>
                    <a:pt x="552" y="163"/>
                  </a:lnTo>
                  <a:lnTo>
                    <a:pt x="554" y="163"/>
                  </a:lnTo>
                  <a:lnTo>
                    <a:pt x="554" y="165"/>
                  </a:lnTo>
                  <a:lnTo>
                    <a:pt x="554" y="166"/>
                  </a:lnTo>
                  <a:lnTo>
                    <a:pt x="552" y="166"/>
                  </a:lnTo>
                  <a:lnTo>
                    <a:pt x="552" y="168"/>
                  </a:lnTo>
                  <a:lnTo>
                    <a:pt x="551" y="168"/>
                  </a:lnTo>
                  <a:lnTo>
                    <a:pt x="551" y="170"/>
                  </a:lnTo>
                  <a:lnTo>
                    <a:pt x="549" y="170"/>
                  </a:lnTo>
                  <a:lnTo>
                    <a:pt x="549" y="171"/>
                  </a:lnTo>
                  <a:lnTo>
                    <a:pt x="547" y="171"/>
                  </a:lnTo>
                  <a:lnTo>
                    <a:pt x="546" y="173"/>
                  </a:lnTo>
                  <a:lnTo>
                    <a:pt x="546" y="175"/>
                  </a:lnTo>
                  <a:lnTo>
                    <a:pt x="546" y="176"/>
                  </a:lnTo>
                  <a:lnTo>
                    <a:pt x="546" y="178"/>
                  </a:lnTo>
                  <a:lnTo>
                    <a:pt x="546" y="180"/>
                  </a:lnTo>
                  <a:lnTo>
                    <a:pt x="546" y="181"/>
                  </a:lnTo>
                  <a:lnTo>
                    <a:pt x="544" y="183"/>
                  </a:lnTo>
                  <a:lnTo>
                    <a:pt x="542" y="183"/>
                  </a:lnTo>
                  <a:lnTo>
                    <a:pt x="542" y="185"/>
                  </a:lnTo>
                  <a:lnTo>
                    <a:pt x="542" y="186"/>
                  </a:lnTo>
                  <a:lnTo>
                    <a:pt x="541" y="186"/>
                  </a:lnTo>
                  <a:lnTo>
                    <a:pt x="541" y="188"/>
                  </a:lnTo>
                  <a:lnTo>
                    <a:pt x="541" y="190"/>
                  </a:lnTo>
                  <a:lnTo>
                    <a:pt x="541" y="191"/>
                  </a:lnTo>
                  <a:lnTo>
                    <a:pt x="541" y="193"/>
                  </a:lnTo>
                  <a:lnTo>
                    <a:pt x="541" y="194"/>
                  </a:lnTo>
                  <a:lnTo>
                    <a:pt x="541" y="196"/>
                  </a:lnTo>
                  <a:lnTo>
                    <a:pt x="541" y="198"/>
                  </a:lnTo>
                  <a:lnTo>
                    <a:pt x="539" y="199"/>
                  </a:lnTo>
                  <a:lnTo>
                    <a:pt x="541" y="199"/>
                  </a:lnTo>
                  <a:lnTo>
                    <a:pt x="541" y="201"/>
                  </a:lnTo>
                  <a:lnTo>
                    <a:pt x="541" y="203"/>
                  </a:lnTo>
                  <a:lnTo>
                    <a:pt x="541" y="204"/>
                  </a:lnTo>
                  <a:lnTo>
                    <a:pt x="541" y="206"/>
                  </a:lnTo>
                  <a:lnTo>
                    <a:pt x="541" y="208"/>
                  </a:lnTo>
                  <a:lnTo>
                    <a:pt x="541" y="209"/>
                  </a:lnTo>
                  <a:lnTo>
                    <a:pt x="541" y="211"/>
                  </a:lnTo>
                  <a:lnTo>
                    <a:pt x="541" y="213"/>
                  </a:lnTo>
                  <a:lnTo>
                    <a:pt x="541" y="214"/>
                  </a:lnTo>
                  <a:lnTo>
                    <a:pt x="541" y="216"/>
                  </a:lnTo>
                  <a:lnTo>
                    <a:pt x="541" y="218"/>
                  </a:lnTo>
                  <a:lnTo>
                    <a:pt x="541" y="219"/>
                  </a:lnTo>
                  <a:lnTo>
                    <a:pt x="541" y="221"/>
                  </a:lnTo>
                  <a:lnTo>
                    <a:pt x="541" y="223"/>
                  </a:lnTo>
                  <a:lnTo>
                    <a:pt x="541" y="224"/>
                  </a:lnTo>
                  <a:lnTo>
                    <a:pt x="542" y="224"/>
                  </a:lnTo>
                  <a:lnTo>
                    <a:pt x="542" y="226"/>
                  </a:lnTo>
                  <a:lnTo>
                    <a:pt x="544" y="226"/>
                  </a:lnTo>
                  <a:lnTo>
                    <a:pt x="546" y="224"/>
                  </a:lnTo>
                  <a:lnTo>
                    <a:pt x="547" y="226"/>
                  </a:lnTo>
                  <a:lnTo>
                    <a:pt x="549" y="226"/>
                  </a:lnTo>
                  <a:lnTo>
                    <a:pt x="551" y="224"/>
                  </a:lnTo>
                  <a:lnTo>
                    <a:pt x="552" y="226"/>
                  </a:lnTo>
                  <a:lnTo>
                    <a:pt x="554" y="226"/>
                  </a:lnTo>
                  <a:lnTo>
                    <a:pt x="555" y="226"/>
                  </a:lnTo>
                  <a:lnTo>
                    <a:pt x="557" y="226"/>
                  </a:lnTo>
                  <a:lnTo>
                    <a:pt x="559" y="227"/>
                  </a:lnTo>
                  <a:lnTo>
                    <a:pt x="560" y="227"/>
                  </a:lnTo>
                  <a:lnTo>
                    <a:pt x="562" y="229"/>
                  </a:lnTo>
                  <a:lnTo>
                    <a:pt x="564" y="229"/>
                  </a:lnTo>
                  <a:lnTo>
                    <a:pt x="565" y="231"/>
                  </a:lnTo>
                  <a:lnTo>
                    <a:pt x="567" y="232"/>
                  </a:lnTo>
                  <a:lnTo>
                    <a:pt x="569" y="232"/>
                  </a:lnTo>
                  <a:lnTo>
                    <a:pt x="569" y="234"/>
                  </a:lnTo>
                  <a:lnTo>
                    <a:pt x="569" y="236"/>
                  </a:lnTo>
                  <a:lnTo>
                    <a:pt x="567" y="237"/>
                  </a:lnTo>
                  <a:lnTo>
                    <a:pt x="565" y="239"/>
                  </a:lnTo>
                  <a:lnTo>
                    <a:pt x="565" y="241"/>
                  </a:lnTo>
                  <a:lnTo>
                    <a:pt x="565" y="242"/>
                  </a:lnTo>
                  <a:lnTo>
                    <a:pt x="565" y="247"/>
                  </a:lnTo>
                  <a:lnTo>
                    <a:pt x="565" y="249"/>
                  </a:lnTo>
                  <a:lnTo>
                    <a:pt x="565" y="251"/>
                  </a:lnTo>
                  <a:lnTo>
                    <a:pt x="565" y="252"/>
                  </a:lnTo>
                  <a:lnTo>
                    <a:pt x="565" y="254"/>
                  </a:lnTo>
                  <a:lnTo>
                    <a:pt x="567" y="256"/>
                  </a:lnTo>
                  <a:lnTo>
                    <a:pt x="567" y="257"/>
                  </a:lnTo>
                  <a:lnTo>
                    <a:pt x="569" y="257"/>
                  </a:lnTo>
                  <a:lnTo>
                    <a:pt x="569" y="259"/>
                  </a:lnTo>
                  <a:lnTo>
                    <a:pt x="569" y="260"/>
                  </a:lnTo>
                  <a:lnTo>
                    <a:pt x="569" y="262"/>
                  </a:lnTo>
                  <a:lnTo>
                    <a:pt x="570" y="265"/>
                  </a:lnTo>
                  <a:lnTo>
                    <a:pt x="570" y="267"/>
                  </a:lnTo>
                  <a:lnTo>
                    <a:pt x="570" y="269"/>
                  </a:lnTo>
                  <a:lnTo>
                    <a:pt x="572" y="270"/>
                  </a:lnTo>
                  <a:lnTo>
                    <a:pt x="572" y="272"/>
                  </a:lnTo>
                  <a:lnTo>
                    <a:pt x="572" y="274"/>
                  </a:lnTo>
                  <a:lnTo>
                    <a:pt x="574" y="275"/>
                  </a:lnTo>
                  <a:lnTo>
                    <a:pt x="574" y="277"/>
                  </a:lnTo>
                  <a:lnTo>
                    <a:pt x="574" y="279"/>
                  </a:lnTo>
                  <a:lnTo>
                    <a:pt x="575" y="280"/>
                  </a:lnTo>
                  <a:lnTo>
                    <a:pt x="575" y="282"/>
                  </a:lnTo>
                  <a:lnTo>
                    <a:pt x="575" y="284"/>
                  </a:lnTo>
                  <a:lnTo>
                    <a:pt x="577" y="284"/>
                  </a:lnTo>
                  <a:lnTo>
                    <a:pt x="577" y="285"/>
                  </a:lnTo>
                  <a:lnTo>
                    <a:pt x="577" y="287"/>
                  </a:lnTo>
                  <a:lnTo>
                    <a:pt x="577" y="289"/>
                  </a:lnTo>
                  <a:lnTo>
                    <a:pt x="577" y="290"/>
                  </a:lnTo>
                  <a:lnTo>
                    <a:pt x="577" y="292"/>
                  </a:lnTo>
                  <a:lnTo>
                    <a:pt x="577" y="293"/>
                  </a:lnTo>
                  <a:lnTo>
                    <a:pt x="579" y="295"/>
                  </a:lnTo>
                  <a:lnTo>
                    <a:pt x="579" y="297"/>
                  </a:lnTo>
                  <a:lnTo>
                    <a:pt x="579" y="298"/>
                  </a:lnTo>
                  <a:lnTo>
                    <a:pt x="577" y="300"/>
                  </a:lnTo>
                  <a:lnTo>
                    <a:pt x="577" y="302"/>
                  </a:lnTo>
                  <a:lnTo>
                    <a:pt x="577" y="303"/>
                  </a:lnTo>
                  <a:lnTo>
                    <a:pt x="575" y="305"/>
                  </a:lnTo>
                  <a:lnTo>
                    <a:pt x="574" y="305"/>
                  </a:lnTo>
                  <a:lnTo>
                    <a:pt x="574" y="307"/>
                  </a:lnTo>
                  <a:lnTo>
                    <a:pt x="572" y="308"/>
                  </a:lnTo>
                  <a:lnTo>
                    <a:pt x="570" y="310"/>
                  </a:lnTo>
                  <a:lnTo>
                    <a:pt x="569" y="312"/>
                  </a:lnTo>
                  <a:lnTo>
                    <a:pt x="567" y="313"/>
                  </a:lnTo>
                  <a:lnTo>
                    <a:pt x="567" y="315"/>
                  </a:lnTo>
                  <a:lnTo>
                    <a:pt x="567" y="317"/>
                  </a:lnTo>
                  <a:lnTo>
                    <a:pt x="565" y="318"/>
                  </a:lnTo>
                  <a:lnTo>
                    <a:pt x="565" y="320"/>
                  </a:lnTo>
                  <a:lnTo>
                    <a:pt x="564" y="322"/>
                  </a:lnTo>
                  <a:lnTo>
                    <a:pt x="564" y="323"/>
                  </a:lnTo>
                  <a:lnTo>
                    <a:pt x="562" y="323"/>
                  </a:lnTo>
                  <a:lnTo>
                    <a:pt x="560" y="325"/>
                  </a:lnTo>
                  <a:lnTo>
                    <a:pt x="559" y="325"/>
                  </a:lnTo>
                  <a:lnTo>
                    <a:pt x="559" y="326"/>
                  </a:lnTo>
                  <a:lnTo>
                    <a:pt x="557" y="328"/>
                  </a:lnTo>
                  <a:lnTo>
                    <a:pt x="557" y="330"/>
                  </a:lnTo>
                  <a:lnTo>
                    <a:pt x="557" y="331"/>
                  </a:lnTo>
                  <a:lnTo>
                    <a:pt x="555" y="333"/>
                  </a:lnTo>
                  <a:lnTo>
                    <a:pt x="555" y="335"/>
                  </a:lnTo>
                  <a:lnTo>
                    <a:pt x="554" y="335"/>
                  </a:lnTo>
                  <a:lnTo>
                    <a:pt x="554" y="336"/>
                  </a:lnTo>
                  <a:lnTo>
                    <a:pt x="552" y="336"/>
                  </a:lnTo>
                  <a:lnTo>
                    <a:pt x="552" y="335"/>
                  </a:lnTo>
                  <a:lnTo>
                    <a:pt x="551" y="335"/>
                  </a:lnTo>
                  <a:lnTo>
                    <a:pt x="549" y="335"/>
                  </a:lnTo>
                  <a:lnTo>
                    <a:pt x="547" y="335"/>
                  </a:lnTo>
                  <a:lnTo>
                    <a:pt x="546" y="335"/>
                  </a:lnTo>
                  <a:lnTo>
                    <a:pt x="544" y="335"/>
                  </a:lnTo>
                  <a:lnTo>
                    <a:pt x="542" y="333"/>
                  </a:lnTo>
                  <a:lnTo>
                    <a:pt x="541" y="333"/>
                  </a:lnTo>
                  <a:lnTo>
                    <a:pt x="539" y="333"/>
                  </a:lnTo>
                  <a:lnTo>
                    <a:pt x="537" y="333"/>
                  </a:lnTo>
                  <a:lnTo>
                    <a:pt x="536" y="333"/>
                  </a:lnTo>
                  <a:lnTo>
                    <a:pt x="534" y="333"/>
                  </a:lnTo>
                  <a:lnTo>
                    <a:pt x="534" y="331"/>
                  </a:lnTo>
                  <a:lnTo>
                    <a:pt x="532" y="331"/>
                  </a:lnTo>
                  <a:lnTo>
                    <a:pt x="532" y="333"/>
                  </a:lnTo>
                  <a:lnTo>
                    <a:pt x="531" y="333"/>
                  </a:lnTo>
                  <a:lnTo>
                    <a:pt x="529" y="333"/>
                  </a:lnTo>
                  <a:lnTo>
                    <a:pt x="527" y="333"/>
                  </a:lnTo>
                  <a:lnTo>
                    <a:pt x="527" y="335"/>
                  </a:lnTo>
                  <a:lnTo>
                    <a:pt x="526" y="335"/>
                  </a:lnTo>
                  <a:lnTo>
                    <a:pt x="524" y="335"/>
                  </a:lnTo>
                  <a:lnTo>
                    <a:pt x="522" y="335"/>
                  </a:lnTo>
                  <a:lnTo>
                    <a:pt x="521" y="336"/>
                  </a:lnTo>
                  <a:lnTo>
                    <a:pt x="519" y="336"/>
                  </a:lnTo>
                  <a:lnTo>
                    <a:pt x="518" y="338"/>
                  </a:lnTo>
                  <a:lnTo>
                    <a:pt x="516" y="338"/>
                  </a:lnTo>
                  <a:lnTo>
                    <a:pt x="514" y="338"/>
                  </a:lnTo>
                  <a:lnTo>
                    <a:pt x="513" y="338"/>
                  </a:lnTo>
                  <a:lnTo>
                    <a:pt x="513" y="340"/>
                  </a:lnTo>
                  <a:lnTo>
                    <a:pt x="511" y="340"/>
                  </a:lnTo>
                  <a:lnTo>
                    <a:pt x="508" y="341"/>
                  </a:lnTo>
                  <a:lnTo>
                    <a:pt x="508" y="343"/>
                  </a:lnTo>
                  <a:lnTo>
                    <a:pt x="506" y="343"/>
                  </a:lnTo>
                  <a:lnTo>
                    <a:pt x="504" y="343"/>
                  </a:lnTo>
                  <a:lnTo>
                    <a:pt x="503" y="345"/>
                  </a:lnTo>
                  <a:lnTo>
                    <a:pt x="501" y="345"/>
                  </a:lnTo>
                  <a:lnTo>
                    <a:pt x="501" y="346"/>
                  </a:lnTo>
                  <a:lnTo>
                    <a:pt x="499" y="346"/>
                  </a:lnTo>
                  <a:lnTo>
                    <a:pt x="499" y="348"/>
                  </a:lnTo>
                  <a:lnTo>
                    <a:pt x="498" y="348"/>
                  </a:lnTo>
                  <a:lnTo>
                    <a:pt x="496" y="348"/>
                  </a:lnTo>
                  <a:lnTo>
                    <a:pt x="496" y="350"/>
                  </a:lnTo>
                  <a:lnTo>
                    <a:pt x="494" y="351"/>
                  </a:lnTo>
                  <a:lnTo>
                    <a:pt x="493" y="353"/>
                  </a:lnTo>
                  <a:lnTo>
                    <a:pt x="493" y="354"/>
                  </a:lnTo>
                  <a:lnTo>
                    <a:pt x="493" y="356"/>
                  </a:lnTo>
                  <a:lnTo>
                    <a:pt x="493" y="358"/>
                  </a:lnTo>
                  <a:lnTo>
                    <a:pt x="491" y="359"/>
                  </a:lnTo>
                  <a:lnTo>
                    <a:pt x="491" y="361"/>
                  </a:lnTo>
                  <a:lnTo>
                    <a:pt x="491" y="363"/>
                  </a:lnTo>
                  <a:lnTo>
                    <a:pt x="489" y="363"/>
                  </a:lnTo>
                  <a:lnTo>
                    <a:pt x="489" y="364"/>
                  </a:lnTo>
                  <a:lnTo>
                    <a:pt x="489" y="366"/>
                  </a:lnTo>
                  <a:lnTo>
                    <a:pt x="489" y="368"/>
                  </a:lnTo>
                  <a:lnTo>
                    <a:pt x="491" y="369"/>
                  </a:lnTo>
                  <a:lnTo>
                    <a:pt x="491" y="371"/>
                  </a:lnTo>
                  <a:lnTo>
                    <a:pt x="491" y="373"/>
                  </a:lnTo>
                  <a:lnTo>
                    <a:pt x="491" y="374"/>
                  </a:lnTo>
                  <a:lnTo>
                    <a:pt x="491" y="376"/>
                  </a:lnTo>
                  <a:lnTo>
                    <a:pt x="491" y="378"/>
                  </a:lnTo>
                  <a:lnTo>
                    <a:pt x="491" y="379"/>
                  </a:lnTo>
                  <a:lnTo>
                    <a:pt x="491" y="381"/>
                  </a:lnTo>
                  <a:lnTo>
                    <a:pt x="493" y="381"/>
                  </a:lnTo>
                  <a:lnTo>
                    <a:pt x="493" y="383"/>
                  </a:lnTo>
                  <a:lnTo>
                    <a:pt x="494" y="384"/>
                  </a:lnTo>
                  <a:lnTo>
                    <a:pt x="494" y="386"/>
                  </a:lnTo>
                  <a:lnTo>
                    <a:pt x="496" y="386"/>
                  </a:lnTo>
                  <a:lnTo>
                    <a:pt x="496" y="387"/>
                  </a:lnTo>
                  <a:lnTo>
                    <a:pt x="498" y="387"/>
                  </a:lnTo>
                  <a:lnTo>
                    <a:pt x="498" y="389"/>
                  </a:lnTo>
                  <a:lnTo>
                    <a:pt x="498" y="391"/>
                  </a:lnTo>
                  <a:lnTo>
                    <a:pt x="498" y="392"/>
                  </a:lnTo>
                  <a:lnTo>
                    <a:pt x="499" y="392"/>
                  </a:lnTo>
                  <a:lnTo>
                    <a:pt x="499" y="394"/>
                  </a:lnTo>
                  <a:lnTo>
                    <a:pt x="498" y="396"/>
                  </a:lnTo>
                  <a:lnTo>
                    <a:pt x="498" y="397"/>
                  </a:lnTo>
                  <a:lnTo>
                    <a:pt x="498" y="399"/>
                  </a:lnTo>
                  <a:lnTo>
                    <a:pt x="498" y="401"/>
                  </a:lnTo>
                  <a:lnTo>
                    <a:pt x="498" y="402"/>
                  </a:lnTo>
                  <a:lnTo>
                    <a:pt x="498" y="406"/>
                  </a:lnTo>
                  <a:lnTo>
                    <a:pt x="496" y="407"/>
                  </a:lnTo>
                  <a:lnTo>
                    <a:pt x="496" y="409"/>
                  </a:lnTo>
                  <a:lnTo>
                    <a:pt x="496" y="412"/>
                  </a:lnTo>
                  <a:lnTo>
                    <a:pt x="494" y="414"/>
                  </a:lnTo>
                  <a:lnTo>
                    <a:pt x="494" y="416"/>
                  </a:lnTo>
                  <a:lnTo>
                    <a:pt x="494" y="417"/>
                  </a:lnTo>
                  <a:lnTo>
                    <a:pt x="494" y="419"/>
                  </a:lnTo>
                  <a:lnTo>
                    <a:pt x="494" y="420"/>
                  </a:lnTo>
                  <a:lnTo>
                    <a:pt x="494" y="422"/>
                  </a:lnTo>
                  <a:lnTo>
                    <a:pt x="494" y="424"/>
                  </a:lnTo>
                  <a:lnTo>
                    <a:pt x="494" y="425"/>
                  </a:lnTo>
                  <a:lnTo>
                    <a:pt x="494" y="427"/>
                  </a:lnTo>
                  <a:lnTo>
                    <a:pt x="494" y="429"/>
                  </a:lnTo>
                  <a:lnTo>
                    <a:pt x="493" y="430"/>
                  </a:lnTo>
                  <a:lnTo>
                    <a:pt x="491" y="432"/>
                  </a:lnTo>
                  <a:lnTo>
                    <a:pt x="491" y="434"/>
                  </a:lnTo>
                  <a:lnTo>
                    <a:pt x="489" y="435"/>
                  </a:lnTo>
                  <a:lnTo>
                    <a:pt x="489" y="437"/>
                  </a:lnTo>
                  <a:lnTo>
                    <a:pt x="488" y="439"/>
                  </a:lnTo>
                  <a:lnTo>
                    <a:pt x="488" y="440"/>
                  </a:lnTo>
                  <a:lnTo>
                    <a:pt x="488" y="442"/>
                  </a:lnTo>
                  <a:lnTo>
                    <a:pt x="486" y="444"/>
                  </a:lnTo>
                  <a:lnTo>
                    <a:pt x="486" y="445"/>
                  </a:lnTo>
                  <a:lnTo>
                    <a:pt x="486" y="447"/>
                  </a:lnTo>
                  <a:lnTo>
                    <a:pt x="486" y="449"/>
                  </a:lnTo>
                  <a:lnTo>
                    <a:pt x="486" y="450"/>
                  </a:lnTo>
                  <a:lnTo>
                    <a:pt x="486" y="452"/>
                  </a:lnTo>
                  <a:lnTo>
                    <a:pt x="486" y="453"/>
                  </a:lnTo>
                  <a:lnTo>
                    <a:pt x="486" y="455"/>
                  </a:lnTo>
                  <a:lnTo>
                    <a:pt x="486" y="458"/>
                  </a:lnTo>
                  <a:lnTo>
                    <a:pt x="486" y="460"/>
                  </a:lnTo>
                  <a:lnTo>
                    <a:pt x="486" y="462"/>
                  </a:lnTo>
                  <a:lnTo>
                    <a:pt x="486" y="463"/>
                  </a:lnTo>
                  <a:lnTo>
                    <a:pt x="486" y="465"/>
                  </a:lnTo>
                  <a:lnTo>
                    <a:pt x="486" y="467"/>
                  </a:lnTo>
                  <a:lnTo>
                    <a:pt x="488" y="467"/>
                  </a:lnTo>
                  <a:lnTo>
                    <a:pt x="488" y="468"/>
                  </a:lnTo>
                  <a:lnTo>
                    <a:pt x="488" y="470"/>
                  </a:lnTo>
                  <a:lnTo>
                    <a:pt x="488" y="472"/>
                  </a:lnTo>
                  <a:lnTo>
                    <a:pt x="488" y="473"/>
                  </a:lnTo>
                  <a:lnTo>
                    <a:pt x="486" y="475"/>
                  </a:lnTo>
                  <a:lnTo>
                    <a:pt x="488" y="475"/>
                  </a:lnTo>
                  <a:lnTo>
                    <a:pt x="486" y="477"/>
                  </a:lnTo>
                  <a:lnTo>
                    <a:pt x="486" y="478"/>
                  </a:lnTo>
                  <a:lnTo>
                    <a:pt x="486" y="480"/>
                  </a:lnTo>
                  <a:lnTo>
                    <a:pt x="486" y="482"/>
                  </a:lnTo>
                  <a:lnTo>
                    <a:pt x="485" y="483"/>
                  </a:lnTo>
                  <a:lnTo>
                    <a:pt x="485" y="485"/>
                  </a:lnTo>
                  <a:lnTo>
                    <a:pt x="485" y="486"/>
                  </a:lnTo>
                  <a:lnTo>
                    <a:pt x="485" y="488"/>
                  </a:lnTo>
                  <a:lnTo>
                    <a:pt x="485" y="491"/>
                  </a:lnTo>
                  <a:lnTo>
                    <a:pt x="485" y="493"/>
                  </a:lnTo>
                  <a:lnTo>
                    <a:pt x="485" y="495"/>
                  </a:lnTo>
                  <a:lnTo>
                    <a:pt x="485" y="496"/>
                  </a:lnTo>
                  <a:lnTo>
                    <a:pt x="485" y="498"/>
                  </a:lnTo>
                  <a:lnTo>
                    <a:pt x="485" y="500"/>
                  </a:lnTo>
                  <a:lnTo>
                    <a:pt x="485" y="501"/>
                  </a:lnTo>
                  <a:lnTo>
                    <a:pt x="485" y="503"/>
                  </a:lnTo>
                  <a:lnTo>
                    <a:pt x="485" y="505"/>
                  </a:lnTo>
                  <a:lnTo>
                    <a:pt x="485" y="506"/>
                  </a:lnTo>
                  <a:lnTo>
                    <a:pt x="485" y="508"/>
                  </a:lnTo>
                  <a:lnTo>
                    <a:pt x="483" y="511"/>
                  </a:lnTo>
                  <a:lnTo>
                    <a:pt x="483" y="513"/>
                  </a:lnTo>
                  <a:lnTo>
                    <a:pt x="483" y="515"/>
                  </a:lnTo>
                  <a:lnTo>
                    <a:pt x="483" y="516"/>
                  </a:lnTo>
                  <a:lnTo>
                    <a:pt x="483" y="518"/>
                  </a:lnTo>
                  <a:lnTo>
                    <a:pt x="481" y="518"/>
                  </a:lnTo>
                  <a:lnTo>
                    <a:pt x="481" y="521"/>
                  </a:lnTo>
                  <a:lnTo>
                    <a:pt x="481" y="523"/>
                  </a:lnTo>
                  <a:lnTo>
                    <a:pt x="480" y="524"/>
                  </a:lnTo>
                  <a:lnTo>
                    <a:pt x="480" y="526"/>
                  </a:lnTo>
                  <a:lnTo>
                    <a:pt x="478" y="528"/>
                  </a:lnTo>
                  <a:lnTo>
                    <a:pt x="478" y="529"/>
                  </a:lnTo>
                  <a:lnTo>
                    <a:pt x="476" y="529"/>
                  </a:lnTo>
                  <a:lnTo>
                    <a:pt x="476" y="531"/>
                  </a:lnTo>
                  <a:lnTo>
                    <a:pt x="476" y="533"/>
                  </a:lnTo>
                  <a:lnTo>
                    <a:pt x="475" y="534"/>
                  </a:lnTo>
                  <a:lnTo>
                    <a:pt x="473" y="536"/>
                  </a:lnTo>
                  <a:lnTo>
                    <a:pt x="473" y="538"/>
                  </a:lnTo>
                  <a:lnTo>
                    <a:pt x="471" y="539"/>
                  </a:lnTo>
                  <a:lnTo>
                    <a:pt x="470" y="541"/>
                  </a:lnTo>
                  <a:lnTo>
                    <a:pt x="468" y="543"/>
                  </a:lnTo>
                  <a:lnTo>
                    <a:pt x="466" y="544"/>
                  </a:lnTo>
                  <a:lnTo>
                    <a:pt x="466" y="546"/>
                  </a:lnTo>
                  <a:lnTo>
                    <a:pt x="465" y="548"/>
                  </a:lnTo>
                  <a:lnTo>
                    <a:pt x="463" y="549"/>
                  </a:lnTo>
                  <a:lnTo>
                    <a:pt x="461" y="551"/>
                  </a:lnTo>
                  <a:lnTo>
                    <a:pt x="461" y="552"/>
                  </a:lnTo>
                  <a:lnTo>
                    <a:pt x="460" y="554"/>
                  </a:lnTo>
                  <a:lnTo>
                    <a:pt x="458" y="557"/>
                  </a:lnTo>
                  <a:lnTo>
                    <a:pt x="458" y="561"/>
                  </a:lnTo>
                  <a:lnTo>
                    <a:pt x="458" y="564"/>
                  </a:lnTo>
                  <a:lnTo>
                    <a:pt x="458" y="566"/>
                  </a:lnTo>
                  <a:lnTo>
                    <a:pt x="458" y="567"/>
                  </a:lnTo>
                  <a:lnTo>
                    <a:pt x="458" y="571"/>
                  </a:lnTo>
                  <a:lnTo>
                    <a:pt x="456" y="571"/>
                  </a:lnTo>
                  <a:lnTo>
                    <a:pt x="455" y="571"/>
                  </a:lnTo>
                  <a:lnTo>
                    <a:pt x="453" y="572"/>
                  </a:lnTo>
                  <a:lnTo>
                    <a:pt x="452" y="572"/>
                  </a:lnTo>
                  <a:lnTo>
                    <a:pt x="452" y="574"/>
                  </a:lnTo>
                  <a:lnTo>
                    <a:pt x="450" y="574"/>
                  </a:lnTo>
                  <a:lnTo>
                    <a:pt x="448" y="574"/>
                  </a:lnTo>
                  <a:lnTo>
                    <a:pt x="447" y="574"/>
                  </a:lnTo>
                  <a:lnTo>
                    <a:pt x="448" y="576"/>
                  </a:lnTo>
                  <a:lnTo>
                    <a:pt x="448" y="577"/>
                  </a:lnTo>
                  <a:lnTo>
                    <a:pt x="447" y="577"/>
                  </a:lnTo>
                  <a:lnTo>
                    <a:pt x="445" y="579"/>
                  </a:lnTo>
                  <a:lnTo>
                    <a:pt x="443" y="579"/>
                  </a:lnTo>
                  <a:lnTo>
                    <a:pt x="443" y="577"/>
                  </a:lnTo>
                  <a:lnTo>
                    <a:pt x="443" y="576"/>
                  </a:lnTo>
                  <a:lnTo>
                    <a:pt x="442" y="574"/>
                  </a:lnTo>
                  <a:lnTo>
                    <a:pt x="442" y="572"/>
                  </a:lnTo>
                  <a:lnTo>
                    <a:pt x="442" y="571"/>
                  </a:lnTo>
                  <a:lnTo>
                    <a:pt x="440" y="571"/>
                  </a:lnTo>
                  <a:lnTo>
                    <a:pt x="438" y="569"/>
                  </a:lnTo>
                  <a:lnTo>
                    <a:pt x="437" y="569"/>
                  </a:lnTo>
                  <a:lnTo>
                    <a:pt x="437" y="567"/>
                  </a:lnTo>
                  <a:lnTo>
                    <a:pt x="437" y="566"/>
                  </a:lnTo>
                  <a:lnTo>
                    <a:pt x="437" y="564"/>
                  </a:lnTo>
                  <a:lnTo>
                    <a:pt x="438" y="564"/>
                  </a:lnTo>
                  <a:lnTo>
                    <a:pt x="438" y="562"/>
                  </a:lnTo>
                  <a:lnTo>
                    <a:pt x="440" y="559"/>
                  </a:lnTo>
                  <a:lnTo>
                    <a:pt x="440" y="557"/>
                  </a:lnTo>
                  <a:lnTo>
                    <a:pt x="440" y="556"/>
                  </a:lnTo>
                  <a:lnTo>
                    <a:pt x="438" y="557"/>
                  </a:lnTo>
                  <a:lnTo>
                    <a:pt x="437" y="557"/>
                  </a:lnTo>
                  <a:lnTo>
                    <a:pt x="435" y="557"/>
                  </a:lnTo>
                  <a:lnTo>
                    <a:pt x="435" y="556"/>
                  </a:lnTo>
                  <a:lnTo>
                    <a:pt x="435" y="554"/>
                  </a:lnTo>
                  <a:lnTo>
                    <a:pt x="437" y="552"/>
                  </a:lnTo>
                  <a:lnTo>
                    <a:pt x="435" y="552"/>
                  </a:lnTo>
                  <a:lnTo>
                    <a:pt x="433" y="552"/>
                  </a:lnTo>
                  <a:lnTo>
                    <a:pt x="432" y="554"/>
                  </a:lnTo>
                  <a:lnTo>
                    <a:pt x="430" y="554"/>
                  </a:lnTo>
                  <a:lnTo>
                    <a:pt x="430" y="552"/>
                  </a:lnTo>
                  <a:lnTo>
                    <a:pt x="428" y="552"/>
                  </a:lnTo>
                  <a:lnTo>
                    <a:pt x="428" y="551"/>
                  </a:lnTo>
                  <a:lnTo>
                    <a:pt x="428" y="549"/>
                  </a:lnTo>
                  <a:lnTo>
                    <a:pt x="430" y="548"/>
                  </a:lnTo>
                  <a:lnTo>
                    <a:pt x="428" y="546"/>
                  </a:lnTo>
                  <a:lnTo>
                    <a:pt x="427" y="546"/>
                  </a:lnTo>
                  <a:lnTo>
                    <a:pt x="425" y="546"/>
                  </a:lnTo>
                  <a:lnTo>
                    <a:pt x="425" y="544"/>
                  </a:lnTo>
                  <a:lnTo>
                    <a:pt x="425" y="543"/>
                  </a:lnTo>
                  <a:lnTo>
                    <a:pt x="425" y="541"/>
                  </a:lnTo>
                  <a:lnTo>
                    <a:pt x="427" y="541"/>
                  </a:lnTo>
                  <a:lnTo>
                    <a:pt x="427" y="539"/>
                  </a:lnTo>
                  <a:lnTo>
                    <a:pt x="427" y="538"/>
                  </a:lnTo>
                  <a:lnTo>
                    <a:pt x="425" y="538"/>
                  </a:lnTo>
                  <a:lnTo>
                    <a:pt x="424" y="539"/>
                  </a:lnTo>
                  <a:lnTo>
                    <a:pt x="424" y="541"/>
                  </a:lnTo>
                  <a:lnTo>
                    <a:pt x="422" y="543"/>
                  </a:lnTo>
                  <a:lnTo>
                    <a:pt x="420" y="544"/>
                  </a:lnTo>
                  <a:lnTo>
                    <a:pt x="419" y="546"/>
                  </a:lnTo>
                  <a:lnTo>
                    <a:pt x="417" y="544"/>
                  </a:lnTo>
                  <a:lnTo>
                    <a:pt x="415" y="544"/>
                  </a:lnTo>
                  <a:lnTo>
                    <a:pt x="414" y="543"/>
                  </a:lnTo>
                  <a:lnTo>
                    <a:pt x="414" y="541"/>
                  </a:lnTo>
                  <a:lnTo>
                    <a:pt x="414" y="539"/>
                  </a:lnTo>
                  <a:lnTo>
                    <a:pt x="414" y="538"/>
                  </a:lnTo>
                  <a:lnTo>
                    <a:pt x="412" y="538"/>
                  </a:lnTo>
                  <a:lnTo>
                    <a:pt x="412" y="536"/>
                  </a:lnTo>
                  <a:lnTo>
                    <a:pt x="410" y="534"/>
                  </a:lnTo>
                  <a:lnTo>
                    <a:pt x="410" y="533"/>
                  </a:lnTo>
                  <a:lnTo>
                    <a:pt x="412" y="531"/>
                  </a:lnTo>
                  <a:lnTo>
                    <a:pt x="414" y="531"/>
                  </a:lnTo>
                  <a:lnTo>
                    <a:pt x="415" y="529"/>
                  </a:lnTo>
                  <a:lnTo>
                    <a:pt x="415" y="528"/>
                  </a:lnTo>
                  <a:lnTo>
                    <a:pt x="414" y="528"/>
                  </a:lnTo>
                  <a:lnTo>
                    <a:pt x="412" y="528"/>
                  </a:lnTo>
                  <a:lnTo>
                    <a:pt x="412" y="526"/>
                  </a:lnTo>
                  <a:lnTo>
                    <a:pt x="412" y="524"/>
                  </a:lnTo>
                  <a:lnTo>
                    <a:pt x="410" y="523"/>
                  </a:lnTo>
                  <a:lnTo>
                    <a:pt x="410" y="521"/>
                  </a:lnTo>
                  <a:lnTo>
                    <a:pt x="410" y="519"/>
                  </a:lnTo>
                  <a:lnTo>
                    <a:pt x="410" y="518"/>
                  </a:lnTo>
                  <a:lnTo>
                    <a:pt x="410" y="516"/>
                  </a:lnTo>
                  <a:lnTo>
                    <a:pt x="409" y="516"/>
                  </a:lnTo>
                  <a:lnTo>
                    <a:pt x="409" y="515"/>
                  </a:lnTo>
                  <a:lnTo>
                    <a:pt x="407" y="515"/>
                  </a:lnTo>
                  <a:lnTo>
                    <a:pt x="405" y="513"/>
                  </a:lnTo>
                  <a:lnTo>
                    <a:pt x="405" y="511"/>
                  </a:lnTo>
                  <a:lnTo>
                    <a:pt x="407" y="511"/>
                  </a:lnTo>
                  <a:lnTo>
                    <a:pt x="407" y="510"/>
                  </a:lnTo>
                  <a:lnTo>
                    <a:pt x="409" y="510"/>
                  </a:lnTo>
                  <a:lnTo>
                    <a:pt x="407" y="508"/>
                  </a:lnTo>
                  <a:lnTo>
                    <a:pt x="405" y="508"/>
                  </a:lnTo>
                  <a:lnTo>
                    <a:pt x="404" y="506"/>
                  </a:lnTo>
                  <a:lnTo>
                    <a:pt x="402" y="505"/>
                  </a:lnTo>
                  <a:lnTo>
                    <a:pt x="402" y="503"/>
                  </a:lnTo>
                  <a:lnTo>
                    <a:pt x="402" y="501"/>
                  </a:lnTo>
                  <a:lnTo>
                    <a:pt x="400" y="501"/>
                  </a:lnTo>
                  <a:lnTo>
                    <a:pt x="399" y="501"/>
                  </a:lnTo>
                  <a:lnTo>
                    <a:pt x="397" y="500"/>
                  </a:lnTo>
                  <a:lnTo>
                    <a:pt x="397" y="501"/>
                  </a:lnTo>
                  <a:lnTo>
                    <a:pt x="395" y="501"/>
                  </a:lnTo>
                  <a:lnTo>
                    <a:pt x="395" y="500"/>
                  </a:lnTo>
                  <a:lnTo>
                    <a:pt x="394" y="498"/>
                  </a:lnTo>
                  <a:lnTo>
                    <a:pt x="395" y="496"/>
                  </a:lnTo>
                  <a:lnTo>
                    <a:pt x="394" y="495"/>
                  </a:lnTo>
                  <a:lnTo>
                    <a:pt x="392" y="493"/>
                  </a:lnTo>
                  <a:lnTo>
                    <a:pt x="391" y="493"/>
                  </a:lnTo>
                  <a:lnTo>
                    <a:pt x="391" y="491"/>
                  </a:lnTo>
                  <a:lnTo>
                    <a:pt x="389" y="491"/>
                  </a:lnTo>
                  <a:lnTo>
                    <a:pt x="389" y="493"/>
                  </a:lnTo>
                  <a:lnTo>
                    <a:pt x="387" y="495"/>
                  </a:lnTo>
                  <a:lnTo>
                    <a:pt x="387" y="496"/>
                  </a:lnTo>
                  <a:lnTo>
                    <a:pt x="386" y="496"/>
                  </a:lnTo>
                  <a:lnTo>
                    <a:pt x="384" y="496"/>
                  </a:lnTo>
                  <a:lnTo>
                    <a:pt x="382" y="495"/>
                  </a:lnTo>
                  <a:lnTo>
                    <a:pt x="381" y="495"/>
                  </a:lnTo>
                  <a:lnTo>
                    <a:pt x="381" y="493"/>
                  </a:lnTo>
                  <a:lnTo>
                    <a:pt x="379" y="493"/>
                  </a:lnTo>
                  <a:lnTo>
                    <a:pt x="379" y="491"/>
                  </a:lnTo>
                  <a:lnTo>
                    <a:pt x="381" y="491"/>
                  </a:lnTo>
                  <a:lnTo>
                    <a:pt x="382" y="490"/>
                  </a:lnTo>
                  <a:lnTo>
                    <a:pt x="381" y="490"/>
                  </a:lnTo>
                  <a:lnTo>
                    <a:pt x="379" y="490"/>
                  </a:lnTo>
                  <a:lnTo>
                    <a:pt x="379" y="488"/>
                  </a:lnTo>
                  <a:lnTo>
                    <a:pt x="379" y="486"/>
                  </a:lnTo>
                  <a:lnTo>
                    <a:pt x="379" y="485"/>
                  </a:lnTo>
                  <a:lnTo>
                    <a:pt x="377" y="483"/>
                  </a:lnTo>
                  <a:lnTo>
                    <a:pt x="377" y="482"/>
                  </a:lnTo>
                  <a:lnTo>
                    <a:pt x="376" y="482"/>
                  </a:lnTo>
                  <a:lnTo>
                    <a:pt x="374" y="483"/>
                  </a:lnTo>
                  <a:lnTo>
                    <a:pt x="374" y="485"/>
                  </a:lnTo>
                  <a:lnTo>
                    <a:pt x="376" y="486"/>
                  </a:lnTo>
                  <a:lnTo>
                    <a:pt x="374" y="486"/>
                  </a:lnTo>
                  <a:lnTo>
                    <a:pt x="374" y="488"/>
                  </a:lnTo>
                  <a:lnTo>
                    <a:pt x="374" y="486"/>
                  </a:lnTo>
                  <a:lnTo>
                    <a:pt x="372" y="486"/>
                  </a:lnTo>
                  <a:lnTo>
                    <a:pt x="371" y="486"/>
                  </a:lnTo>
                  <a:lnTo>
                    <a:pt x="369" y="485"/>
                  </a:lnTo>
                  <a:lnTo>
                    <a:pt x="367" y="485"/>
                  </a:lnTo>
                  <a:lnTo>
                    <a:pt x="366" y="485"/>
                  </a:lnTo>
                  <a:lnTo>
                    <a:pt x="364" y="485"/>
                  </a:lnTo>
                  <a:lnTo>
                    <a:pt x="364" y="488"/>
                  </a:lnTo>
                  <a:lnTo>
                    <a:pt x="364" y="490"/>
                  </a:lnTo>
                  <a:lnTo>
                    <a:pt x="362" y="490"/>
                  </a:lnTo>
                  <a:lnTo>
                    <a:pt x="361" y="490"/>
                  </a:lnTo>
                  <a:lnTo>
                    <a:pt x="359" y="490"/>
                  </a:lnTo>
                  <a:lnTo>
                    <a:pt x="359" y="488"/>
                  </a:lnTo>
                  <a:lnTo>
                    <a:pt x="358" y="486"/>
                  </a:lnTo>
                  <a:lnTo>
                    <a:pt x="358" y="485"/>
                  </a:lnTo>
                  <a:lnTo>
                    <a:pt x="359" y="483"/>
                  </a:lnTo>
                  <a:lnTo>
                    <a:pt x="358" y="483"/>
                  </a:lnTo>
                  <a:lnTo>
                    <a:pt x="356" y="483"/>
                  </a:lnTo>
                  <a:lnTo>
                    <a:pt x="354" y="482"/>
                  </a:lnTo>
                  <a:lnTo>
                    <a:pt x="354" y="483"/>
                  </a:lnTo>
                  <a:lnTo>
                    <a:pt x="356" y="485"/>
                  </a:lnTo>
                  <a:lnTo>
                    <a:pt x="356" y="486"/>
                  </a:lnTo>
                  <a:lnTo>
                    <a:pt x="356" y="488"/>
                  </a:lnTo>
                  <a:lnTo>
                    <a:pt x="354" y="488"/>
                  </a:lnTo>
                  <a:lnTo>
                    <a:pt x="353" y="488"/>
                  </a:lnTo>
                  <a:lnTo>
                    <a:pt x="351" y="486"/>
                  </a:lnTo>
                  <a:lnTo>
                    <a:pt x="349" y="486"/>
                  </a:lnTo>
                  <a:lnTo>
                    <a:pt x="349" y="485"/>
                  </a:lnTo>
                  <a:lnTo>
                    <a:pt x="348" y="486"/>
                  </a:lnTo>
                  <a:lnTo>
                    <a:pt x="348" y="488"/>
                  </a:lnTo>
                  <a:lnTo>
                    <a:pt x="348" y="490"/>
                  </a:lnTo>
                  <a:lnTo>
                    <a:pt x="348" y="491"/>
                  </a:lnTo>
                  <a:lnTo>
                    <a:pt x="348" y="493"/>
                  </a:lnTo>
                  <a:lnTo>
                    <a:pt x="348" y="495"/>
                  </a:lnTo>
                  <a:lnTo>
                    <a:pt x="346" y="495"/>
                  </a:lnTo>
                  <a:lnTo>
                    <a:pt x="344" y="495"/>
                  </a:lnTo>
                  <a:lnTo>
                    <a:pt x="343" y="495"/>
                  </a:lnTo>
                  <a:lnTo>
                    <a:pt x="341" y="493"/>
                  </a:lnTo>
                  <a:lnTo>
                    <a:pt x="339" y="491"/>
                  </a:lnTo>
                  <a:lnTo>
                    <a:pt x="338" y="491"/>
                  </a:lnTo>
                  <a:lnTo>
                    <a:pt x="336" y="493"/>
                  </a:lnTo>
                  <a:lnTo>
                    <a:pt x="336" y="495"/>
                  </a:lnTo>
                  <a:lnTo>
                    <a:pt x="334" y="496"/>
                  </a:lnTo>
                  <a:lnTo>
                    <a:pt x="334" y="498"/>
                  </a:lnTo>
                  <a:lnTo>
                    <a:pt x="333" y="498"/>
                  </a:lnTo>
                  <a:lnTo>
                    <a:pt x="331" y="500"/>
                  </a:lnTo>
                  <a:lnTo>
                    <a:pt x="329" y="501"/>
                  </a:lnTo>
                  <a:lnTo>
                    <a:pt x="329" y="503"/>
                  </a:lnTo>
                  <a:lnTo>
                    <a:pt x="328" y="503"/>
                  </a:lnTo>
                  <a:lnTo>
                    <a:pt x="328" y="505"/>
                  </a:lnTo>
                  <a:lnTo>
                    <a:pt x="326" y="505"/>
                  </a:lnTo>
                  <a:lnTo>
                    <a:pt x="326" y="503"/>
                  </a:lnTo>
                  <a:lnTo>
                    <a:pt x="325" y="501"/>
                  </a:lnTo>
                  <a:lnTo>
                    <a:pt x="323" y="503"/>
                  </a:lnTo>
                  <a:lnTo>
                    <a:pt x="321" y="505"/>
                  </a:lnTo>
                  <a:lnTo>
                    <a:pt x="320" y="505"/>
                  </a:lnTo>
                  <a:lnTo>
                    <a:pt x="318" y="505"/>
                  </a:lnTo>
                  <a:lnTo>
                    <a:pt x="318" y="503"/>
                  </a:lnTo>
                  <a:lnTo>
                    <a:pt x="318" y="501"/>
                  </a:lnTo>
                  <a:lnTo>
                    <a:pt x="316" y="501"/>
                  </a:lnTo>
                  <a:lnTo>
                    <a:pt x="316" y="500"/>
                  </a:lnTo>
                  <a:lnTo>
                    <a:pt x="315" y="501"/>
                  </a:lnTo>
                  <a:lnTo>
                    <a:pt x="315" y="503"/>
                  </a:lnTo>
                  <a:lnTo>
                    <a:pt x="313" y="503"/>
                  </a:lnTo>
                  <a:lnTo>
                    <a:pt x="313" y="505"/>
                  </a:lnTo>
                  <a:lnTo>
                    <a:pt x="311" y="505"/>
                  </a:lnTo>
                  <a:lnTo>
                    <a:pt x="310" y="503"/>
                  </a:lnTo>
                  <a:lnTo>
                    <a:pt x="308" y="501"/>
                  </a:lnTo>
                  <a:lnTo>
                    <a:pt x="306" y="503"/>
                  </a:lnTo>
                  <a:lnTo>
                    <a:pt x="308" y="505"/>
                  </a:lnTo>
                  <a:lnTo>
                    <a:pt x="308" y="506"/>
                  </a:lnTo>
                  <a:lnTo>
                    <a:pt x="310" y="508"/>
                  </a:lnTo>
                  <a:lnTo>
                    <a:pt x="310" y="510"/>
                  </a:lnTo>
                  <a:lnTo>
                    <a:pt x="308" y="511"/>
                  </a:lnTo>
                  <a:lnTo>
                    <a:pt x="308" y="510"/>
                  </a:lnTo>
                  <a:lnTo>
                    <a:pt x="306" y="510"/>
                  </a:lnTo>
                  <a:lnTo>
                    <a:pt x="305" y="508"/>
                  </a:lnTo>
                  <a:lnTo>
                    <a:pt x="303" y="508"/>
                  </a:lnTo>
                  <a:lnTo>
                    <a:pt x="303" y="510"/>
                  </a:lnTo>
                  <a:lnTo>
                    <a:pt x="303" y="511"/>
                  </a:lnTo>
                  <a:lnTo>
                    <a:pt x="305" y="511"/>
                  </a:lnTo>
                  <a:lnTo>
                    <a:pt x="306" y="513"/>
                  </a:lnTo>
                  <a:lnTo>
                    <a:pt x="308" y="515"/>
                  </a:lnTo>
                  <a:lnTo>
                    <a:pt x="306" y="516"/>
                  </a:lnTo>
                  <a:lnTo>
                    <a:pt x="305" y="516"/>
                  </a:lnTo>
                  <a:lnTo>
                    <a:pt x="303" y="518"/>
                  </a:lnTo>
                  <a:lnTo>
                    <a:pt x="301" y="516"/>
                  </a:lnTo>
                  <a:lnTo>
                    <a:pt x="301" y="515"/>
                  </a:lnTo>
                  <a:lnTo>
                    <a:pt x="301" y="513"/>
                  </a:lnTo>
                  <a:lnTo>
                    <a:pt x="301" y="511"/>
                  </a:lnTo>
                  <a:lnTo>
                    <a:pt x="300" y="511"/>
                  </a:lnTo>
                  <a:lnTo>
                    <a:pt x="298" y="511"/>
                  </a:lnTo>
                  <a:lnTo>
                    <a:pt x="297" y="513"/>
                  </a:lnTo>
                  <a:lnTo>
                    <a:pt x="297" y="515"/>
                  </a:lnTo>
                  <a:lnTo>
                    <a:pt x="295" y="515"/>
                  </a:lnTo>
                  <a:lnTo>
                    <a:pt x="295" y="516"/>
                  </a:lnTo>
                  <a:lnTo>
                    <a:pt x="293" y="518"/>
                  </a:lnTo>
                  <a:lnTo>
                    <a:pt x="292" y="519"/>
                  </a:lnTo>
                  <a:lnTo>
                    <a:pt x="292" y="521"/>
                  </a:lnTo>
                  <a:lnTo>
                    <a:pt x="293" y="521"/>
                  </a:lnTo>
                  <a:lnTo>
                    <a:pt x="293" y="523"/>
                  </a:lnTo>
                  <a:lnTo>
                    <a:pt x="292" y="524"/>
                  </a:lnTo>
                  <a:lnTo>
                    <a:pt x="290" y="526"/>
                  </a:lnTo>
                  <a:lnTo>
                    <a:pt x="290" y="528"/>
                  </a:lnTo>
                  <a:lnTo>
                    <a:pt x="288" y="528"/>
                  </a:lnTo>
                  <a:lnTo>
                    <a:pt x="288" y="526"/>
                  </a:lnTo>
                  <a:lnTo>
                    <a:pt x="287" y="523"/>
                  </a:lnTo>
                  <a:lnTo>
                    <a:pt x="285" y="523"/>
                  </a:lnTo>
                  <a:lnTo>
                    <a:pt x="283" y="523"/>
                  </a:lnTo>
                  <a:lnTo>
                    <a:pt x="282" y="523"/>
                  </a:lnTo>
                  <a:lnTo>
                    <a:pt x="280" y="526"/>
                  </a:lnTo>
                  <a:lnTo>
                    <a:pt x="280" y="528"/>
                  </a:lnTo>
                  <a:lnTo>
                    <a:pt x="282" y="529"/>
                  </a:lnTo>
                  <a:lnTo>
                    <a:pt x="282" y="531"/>
                  </a:lnTo>
                  <a:lnTo>
                    <a:pt x="283" y="533"/>
                  </a:lnTo>
                  <a:lnTo>
                    <a:pt x="285" y="533"/>
                  </a:lnTo>
                  <a:lnTo>
                    <a:pt x="283" y="534"/>
                  </a:lnTo>
                  <a:lnTo>
                    <a:pt x="282" y="534"/>
                  </a:lnTo>
                  <a:lnTo>
                    <a:pt x="280" y="534"/>
                  </a:lnTo>
                  <a:lnTo>
                    <a:pt x="278" y="534"/>
                  </a:lnTo>
                  <a:lnTo>
                    <a:pt x="277" y="534"/>
                  </a:lnTo>
                  <a:lnTo>
                    <a:pt x="275" y="536"/>
                  </a:lnTo>
                  <a:lnTo>
                    <a:pt x="273" y="538"/>
                  </a:lnTo>
                  <a:lnTo>
                    <a:pt x="273" y="539"/>
                  </a:lnTo>
                  <a:lnTo>
                    <a:pt x="273" y="541"/>
                  </a:lnTo>
                  <a:lnTo>
                    <a:pt x="272" y="541"/>
                  </a:lnTo>
                  <a:lnTo>
                    <a:pt x="270" y="539"/>
                  </a:lnTo>
                  <a:lnTo>
                    <a:pt x="270" y="538"/>
                  </a:lnTo>
                  <a:lnTo>
                    <a:pt x="272" y="538"/>
                  </a:lnTo>
                  <a:lnTo>
                    <a:pt x="272" y="536"/>
                  </a:lnTo>
                  <a:lnTo>
                    <a:pt x="272" y="533"/>
                  </a:lnTo>
                  <a:lnTo>
                    <a:pt x="270" y="533"/>
                  </a:lnTo>
                  <a:lnTo>
                    <a:pt x="268" y="534"/>
                  </a:lnTo>
                  <a:lnTo>
                    <a:pt x="268" y="536"/>
                  </a:lnTo>
                  <a:lnTo>
                    <a:pt x="268" y="538"/>
                  </a:lnTo>
                  <a:lnTo>
                    <a:pt x="267" y="539"/>
                  </a:lnTo>
                  <a:lnTo>
                    <a:pt x="265" y="539"/>
                  </a:lnTo>
                  <a:lnTo>
                    <a:pt x="264" y="541"/>
                  </a:lnTo>
                  <a:lnTo>
                    <a:pt x="260" y="541"/>
                  </a:lnTo>
                  <a:lnTo>
                    <a:pt x="260" y="539"/>
                  </a:lnTo>
                  <a:lnTo>
                    <a:pt x="259" y="541"/>
                  </a:lnTo>
                  <a:lnTo>
                    <a:pt x="257" y="541"/>
                  </a:lnTo>
                  <a:lnTo>
                    <a:pt x="257" y="539"/>
                  </a:lnTo>
                  <a:lnTo>
                    <a:pt x="259" y="536"/>
                  </a:lnTo>
                  <a:lnTo>
                    <a:pt x="257" y="536"/>
                  </a:lnTo>
                  <a:lnTo>
                    <a:pt x="255" y="534"/>
                  </a:lnTo>
                  <a:lnTo>
                    <a:pt x="254" y="538"/>
                  </a:lnTo>
                  <a:lnTo>
                    <a:pt x="254" y="539"/>
                  </a:lnTo>
                  <a:lnTo>
                    <a:pt x="252" y="539"/>
                  </a:lnTo>
                  <a:lnTo>
                    <a:pt x="250" y="538"/>
                  </a:lnTo>
                  <a:lnTo>
                    <a:pt x="249" y="538"/>
                  </a:lnTo>
                  <a:lnTo>
                    <a:pt x="247" y="538"/>
                  </a:lnTo>
                  <a:lnTo>
                    <a:pt x="245" y="538"/>
                  </a:lnTo>
                  <a:lnTo>
                    <a:pt x="245" y="541"/>
                  </a:lnTo>
                  <a:lnTo>
                    <a:pt x="244" y="541"/>
                  </a:lnTo>
                  <a:lnTo>
                    <a:pt x="244" y="539"/>
                  </a:lnTo>
                  <a:lnTo>
                    <a:pt x="244" y="538"/>
                  </a:lnTo>
                  <a:lnTo>
                    <a:pt x="244" y="536"/>
                  </a:lnTo>
                  <a:lnTo>
                    <a:pt x="244" y="534"/>
                  </a:lnTo>
                  <a:lnTo>
                    <a:pt x="242" y="534"/>
                  </a:lnTo>
                  <a:lnTo>
                    <a:pt x="240" y="534"/>
                  </a:lnTo>
                  <a:lnTo>
                    <a:pt x="239" y="534"/>
                  </a:lnTo>
                  <a:lnTo>
                    <a:pt x="239" y="536"/>
                  </a:lnTo>
                  <a:lnTo>
                    <a:pt x="239" y="538"/>
                  </a:lnTo>
                  <a:lnTo>
                    <a:pt x="237" y="538"/>
                  </a:lnTo>
                  <a:lnTo>
                    <a:pt x="235" y="538"/>
                  </a:lnTo>
                  <a:lnTo>
                    <a:pt x="234" y="538"/>
                  </a:lnTo>
                  <a:lnTo>
                    <a:pt x="234" y="541"/>
                  </a:lnTo>
                  <a:lnTo>
                    <a:pt x="232" y="544"/>
                  </a:lnTo>
                  <a:lnTo>
                    <a:pt x="232" y="546"/>
                  </a:lnTo>
                  <a:lnTo>
                    <a:pt x="231" y="548"/>
                  </a:lnTo>
                  <a:lnTo>
                    <a:pt x="229" y="549"/>
                  </a:lnTo>
                  <a:lnTo>
                    <a:pt x="227" y="551"/>
                  </a:lnTo>
                  <a:lnTo>
                    <a:pt x="227" y="549"/>
                  </a:lnTo>
                  <a:lnTo>
                    <a:pt x="227" y="548"/>
                  </a:lnTo>
                  <a:lnTo>
                    <a:pt x="227" y="546"/>
                  </a:lnTo>
                  <a:lnTo>
                    <a:pt x="227" y="544"/>
                  </a:lnTo>
                  <a:lnTo>
                    <a:pt x="226" y="544"/>
                  </a:lnTo>
                  <a:lnTo>
                    <a:pt x="224" y="544"/>
                  </a:lnTo>
                  <a:lnTo>
                    <a:pt x="226" y="546"/>
                  </a:lnTo>
                  <a:lnTo>
                    <a:pt x="226" y="548"/>
                  </a:lnTo>
                  <a:lnTo>
                    <a:pt x="224" y="549"/>
                  </a:lnTo>
                  <a:lnTo>
                    <a:pt x="222" y="549"/>
                  </a:lnTo>
                  <a:lnTo>
                    <a:pt x="221" y="549"/>
                  </a:lnTo>
                  <a:lnTo>
                    <a:pt x="219" y="549"/>
                  </a:lnTo>
                  <a:lnTo>
                    <a:pt x="219" y="548"/>
                  </a:lnTo>
                  <a:lnTo>
                    <a:pt x="221" y="544"/>
                  </a:lnTo>
                  <a:lnTo>
                    <a:pt x="221" y="543"/>
                  </a:lnTo>
                  <a:lnTo>
                    <a:pt x="219" y="541"/>
                  </a:lnTo>
                  <a:lnTo>
                    <a:pt x="217" y="541"/>
                  </a:lnTo>
                  <a:lnTo>
                    <a:pt x="216" y="543"/>
                  </a:lnTo>
                  <a:lnTo>
                    <a:pt x="214" y="543"/>
                  </a:lnTo>
                  <a:lnTo>
                    <a:pt x="212" y="544"/>
                  </a:lnTo>
                  <a:lnTo>
                    <a:pt x="211" y="544"/>
                  </a:lnTo>
                  <a:lnTo>
                    <a:pt x="211" y="546"/>
                  </a:lnTo>
                  <a:lnTo>
                    <a:pt x="209" y="546"/>
                  </a:lnTo>
                  <a:lnTo>
                    <a:pt x="207" y="546"/>
                  </a:lnTo>
                  <a:lnTo>
                    <a:pt x="206" y="548"/>
                  </a:lnTo>
                  <a:lnTo>
                    <a:pt x="206" y="549"/>
                  </a:lnTo>
                  <a:lnTo>
                    <a:pt x="207" y="549"/>
                  </a:lnTo>
                  <a:lnTo>
                    <a:pt x="207" y="551"/>
                  </a:lnTo>
                  <a:lnTo>
                    <a:pt x="209" y="551"/>
                  </a:lnTo>
                  <a:lnTo>
                    <a:pt x="209" y="552"/>
                  </a:lnTo>
                  <a:lnTo>
                    <a:pt x="209" y="554"/>
                  </a:lnTo>
                  <a:lnTo>
                    <a:pt x="207" y="554"/>
                  </a:lnTo>
                  <a:lnTo>
                    <a:pt x="206" y="554"/>
                  </a:lnTo>
                  <a:lnTo>
                    <a:pt x="204" y="556"/>
                  </a:lnTo>
                  <a:lnTo>
                    <a:pt x="202" y="556"/>
                  </a:lnTo>
                  <a:lnTo>
                    <a:pt x="201" y="556"/>
                  </a:lnTo>
                  <a:lnTo>
                    <a:pt x="199" y="556"/>
                  </a:lnTo>
                  <a:lnTo>
                    <a:pt x="198" y="556"/>
                  </a:lnTo>
                  <a:lnTo>
                    <a:pt x="198" y="554"/>
                  </a:lnTo>
                  <a:lnTo>
                    <a:pt x="196" y="554"/>
                  </a:lnTo>
                  <a:lnTo>
                    <a:pt x="196" y="552"/>
                  </a:lnTo>
                  <a:lnTo>
                    <a:pt x="198" y="551"/>
                  </a:lnTo>
                  <a:lnTo>
                    <a:pt x="199" y="551"/>
                  </a:lnTo>
                  <a:lnTo>
                    <a:pt x="199" y="549"/>
                  </a:lnTo>
                  <a:lnTo>
                    <a:pt x="199" y="548"/>
                  </a:lnTo>
                  <a:lnTo>
                    <a:pt x="198" y="548"/>
                  </a:lnTo>
                  <a:lnTo>
                    <a:pt x="196" y="548"/>
                  </a:lnTo>
                  <a:lnTo>
                    <a:pt x="194" y="548"/>
                  </a:lnTo>
                  <a:lnTo>
                    <a:pt x="194" y="546"/>
                  </a:lnTo>
                  <a:lnTo>
                    <a:pt x="193" y="546"/>
                  </a:lnTo>
                  <a:lnTo>
                    <a:pt x="193" y="548"/>
                  </a:lnTo>
                  <a:lnTo>
                    <a:pt x="193" y="549"/>
                  </a:lnTo>
                  <a:lnTo>
                    <a:pt x="194" y="549"/>
                  </a:lnTo>
                  <a:lnTo>
                    <a:pt x="194" y="551"/>
                  </a:lnTo>
                  <a:lnTo>
                    <a:pt x="193" y="551"/>
                  </a:lnTo>
                  <a:lnTo>
                    <a:pt x="193" y="552"/>
                  </a:lnTo>
                  <a:lnTo>
                    <a:pt x="191" y="552"/>
                  </a:lnTo>
                  <a:lnTo>
                    <a:pt x="193" y="554"/>
                  </a:lnTo>
                  <a:lnTo>
                    <a:pt x="193" y="556"/>
                  </a:lnTo>
                  <a:lnTo>
                    <a:pt x="191" y="556"/>
                  </a:lnTo>
                  <a:lnTo>
                    <a:pt x="191" y="557"/>
                  </a:lnTo>
                  <a:lnTo>
                    <a:pt x="191" y="559"/>
                  </a:lnTo>
                  <a:lnTo>
                    <a:pt x="189" y="559"/>
                  </a:lnTo>
                  <a:lnTo>
                    <a:pt x="188" y="559"/>
                  </a:lnTo>
                  <a:lnTo>
                    <a:pt x="188" y="557"/>
                  </a:lnTo>
                  <a:lnTo>
                    <a:pt x="186" y="557"/>
                  </a:lnTo>
                  <a:lnTo>
                    <a:pt x="186" y="556"/>
                  </a:lnTo>
                  <a:lnTo>
                    <a:pt x="186" y="554"/>
                  </a:lnTo>
                  <a:lnTo>
                    <a:pt x="186" y="552"/>
                  </a:lnTo>
                  <a:lnTo>
                    <a:pt x="186" y="551"/>
                  </a:lnTo>
                  <a:lnTo>
                    <a:pt x="186" y="549"/>
                  </a:lnTo>
                  <a:lnTo>
                    <a:pt x="184" y="549"/>
                  </a:lnTo>
                  <a:lnTo>
                    <a:pt x="183" y="549"/>
                  </a:lnTo>
                  <a:lnTo>
                    <a:pt x="183" y="551"/>
                  </a:lnTo>
                  <a:lnTo>
                    <a:pt x="181" y="551"/>
                  </a:lnTo>
                  <a:lnTo>
                    <a:pt x="181" y="552"/>
                  </a:lnTo>
                  <a:lnTo>
                    <a:pt x="181" y="554"/>
                  </a:lnTo>
                  <a:lnTo>
                    <a:pt x="181" y="556"/>
                  </a:lnTo>
                  <a:lnTo>
                    <a:pt x="181" y="557"/>
                  </a:lnTo>
                  <a:lnTo>
                    <a:pt x="179" y="557"/>
                  </a:lnTo>
                  <a:lnTo>
                    <a:pt x="178" y="557"/>
                  </a:lnTo>
                  <a:lnTo>
                    <a:pt x="176" y="557"/>
                  </a:lnTo>
                  <a:lnTo>
                    <a:pt x="174" y="556"/>
                  </a:lnTo>
                  <a:lnTo>
                    <a:pt x="174" y="557"/>
                  </a:lnTo>
                  <a:lnTo>
                    <a:pt x="174" y="559"/>
                  </a:lnTo>
                  <a:lnTo>
                    <a:pt x="173" y="559"/>
                  </a:lnTo>
                  <a:lnTo>
                    <a:pt x="173" y="561"/>
                  </a:lnTo>
                  <a:lnTo>
                    <a:pt x="171" y="561"/>
                  </a:lnTo>
                  <a:lnTo>
                    <a:pt x="170" y="561"/>
                  </a:lnTo>
                  <a:lnTo>
                    <a:pt x="168" y="561"/>
                  </a:lnTo>
                  <a:lnTo>
                    <a:pt x="166" y="562"/>
                  </a:lnTo>
                  <a:lnTo>
                    <a:pt x="165" y="562"/>
                  </a:lnTo>
                  <a:lnTo>
                    <a:pt x="165" y="561"/>
                  </a:lnTo>
                  <a:lnTo>
                    <a:pt x="163" y="559"/>
                  </a:lnTo>
                  <a:lnTo>
                    <a:pt x="161" y="557"/>
                  </a:lnTo>
                  <a:lnTo>
                    <a:pt x="161" y="556"/>
                  </a:lnTo>
                  <a:lnTo>
                    <a:pt x="161" y="554"/>
                  </a:lnTo>
                  <a:lnTo>
                    <a:pt x="160" y="552"/>
                  </a:lnTo>
                  <a:lnTo>
                    <a:pt x="158" y="552"/>
                  </a:lnTo>
                  <a:lnTo>
                    <a:pt x="156" y="552"/>
                  </a:lnTo>
                  <a:lnTo>
                    <a:pt x="155" y="552"/>
                  </a:lnTo>
                  <a:lnTo>
                    <a:pt x="153" y="552"/>
                  </a:lnTo>
                  <a:lnTo>
                    <a:pt x="151" y="552"/>
                  </a:lnTo>
                  <a:lnTo>
                    <a:pt x="150" y="552"/>
                  </a:lnTo>
                  <a:lnTo>
                    <a:pt x="148" y="552"/>
                  </a:lnTo>
                  <a:lnTo>
                    <a:pt x="148" y="551"/>
                  </a:lnTo>
                  <a:lnTo>
                    <a:pt x="146" y="551"/>
                  </a:lnTo>
                  <a:lnTo>
                    <a:pt x="146" y="549"/>
                  </a:lnTo>
                  <a:lnTo>
                    <a:pt x="145" y="548"/>
                  </a:lnTo>
                  <a:lnTo>
                    <a:pt x="145" y="546"/>
                  </a:lnTo>
                  <a:lnTo>
                    <a:pt x="145" y="544"/>
                  </a:lnTo>
                  <a:lnTo>
                    <a:pt x="146" y="544"/>
                  </a:lnTo>
                  <a:lnTo>
                    <a:pt x="146" y="543"/>
                  </a:lnTo>
                  <a:lnTo>
                    <a:pt x="148" y="543"/>
                  </a:lnTo>
                  <a:lnTo>
                    <a:pt x="148" y="544"/>
                  </a:lnTo>
                  <a:lnTo>
                    <a:pt x="150" y="544"/>
                  </a:lnTo>
                  <a:lnTo>
                    <a:pt x="150" y="543"/>
                  </a:lnTo>
                  <a:lnTo>
                    <a:pt x="151" y="543"/>
                  </a:lnTo>
                  <a:lnTo>
                    <a:pt x="151" y="541"/>
                  </a:lnTo>
                  <a:lnTo>
                    <a:pt x="151" y="539"/>
                  </a:lnTo>
                  <a:lnTo>
                    <a:pt x="153" y="539"/>
                  </a:lnTo>
                  <a:lnTo>
                    <a:pt x="153" y="538"/>
                  </a:lnTo>
                  <a:lnTo>
                    <a:pt x="153" y="536"/>
                  </a:lnTo>
                  <a:lnTo>
                    <a:pt x="153" y="534"/>
                  </a:lnTo>
                  <a:lnTo>
                    <a:pt x="153" y="533"/>
                  </a:lnTo>
                  <a:lnTo>
                    <a:pt x="151" y="533"/>
                  </a:lnTo>
                  <a:lnTo>
                    <a:pt x="151" y="531"/>
                  </a:lnTo>
                  <a:lnTo>
                    <a:pt x="150" y="531"/>
                  </a:lnTo>
                  <a:lnTo>
                    <a:pt x="150" y="533"/>
                  </a:lnTo>
                  <a:lnTo>
                    <a:pt x="150" y="534"/>
                  </a:lnTo>
                  <a:lnTo>
                    <a:pt x="148" y="534"/>
                  </a:lnTo>
                  <a:lnTo>
                    <a:pt x="148" y="536"/>
                  </a:lnTo>
                  <a:lnTo>
                    <a:pt x="146" y="534"/>
                  </a:lnTo>
                  <a:lnTo>
                    <a:pt x="146" y="533"/>
                  </a:lnTo>
                  <a:lnTo>
                    <a:pt x="146" y="531"/>
                  </a:lnTo>
                  <a:lnTo>
                    <a:pt x="145" y="531"/>
                  </a:lnTo>
                  <a:lnTo>
                    <a:pt x="143" y="531"/>
                  </a:lnTo>
                  <a:lnTo>
                    <a:pt x="141" y="533"/>
                  </a:lnTo>
                  <a:lnTo>
                    <a:pt x="140" y="533"/>
                  </a:lnTo>
                  <a:lnTo>
                    <a:pt x="138" y="533"/>
                  </a:lnTo>
                  <a:lnTo>
                    <a:pt x="138" y="531"/>
                  </a:lnTo>
                  <a:lnTo>
                    <a:pt x="137" y="531"/>
                  </a:lnTo>
                  <a:lnTo>
                    <a:pt x="135" y="531"/>
                  </a:lnTo>
                  <a:lnTo>
                    <a:pt x="133" y="531"/>
                  </a:lnTo>
                  <a:lnTo>
                    <a:pt x="132" y="531"/>
                  </a:lnTo>
                  <a:lnTo>
                    <a:pt x="132" y="533"/>
                  </a:lnTo>
                  <a:lnTo>
                    <a:pt x="130" y="533"/>
                  </a:lnTo>
                  <a:lnTo>
                    <a:pt x="130" y="534"/>
                  </a:lnTo>
                  <a:lnTo>
                    <a:pt x="128" y="534"/>
                  </a:lnTo>
                  <a:lnTo>
                    <a:pt x="128" y="536"/>
                  </a:lnTo>
                  <a:lnTo>
                    <a:pt x="130" y="536"/>
                  </a:lnTo>
                  <a:lnTo>
                    <a:pt x="130" y="538"/>
                  </a:lnTo>
                  <a:lnTo>
                    <a:pt x="130" y="539"/>
                  </a:lnTo>
                  <a:lnTo>
                    <a:pt x="130" y="541"/>
                  </a:lnTo>
                  <a:lnTo>
                    <a:pt x="128" y="539"/>
                  </a:lnTo>
                  <a:lnTo>
                    <a:pt x="127" y="539"/>
                  </a:lnTo>
                  <a:lnTo>
                    <a:pt x="125" y="538"/>
                  </a:lnTo>
                  <a:lnTo>
                    <a:pt x="123" y="538"/>
                  </a:lnTo>
                  <a:lnTo>
                    <a:pt x="122" y="538"/>
                  </a:lnTo>
                  <a:lnTo>
                    <a:pt x="120" y="538"/>
                  </a:lnTo>
                  <a:lnTo>
                    <a:pt x="118" y="539"/>
                  </a:lnTo>
                  <a:lnTo>
                    <a:pt x="118" y="541"/>
                  </a:lnTo>
                  <a:lnTo>
                    <a:pt x="117" y="543"/>
                  </a:lnTo>
                  <a:lnTo>
                    <a:pt x="117" y="544"/>
                  </a:lnTo>
                  <a:lnTo>
                    <a:pt x="118" y="544"/>
                  </a:lnTo>
                  <a:lnTo>
                    <a:pt x="118" y="546"/>
                  </a:lnTo>
                  <a:lnTo>
                    <a:pt x="118" y="548"/>
                  </a:lnTo>
                  <a:lnTo>
                    <a:pt x="117" y="548"/>
                  </a:lnTo>
                  <a:lnTo>
                    <a:pt x="117" y="549"/>
                  </a:lnTo>
                  <a:lnTo>
                    <a:pt x="115" y="549"/>
                  </a:lnTo>
                  <a:lnTo>
                    <a:pt x="115" y="551"/>
                  </a:lnTo>
                  <a:lnTo>
                    <a:pt x="117" y="551"/>
                  </a:lnTo>
                  <a:lnTo>
                    <a:pt x="118" y="551"/>
                  </a:lnTo>
                  <a:lnTo>
                    <a:pt x="120" y="551"/>
                  </a:lnTo>
                  <a:lnTo>
                    <a:pt x="122" y="551"/>
                  </a:lnTo>
                  <a:lnTo>
                    <a:pt x="122" y="552"/>
                  </a:lnTo>
                  <a:lnTo>
                    <a:pt x="122" y="554"/>
                  </a:lnTo>
                  <a:lnTo>
                    <a:pt x="120" y="554"/>
                  </a:lnTo>
                  <a:lnTo>
                    <a:pt x="120" y="556"/>
                  </a:lnTo>
                  <a:lnTo>
                    <a:pt x="120" y="557"/>
                  </a:lnTo>
                  <a:lnTo>
                    <a:pt x="118" y="557"/>
                  </a:lnTo>
                  <a:lnTo>
                    <a:pt x="117" y="557"/>
                  </a:lnTo>
                  <a:lnTo>
                    <a:pt x="115" y="556"/>
                  </a:lnTo>
                  <a:lnTo>
                    <a:pt x="113" y="556"/>
                  </a:lnTo>
                  <a:lnTo>
                    <a:pt x="112" y="554"/>
                  </a:lnTo>
                  <a:lnTo>
                    <a:pt x="110" y="554"/>
                  </a:lnTo>
                  <a:lnTo>
                    <a:pt x="108" y="554"/>
                  </a:lnTo>
                  <a:lnTo>
                    <a:pt x="107" y="554"/>
                  </a:lnTo>
                  <a:lnTo>
                    <a:pt x="105" y="554"/>
                  </a:lnTo>
                  <a:lnTo>
                    <a:pt x="105" y="552"/>
                  </a:lnTo>
                  <a:lnTo>
                    <a:pt x="104" y="552"/>
                  </a:lnTo>
                  <a:lnTo>
                    <a:pt x="102" y="552"/>
                  </a:lnTo>
                  <a:lnTo>
                    <a:pt x="100" y="551"/>
                  </a:lnTo>
                  <a:lnTo>
                    <a:pt x="99" y="551"/>
                  </a:lnTo>
                  <a:lnTo>
                    <a:pt x="97" y="551"/>
                  </a:lnTo>
                  <a:lnTo>
                    <a:pt x="95" y="551"/>
                  </a:lnTo>
                  <a:lnTo>
                    <a:pt x="95" y="552"/>
                  </a:lnTo>
                  <a:lnTo>
                    <a:pt x="94" y="552"/>
                  </a:lnTo>
                  <a:lnTo>
                    <a:pt x="94" y="554"/>
                  </a:lnTo>
                  <a:lnTo>
                    <a:pt x="95" y="556"/>
                  </a:lnTo>
                  <a:lnTo>
                    <a:pt x="95" y="557"/>
                  </a:lnTo>
                  <a:lnTo>
                    <a:pt x="95" y="559"/>
                  </a:lnTo>
                  <a:lnTo>
                    <a:pt x="94" y="559"/>
                  </a:lnTo>
                  <a:lnTo>
                    <a:pt x="94" y="557"/>
                  </a:lnTo>
                  <a:lnTo>
                    <a:pt x="92" y="557"/>
                  </a:lnTo>
                  <a:lnTo>
                    <a:pt x="90" y="557"/>
                  </a:lnTo>
                  <a:lnTo>
                    <a:pt x="89" y="559"/>
                  </a:lnTo>
                  <a:lnTo>
                    <a:pt x="89" y="561"/>
                  </a:lnTo>
                  <a:lnTo>
                    <a:pt x="87" y="561"/>
                  </a:lnTo>
                  <a:lnTo>
                    <a:pt x="87" y="562"/>
                  </a:lnTo>
                  <a:lnTo>
                    <a:pt x="85" y="564"/>
                  </a:lnTo>
                  <a:lnTo>
                    <a:pt x="84" y="566"/>
                  </a:lnTo>
                  <a:lnTo>
                    <a:pt x="82" y="567"/>
                  </a:lnTo>
                  <a:lnTo>
                    <a:pt x="80" y="569"/>
                  </a:lnTo>
                  <a:lnTo>
                    <a:pt x="79" y="571"/>
                  </a:lnTo>
                  <a:lnTo>
                    <a:pt x="79" y="569"/>
                  </a:lnTo>
                  <a:lnTo>
                    <a:pt x="77" y="567"/>
                  </a:lnTo>
                  <a:lnTo>
                    <a:pt x="75" y="567"/>
                  </a:lnTo>
                  <a:lnTo>
                    <a:pt x="75" y="569"/>
                  </a:lnTo>
                  <a:lnTo>
                    <a:pt x="74" y="569"/>
                  </a:lnTo>
                  <a:lnTo>
                    <a:pt x="74" y="567"/>
                  </a:lnTo>
                  <a:lnTo>
                    <a:pt x="72" y="566"/>
                  </a:lnTo>
                  <a:lnTo>
                    <a:pt x="74" y="566"/>
                  </a:lnTo>
                  <a:lnTo>
                    <a:pt x="74" y="564"/>
                  </a:lnTo>
                  <a:lnTo>
                    <a:pt x="74" y="562"/>
                  </a:lnTo>
                  <a:lnTo>
                    <a:pt x="72" y="561"/>
                  </a:lnTo>
                  <a:lnTo>
                    <a:pt x="71" y="562"/>
                  </a:lnTo>
                  <a:lnTo>
                    <a:pt x="69" y="562"/>
                  </a:lnTo>
                  <a:lnTo>
                    <a:pt x="67" y="562"/>
                  </a:lnTo>
                  <a:lnTo>
                    <a:pt x="67" y="564"/>
                  </a:lnTo>
                  <a:lnTo>
                    <a:pt x="66" y="566"/>
                  </a:lnTo>
                  <a:lnTo>
                    <a:pt x="64" y="567"/>
                  </a:lnTo>
                  <a:lnTo>
                    <a:pt x="62" y="567"/>
                  </a:lnTo>
                  <a:lnTo>
                    <a:pt x="62" y="566"/>
                  </a:lnTo>
                  <a:lnTo>
                    <a:pt x="62" y="564"/>
                  </a:lnTo>
                  <a:lnTo>
                    <a:pt x="64" y="564"/>
                  </a:lnTo>
                  <a:lnTo>
                    <a:pt x="62" y="562"/>
                  </a:lnTo>
                  <a:lnTo>
                    <a:pt x="61" y="562"/>
                  </a:lnTo>
                  <a:lnTo>
                    <a:pt x="59" y="562"/>
                  </a:lnTo>
                  <a:lnTo>
                    <a:pt x="57" y="562"/>
                  </a:lnTo>
                  <a:lnTo>
                    <a:pt x="56" y="562"/>
                  </a:lnTo>
                  <a:lnTo>
                    <a:pt x="56" y="564"/>
                  </a:lnTo>
                  <a:lnTo>
                    <a:pt x="56" y="566"/>
                  </a:lnTo>
                  <a:lnTo>
                    <a:pt x="54" y="566"/>
                  </a:lnTo>
                  <a:lnTo>
                    <a:pt x="54" y="564"/>
                  </a:lnTo>
                  <a:lnTo>
                    <a:pt x="52" y="564"/>
                  </a:lnTo>
                  <a:lnTo>
                    <a:pt x="51" y="562"/>
                  </a:lnTo>
                  <a:lnTo>
                    <a:pt x="51" y="561"/>
                  </a:lnTo>
                  <a:lnTo>
                    <a:pt x="51" y="559"/>
                  </a:lnTo>
                  <a:lnTo>
                    <a:pt x="52" y="557"/>
                  </a:lnTo>
                  <a:lnTo>
                    <a:pt x="52" y="556"/>
                  </a:lnTo>
                  <a:lnTo>
                    <a:pt x="51" y="556"/>
                  </a:lnTo>
                  <a:lnTo>
                    <a:pt x="49" y="554"/>
                  </a:lnTo>
                  <a:lnTo>
                    <a:pt x="49" y="552"/>
                  </a:lnTo>
                  <a:lnTo>
                    <a:pt x="47" y="552"/>
                  </a:lnTo>
                  <a:lnTo>
                    <a:pt x="47" y="554"/>
                  </a:lnTo>
                  <a:lnTo>
                    <a:pt x="46" y="554"/>
                  </a:lnTo>
                  <a:lnTo>
                    <a:pt x="46" y="556"/>
                  </a:lnTo>
                  <a:lnTo>
                    <a:pt x="46" y="557"/>
                  </a:lnTo>
                  <a:lnTo>
                    <a:pt x="44" y="557"/>
                  </a:lnTo>
                  <a:lnTo>
                    <a:pt x="44" y="559"/>
                  </a:lnTo>
                  <a:lnTo>
                    <a:pt x="44" y="561"/>
                  </a:lnTo>
                  <a:lnTo>
                    <a:pt x="43" y="561"/>
                  </a:lnTo>
                  <a:lnTo>
                    <a:pt x="43" y="559"/>
                  </a:lnTo>
                  <a:lnTo>
                    <a:pt x="41" y="559"/>
                  </a:lnTo>
                  <a:lnTo>
                    <a:pt x="39" y="557"/>
                  </a:lnTo>
                  <a:lnTo>
                    <a:pt x="39" y="556"/>
                  </a:lnTo>
                  <a:lnTo>
                    <a:pt x="38" y="556"/>
                  </a:lnTo>
                  <a:lnTo>
                    <a:pt x="36" y="554"/>
                  </a:lnTo>
                  <a:lnTo>
                    <a:pt x="34" y="554"/>
                  </a:lnTo>
                  <a:lnTo>
                    <a:pt x="34" y="556"/>
                  </a:lnTo>
                  <a:lnTo>
                    <a:pt x="36" y="557"/>
                  </a:lnTo>
                  <a:lnTo>
                    <a:pt x="34" y="559"/>
                  </a:lnTo>
                  <a:lnTo>
                    <a:pt x="33" y="559"/>
                  </a:lnTo>
                  <a:lnTo>
                    <a:pt x="33" y="557"/>
                  </a:lnTo>
                  <a:lnTo>
                    <a:pt x="31" y="557"/>
                  </a:lnTo>
                  <a:lnTo>
                    <a:pt x="33" y="556"/>
                  </a:lnTo>
                  <a:lnTo>
                    <a:pt x="33" y="554"/>
                  </a:lnTo>
                  <a:lnTo>
                    <a:pt x="33" y="552"/>
                  </a:lnTo>
                  <a:lnTo>
                    <a:pt x="31" y="552"/>
                  </a:lnTo>
                  <a:lnTo>
                    <a:pt x="31" y="554"/>
                  </a:lnTo>
                  <a:lnTo>
                    <a:pt x="29" y="554"/>
                  </a:lnTo>
                  <a:lnTo>
                    <a:pt x="28" y="552"/>
                  </a:lnTo>
                  <a:lnTo>
                    <a:pt x="29" y="551"/>
                  </a:lnTo>
                  <a:lnTo>
                    <a:pt x="29" y="549"/>
                  </a:lnTo>
                  <a:lnTo>
                    <a:pt x="29" y="548"/>
                  </a:lnTo>
                  <a:lnTo>
                    <a:pt x="28" y="548"/>
                  </a:lnTo>
                  <a:lnTo>
                    <a:pt x="26" y="549"/>
                  </a:lnTo>
                  <a:lnTo>
                    <a:pt x="26" y="548"/>
                  </a:lnTo>
                  <a:lnTo>
                    <a:pt x="24" y="548"/>
                  </a:lnTo>
                  <a:lnTo>
                    <a:pt x="24" y="546"/>
                  </a:lnTo>
                  <a:lnTo>
                    <a:pt x="24" y="544"/>
                  </a:lnTo>
                  <a:lnTo>
                    <a:pt x="26" y="544"/>
                  </a:lnTo>
                  <a:lnTo>
                    <a:pt x="26" y="543"/>
                  </a:lnTo>
                  <a:lnTo>
                    <a:pt x="24" y="543"/>
                  </a:lnTo>
                  <a:lnTo>
                    <a:pt x="24" y="544"/>
                  </a:lnTo>
                  <a:lnTo>
                    <a:pt x="23" y="544"/>
                  </a:lnTo>
                  <a:lnTo>
                    <a:pt x="21" y="544"/>
                  </a:lnTo>
                  <a:lnTo>
                    <a:pt x="21" y="543"/>
                  </a:lnTo>
                  <a:lnTo>
                    <a:pt x="21" y="541"/>
                  </a:lnTo>
                  <a:lnTo>
                    <a:pt x="21" y="539"/>
                  </a:lnTo>
                  <a:lnTo>
                    <a:pt x="21" y="538"/>
                  </a:lnTo>
                  <a:lnTo>
                    <a:pt x="19" y="536"/>
                  </a:lnTo>
                  <a:lnTo>
                    <a:pt x="18" y="536"/>
                  </a:lnTo>
                  <a:lnTo>
                    <a:pt x="16" y="538"/>
                  </a:lnTo>
                  <a:lnTo>
                    <a:pt x="16" y="539"/>
                  </a:lnTo>
                  <a:lnTo>
                    <a:pt x="16" y="538"/>
                  </a:lnTo>
                  <a:lnTo>
                    <a:pt x="14" y="538"/>
                  </a:lnTo>
                  <a:lnTo>
                    <a:pt x="14" y="536"/>
                  </a:lnTo>
                  <a:lnTo>
                    <a:pt x="13" y="536"/>
                  </a:lnTo>
                  <a:lnTo>
                    <a:pt x="13" y="534"/>
                  </a:lnTo>
                  <a:lnTo>
                    <a:pt x="11" y="534"/>
                  </a:lnTo>
                  <a:lnTo>
                    <a:pt x="11" y="533"/>
                  </a:lnTo>
                  <a:lnTo>
                    <a:pt x="10" y="533"/>
                  </a:lnTo>
                  <a:lnTo>
                    <a:pt x="10" y="531"/>
                  </a:lnTo>
                  <a:lnTo>
                    <a:pt x="11" y="531"/>
                  </a:lnTo>
                  <a:lnTo>
                    <a:pt x="11" y="529"/>
                  </a:lnTo>
                  <a:lnTo>
                    <a:pt x="13" y="529"/>
                  </a:lnTo>
                  <a:lnTo>
                    <a:pt x="13" y="531"/>
                  </a:lnTo>
                  <a:lnTo>
                    <a:pt x="14" y="533"/>
                  </a:lnTo>
                  <a:lnTo>
                    <a:pt x="16" y="533"/>
                  </a:lnTo>
                  <a:lnTo>
                    <a:pt x="18" y="533"/>
                  </a:lnTo>
                  <a:lnTo>
                    <a:pt x="18" y="531"/>
                  </a:lnTo>
                  <a:lnTo>
                    <a:pt x="19" y="529"/>
                  </a:lnTo>
                  <a:lnTo>
                    <a:pt x="18" y="528"/>
                  </a:lnTo>
                  <a:lnTo>
                    <a:pt x="16" y="528"/>
                  </a:lnTo>
                  <a:lnTo>
                    <a:pt x="16" y="526"/>
                  </a:lnTo>
                  <a:lnTo>
                    <a:pt x="14" y="526"/>
                  </a:lnTo>
                  <a:lnTo>
                    <a:pt x="16" y="526"/>
                  </a:lnTo>
                  <a:lnTo>
                    <a:pt x="16" y="524"/>
                  </a:lnTo>
                  <a:lnTo>
                    <a:pt x="18" y="523"/>
                  </a:lnTo>
                  <a:lnTo>
                    <a:pt x="19" y="523"/>
                  </a:lnTo>
                  <a:lnTo>
                    <a:pt x="19" y="521"/>
                  </a:lnTo>
                  <a:lnTo>
                    <a:pt x="18" y="519"/>
                  </a:lnTo>
                  <a:lnTo>
                    <a:pt x="16" y="518"/>
                  </a:lnTo>
                  <a:lnTo>
                    <a:pt x="14" y="518"/>
                  </a:lnTo>
                  <a:lnTo>
                    <a:pt x="13" y="516"/>
                  </a:lnTo>
                  <a:lnTo>
                    <a:pt x="14" y="516"/>
                  </a:lnTo>
                  <a:lnTo>
                    <a:pt x="14" y="515"/>
                  </a:lnTo>
                  <a:lnTo>
                    <a:pt x="14" y="513"/>
                  </a:lnTo>
                  <a:lnTo>
                    <a:pt x="13" y="513"/>
                  </a:lnTo>
                  <a:lnTo>
                    <a:pt x="13" y="510"/>
                  </a:lnTo>
                  <a:lnTo>
                    <a:pt x="13" y="508"/>
                  </a:lnTo>
                  <a:lnTo>
                    <a:pt x="16" y="506"/>
                  </a:lnTo>
                  <a:lnTo>
                    <a:pt x="18" y="506"/>
                  </a:lnTo>
                  <a:lnTo>
                    <a:pt x="19" y="508"/>
                  </a:lnTo>
                  <a:lnTo>
                    <a:pt x="19" y="510"/>
                  </a:lnTo>
                  <a:lnTo>
                    <a:pt x="19" y="511"/>
                  </a:lnTo>
                  <a:lnTo>
                    <a:pt x="21" y="510"/>
                  </a:lnTo>
                  <a:lnTo>
                    <a:pt x="21" y="508"/>
                  </a:lnTo>
                  <a:lnTo>
                    <a:pt x="21" y="506"/>
                  </a:lnTo>
                  <a:lnTo>
                    <a:pt x="21" y="505"/>
                  </a:lnTo>
                  <a:lnTo>
                    <a:pt x="19" y="505"/>
                  </a:lnTo>
                  <a:lnTo>
                    <a:pt x="18" y="505"/>
                  </a:lnTo>
                  <a:lnTo>
                    <a:pt x="18" y="503"/>
                  </a:lnTo>
                  <a:lnTo>
                    <a:pt x="18" y="501"/>
                  </a:lnTo>
                  <a:lnTo>
                    <a:pt x="18" y="500"/>
                  </a:lnTo>
                  <a:lnTo>
                    <a:pt x="18" y="498"/>
                  </a:lnTo>
                  <a:lnTo>
                    <a:pt x="19" y="498"/>
                  </a:lnTo>
                  <a:lnTo>
                    <a:pt x="19" y="500"/>
                  </a:lnTo>
                  <a:lnTo>
                    <a:pt x="21" y="500"/>
                  </a:lnTo>
                  <a:lnTo>
                    <a:pt x="21" y="501"/>
                  </a:lnTo>
                  <a:lnTo>
                    <a:pt x="23" y="501"/>
                  </a:lnTo>
                  <a:lnTo>
                    <a:pt x="24" y="500"/>
                  </a:lnTo>
                  <a:lnTo>
                    <a:pt x="24" y="498"/>
                  </a:lnTo>
                  <a:lnTo>
                    <a:pt x="24" y="496"/>
                  </a:lnTo>
                  <a:lnTo>
                    <a:pt x="23" y="496"/>
                  </a:lnTo>
                  <a:lnTo>
                    <a:pt x="23" y="495"/>
                  </a:lnTo>
                  <a:lnTo>
                    <a:pt x="23" y="493"/>
                  </a:lnTo>
                  <a:lnTo>
                    <a:pt x="24" y="493"/>
                  </a:lnTo>
                  <a:lnTo>
                    <a:pt x="24" y="495"/>
                  </a:lnTo>
                  <a:lnTo>
                    <a:pt x="26" y="496"/>
                  </a:lnTo>
                  <a:lnTo>
                    <a:pt x="28" y="495"/>
                  </a:lnTo>
                  <a:lnTo>
                    <a:pt x="26" y="493"/>
                  </a:lnTo>
                  <a:lnTo>
                    <a:pt x="28" y="491"/>
                  </a:lnTo>
                  <a:lnTo>
                    <a:pt x="29" y="490"/>
                  </a:lnTo>
                  <a:lnTo>
                    <a:pt x="31" y="490"/>
                  </a:lnTo>
                  <a:lnTo>
                    <a:pt x="31" y="488"/>
                  </a:lnTo>
                  <a:lnTo>
                    <a:pt x="33" y="488"/>
                  </a:lnTo>
                  <a:lnTo>
                    <a:pt x="33" y="490"/>
                  </a:lnTo>
                  <a:lnTo>
                    <a:pt x="34" y="490"/>
                  </a:lnTo>
                  <a:lnTo>
                    <a:pt x="36" y="490"/>
                  </a:lnTo>
                  <a:lnTo>
                    <a:pt x="36" y="488"/>
                  </a:lnTo>
                  <a:lnTo>
                    <a:pt x="38" y="486"/>
                  </a:lnTo>
                  <a:lnTo>
                    <a:pt x="38" y="485"/>
                  </a:lnTo>
                  <a:lnTo>
                    <a:pt x="39" y="483"/>
                  </a:lnTo>
                  <a:lnTo>
                    <a:pt x="41" y="483"/>
                  </a:lnTo>
                  <a:lnTo>
                    <a:pt x="43" y="483"/>
                  </a:lnTo>
                  <a:lnTo>
                    <a:pt x="44" y="483"/>
                  </a:lnTo>
                  <a:lnTo>
                    <a:pt x="46" y="482"/>
                  </a:lnTo>
                  <a:lnTo>
                    <a:pt x="47" y="480"/>
                  </a:lnTo>
                  <a:lnTo>
                    <a:pt x="49" y="480"/>
                  </a:lnTo>
                  <a:lnTo>
                    <a:pt x="51" y="482"/>
                  </a:lnTo>
                  <a:lnTo>
                    <a:pt x="49" y="483"/>
                  </a:lnTo>
                  <a:lnTo>
                    <a:pt x="47" y="485"/>
                  </a:lnTo>
                  <a:lnTo>
                    <a:pt x="47" y="486"/>
                  </a:lnTo>
                  <a:lnTo>
                    <a:pt x="47" y="488"/>
                  </a:lnTo>
                  <a:lnTo>
                    <a:pt x="49" y="486"/>
                  </a:lnTo>
                  <a:lnTo>
                    <a:pt x="49" y="485"/>
                  </a:lnTo>
                  <a:lnTo>
                    <a:pt x="51" y="483"/>
                  </a:lnTo>
                  <a:lnTo>
                    <a:pt x="52" y="483"/>
                  </a:lnTo>
                  <a:lnTo>
                    <a:pt x="52" y="482"/>
                  </a:lnTo>
                  <a:lnTo>
                    <a:pt x="52" y="480"/>
                  </a:lnTo>
                  <a:lnTo>
                    <a:pt x="54" y="480"/>
                  </a:lnTo>
                  <a:lnTo>
                    <a:pt x="54" y="482"/>
                  </a:lnTo>
                  <a:lnTo>
                    <a:pt x="56" y="483"/>
                  </a:lnTo>
                  <a:lnTo>
                    <a:pt x="57" y="483"/>
                  </a:lnTo>
                  <a:lnTo>
                    <a:pt x="59" y="483"/>
                  </a:lnTo>
                  <a:lnTo>
                    <a:pt x="59" y="482"/>
                  </a:lnTo>
                  <a:lnTo>
                    <a:pt x="57" y="482"/>
                  </a:lnTo>
                  <a:lnTo>
                    <a:pt x="57" y="480"/>
                  </a:lnTo>
                  <a:lnTo>
                    <a:pt x="59" y="480"/>
                  </a:lnTo>
                  <a:lnTo>
                    <a:pt x="59" y="478"/>
                  </a:lnTo>
                  <a:lnTo>
                    <a:pt x="59" y="477"/>
                  </a:lnTo>
                  <a:lnTo>
                    <a:pt x="59" y="475"/>
                  </a:lnTo>
                  <a:lnTo>
                    <a:pt x="57" y="475"/>
                  </a:lnTo>
                  <a:lnTo>
                    <a:pt x="57" y="473"/>
                  </a:lnTo>
                  <a:lnTo>
                    <a:pt x="56" y="473"/>
                  </a:lnTo>
                  <a:lnTo>
                    <a:pt x="54" y="473"/>
                  </a:lnTo>
                  <a:lnTo>
                    <a:pt x="54" y="472"/>
                  </a:lnTo>
                  <a:lnTo>
                    <a:pt x="54" y="470"/>
                  </a:lnTo>
                  <a:lnTo>
                    <a:pt x="52" y="468"/>
                  </a:lnTo>
                  <a:lnTo>
                    <a:pt x="54" y="467"/>
                  </a:lnTo>
                  <a:lnTo>
                    <a:pt x="54" y="465"/>
                  </a:lnTo>
                  <a:lnTo>
                    <a:pt x="56" y="465"/>
                  </a:lnTo>
                  <a:lnTo>
                    <a:pt x="56" y="463"/>
                  </a:lnTo>
                  <a:lnTo>
                    <a:pt x="57" y="463"/>
                  </a:lnTo>
                  <a:lnTo>
                    <a:pt x="59" y="463"/>
                  </a:lnTo>
                  <a:lnTo>
                    <a:pt x="59" y="465"/>
                  </a:lnTo>
                  <a:lnTo>
                    <a:pt x="61" y="465"/>
                  </a:lnTo>
                  <a:lnTo>
                    <a:pt x="61" y="467"/>
                  </a:lnTo>
                  <a:lnTo>
                    <a:pt x="62" y="467"/>
                  </a:lnTo>
                  <a:lnTo>
                    <a:pt x="62" y="465"/>
                  </a:lnTo>
                  <a:lnTo>
                    <a:pt x="61" y="465"/>
                  </a:lnTo>
                  <a:lnTo>
                    <a:pt x="61" y="463"/>
                  </a:lnTo>
                  <a:lnTo>
                    <a:pt x="59" y="463"/>
                  </a:lnTo>
                  <a:lnTo>
                    <a:pt x="59" y="462"/>
                  </a:lnTo>
                  <a:lnTo>
                    <a:pt x="61" y="460"/>
                  </a:lnTo>
                  <a:lnTo>
                    <a:pt x="62" y="460"/>
                  </a:lnTo>
                  <a:lnTo>
                    <a:pt x="64" y="460"/>
                  </a:lnTo>
                  <a:lnTo>
                    <a:pt x="66" y="462"/>
                  </a:lnTo>
                  <a:lnTo>
                    <a:pt x="67" y="460"/>
                  </a:lnTo>
                  <a:lnTo>
                    <a:pt x="69" y="460"/>
                  </a:lnTo>
                  <a:lnTo>
                    <a:pt x="69" y="462"/>
                  </a:lnTo>
                  <a:lnTo>
                    <a:pt x="71" y="462"/>
                  </a:lnTo>
                  <a:lnTo>
                    <a:pt x="71" y="460"/>
                  </a:lnTo>
                  <a:lnTo>
                    <a:pt x="69" y="458"/>
                  </a:lnTo>
                  <a:lnTo>
                    <a:pt x="71" y="457"/>
                  </a:lnTo>
                  <a:lnTo>
                    <a:pt x="71" y="455"/>
                  </a:lnTo>
                  <a:lnTo>
                    <a:pt x="72" y="453"/>
                  </a:lnTo>
                  <a:lnTo>
                    <a:pt x="72" y="452"/>
                  </a:lnTo>
                  <a:lnTo>
                    <a:pt x="72" y="450"/>
                  </a:lnTo>
                  <a:lnTo>
                    <a:pt x="71" y="450"/>
                  </a:lnTo>
                  <a:lnTo>
                    <a:pt x="71" y="449"/>
                  </a:lnTo>
                  <a:lnTo>
                    <a:pt x="67" y="449"/>
                  </a:lnTo>
                  <a:lnTo>
                    <a:pt x="67" y="450"/>
                  </a:lnTo>
                  <a:lnTo>
                    <a:pt x="66" y="450"/>
                  </a:lnTo>
                  <a:lnTo>
                    <a:pt x="64" y="450"/>
                  </a:lnTo>
                  <a:lnTo>
                    <a:pt x="62" y="450"/>
                  </a:lnTo>
                  <a:lnTo>
                    <a:pt x="62" y="449"/>
                  </a:lnTo>
                  <a:lnTo>
                    <a:pt x="62" y="447"/>
                  </a:lnTo>
                  <a:lnTo>
                    <a:pt x="61" y="447"/>
                  </a:lnTo>
                  <a:lnTo>
                    <a:pt x="61" y="445"/>
                  </a:lnTo>
                  <a:lnTo>
                    <a:pt x="59" y="445"/>
                  </a:lnTo>
                  <a:lnTo>
                    <a:pt x="59" y="444"/>
                  </a:lnTo>
                  <a:lnTo>
                    <a:pt x="57" y="444"/>
                  </a:lnTo>
                  <a:lnTo>
                    <a:pt x="57" y="442"/>
                  </a:lnTo>
                  <a:lnTo>
                    <a:pt x="57" y="440"/>
                  </a:lnTo>
                  <a:lnTo>
                    <a:pt x="57" y="439"/>
                  </a:lnTo>
                  <a:lnTo>
                    <a:pt x="56" y="440"/>
                  </a:lnTo>
                  <a:lnTo>
                    <a:pt x="54" y="440"/>
                  </a:lnTo>
                  <a:lnTo>
                    <a:pt x="52" y="440"/>
                  </a:lnTo>
                  <a:lnTo>
                    <a:pt x="51" y="439"/>
                  </a:lnTo>
                  <a:lnTo>
                    <a:pt x="51" y="437"/>
                  </a:lnTo>
                  <a:lnTo>
                    <a:pt x="51" y="435"/>
                  </a:lnTo>
                  <a:lnTo>
                    <a:pt x="52" y="435"/>
                  </a:lnTo>
                  <a:lnTo>
                    <a:pt x="51" y="435"/>
                  </a:lnTo>
                  <a:lnTo>
                    <a:pt x="49" y="435"/>
                  </a:lnTo>
                  <a:lnTo>
                    <a:pt x="49" y="434"/>
                  </a:lnTo>
                  <a:lnTo>
                    <a:pt x="47" y="434"/>
                  </a:lnTo>
                  <a:lnTo>
                    <a:pt x="47" y="432"/>
                  </a:lnTo>
                  <a:lnTo>
                    <a:pt x="47" y="430"/>
                  </a:lnTo>
                  <a:lnTo>
                    <a:pt x="49" y="430"/>
                  </a:lnTo>
                  <a:lnTo>
                    <a:pt x="49" y="429"/>
                  </a:lnTo>
                  <a:lnTo>
                    <a:pt x="47" y="429"/>
                  </a:lnTo>
                  <a:lnTo>
                    <a:pt x="46" y="430"/>
                  </a:lnTo>
                  <a:lnTo>
                    <a:pt x="44" y="429"/>
                  </a:lnTo>
                  <a:lnTo>
                    <a:pt x="43" y="429"/>
                  </a:lnTo>
                  <a:lnTo>
                    <a:pt x="43" y="427"/>
                  </a:lnTo>
                  <a:lnTo>
                    <a:pt x="41" y="427"/>
                  </a:lnTo>
                  <a:lnTo>
                    <a:pt x="43" y="427"/>
                  </a:lnTo>
                  <a:lnTo>
                    <a:pt x="43" y="425"/>
                  </a:lnTo>
                  <a:lnTo>
                    <a:pt x="44" y="424"/>
                  </a:lnTo>
                  <a:lnTo>
                    <a:pt x="43" y="422"/>
                  </a:lnTo>
                  <a:lnTo>
                    <a:pt x="41" y="422"/>
                  </a:lnTo>
                  <a:lnTo>
                    <a:pt x="39" y="422"/>
                  </a:lnTo>
                  <a:lnTo>
                    <a:pt x="38" y="422"/>
                  </a:lnTo>
                  <a:lnTo>
                    <a:pt x="38" y="420"/>
                  </a:lnTo>
                  <a:lnTo>
                    <a:pt x="36" y="420"/>
                  </a:lnTo>
                  <a:lnTo>
                    <a:pt x="34" y="420"/>
                  </a:lnTo>
                  <a:lnTo>
                    <a:pt x="34" y="419"/>
                  </a:lnTo>
                  <a:lnTo>
                    <a:pt x="34" y="417"/>
                  </a:lnTo>
                  <a:lnTo>
                    <a:pt x="36" y="417"/>
                  </a:lnTo>
                  <a:lnTo>
                    <a:pt x="36" y="416"/>
                  </a:lnTo>
                  <a:lnTo>
                    <a:pt x="38" y="414"/>
                  </a:lnTo>
                  <a:lnTo>
                    <a:pt x="36" y="414"/>
                  </a:lnTo>
                  <a:lnTo>
                    <a:pt x="36" y="412"/>
                  </a:lnTo>
                  <a:lnTo>
                    <a:pt x="34" y="414"/>
                  </a:lnTo>
                  <a:lnTo>
                    <a:pt x="33" y="414"/>
                  </a:lnTo>
                  <a:lnTo>
                    <a:pt x="31" y="414"/>
                  </a:lnTo>
                  <a:lnTo>
                    <a:pt x="29" y="412"/>
                  </a:lnTo>
                  <a:lnTo>
                    <a:pt x="29" y="411"/>
                  </a:lnTo>
                  <a:lnTo>
                    <a:pt x="31" y="411"/>
                  </a:lnTo>
                  <a:lnTo>
                    <a:pt x="33" y="411"/>
                  </a:lnTo>
                  <a:lnTo>
                    <a:pt x="33" y="409"/>
                  </a:lnTo>
                  <a:lnTo>
                    <a:pt x="34" y="409"/>
                  </a:lnTo>
                  <a:lnTo>
                    <a:pt x="34" y="407"/>
                  </a:lnTo>
                  <a:lnTo>
                    <a:pt x="36" y="407"/>
                  </a:lnTo>
                  <a:lnTo>
                    <a:pt x="34" y="407"/>
                  </a:lnTo>
                  <a:lnTo>
                    <a:pt x="33" y="407"/>
                  </a:lnTo>
                  <a:lnTo>
                    <a:pt x="31" y="406"/>
                  </a:lnTo>
                  <a:lnTo>
                    <a:pt x="31" y="404"/>
                  </a:lnTo>
                  <a:lnTo>
                    <a:pt x="31" y="402"/>
                  </a:lnTo>
                  <a:lnTo>
                    <a:pt x="33" y="402"/>
                  </a:lnTo>
                  <a:lnTo>
                    <a:pt x="33" y="401"/>
                  </a:lnTo>
                  <a:lnTo>
                    <a:pt x="33" y="399"/>
                  </a:lnTo>
                  <a:lnTo>
                    <a:pt x="33" y="397"/>
                  </a:lnTo>
                  <a:lnTo>
                    <a:pt x="33" y="396"/>
                  </a:lnTo>
                  <a:lnTo>
                    <a:pt x="34" y="396"/>
                  </a:lnTo>
                  <a:lnTo>
                    <a:pt x="36" y="396"/>
                  </a:lnTo>
                  <a:lnTo>
                    <a:pt x="34" y="397"/>
                  </a:lnTo>
                  <a:lnTo>
                    <a:pt x="34" y="399"/>
                  </a:lnTo>
                  <a:lnTo>
                    <a:pt x="36" y="399"/>
                  </a:lnTo>
                  <a:lnTo>
                    <a:pt x="36" y="397"/>
                  </a:lnTo>
                  <a:lnTo>
                    <a:pt x="36" y="396"/>
                  </a:lnTo>
                  <a:lnTo>
                    <a:pt x="36" y="394"/>
                  </a:lnTo>
                  <a:lnTo>
                    <a:pt x="38" y="394"/>
                  </a:lnTo>
                  <a:lnTo>
                    <a:pt x="39" y="394"/>
                  </a:lnTo>
                  <a:lnTo>
                    <a:pt x="41" y="396"/>
                  </a:lnTo>
                  <a:lnTo>
                    <a:pt x="43" y="396"/>
                  </a:lnTo>
                  <a:lnTo>
                    <a:pt x="44" y="396"/>
                  </a:lnTo>
                  <a:lnTo>
                    <a:pt x="46" y="396"/>
                  </a:lnTo>
                  <a:lnTo>
                    <a:pt x="46" y="394"/>
                  </a:lnTo>
                  <a:lnTo>
                    <a:pt x="47" y="394"/>
                  </a:lnTo>
                  <a:lnTo>
                    <a:pt x="47" y="392"/>
                  </a:lnTo>
                  <a:lnTo>
                    <a:pt x="46" y="392"/>
                  </a:lnTo>
                  <a:lnTo>
                    <a:pt x="44" y="392"/>
                  </a:lnTo>
                  <a:lnTo>
                    <a:pt x="44" y="391"/>
                  </a:lnTo>
                  <a:lnTo>
                    <a:pt x="44" y="389"/>
                  </a:lnTo>
                  <a:lnTo>
                    <a:pt x="44" y="387"/>
                  </a:lnTo>
                  <a:lnTo>
                    <a:pt x="43" y="386"/>
                  </a:lnTo>
                  <a:lnTo>
                    <a:pt x="43" y="384"/>
                  </a:lnTo>
                  <a:lnTo>
                    <a:pt x="43" y="383"/>
                  </a:lnTo>
                  <a:lnTo>
                    <a:pt x="41" y="381"/>
                  </a:lnTo>
                  <a:lnTo>
                    <a:pt x="41" y="379"/>
                  </a:lnTo>
                  <a:lnTo>
                    <a:pt x="41" y="378"/>
                  </a:lnTo>
                  <a:lnTo>
                    <a:pt x="41" y="376"/>
                  </a:lnTo>
                  <a:lnTo>
                    <a:pt x="43" y="376"/>
                  </a:lnTo>
                  <a:lnTo>
                    <a:pt x="43" y="378"/>
                  </a:lnTo>
                  <a:lnTo>
                    <a:pt x="44" y="376"/>
                  </a:lnTo>
                  <a:lnTo>
                    <a:pt x="43" y="376"/>
                  </a:lnTo>
                  <a:lnTo>
                    <a:pt x="43" y="374"/>
                  </a:lnTo>
                  <a:lnTo>
                    <a:pt x="41" y="374"/>
                  </a:lnTo>
                  <a:lnTo>
                    <a:pt x="41" y="373"/>
                  </a:lnTo>
                  <a:lnTo>
                    <a:pt x="39" y="373"/>
                  </a:lnTo>
                  <a:lnTo>
                    <a:pt x="39" y="371"/>
                  </a:lnTo>
                  <a:lnTo>
                    <a:pt x="41" y="369"/>
                  </a:lnTo>
                  <a:lnTo>
                    <a:pt x="43" y="369"/>
                  </a:lnTo>
                  <a:lnTo>
                    <a:pt x="44" y="371"/>
                  </a:lnTo>
                  <a:lnTo>
                    <a:pt x="46" y="371"/>
                  </a:lnTo>
                  <a:lnTo>
                    <a:pt x="47" y="369"/>
                  </a:lnTo>
                  <a:lnTo>
                    <a:pt x="49" y="369"/>
                  </a:lnTo>
                  <a:lnTo>
                    <a:pt x="49" y="368"/>
                  </a:lnTo>
                  <a:lnTo>
                    <a:pt x="51" y="368"/>
                  </a:lnTo>
                  <a:lnTo>
                    <a:pt x="51" y="366"/>
                  </a:lnTo>
                  <a:lnTo>
                    <a:pt x="49" y="366"/>
                  </a:lnTo>
                  <a:lnTo>
                    <a:pt x="49" y="364"/>
                  </a:lnTo>
                  <a:lnTo>
                    <a:pt x="47" y="364"/>
                  </a:lnTo>
                  <a:lnTo>
                    <a:pt x="47" y="363"/>
                  </a:lnTo>
                  <a:lnTo>
                    <a:pt x="46" y="361"/>
                  </a:lnTo>
                  <a:lnTo>
                    <a:pt x="44" y="361"/>
                  </a:lnTo>
                  <a:lnTo>
                    <a:pt x="43" y="361"/>
                  </a:lnTo>
                  <a:lnTo>
                    <a:pt x="43" y="359"/>
                  </a:lnTo>
                  <a:lnTo>
                    <a:pt x="41" y="359"/>
                  </a:lnTo>
                  <a:lnTo>
                    <a:pt x="41" y="358"/>
                  </a:lnTo>
                  <a:lnTo>
                    <a:pt x="39" y="358"/>
                  </a:lnTo>
                  <a:lnTo>
                    <a:pt x="41" y="356"/>
                  </a:lnTo>
                  <a:lnTo>
                    <a:pt x="43" y="356"/>
                  </a:lnTo>
                  <a:lnTo>
                    <a:pt x="43" y="354"/>
                  </a:lnTo>
                  <a:lnTo>
                    <a:pt x="44" y="354"/>
                  </a:lnTo>
                  <a:lnTo>
                    <a:pt x="44" y="356"/>
                  </a:lnTo>
                  <a:lnTo>
                    <a:pt x="46" y="356"/>
                  </a:lnTo>
                  <a:lnTo>
                    <a:pt x="46" y="358"/>
                  </a:lnTo>
                  <a:lnTo>
                    <a:pt x="46" y="359"/>
                  </a:lnTo>
                  <a:lnTo>
                    <a:pt x="47" y="361"/>
                  </a:lnTo>
                  <a:lnTo>
                    <a:pt x="49" y="363"/>
                  </a:lnTo>
                  <a:lnTo>
                    <a:pt x="49" y="361"/>
                  </a:lnTo>
                  <a:lnTo>
                    <a:pt x="49" y="359"/>
                  </a:lnTo>
                  <a:lnTo>
                    <a:pt x="49" y="358"/>
                  </a:lnTo>
                  <a:lnTo>
                    <a:pt x="49" y="356"/>
                  </a:lnTo>
                  <a:lnTo>
                    <a:pt x="49" y="354"/>
                  </a:lnTo>
                  <a:lnTo>
                    <a:pt x="51" y="353"/>
                  </a:lnTo>
                  <a:lnTo>
                    <a:pt x="49" y="353"/>
                  </a:lnTo>
                  <a:lnTo>
                    <a:pt x="49" y="351"/>
                  </a:lnTo>
                  <a:lnTo>
                    <a:pt x="49" y="350"/>
                  </a:lnTo>
                  <a:lnTo>
                    <a:pt x="49" y="348"/>
                  </a:lnTo>
                  <a:lnTo>
                    <a:pt x="49" y="346"/>
                  </a:lnTo>
                  <a:lnTo>
                    <a:pt x="51" y="346"/>
                  </a:lnTo>
                  <a:lnTo>
                    <a:pt x="49" y="345"/>
                  </a:lnTo>
                  <a:lnTo>
                    <a:pt x="49" y="343"/>
                  </a:lnTo>
                  <a:lnTo>
                    <a:pt x="49" y="341"/>
                  </a:lnTo>
                  <a:lnTo>
                    <a:pt x="49" y="340"/>
                  </a:lnTo>
                  <a:lnTo>
                    <a:pt x="47" y="340"/>
                  </a:lnTo>
                  <a:lnTo>
                    <a:pt x="47" y="341"/>
                  </a:lnTo>
                  <a:lnTo>
                    <a:pt x="46" y="343"/>
                  </a:lnTo>
                  <a:lnTo>
                    <a:pt x="44" y="343"/>
                  </a:lnTo>
                  <a:lnTo>
                    <a:pt x="44" y="345"/>
                  </a:lnTo>
                  <a:lnTo>
                    <a:pt x="43" y="345"/>
                  </a:lnTo>
                  <a:lnTo>
                    <a:pt x="43" y="343"/>
                  </a:lnTo>
                  <a:lnTo>
                    <a:pt x="41" y="343"/>
                  </a:lnTo>
                  <a:lnTo>
                    <a:pt x="41" y="341"/>
                  </a:lnTo>
                  <a:lnTo>
                    <a:pt x="39" y="341"/>
                  </a:lnTo>
                  <a:lnTo>
                    <a:pt x="41" y="340"/>
                  </a:lnTo>
                  <a:lnTo>
                    <a:pt x="41" y="338"/>
                  </a:lnTo>
                  <a:lnTo>
                    <a:pt x="43" y="338"/>
                  </a:lnTo>
                  <a:lnTo>
                    <a:pt x="43" y="336"/>
                  </a:lnTo>
                  <a:lnTo>
                    <a:pt x="43" y="335"/>
                  </a:lnTo>
                  <a:lnTo>
                    <a:pt x="41" y="333"/>
                  </a:lnTo>
                  <a:lnTo>
                    <a:pt x="41" y="331"/>
                  </a:lnTo>
                  <a:lnTo>
                    <a:pt x="41" y="330"/>
                  </a:lnTo>
                  <a:lnTo>
                    <a:pt x="39" y="328"/>
                  </a:lnTo>
                  <a:lnTo>
                    <a:pt x="38" y="328"/>
                  </a:lnTo>
                  <a:lnTo>
                    <a:pt x="38" y="326"/>
                  </a:lnTo>
                  <a:lnTo>
                    <a:pt x="38" y="325"/>
                  </a:lnTo>
                  <a:lnTo>
                    <a:pt x="38" y="323"/>
                  </a:lnTo>
                  <a:lnTo>
                    <a:pt x="36" y="323"/>
                  </a:lnTo>
                  <a:lnTo>
                    <a:pt x="36" y="322"/>
                  </a:lnTo>
                  <a:lnTo>
                    <a:pt x="34" y="322"/>
                  </a:lnTo>
                  <a:lnTo>
                    <a:pt x="34" y="320"/>
                  </a:lnTo>
                  <a:lnTo>
                    <a:pt x="36" y="320"/>
                  </a:lnTo>
                  <a:lnTo>
                    <a:pt x="38" y="320"/>
                  </a:lnTo>
                  <a:lnTo>
                    <a:pt x="39" y="318"/>
                  </a:lnTo>
                  <a:lnTo>
                    <a:pt x="39" y="317"/>
                  </a:lnTo>
                  <a:lnTo>
                    <a:pt x="39" y="315"/>
                  </a:lnTo>
                  <a:lnTo>
                    <a:pt x="39" y="313"/>
                  </a:lnTo>
                  <a:lnTo>
                    <a:pt x="39" y="312"/>
                  </a:lnTo>
                  <a:lnTo>
                    <a:pt x="38" y="313"/>
                  </a:lnTo>
                  <a:lnTo>
                    <a:pt x="36" y="313"/>
                  </a:lnTo>
                  <a:lnTo>
                    <a:pt x="34" y="313"/>
                  </a:lnTo>
                  <a:lnTo>
                    <a:pt x="34" y="312"/>
                  </a:lnTo>
                  <a:lnTo>
                    <a:pt x="34" y="310"/>
                  </a:lnTo>
                  <a:lnTo>
                    <a:pt x="34" y="308"/>
                  </a:lnTo>
                  <a:lnTo>
                    <a:pt x="33" y="308"/>
                  </a:lnTo>
                  <a:lnTo>
                    <a:pt x="33" y="310"/>
                  </a:lnTo>
                  <a:lnTo>
                    <a:pt x="31" y="312"/>
                  </a:lnTo>
                  <a:lnTo>
                    <a:pt x="29" y="312"/>
                  </a:lnTo>
                  <a:lnTo>
                    <a:pt x="29" y="310"/>
                  </a:lnTo>
                  <a:lnTo>
                    <a:pt x="28" y="310"/>
                  </a:lnTo>
                  <a:lnTo>
                    <a:pt x="28" y="308"/>
                  </a:lnTo>
                  <a:lnTo>
                    <a:pt x="28" y="307"/>
                  </a:lnTo>
                  <a:lnTo>
                    <a:pt x="26" y="305"/>
                  </a:lnTo>
                  <a:lnTo>
                    <a:pt x="24" y="305"/>
                  </a:lnTo>
                  <a:lnTo>
                    <a:pt x="23" y="303"/>
                  </a:lnTo>
                  <a:lnTo>
                    <a:pt x="23" y="302"/>
                  </a:lnTo>
                  <a:lnTo>
                    <a:pt x="24" y="302"/>
                  </a:lnTo>
                  <a:lnTo>
                    <a:pt x="26" y="302"/>
                  </a:lnTo>
                  <a:lnTo>
                    <a:pt x="28" y="303"/>
                  </a:lnTo>
                  <a:lnTo>
                    <a:pt x="29" y="303"/>
                  </a:lnTo>
                  <a:lnTo>
                    <a:pt x="29" y="302"/>
                  </a:lnTo>
                  <a:lnTo>
                    <a:pt x="29" y="300"/>
                  </a:lnTo>
                  <a:lnTo>
                    <a:pt x="29" y="298"/>
                  </a:lnTo>
                  <a:lnTo>
                    <a:pt x="28" y="297"/>
                  </a:lnTo>
                  <a:lnTo>
                    <a:pt x="28" y="298"/>
                  </a:lnTo>
                  <a:lnTo>
                    <a:pt x="26" y="298"/>
                  </a:lnTo>
                  <a:lnTo>
                    <a:pt x="26" y="300"/>
                  </a:lnTo>
                  <a:lnTo>
                    <a:pt x="24" y="300"/>
                  </a:lnTo>
                  <a:lnTo>
                    <a:pt x="23" y="300"/>
                  </a:lnTo>
                  <a:lnTo>
                    <a:pt x="21" y="298"/>
                  </a:lnTo>
                  <a:lnTo>
                    <a:pt x="19" y="298"/>
                  </a:lnTo>
                  <a:lnTo>
                    <a:pt x="19" y="297"/>
                  </a:lnTo>
                  <a:lnTo>
                    <a:pt x="19" y="295"/>
                  </a:lnTo>
                  <a:lnTo>
                    <a:pt x="18" y="295"/>
                  </a:lnTo>
                  <a:lnTo>
                    <a:pt x="18" y="293"/>
                  </a:lnTo>
                  <a:lnTo>
                    <a:pt x="19" y="293"/>
                  </a:lnTo>
                  <a:lnTo>
                    <a:pt x="21" y="293"/>
                  </a:lnTo>
                  <a:lnTo>
                    <a:pt x="21" y="292"/>
                  </a:lnTo>
                  <a:lnTo>
                    <a:pt x="21" y="290"/>
                  </a:lnTo>
                  <a:lnTo>
                    <a:pt x="19" y="290"/>
                  </a:lnTo>
                  <a:lnTo>
                    <a:pt x="18" y="290"/>
                  </a:lnTo>
                  <a:lnTo>
                    <a:pt x="16" y="290"/>
                  </a:lnTo>
                  <a:lnTo>
                    <a:pt x="14" y="290"/>
                  </a:lnTo>
                  <a:lnTo>
                    <a:pt x="14" y="289"/>
                  </a:lnTo>
                  <a:lnTo>
                    <a:pt x="16" y="289"/>
                  </a:lnTo>
                  <a:lnTo>
                    <a:pt x="16" y="287"/>
                  </a:lnTo>
                  <a:lnTo>
                    <a:pt x="18" y="285"/>
                  </a:lnTo>
                  <a:lnTo>
                    <a:pt x="18" y="284"/>
                  </a:lnTo>
                  <a:lnTo>
                    <a:pt x="19" y="284"/>
                  </a:lnTo>
                  <a:lnTo>
                    <a:pt x="19" y="282"/>
                  </a:lnTo>
                  <a:lnTo>
                    <a:pt x="21" y="282"/>
                  </a:lnTo>
                  <a:lnTo>
                    <a:pt x="21" y="280"/>
                  </a:lnTo>
                  <a:lnTo>
                    <a:pt x="19" y="280"/>
                  </a:lnTo>
                  <a:lnTo>
                    <a:pt x="19" y="279"/>
                  </a:lnTo>
                  <a:lnTo>
                    <a:pt x="21" y="277"/>
                  </a:lnTo>
                  <a:lnTo>
                    <a:pt x="21" y="275"/>
                  </a:lnTo>
                  <a:lnTo>
                    <a:pt x="19" y="275"/>
                  </a:lnTo>
                  <a:lnTo>
                    <a:pt x="19" y="274"/>
                  </a:lnTo>
                  <a:lnTo>
                    <a:pt x="18" y="274"/>
                  </a:lnTo>
                  <a:lnTo>
                    <a:pt x="16" y="275"/>
                  </a:lnTo>
                  <a:lnTo>
                    <a:pt x="14" y="275"/>
                  </a:lnTo>
                  <a:lnTo>
                    <a:pt x="14" y="274"/>
                  </a:lnTo>
                  <a:lnTo>
                    <a:pt x="14" y="272"/>
                  </a:lnTo>
                  <a:lnTo>
                    <a:pt x="14" y="270"/>
                  </a:lnTo>
                  <a:lnTo>
                    <a:pt x="16" y="269"/>
                  </a:lnTo>
                  <a:lnTo>
                    <a:pt x="18" y="269"/>
                  </a:lnTo>
                  <a:lnTo>
                    <a:pt x="18" y="267"/>
                  </a:lnTo>
                  <a:lnTo>
                    <a:pt x="19" y="267"/>
                  </a:lnTo>
                  <a:lnTo>
                    <a:pt x="18" y="267"/>
                  </a:lnTo>
                  <a:lnTo>
                    <a:pt x="16" y="267"/>
                  </a:lnTo>
                  <a:lnTo>
                    <a:pt x="14" y="267"/>
                  </a:lnTo>
                  <a:lnTo>
                    <a:pt x="13" y="267"/>
                  </a:lnTo>
                  <a:lnTo>
                    <a:pt x="13" y="265"/>
                  </a:lnTo>
                  <a:lnTo>
                    <a:pt x="13" y="264"/>
                  </a:lnTo>
                  <a:lnTo>
                    <a:pt x="11" y="264"/>
                  </a:lnTo>
                  <a:lnTo>
                    <a:pt x="10" y="262"/>
                  </a:lnTo>
                  <a:lnTo>
                    <a:pt x="10" y="260"/>
                  </a:lnTo>
                  <a:lnTo>
                    <a:pt x="8" y="260"/>
                  </a:lnTo>
                  <a:lnTo>
                    <a:pt x="6" y="260"/>
                  </a:lnTo>
                  <a:lnTo>
                    <a:pt x="5" y="260"/>
                  </a:lnTo>
                  <a:lnTo>
                    <a:pt x="3" y="260"/>
                  </a:lnTo>
                  <a:lnTo>
                    <a:pt x="3" y="259"/>
                  </a:lnTo>
                  <a:lnTo>
                    <a:pt x="5" y="259"/>
                  </a:lnTo>
                  <a:lnTo>
                    <a:pt x="6" y="259"/>
                  </a:lnTo>
                  <a:lnTo>
                    <a:pt x="8" y="257"/>
                  </a:lnTo>
                  <a:lnTo>
                    <a:pt x="8" y="256"/>
                  </a:lnTo>
                  <a:lnTo>
                    <a:pt x="11" y="256"/>
                  </a:lnTo>
                  <a:lnTo>
                    <a:pt x="13" y="256"/>
                  </a:lnTo>
                  <a:lnTo>
                    <a:pt x="14" y="256"/>
                  </a:lnTo>
                  <a:lnTo>
                    <a:pt x="16" y="256"/>
                  </a:lnTo>
                  <a:lnTo>
                    <a:pt x="18" y="254"/>
                  </a:lnTo>
                  <a:lnTo>
                    <a:pt x="19" y="254"/>
                  </a:lnTo>
                  <a:lnTo>
                    <a:pt x="21" y="254"/>
                  </a:lnTo>
                  <a:lnTo>
                    <a:pt x="21" y="252"/>
                  </a:lnTo>
                  <a:lnTo>
                    <a:pt x="23" y="252"/>
                  </a:lnTo>
                  <a:lnTo>
                    <a:pt x="24" y="251"/>
                  </a:lnTo>
                  <a:lnTo>
                    <a:pt x="26" y="251"/>
                  </a:lnTo>
                  <a:lnTo>
                    <a:pt x="26" y="249"/>
                  </a:lnTo>
                  <a:lnTo>
                    <a:pt x="28" y="249"/>
                  </a:lnTo>
                  <a:lnTo>
                    <a:pt x="29" y="249"/>
                  </a:lnTo>
                  <a:lnTo>
                    <a:pt x="28" y="247"/>
                  </a:lnTo>
                  <a:lnTo>
                    <a:pt x="28" y="246"/>
                  </a:lnTo>
                  <a:lnTo>
                    <a:pt x="26" y="246"/>
                  </a:lnTo>
                  <a:lnTo>
                    <a:pt x="26" y="244"/>
                  </a:lnTo>
                  <a:lnTo>
                    <a:pt x="24" y="242"/>
                  </a:lnTo>
                  <a:lnTo>
                    <a:pt x="23" y="241"/>
                  </a:lnTo>
                  <a:lnTo>
                    <a:pt x="23" y="239"/>
                  </a:lnTo>
                  <a:lnTo>
                    <a:pt x="21" y="237"/>
                  </a:lnTo>
                  <a:lnTo>
                    <a:pt x="19" y="236"/>
                  </a:lnTo>
                  <a:lnTo>
                    <a:pt x="19" y="234"/>
                  </a:lnTo>
                  <a:lnTo>
                    <a:pt x="18" y="232"/>
                  </a:lnTo>
                  <a:lnTo>
                    <a:pt x="16" y="229"/>
                  </a:lnTo>
                  <a:lnTo>
                    <a:pt x="14" y="229"/>
                  </a:lnTo>
                  <a:lnTo>
                    <a:pt x="14" y="227"/>
                  </a:lnTo>
                  <a:lnTo>
                    <a:pt x="13" y="227"/>
                  </a:lnTo>
                  <a:lnTo>
                    <a:pt x="13" y="226"/>
                  </a:lnTo>
                  <a:lnTo>
                    <a:pt x="11" y="226"/>
                  </a:lnTo>
                  <a:lnTo>
                    <a:pt x="11" y="224"/>
                  </a:lnTo>
                  <a:lnTo>
                    <a:pt x="10" y="224"/>
                  </a:lnTo>
                  <a:lnTo>
                    <a:pt x="10" y="223"/>
                  </a:lnTo>
                  <a:lnTo>
                    <a:pt x="10" y="221"/>
                  </a:lnTo>
                  <a:lnTo>
                    <a:pt x="8" y="221"/>
                  </a:lnTo>
                  <a:lnTo>
                    <a:pt x="8" y="219"/>
                  </a:lnTo>
                  <a:lnTo>
                    <a:pt x="6" y="218"/>
                  </a:lnTo>
                  <a:lnTo>
                    <a:pt x="6" y="216"/>
                  </a:lnTo>
                  <a:lnTo>
                    <a:pt x="5" y="214"/>
                  </a:lnTo>
                  <a:lnTo>
                    <a:pt x="5" y="213"/>
                  </a:lnTo>
                  <a:lnTo>
                    <a:pt x="5" y="211"/>
                  </a:lnTo>
                  <a:lnTo>
                    <a:pt x="3" y="211"/>
                  </a:lnTo>
                  <a:lnTo>
                    <a:pt x="3" y="209"/>
                  </a:lnTo>
                  <a:lnTo>
                    <a:pt x="3" y="208"/>
                  </a:lnTo>
                  <a:lnTo>
                    <a:pt x="1" y="206"/>
                  </a:lnTo>
                  <a:lnTo>
                    <a:pt x="1" y="204"/>
                  </a:lnTo>
                  <a:lnTo>
                    <a:pt x="1" y="203"/>
                  </a:lnTo>
                  <a:lnTo>
                    <a:pt x="1" y="201"/>
                  </a:lnTo>
                  <a:lnTo>
                    <a:pt x="0" y="199"/>
                  </a:lnTo>
                  <a:lnTo>
                    <a:pt x="0" y="198"/>
                  </a:lnTo>
                  <a:lnTo>
                    <a:pt x="0" y="196"/>
                  </a:lnTo>
                  <a:lnTo>
                    <a:pt x="0" y="194"/>
                  </a:lnTo>
                  <a:lnTo>
                    <a:pt x="0" y="193"/>
                  </a:lnTo>
                  <a:lnTo>
                    <a:pt x="0" y="191"/>
                  </a:lnTo>
                  <a:lnTo>
                    <a:pt x="1" y="191"/>
                  </a:lnTo>
                  <a:lnTo>
                    <a:pt x="1" y="190"/>
                  </a:lnTo>
                  <a:lnTo>
                    <a:pt x="1" y="188"/>
                  </a:lnTo>
                  <a:lnTo>
                    <a:pt x="3" y="188"/>
                  </a:lnTo>
                  <a:lnTo>
                    <a:pt x="3" y="186"/>
                  </a:lnTo>
                  <a:lnTo>
                    <a:pt x="3" y="185"/>
                  </a:lnTo>
                  <a:lnTo>
                    <a:pt x="3" y="183"/>
                  </a:lnTo>
                  <a:lnTo>
                    <a:pt x="3" y="181"/>
                  </a:lnTo>
                  <a:lnTo>
                    <a:pt x="3" y="180"/>
                  </a:lnTo>
                  <a:lnTo>
                    <a:pt x="5" y="180"/>
                  </a:lnTo>
                  <a:lnTo>
                    <a:pt x="6" y="178"/>
                  </a:lnTo>
                  <a:lnTo>
                    <a:pt x="8" y="176"/>
                  </a:lnTo>
                  <a:lnTo>
                    <a:pt x="10" y="175"/>
                  </a:lnTo>
                  <a:lnTo>
                    <a:pt x="11" y="175"/>
                  </a:lnTo>
                  <a:lnTo>
                    <a:pt x="13" y="173"/>
                  </a:lnTo>
                  <a:lnTo>
                    <a:pt x="14" y="173"/>
                  </a:lnTo>
                  <a:lnTo>
                    <a:pt x="16" y="171"/>
                  </a:lnTo>
                  <a:lnTo>
                    <a:pt x="18" y="171"/>
                  </a:lnTo>
                  <a:lnTo>
                    <a:pt x="19" y="171"/>
                  </a:lnTo>
                  <a:lnTo>
                    <a:pt x="21" y="171"/>
                  </a:lnTo>
                  <a:lnTo>
                    <a:pt x="23" y="171"/>
                  </a:lnTo>
                  <a:lnTo>
                    <a:pt x="23" y="170"/>
                  </a:lnTo>
                  <a:lnTo>
                    <a:pt x="23" y="168"/>
                  </a:lnTo>
                  <a:lnTo>
                    <a:pt x="23" y="166"/>
                  </a:lnTo>
                  <a:lnTo>
                    <a:pt x="24" y="166"/>
                  </a:lnTo>
                  <a:lnTo>
                    <a:pt x="24" y="165"/>
                  </a:lnTo>
                  <a:lnTo>
                    <a:pt x="24" y="163"/>
                  </a:lnTo>
                  <a:lnTo>
                    <a:pt x="24" y="161"/>
                  </a:lnTo>
                  <a:lnTo>
                    <a:pt x="24" y="160"/>
                  </a:lnTo>
                  <a:lnTo>
                    <a:pt x="26" y="158"/>
                  </a:lnTo>
                  <a:lnTo>
                    <a:pt x="26" y="157"/>
                  </a:lnTo>
                  <a:lnTo>
                    <a:pt x="26" y="155"/>
                  </a:lnTo>
                  <a:lnTo>
                    <a:pt x="28" y="155"/>
                  </a:lnTo>
                  <a:lnTo>
                    <a:pt x="28" y="153"/>
                  </a:lnTo>
                  <a:lnTo>
                    <a:pt x="28" y="152"/>
                  </a:lnTo>
                  <a:lnTo>
                    <a:pt x="29" y="150"/>
                  </a:lnTo>
                  <a:lnTo>
                    <a:pt x="29" y="148"/>
                  </a:lnTo>
                  <a:lnTo>
                    <a:pt x="29" y="147"/>
                  </a:lnTo>
                  <a:lnTo>
                    <a:pt x="28" y="145"/>
                  </a:lnTo>
                  <a:lnTo>
                    <a:pt x="28" y="143"/>
                  </a:lnTo>
                  <a:lnTo>
                    <a:pt x="28" y="142"/>
                  </a:lnTo>
                  <a:lnTo>
                    <a:pt x="28" y="140"/>
                  </a:lnTo>
                  <a:lnTo>
                    <a:pt x="28" y="138"/>
                  </a:lnTo>
                  <a:lnTo>
                    <a:pt x="28" y="137"/>
                  </a:lnTo>
                  <a:lnTo>
                    <a:pt x="26" y="135"/>
                  </a:lnTo>
                  <a:lnTo>
                    <a:pt x="28" y="133"/>
                  </a:lnTo>
                  <a:lnTo>
                    <a:pt x="26" y="133"/>
                  </a:lnTo>
                  <a:lnTo>
                    <a:pt x="26" y="132"/>
                  </a:lnTo>
                  <a:lnTo>
                    <a:pt x="28" y="132"/>
                  </a:lnTo>
                  <a:lnTo>
                    <a:pt x="29" y="132"/>
                  </a:lnTo>
                  <a:lnTo>
                    <a:pt x="31" y="132"/>
                  </a:lnTo>
                  <a:lnTo>
                    <a:pt x="31" y="130"/>
                  </a:lnTo>
                  <a:lnTo>
                    <a:pt x="33" y="130"/>
                  </a:lnTo>
                  <a:lnTo>
                    <a:pt x="34" y="128"/>
                  </a:lnTo>
                  <a:lnTo>
                    <a:pt x="36" y="127"/>
                  </a:lnTo>
                  <a:lnTo>
                    <a:pt x="36" y="124"/>
                  </a:lnTo>
                  <a:lnTo>
                    <a:pt x="38" y="122"/>
                  </a:lnTo>
                  <a:lnTo>
                    <a:pt x="39" y="122"/>
                  </a:lnTo>
                  <a:lnTo>
                    <a:pt x="41" y="120"/>
                  </a:lnTo>
                  <a:lnTo>
                    <a:pt x="43" y="120"/>
                  </a:lnTo>
                  <a:lnTo>
                    <a:pt x="46" y="119"/>
                  </a:lnTo>
                  <a:lnTo>
                    <a:pt x="47" y="119"/>
                  </a:lnTo>
                  <a:lnTo>
                    <a:pt x="49" y="117"/>
                  </a:lnTo>
                  <a:lnTo>
                    <a:pt x="51" y="117"/>
                  </a:lnTo>
                  <a:lnTo>
                    <a:pt x="54" y="115"/>
                  </a:lnTo>
                  <a:lnTo>
                    <a:pt x="57" y="115"/>
                  </a:lnTo>
                  <a:lnTo>
                    <a:pt x="57" y="114"/>
                  </a:lnTo>
                  <a:lnTo>
                    <a:pt x="59" y="115"/>
                  </a:lnTo>
                  <a:lnTo>
                    <a:pt x="61" y="115"/>
                  </a:lnTo>
                  <a:lnTo>
                    <a:pt x="62" y="114"/>
                  </a:lnTo>
                  <a:lnTo>
                    <a:pt x="66" y="114"/>
                  </a:lnTo>
                  <a:lnTo>
                    <a:pt x="67" y="114"/>
                  </a:lnTo>
                  <a:lnTo>
                    <a:pt x="69" y="114"/>
                  </a:lnTo>
                  <a:lnTo>
                    <a:pt x="71" y="112"/>
                  </a:lnTo>
                  <a:lnTo>
                    <a:pt x="72" y="112"/>
                  </a:lnTo>
                  <a:lnTo>
                    <a:pt x="72" y="110"/>
                  </a:lnTo>
                  <a:lnTo>
                    <a:pt x="74" y="110"/>
                  </a:lnTo>
                  <a:lnTo>
                    <a:pt x="74" y="112"/>
                  </a:lnTo>
                  <a:lnTo>
                    <a:pt x="74" y="114"/>
                  </a:lnTo>
                  <a:lnTo>
                    <a:pt x="75" y="114"/>
                  </a:lnTo>
                  <a:lnTo>
                    <a:pt x="75" y="115"/>
                  </a:lnTo>
                  <a:lnTo>
                    <a:pt x="77" y="115"/>
                  </a:lnTo>
                  <a:lnTo>
                    <a:pt x="77" y="117"/>
                  </a:lnTo>
                  <a:lnTo>
                    <a:pt x="79" y="119"/>
                  </a:lnTo>
                  <a:lnTo>
                    <a:pt x="79" y="120"/>
                  </a:lnTo>
                  <a:lnTo>
                    <a:pt x="79" y="122"/>
                  </a:lnTo>
                  <a:lnTo>
                    <a:pt x="80" y="122"/>
                  </a:lnTo>
                  <a:lnTo>
                    <a:pt x="80" y="124"/>
                  </a:lnTo>
                  <a:lnTo>
                    <a:pt x="80" y="125"/>
                  </a:lnTo>
                  <a:lnTo>
                    <a:pt x="82" y="125"/>
                  </a:lnTo>
                  <a:lnTo>
                    <a:pt x="82" y="127"/>
                  </a:lnTo>
                  <a:lnTo>
                    <a:pt x="82" y="128"/>
                  </a:lnTo>
                  <a:lnTo>
                    <a:pt x="82" y="130"/>
                  </a:lnTo>
                  <a:lnTo>
                    <a:pt x="82" y="132"/>
                  </a:lnTo>
                  <a:lnTo>
                    <a:pt x="84" y="132"/>
                  </a:lnTo>
                  <a:lnTo>
                    <a:pt x="82" y="132"/>
                  </a:lnTo>
                  <a:lnTo>
                    <a:pt x="82" y="133"/>
                  </a:lnTo>
                  <a:lnTo>
                    <a:pt x="84" y="133"/>
                  </a:lnTo>
                  <a:lnTo>
                    <a:pt x="84" y="135"/>
                  </a:lnTo>
                  <a:lnTo>
                    <a:pt x="82" y="135"/>
                  </a:lnTo>
                  <a:lnTo>
                    <a:pt x="82" y="137"/>
                  </a:lnTo>
                  <a:lnTo>
                    <a:pt x="84" y="137"/>
                  </a:lnTo>
                  <a:lnTo>
                    <a:pt x="84" y="138"/>
                  </a:lnTo>
                  <a:lnTo>
                    <a:pt x="84" y="140"/>
                  </a:lnTo>
                  <a:lnTo>
                    <a:pt x="84" y="142"/>
                  </a:lnTo>
                  <a:lnTo>
                    <a:pt x="85" y="142"/>
                  </a:lnTo>
                  <a:lnTo>
                    <a:pt x="87" y="142"/>
                  </a:lnTo>
                  <a:lnTo>
                    <a:pt x="87" y="143"/>
                  </a:lnTo>
                  <a:lnTo>
                    <a:pt x="89" y="143"/>
                  </a:lnTo>
                  <a:lnTo>
                    <a:pt x="90" y="145"/>
                  </a:lnTo>
                  <a:lnTo>
                    <a:pt x="90" y="147"/>
                  </a:lnTo>
                  <a:lnTo>
                    <a:pt x="92" y="147"/>
                  </a:lnTo>
                  <a:lnTo>
                    <a:pt x="94" y="148"/>
                  </a:lnTo>
                  <a:lnTo>
                    <a:pt x="95" y="150"/>
                  </a:lnTo>
                  <a:lnTo>
                    <a:pt x="95" y="152"/>
                  </a:lnTo>
                  <a:lnTo>
                    <a:pt x="97" y="153"/>
                  </a:lnTo>
                  <a:lnTo>
                    <a:pt x="97" y="155"/>
                  </a:lnTo>
                  <a:lnTo>
                    <a:pt x="97" y="157"/>
                  </a:lnTo>
                  <a:lnTo>
                    <a:pt x="97" y="158"/>
                  </a:lnTo>
                  <a:lnTo>
                    <a:pt x="97" y="160"/>
                  </a:lnTo>
                  <a:lnTo>
                    <a:pt x="97" y="161"/>
                  </a:lnTo>
                  <a:lnTo>
                    <a:pt x="97" y="163"/>
                  </a:lnTo>
                  <a:lnTo>
                    <a:pt x="99" y="163"/>
                  </a:lnTo>
                  <a:lnTo>
                    <a:pt x="99" y="165"/>
                  </a:lnTo>
                  <a:lnTo>
                    <a:pt x="99" y="166"/>
                  </a:lnTo>
                  <a:lnTo>
                    <a:pt x="100" y="166"/>
                  </a:lnTo>
                  <a:lnTo>
                    <a:pt x="100" y="165"/>
                  </a:lnTo>
                  <a:lnTo>
                    <a:pt x="102" y="165"/>
                  </a:lnTo>
                  <a:lnTo>
                    <a:pt x="102" y="163"/>
                  </a:lnTo>
                  <a:lnTo>
                    <a:pt x="104" y="161"/>
                  </a:lnTo>
                  <a:lnTo>
                    <a:pt x="105" y="161"/>
                  </a:lnTo>
                  <a:lnTo>
                    <a:pt x="107" y="160"/>
                  </a:lnTo>
                  <a:lnTo>
                    <a:pt x="108" y="158"/>
                  </a:lnTo>
                  <a:lnTo>
                    <a:pt x="110" y="157"/>
                  </a:lnTo>
                  <a:lnTo>
                    <a:pt x="112" y="157"/>
                  </a:lnTo>
                  <a:lnTo>
                    <a:pt x="113" y="157"/>
                  </a:lnTo>
                  <a:lnTo>
                    <a:pt x="115" y="155"/>
                  </a:lnTo>
                  <a:lnTo>
                    <a:pt x="117" y="155"/>
                  </a:lnTo>
                  <a:lnTo>
                    <a:pt x="118" y="155"/>
                  </a:lnTo>
                  <a:lnTo>
                    <a:pt x="120" y="155"/>
                  </a:lnTo>
                  <a:lnTo>
                    <a:pt x="120" y="153"/>
                  </a:lnTo>
                  <a:lnTo>
                    <a:pt x="122" y="150"/>
                  </a:lnTo>
                  <a:lnTo>
                    <a:pt x="123" y="148"/>
                  </a:lnTo>
                  <a:lnTo>
                    <a:pt x="125" y="147"/>
                  </a:lnTo>
                  <a:lnTo>
                    <a:pt x="127" y="147"/>
                  </a:lnTo>
                  <a:lnTo>
                    <a:pt x="127" y="145"/>
                  </a:lnTo>
                  <a:lnTo>
                    <a:pt x="128" y="145"/>
                  </a:lnTo>
                  <a:lnTo>
                    <a:pt x="130" y="145"/>
                  </a:lnTo>
                  <a:lnTo>
                    <a:pt x="130" y="143"/>
                  </a:lnTo>
                  <a:lnTo>
                    <a:pt x="132" y="143"/>
                  </a:lnTo>
                  <a:lnTo>
                    <a:pt x="133" y="142"/>
                  </a:lnTo>
                  <a:lnTo>
                    <a:pt x="135" y="142"/>
                  </a:lnTo>
                  <a:lnTo>
                    <a:pt x="135" y="140"/>
                  </a:lnTo>
                  <a:lnTo>
                    <a:pt x="137" y="140"/>
                  </a:lnTo>
                  <a:lnTo>
                    <a:pt x="137" y="138"/>
                  </a:lnTo>
                  <a:lnTo>
                    <a:pt x="138" y="137"/>
                  </a:lnTo>
                  <a:lnTo>
                    <a:pt x="138" y="133"/>
                  </a:lnTo>
                  <a:lnTo>
                    <a:pt x="138" y="132"/>
                  </a:lnTo>
                  <a:lnTo>
                    <a:pt x="138" y="130"/>
                  </a:lnTo>
                  <a:lnTo>
                    <a:pt x="140" y="130"/>
                  </a:lnTo>
                  <a:lnTo>
                    <a:pt x="140" y="128"/>
                  </a:lnTo>
                  <a:lnTo>
                    <a:pt x="141" y="128"/>
                  </a:lnTo>
                  <a:lnTo>
                    <a:pt x="143" y="127"/>
                  </a:lnTo>
                  <a:lnTo>
                    <a:pt x="145" y="125"/>
                  </a:lnTo>
                  <a:lnTo>
                    <a:pt x="146" y="125"/>
                  </a:lnTo>
                  <a:lnTo>
                    <a:pt x="146" y="127"/>
                  </a:lnTo>
                  <a:lnTo>
                    <a:pt x="148" y="127"/>
                  </a:lnTo>
                  <a:lnTo>
                    <a:pt x="150" y="127"/>
                  </a:lnTo>
                  <a:lnTo>
                    <a:pt x="151" y="127"/>
                  </a:lnTo>
                  <a:lnTo>
                    <a:pt x="153" y="125"/>
                  </a:lnTo>
                  <a:lnTo>
                    <a:pt x="153" y="124"/>
                  </a:lnTo>
                  <a:lnTo>
                    <a:pt x="151" y="124"/>
                  </a:lnTo>
                  <a:lnTo>
                    <a:pt x="151" y="122"/>
                  </a:lnTo>
                  <a:lnTo>
                    <a:pt x="151" y="120"/>
                  </a:lnTo>
                  <a:lnTo>
                    <a:pt x="151" y="119"/>
                  </a:lnTo>
                  <a:lnTo>
                    <a:pt x="151" y="117"/>
                  </a:lnTo>
                  <a:lnTo>
                    <a:pt x="151" y="115"/>
                  </a:lnTo>
                  <a:lnTo>
                    <a:pt x="153" y="114"/>
                  </a:lnTo>
                  <a:lnTo>
                    <a:pt x="153" y="112"/>
                  </a:lnTo>
                  <a:lnTo>
                    <a:pt x="155" y="112"/>
                  </a:lnTo>
                  <a:lnTo>
                    <a:pt x="155" y="110"/>
                  </a:lnTo>
                  <a:lnTo>
                    <a:pt x="155" y="109"/>
                  </a:lnTo>
                  <a:lnTo>
                    <a:pt x="155" y="107"/>
                  </a:lnTo>
                  <a:lnTo>
                    <a:pt x="156" y="107"/>
                  </a:lnTo>
                  <a:lnTo>
                    <a:pt x="156" y="105"/>
                  </a:lnTo>
                  <a:lnTo>
                    <a:pt x="158" y="104"/>
                  </a:lnTo>
                  <a:lnTo>
                    <a:pt x="158" y="102"/>
                  </a:lnTo>
                  <a:lnTo>
                    <a:pt x="158" y="100"/>
                  </a:lnTo>
                  <a:lnTo>
                    <a:pt x="160" y="100"/>
                  </a:lnTo>
                  <a:lnTo>
                    <a:pt x="161" y="100"/>
                  </a:lnTo>
                  <a:lnTo>
                    <a:pt x="161" y="99"/>
                  </a:lnTo>
                  <a:lnTo>
                    <a:pt x="163" y="99"/>
                  </a:lnTo>
                  <a:lnTo>
                    <a:pt x="165" y="99"/>
                  </a:lnTo>
                  <a:lnTo>
                    <a:pt x="165" y="97"/>
                  </a:lnTo>
                  <a:lnTo>
                    <a:pt x="166" y="96"/>
                  </a:lnTo>
                  <a:lnTo>
                    <a:pt x="170" y="96"/>
                  </a:lnTo>
                  <a:lnTo>
                    <a:pt x="171" y="94"/>
                  </a:lnTo>
                  <a:lnTo>
                    <a:pt x="173" y="94"/>
                  </a:lnTo>
                  <a:lnTo>
                    <a:pt x="174" y="94"/>
                  </a:lnTo>
                  <a:lnTo>
                    <a:pt x="174" y="92"/>
                  </a:lnTo>
                  <a:lnTo>
                    <a:pt x="176" y="92"/>
                  </a:lnTo>
                  <a:lnTo>
                    <a:pt x="178" y="92"/>
                  </a:lnTo>
                  <a:lnTo>
                    <a:pt x="179" y="92"/>
                  </a:lnTo>
                  <a:lnTo>
                    <a:pt x="181" y="92"/>
                  </a:lnTo>
                  <a:lnTo>
                    <a:pt x="183" y="92"/>
                  </a:lnTo>
                  <a:lnTo>
                    <a:pt x="184" y="92"/>
                  </a:lnTo>
                  <a:lnTo>
                    <a:pt x="186" y="92"/>
                  </a:lnTo>
                  <a:lnTo>
                    <a:pt x="186" y="91"/>
                  </a:lnTo>
                  <a:lnTo>
                    <a:pt x="188" y="91"/>
                  </a:lnTo>
                  <a:lnTo>
                    <a:pt x="189" y="91"/>
                  </a:lnTo>
                  <a:lnTo>
                    <a:pt x="191" y="91"/>
                  </a:lnTo>
                  <a:lnTo>
                    <a:pt x="193" y="91"/>
                  </a:lnTo>
                  <a:lnTo>
                    <a:pt x="194" y="91"/>
                  </a:lnTo>
                  <a:lnTo>
                    <a:pt x="196" y="91"/>
                  </a:lnTo>
                  <a:lnTo>
                    <a:pt x="198" y="91"/>
                  </a:lnTo>
                  <a:lnTo>
                    <a:pt x="199" y="91"/>
                  </a:lnTo>
                  <a:lnTo>
                    <a:pt x="201" y="91"/>
                  </a:lnTo>
                  <a:lnTo>
                    <a:pt x="202" y="89"/>
                  </a:lnTo>
                  <a:lnTo>
                    <a:pt x="204" y="89"/>
                  </a:lnTo>
                  <a:lnTo>
                    <a:pt x="206" y="89"/>
                  </a:lnTo>
                  <a:lnTo>
                    <a:pt x="206" y="87"/>
                  </a:lnTo>
                  <a:lnTo>
                    <a:pt x="207" y="87"/>
                  </a:lnTo>
                  <a:lnTo>
                    <a:pt x="209" y="87"/>
                  </a:lnTo>
                  <a:lnTo>
                    <a:pt x="211" y="86"/>
                  </a:lnTo>
                  <a:lnTo>
                    <a:pt x="212" y="86"/>
                  </a:lnTo>
                  <a:lnTo>
                    <a:pt x="212" y="84"/>
                  </a:lnTo>
                  <a:lnTo>
                    <a:pt x="214" y="84"/>
                  </a:lnTo>
                  <a:lnTo>
                    <a:pt x="216" y="84"/>
                  </a:lnTo>
                  <a:lnTo>
                    <a:pt x="216" y="82"/>
                  </a:lnTo>
                  <a:lnTo>
                    <a:pt x="217" y="82"/>
                  </a:lnTo>
                  <a:lnTo>
                    <a:pt x="219" y="82"/>
                  </a:lnTo>
                  <a:lnTo>
                    <a:pt x="219" y="81"/>
                  </a:lnTo>
                  <a:lnTo>
                    <a:pt x="221" y="81"/>
                  </a:lnTo>
                  <a:lnTo>
                    <a:pt x="222" y="81"/>
                  </a:lnTo>
                  <a:lnTo>
                    <a:pt x="224" y="81"/>
                  </a:lnTo>
                  <a:lnTo>
                    <a:pt x="226" y="81"/>
                  </a:lnTo>
                  <a:lnTo>
                    <a:pt x="226" y="79"/>
                  </a:lnTo>
                  <a:lnTo>
                    <a:pt x="227" y="77"/>
                  </a:lnTo>
                  <a:lnTo>
                    <a:pt x="229" y="77"/>
                  </a:lnTo>
                  <a:lnTo>
                    <a:pt x="231" y="77"/>
                  </a:lnTo>
                  <a:lnTo>
                    <a:pt x="231" y="76"/>
                  </a:lnTo>
                  <a:lnTo>
                    <a:pt x="231" y="74"/>
                  </a:lnTo>
                  <a:lnTo>
                    <a:pt x="232" y="74"/>
                  </a:lnTo>
                  <a:lnTo>
                    <a:pt x="232" y="72"/>
                  </a:lnTo>
                  <a:lnTo>
                    <a:pt x="232" y="71"/>
                  </a:lnTo>
                  <a:lnTo>
                    <a:pt x="232" y="69"/>
                  </a:lnTo>
                  <a:lnTo>
                    <a:pt x="234" y="69"/>
                  </a:lnTo>
                  <a:lnTo>
                    <a:pt x="234" y="67"/>
                  </a:lnTo>
                  <a:lnTo>
                    <a:pt x="234" y="66"/>
                  </a:lnTo>
                  <a:lnTo>
                    <a:pt x="235" y="66"/>
                  </a:lnTo>
                  <a:lnTo>
                    <a:pt x="235" y="64"/>
                  </a:lnTo>
                  <a:lnTo>
                    <a:pt x="237" y="64"/>
                  </a:lnTo>
                  <a:lnTo>
                    <a:pt x="237" y="66"/>
                  </a:lnTo>
                  <a:lnTo>
                    <a:pt x="239" y="66"/>
                  </a:lnTo>
                  <a:lnTo>
                    <a:pt x="240" y="66"/>
                  </a:lnTo>
                  <a:lnTo>
                    <a:pt x="240" y="67"/>
                  </a:lnTo>
                  <a:lnTo>
                    <a:pt x="242" y="67"/>
                  </a:lnTo>
                  <a:lnTo>
                    <a:pt x="244" y="67"/>
                  </a:lnTo>
                  <a:lnTo>
                    <a:pt x="245" y="69"/>
                  </a:lnTo>
                  <a:lnTo>
                    <a:pt x="247" y="69"/>
                  </a:lnTo>
                  <a:lnTo>
                    <a:pt x="249" y="71"/>
                  </a:lnTo>
                  <a:lnTo>
                    <a:pt x="250" y="71"/>
                  </a:lnTo>
                  <a:lnTo>
                    <a:pt x="252" y="72"/>
                  </a:lnTo>
                  <a:lnTo>
                    <a:pt x="254" y="74"/>
                  </a:lnTo>
                  <a:lnTo>
                    <a:pt x="255" y="76"/>
                  </a:lnTo>
                  <a:lnTo>
                    <a:pt x="257" y="77"/>
                  </a:lnTo>
                  <a:lnTo>
                    <a:pt x="259" y="79"/>
                  </a:lnTo>
                  <a:lnTo>
                    <a:pt x="260" y="79"/>
                  </a:lnTo>
                  <a:lnTo>
                    <a:pt x="262" y="81"/>
                  </a:lnTo>
                  <a:lnTo>
                    <a:pt x="264" y="81"/>
                  </a:lnTo>
                  <a:lnTo>
                    <a:pt x="265" y="81"/>
                  </a:lnTo>
                  <a:lnTo>
                    <a:pt x="265" y="79"/>
                  </a:lnTo>
                  <a:lnTo>
                    <a:pt x="267" y="79"/>
                  </a:lnTo>
                  <a:lnTo>
                    <a:pt x="268" y="79"/>
                  </a:lnTo>
                  <a:lnTo>
                    <a:pt x="270" y="79"/>
                  </a:lnTo>
                  <a:lnTo>
                    <a:pt x="272" y="79"/>
                  </a:lnTo>
                  <a:lnTo>
                    <a:pt x="272" y="77"/>
                  </a:lnTo>
                  <a:lnTo>
                    <a:pt x="273" y="77"/>
                  </a:lnTo>
                  <a:lnTo>
                    <a:pt x="273" y="76"/>
                  </a:lnTo>
                  <a:lnTo>
                    <a:pt x="275" y="74"/>
                  </a:lnTo>
                  <a:lnTo>
                    <a:pt x="275" y="72"/>
                  </a:lnTo>
                  <a:lnTo>
                    <a:pt x="275" y="71"/>
                  </a:lnTo>
                  <a:lnTo>
                    <a:pt x="277" y="71"/>
                  </a:lnTo>
                  <a:lnTo>
                    <a:pt x="277" y="69"/>
                  </a:lnTo>
                  <a:lnTo>
                    <a:pt x="278" y="69"/>
                  </a:lnTo>
                  <a:lnTo>
                    <a:pt x="278" y="67"/>
                  </a:lnTo>
                  <a:lnTo>
                    <a:pt x="280" y="67"/>
                  </a:lnTo>
                  <a:lnTo>
                    <a:pt x="280" y="66"/>
                  </a:lnTo>
                  <a:lnTo>
                    <a:pt x="280" y="64"/>
                  </a:lnTo>
                  <a:lnTo>
                    <a:pt x="282" y="64"/>
                  </a:lnTo>
                  <a:lnTo>
                    <a:pt x="282" y="63"/>
                  </a:lnTo>
                  <a:lnTo>
                    <a:pt x="283" y="63"/>
                  </a:lnTo>
                  <a:lnTo>
                    <a:pt x="285" y="63"/>
                  </a:lnTo>
                  <a:lnTo>
                    <a:pt x="287" y="63"/>
                  </a:lnTo>
                  <a:lnTo>
                    <a:pt x="287" y="61"/>
                  </a:lnTo>
                  <a:lnTo>
                    <a:pt x="288" y="61"/>
                  </a:lnTo>
                  <a:lnTo>
                    <a:pt x="288" y="59"/>
                  </a:lnTo>
                  <a:lnTo>
                    <a:pt x="290" y="59"/>
                  </a:lnTo>
                  <a:lnTo>
                    <a:pt x="290" y="58"/>
                  </a:lnTo>
                  <a:lnTo>
                    <a:pt x="290" y="56"/>
                  </a:lnTo>
                  <a:lnTo>
                    <a:pt x="290" y="54"/>
                  </a:lnTo>
                  <a:lnTo>
                    <a:pt x="290" y="53"/>
                  </a:lnTo>
                  <a:lnTo>
                    <a:pt x="290" y="49"/>
                  </a:lnTo>
                  <a:lnTo>
                    <a:pt x="292" y="49"/>
                  </a:lnTo>
                  <a:lnTo>
                    <a:pt x="292" y="48"/>
                  </a:lnTo>
                  <a:lnTo>
                    <a:pt x="292" y="46"/>
                  </a:lnTo>
                  <a:lnTo>
                    <a:pt x="293" y="44"/>
                  </a:lnTo>
                  <a:lnTo>
                    <a:pt x="293" y="43"/>
                  </a:lnTo>
                  <a:lnTo>
                    <a:pt x="295" y="41"/>
                  </a:lnTo>
                  <a:lnTo>
                    <a:pt x="295" y="39"/>
                  </a:lnTo>
                  <a:lnTo>
                    <a:pt x="295" y="38"/>
                  </a:lnTo>
                  <a:lnTo>
                    <a:pt x="295" y="36"/>
                  </a:lnTo>
                  <a:lnTo>
                    <a:pt x="295" y="34"/>
                  </a:lnTo>
                  <a:lnTo>
                    <a:pt x="295" y="33"/>
                  </a:lnTo>
                  <a:lnTo>
                    <a:pt x="295" y="31"/>
                  </a:lnTo>
                  <a:lnTo>
                    <a:pt x="295" y="30"/>
                  </a:lnTo>
                  <a:lnTo>
                    <a:pt x="295" y="28"/>
                  </a:lnTo>
                  <a:lnTo>
                    <a:pt x="295" y="26"/>
                  </a:lnTo>
                  <a:lnTo>
                    <a:pt x="295" y="25"/>
                  </a:lnTo>
                  <a:lnTo>
                    <a:pt x="295" y="23"/>
                  </a:lnTo>
                  <a:lnTo>
                    <a:pt x="295" y="21"/>
                  </a:lnTo>
                  <a:lnTo>
                    <a:pt x="295" y="20"/>
                  </a:lnTo>
                  <a:lnTo>
                    <a:pt x="297" y="18"/>
                  </a:lnTo>
                  <a:lnTo>
                    <a:pt x="297" y="16"/>
                  </a:lnTo>
                  <a:lnTo>
                    <a:pt x="298" y="15"/>
                  </a:lnTo>
                  <a:lnTo>
                    <a:pt x="298" y="13"/>
                  </a:lnTo>
                  <a:lnTo>
                    <a:pt x="298" y="11"/>
                  </a:lnTo>
                  <a:lnTo>
                    <a:pt x="300" y="10"/>
                  </a:lnTo>
                  <a:lnTo>
                    <a:pt x="300" y="8"/>
                  </a:lnTo>
                  <a:lnTo>
                    <a:pt x="300" y="6"/>
                  </a:lnTo>
                  <a:lnTo>
                    <a:pt x="300" y="5"/>
                  </a:lnTo>
                  <a:lnTo>
                    <a:pt x="300" y="3"/>
                  </a:lnTo>
                  <a:lnTo>
                    <a:pt x="300" y="1"/>
                  </a:lnTo>
                  <a:lnTo>
                    <a:pt x="303" y="1"/>
                  </a:lnTo>
                  <a:lnTo>
                    <a:pt x="305" y="0"/>
                  </a:lnTo>
                  <a:lnTo>
                    <a:pt x="305" y="1"/>
                  </a:lnTo>
                  <a:lnTo>
                    <a:pt x="306" y="1"/>
                  </a:lnTo>
                  <a:lnTo>
                    <a:pt x="308" y="1"/>
                  </a:lnTo>
                  <a:lnTo>
                    <a:pt x="310" y="1"/>
                  </a:lnTo>
                  <a:lnTo>
                    <a:pt x="311" y="1"/>
                  </a:lnTo>
                  <a:lnTo>
                    <a:pt x="313" y="1"/>
                  </a:lnTo>
                  <a:lnTo>
                    <a:pt x="315" y="1"/>
                  </a:lnTo>
                  <a:lnTo>
                    <a:pt x="316" y="1"/>
                  </a:lnTo>
                  <a:lnTo>
                    <a:pt x="318" y="3"/>
                  </a:lnTo>
                  <a:lnTo>
                    <a:pt x="320" y="5"/>
                  </a:lnTo>
                  <a:lnTo>
                    <a:pt x="320" y="6"/>
                  </a:lnTo>
                  <a:lnTo>
                    <a:pt x="320" y="8"/>
                  </a:lnTo>
                  <a:lnTo>
                    <a:pt x="321" y="10"/>
                  </a:lnTo>
                  <a:lnTo>
                    <a:pt x="321" y="13"/>
                  </a:lnTo>
                  <a:lnTo>
                    <a:pt x="323" y="13"/>
                  </a:lnTo>
                  <a:lnTo>
                    <a:pt x="323" y="15"/>
                  </a:lnTo>
                  <a:lnTo>
                    <a:pt x="323" y="16"/>
                  </a:lnTo>
                  <a:lnTo>
                    <a:pt x="323" y="18"/>
                  </a:lnTo>
                  <a:lnTo>
                    <a:pt x="325" y="18"/>
                  </a:lnTo>
                  <a:lnTo>
                    <a:pt x="325" y="20"/>
                  </a:lnTo>
                  <a:lnTo>
                    <a:pt x="325" y="21"/>
                  </a:lnTo>
                  <a:lnTo>
                    <a:pt x="323" y="23"/>
                  </a:lnTo>
                  <a:lnTo>
                    <a:pt x="325" y="23"/>
                  </a:lnTo>
                  <a:lnTo>
                    <a:pt x="325" y="25"/>
                  </a:lnTo>
                  <a:lnTo>
                    <a:pt x="325" y="26"/>
                  </a:lnTo>
                  <a:lnTo>
                    <a:pt x="326" y="26"/>
                  </a:lnTo>
                  <a:lnTo>
                    <a:pt x="328" y="28"/>
                  </a:lnTo>
                  <a:lnTo>
                    <a:pt x="329" y="28"/>
                  </a:lnTo>
                  <a:lnTo>
                    <a:pt x="331" y="26"/>
                  </a:lnTo>
                  <a:lnTo>
                    <a:pt x="333" y="26"/>
                  </a:lnTo>
                  <a:lnTo>
                    <a:pt x="334" y="26"/>
                  </a:lnTo>
                  <a:lnTo>
                    <a:pt x="336" y="25"/>
                  </a:lnTo>
                  <a:lnTo>
                    <a:pt x="338" y="25"/>
                  </a:lnTo>
                  <a:lnTo>
                    <a:pt x="339" y="25"/>
                  </a:lnTo>
                  <a:lnTo>
                    <a:pt x="341" y="25"/>
                  </a:lnTo>
                  <a:lnTo>
                    <a:pt x="343" y="25"/>
                  </a:lnTo>
                  <a:lnTo>
                    <a:pt x="344" y="26"/>
                  </a:lnTo>
                  <a:lnTo>
                    <a:pt x="346" y="25"/>
                  </a:lnTo>
                  <a:lnTo>
                    <a:pt x="348" y="25"/>
                  </a:lnTo>
                  <a:lnTo>
                    <a:pt x="349" y="23"/>
                  </a:lnTo>
                  <a:lnTo>
                    <a:pt x="351" y="21"/>
                  </a:lnTo>
                  <a:lnTo>
                    <a:pt x="353" y="21"/>
                  </a:lnTo>
                  <a:lnTo>
                    <a:pt x="354" y="21"/>
                  </a:lnTo>
                  <a:lnTo>
                    <a:pt x="356" y="21"/>
                  </a:lnTo>
                  <a:lnTo>
                    <a:pt x="358" y="21"/>
                  </a:lnTo>
                  <a:lnTo>
                    <a:pt x="359" y="23"/>
                  </a:lnTo>
                  <a:lnTo>
                    <a:pt x="361" y="23"/>
                  </a:lnTo>
                  <a:lnTo>
                    <a:pt x="362" y="25"/>
                  </a:lnTo>
                  <a:lnTo>
                    <a:pt x="364" y="26"/>
                  </a:lnTo>
                  <a:lnTo>
                    <a:pt x="366" y="28"/>
                  </a:lnTo>
                  <a:lnTo>
                    <a:pt x="367" y="30"/>
                  </a:lnTo>
                  <a:lnTo>
                    <a:pt x="367" y="31"/>
                  </a:lnTo>
                  <a:lnTo>
                    <a:pt x="369" y="31"/>
                  </a:lnTo>
                  <a:lnTo>
                    <a:pt x="371" y="33"/>
                  </a:lnTo>
                  <a:lnTo>
                    <a:pt x="372" y="33"/>
                  </a:lnTo>
                  <a:lnTo>
                    <a:pt x="374" y="33"/>
                  </a:lnTo>
                  <a:lnTo>
                    <a:pt x="374" y="34"/>
                  </a:lnTo>
                  <a:lnTo>
                    <a:pt x="376" y="34"/>
                  </a:lnTo>
                  <a:lnTo>
                    <a:pt x="377" y="36"/>
                  </a:lnTo>
                  <a:lnTo>
                    <a:pt x="377" y="38"/>
                  </a:lnTo>
                  <a:lnTo>
                    <a:pt x="379" y="39"/>
                  </a:lnTo>
                  <a:lnTo>
                    <a:pt x="379" y="41"/>
                  </a:lnTo>
                  <a:lnTo>
                    <a:pt x="379" y="43"/>
                  </a:lnTo>
                  <a:lnTo>
                    <a:pt x="381" y="44"/>
                  </a:lnTo>
                  <a:lnTo>
                    <a:pt x="382" y="44"/>
                  </a:lnTo>
                  <a:lnTo>
                    <a:pt x="384" y="46"/>
                  </a:lnTo>
                  <a:lnTo>
                    <a:pt x="386" y="46"/>
                  </a:lnTo>
                  <a:lnTo>
                    <a:pt x="387" y="48"/>
                  </a:lnTo>
                  <a:lnTo>
                    <a:pt x="389" y="48"/>
                  </a:lnTo>
                  <a:lnTo>
                    <a:pt x="391" y="49"/>
                  </a:lnTo>
                  <a:lnTo>
                    <a:pt x="392" y="49"/>
                  </a:lnTo>
                  <a:lnTo>
                    <a:pt x="394" y="51"/>
                  </a:lnTo>
                  <a:lnTo>
                    <a:pt x="395" y="53"/>
                  </a:lnTo>
                  <a:lnTo>
                    <a:pt x="397" y="53"/>
                  </a:lnTo>
                  <a:lnTo>
                    <a:pt x="397" y="54"/>
                  </a:lnTo>
                  <a:lnTo>
                    <a:pt x="397" y="56"/>
                  </a:lnTo>
                  <a:lnTo>
                    <a:pt x="399" y="56"/>
                  </a:lnTo>
                  <a:lnTo>
                    <a:pt x="399" y="58"/>
                  </a:lnTo>
                  <a:lnTo>
                    <a:pt x="400" y="58"/>
                  </a:lnTo>
                  <a:lnTo>
                    <a:pt x="400" y="59"/>
                  </a:lnTo>
                  <a:lnTo>
                    <a:pt x="402" y="59"/>
                  </a:lnTo>
                  <a:lnTo>
                    <a:pt x="402" y="61"/>
                  </a:lnTo>
                  <a:lnTo>
                    <a:pt x="404" y="63"/>
                  </a:lnTo>
                  <a:lnTo>
                    <a:pt x="405" y="63"/>
                  </a:lnTo>
                  <a:lnTo>
                    <a:pt x="405" y="64"/>
                  </a:lnTo>
                  <a:lnTo>
                    <a:pt x="407" y="64"/>
                  </a:lnTo>
                  <a:lnTo>
                    <a:pt x="407" y="66"/>
                  </a:lnTo>
                  <a:lnTo>
                    <a:pt x="409" y="66"/>
                  </a:lnTo>
                  <a:lnTo>
                    <a:pt x="410" y="67"/>
                  </a:lnTo>
                  <a:lnTo>
                    <a:pt x="412" y="69"/>
                  </a:lnTo>
                  <a:lnTo>
                    <a:pt x="412" y="71"/>
                  </a:lnTo>
                  <a:lnTo>
                    <a:pt x="412" y="72"/>
                  </a:lnTo>
                  <a:lnTo>
                    <a:pt x="414" y="74"/>
                  </a:lnTo>
                  <a:lnTo>
                    <a:pt x="414" y="76"/>
                  </a:lnTo>
                  <a:lnTo>
                    <a:pt x="415" y="76"/>
                  </a:lnTo>
                  <a:lnTo>
                    <a:pt x="417" y="77"/>
                  </a:lnTo>
                  <a:lnTo>
                    <a:pt x="419" y="77"/>
                  </a:lnTo>
                  <a:lnTo>
                    <a:pt x="419" y="79"/>
                  </a:lnTo>
                  <a:lnTo>
                    <a:pt x="420" y="79"/>
                  </a:lnTo>
                  <a:lnTo>
                    <a:pt x="422" y="81"/>
                  </a:lnTo>
                  <a:lnTo>
                    <a:pt x="424" y="81"/>
                  </a:lnTo>
                  <a:lnTo>
                    <a:pt x="424" y="82"/>
                  </a:lnTo>
                  <a:lnTo>
                    <a:pt x="425" y="84"/>
                  </a:lnTo>
                  <a:lnTo>
                    <a:pt x="427" y="86"/>
                  </a:lnTo>
                  <a:lnTo>
                    <a:pt x="428" y="87"/>
                  </a:lnTo>
                  <a:lnTo>
                    <a:pt x="430" y="89"/>
                  </a:lnTo>
                  <a:lnTo>
                    <a:pt x="430" y="91"/>
                  </a:lnTo>
                  <a:lnTo>
                    <a:pt x="432" y="91"/>
                  </a:lnTo>
                  <a:lnTo>
                    <a:pt x="432" y="92"/>
                  </a:lnTo>
                  <a:lnTo>
                    <a:pt x="432" y="94"/>
                  </a:lnTo>
                  <a:lnTo>
                    <a:pt x="433" y="94"/>
                  </a:lnTo>
                  <a:lnTo>
                    <a:pt x="433" y="96"/>
                  </a:lnTo>
                  <a:lnTo>
                    <a:pt x="433" y="97"/>
                  </a:lnTo>
                  <a:lnTo>
                    <a:pt x="435" y="97"/>
                  </a:lnTo>
                  <a:lnTo>
                    <a:pt x="435" y="99"/>
                  </a:lnTo>
                  <a:lnTo>
                    <a:pt x="435" y="100"/>
                  </a:lnTo>
                  <a:lnTo>
                    <a:pt x="437" y="100"/>
                  </a:lnTo>
                  <a:lnTo>
                    <a:pt x="438" y="100"/>
                  </a:lnTo>
                  <a:lnTo>
                    <a:pt x="438" y="102"/>
                  </a:lnTo>
                  <a:lnTo>
                    <a:pt x="440" y="102"/>
                  </a:lnTo>
                  <a:lnTo>
                    <a:pt x="442" y="104"/>
                  </a:lnTo>
                  <a:lnTo>
                    <a:pt x="443" y="104"/>
                  </a:lnTo>
                  <a:lnTo>
                    <a:pt x="445" y="105"/>
                  </a:lnTo>
                  <a:lnTo>
                    <a:pt x="447" y="105"/>
                  </a:lnTo>
                  <a:lnTo>
                    <a:pt x="448" y="107"/>
                  </a:lnTo>
                  <a:lnTo>
                    <a:pt x="450" y="107"/>
                  </a:lnTo>
                  <a:lnTo>
                    <a:pt x="452" y="107"/>
                  </a:lnTo>
                  <a:lnTo>
                    <a:pt x="453" y="109"/>
                  </a:lnTo>
                  <a:lnTo>
                    <a:pt x="455" y="109"/>
                  </a:lnTo>
                  <a:lnTo>
                    <a:pt x="456" y="110"/>
                  </a:lnTo>
                  <a:lnTo>
                    <a:pt x="456" y="112"/>
                  </a:lnTo>
                  <a:lnTo>
                    <a:pt x="458" y="114"/>
                  </a:lnTo>
                  <a:lnTo>
                    <a:pt x="458" y="115"/>
                  </a:lnTo>
                  <a:lnTo>
                    <a:pt x="460" y="117"/>
                  </a:lnTo>
                  <a:lnTo>
                    <a:pt x="461" y="119"/>
                  </a:lnTo>
                  <a:lnTo>
                    <a:pt x="463" y="119"/>
                  </a:lnTo>
                  <a:lnTo>
                    <a:pt x="463" y="120"/>
                  </a:lnTo>
                  <a:lnTo>
                    <a:pt x="465" y="120"/>
                  </a:lnTo>
                  <a:lnTo>
                    <a:pt x="466" y="120"/>
                  </a:lnTo>
                  <a:lnTo>
                    <a:pt x="466" y="122"/>
                  </a:lnTo>
                  <a:lnTo>
                    <a:pt x="468" y="122"/>
                  </a:lnTo>
                  <a:lnTo>
                    <a:pt x="470" y="122"/>
                  </a:lnTo>
                  <a:lnTo>
                    <a:pt x="471" y="122"/>
                  </a:lnTo>
                  <a:lnTo>
                    <a:pt x="473" y="122"/>
                  </a:lnTo>
                  <a:lnTo>
                    <a:pt x="475" y="122"/>
                  </a:lnTo>
                  <a:lnTo>
                    <a:pt x="475" y="124"/>
                  </a:lnTo>
                  <a:lnTo>
                    <a:pt x="476" y="124"/>
                  </a:lnTo>
                  <a:lnTo>
                    <a:pt x="478" y="124"/>
                  </a:lnTo>
                  <a:lnTo>
                    <a:pt x="480" y="124"/>
                  </a:lnTo>
                  <a:lnTo>
                    <a:pt x="481" y="124"/>
                  </a:lnTo>
                  <a:lnTo>
                    <a:pt x="481" y="125"/>
                  </a:lnTo>
                  <a:lnTo>
                    <a:pt x="483" y="125"/>
                  </a:lnTo>
                  <a:lnTo>
                    <a:pt x="485" y="125"/>
                  </a:lnTo>
                  <a:lnTo>
                    <a:pt x="486" y="125"/>
                  </a:lnTo>
                  <a:lnTo>
                    <a:pt x="488" y="125"/>
                  </a:lnTo>
                  <a:lnTo>
                    <a:pt x="488" y="127"/>
                  </a:lnTo>
                  <a:lnTo>
                    <a:pt x="489" y="127"/>
                  </a:lnTo>
                  <a:lnTo>
                    <a:pt x="491" y="127"/>
                  </a:lnTo>
                  <a:lnTo>
                    <a:pt x="493" y="127"/>
                  </a:lnTo>
                  <a:lnTo>
                    <a:pt x="494" y="127"/>
                  </a:lnTo>
                  <a:lnTo>
                    <a:pt x="496" y="128"/>
                  </a:lnTo>
                  <a:lnTo>
                    <a:pt x="498" y="128"/>
                  </a:lnTo>
                  <a:lnTo>
                    <a:pt x="499" y="128"/>
                  </a:lnTo>
                  <a:lnTo>
                    <a:pt x="501" y="128"/>
                  </a:lnTo>
                  <a:lnTo>
                    <a:pt x="503" y="128"/>
                  </a:lnTo>
                  <a:lnTo>
                    <a:pt x="504" y="128"/>
                  </a:lnTo>
                  <a:lnTo>
                    <a:pt x="504" y="130"/>
                  </a:lnTo>
                  <a:lnTo>
                    <a:pt x="506" y="130"/>
                  </a:lnTo>
                  <a:lnTo>
                    <a:pt x="508" y="130"/>
                  </a:lnTo>
                  <a:lnTo>
                    <a:pt x="509" y="130"/>
                  </a:lnTo>
                  <a:lnTo>
                    <a:pt x="511" y="130"/>
                  </a:lnTo>
                  <a:lnTo>
                    <a:pt x="514" y="130"/>
                  </a:lnTo>
                  <a:lnTo>
                    <a:pt x="518" y="130"/>
                  </a:lnTo>
                  <a:lnTo>
                    <a:pt x="519" y="128"/>
                  </a:lnTo>
                  <a:lnTo>
                    <a:pt x="521" y="128"/>
                  </a:lnTo>
                  <a:close/>
                </a:path>
              </a:pathLst>
            </a:custGeom>
            <a:solidFill>
              <a:schemeClr val="bg2"/>
            </a:solidFill>
            <a:ln w="9525">
              <a:solidFill>
                <a:srgbClr val="000000"/>
              </a:solidFill>
              <a:round/>
              <a:headEnd/>
              <a:tailEnd/>
            </a:ln>
          </p:spPr>
          <p:txBody>
            <a:bodyPr/>
            <a:lstStyle/>
            <a:p>
              <a:endParaRPr lang="en-US"/>
            </a:p>
          </p:txBody>
        </p:sp>
        <p:sp>
          <p:nvSpPr>
            <p:cNvPr id="57357" name="Freeform 6"/>
            <p:cNvSpPr>
              <a:spLocks/>
            </p:cNvSpPr>
            <p:nvPr/>
          </p:nvSpPr>
          <p:spPr bwMode="auto">
            <a:xfrm>
              <a:off x="3089" y="2259"/>
              <a:ext cx="569" cy="451"/>
            </a:xfrm>
            <a:custGeom>
              <a:avLst/>
              <a:gdLst>
                <a:gd name="T0" fmla="*/ 516 w 569"/>
                <a:gd name="T1" fmla="*/ 22 h 451"/>
                <a:gd name="T2" fmla="*/ 544 w 569"/>
                <a:gd name="T3" fmla="*/ 35 h 451"/>
                <a:gd name="T4" fmla="*/ 532 w 569"/>
                <a:gd name="T5" fmla="*/ 55 h 451"/>
                <a:gd name="T6" fmla="*/ 531 w 569"/>
                <a:gd name="T7" fmla="*/ 80 h 451"/>
                <a:gd name="T8" fmla="*/ 541 w 569"/>
                <a:gd name="T9" fmla="*/ 96 h 451"/>
                <a:gd name="T10" fmla="*/ 555 w 569"/>
                <a:gd name="T11" fmla="*/ 114 h 451"/>
                <a:gd name="T12" fmla="*/ 562 w 569"/>
                <a:gd name="T13" fmla="*/ 146 h 451"/>
                <a:gd name="T14" fmla="*/ 567 w 569"/>
                <a:gd name="T15" fmla="*/ 172 h 451"/>
                <a:gd name="T16" fmla="*/ 550 w 569"/>
                <a:gd name="T17" fmla="*/ 197 h 451"/>
                <a:gd name="T18" fmla="*/ 532 w 569"/>
                <a:gd name="T19" fmla="*/ 205 h 451"/>
                <a:gd name="T20" fmla="*/ 509 w 569"/>
                <a:gd name="T21" fmla="*/ 208 h 451"/>
                <a:gd name="T22" fmla="*/ 486 w 569"/>
                <a:gd name="T23" fmla="*/ 220 h 451"/>
                <a:gd name="T24" fmla="*/ 481 w 569"/>
                <a:gd name="T25" fmla="*/ 246 h 451"/>
                <a:gd name="T26" fmla="*/ 488 w 569"/>
                <a:gd name="T27" fmla="*/ 268 h 451"/>
                <a:gd name="T28" fmla="*/ 484 w 569"/>
                <a:gd name="T29" fmla="*/ 299 h 451"/>
                <a:gd name="T30" fmla="*/ 476 w 569"/>
                <a:gd name="T31" fmla="*/ 327 h 451"/>
                <a:gd name="T32" fmla="*/ 476 w 569"/>
                <a:gd name="T33" fmla="*/ 354 h 451"/>
                <a:gd name="T34" fmla="*/ 473 w 569"/>
                <a:gd name="T35" fmla="*/ 385 h 451"/>
                <a:gd name="T36" fmla="*/ 461 w 569"/>
                <a:gd name="T37" fmla="*/ 411 h 451"/>
                <a:gd name="T38" fmla="*/ 445 w 569"/>
                <a:gd name="T39" fmla="*/ 443 h 451"/>
                <a:gd name="T40" fmla="*/ 430 w 569"/>
                <a:gd name="T41" fmla="*/ 443 h 451"/>
                <a:gd name="T42" fmla="*/ 425 w 569"/>
                <a:gd name="T43" fmla="*/ 424 h 451"/>
                <a:gd name="T44" fmla="*/ 417 w 569"/>
                <a:gd name="T45" fmla="*/ 410 h 451"/>
                <a:gd name="T46" fmla="*/ 402 w 569"/>
                <a:gd name="T47" fmla="*/ 403 h 451"/>
                <a:gd name="T48" fmla="*/ 395 w 569"/>
                <a:gd name="T49" fmla="*/ 383 h 451"/>
                <a:gd name="T50" fmla="*/ 385 w 569"/>
                <a:gd name="T51" fmla="*/ 368 h 451"/>
                <a:gd name="T52" fmla="*/ 372 w 569"/>
                <a:gd name="T53" fmla="*/ 362 h 451"/>
                <a:gd name="T54" fmla="*/ 359 w 569"/>
                <a:gd name="T55" fmla="*/ 357 h 451"/>
                <a:gd name="T56" fmla="*/ 346 w 569"/>
                <a:gd name="T57" fmla="*/ 357 h 451"/>
                <a:gd name="T58" fmla="*/ 331 w 569"/>
                <a:gd name="T59" fmla="*/ 365 h 451"/>
                <a:gd name="T60" fmla="*/ 311 w 569"/>
                <a:gd name="T61" fmla="*/ 377 h 451"/>
                <a:gd name="T62" fmla="*/ 300 w 569"/>
                <a:gd name="T63" fmla="*/ 380 h 451"/>
                <a:gd name="T64" fmla="*/ 291 w 569"/>
                <a:gd name="T65" fmla="*/ 385 h 451"/>
                <a:gd name="T66" fmla="*/ 278 w 569"/>
                <a:gd name="T67" fmla="*/ 398 h 451"/>
                <a:gd name="T68" fmla="*/ 263 w 569"/>
                <a:gd name="T69" fmla="*/ 410 h 451"/>
                <a:gd name="T70" fmla="*/ 250 w 569"/>
                <a:gd name="T71" fmla="*/ 411 h 451"/>
                <a:gd name="T72" fmla="*/ 234 w 569"/>
                <a:gd name="T73" fmla="*/ 410 h 451"/>
                <a:gd name="T74" fmla="*/ 217 w 569"/>
                <a:gd name="T75" fmla="*/ 421 h 451"/>
                <a:gd name="T76" fmla="*/ 206 w 569"/>
                <a:gd name="T77" fmla="*/ 415 h 451"/>
                <a:gd name="T78" fmla="*/ 192 w 569"/>
                <a:gd name="T79" fmla="*/ 428 h 451"/>
                <a:gd name="T80" fmla="*/ 183 w 569"/>
                <a:gd name="T81" fmla="*/ 421 h 451"/>
                <a:gd name="T82" fmla="*/ 176 w 569"/>
                <a:gd name="T83" fmla="*/ 424 h 451"/>
                <a:gd name="T84" fmla="*/ 163 w 569"/>
                <a:gd name="T85" fmla="*/ 431 h 451"/>
                <a:gd name="T86" fmla="*/ 141 w 569"/>
                <a:gd name="T87" fmla="*/ 424 h 451"/>
                <a:gd name="T88" fmla="*/ 141 w 569"/>
                <a:gd name="T89" fmla="*/ 411 h 451"/>
                <a:gd name="T90" fmla="*/ 133 w 569"/>
                <a:gd name="T91" fmla="*/ 403 h 451"/>
                <a:gd name="T92" fmla="*/ 120 w 569"/>
                <a:gd name="T93" fmla="*/ 413 h 451"/>
                <a:gd name="T94" fmla="*/ 105 w 569"/>
                <a:gd name="T95" fmla="*/ 423 h 451"/>
                <a:gd name="T96" fmla="*/ 97 w 569"/>
                <a:gd name="T97" fmla="*/ 426 h 451"/>
                <a:gd name="T98" fmla="*/ 82 w 569"/>
                <a:gd name="T99" fmla="*/ 429 h 451"/>
                <a:gd name="T100" fmla="*/ 62 w 569"/>
                <a:gd name="T101" fmla="*/ 438 h 451"/>
                <a:gd name="T102" fmla="*/ 49 w 569"/>
                <a:gd name="T103" fmla="*/ 434 h 451"/>
                <a:gd name="T104" fmla="*/ 37 w 569"/>
                <a:gd name="T105" fmla="*/ 426 h 451"/>
                <a:gd name="T106" fmla="*/ 24 w 569"/>
                <a:gd name="T107" fmla="*/ 431 h 451"/>
                <a:gd name="T108" fmla="*/ 14 w 569"/>
                <a:gd name="T109" fmla="*/ 420 h 451"/>
                <a:gd name="T110" fmla="*/ 6 w 569"/>
                <a:gd name="T111" fmla="*/ 410 h 451"/>
                <a:gd name="T112" fmla="*/ 9 w 569"/>
                <a:gd name="T113" fmla="*/ 401 h 451"/>
                <a:gd name="T114" fmla="*/ 3 w 569"/>
                <a:gd name="T115" fmla="*/ 385 h 451"/>
                <a:gd name="T116" fmla="*/ 8 w 569"/>
                <a:gd name="T117" fmla="*/ 370 h 451"/>
                <a:gd name="T118" fmla="*/ 18 w 569"/>
                <a:gd name="T119" fmla="*/ 363 h 4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69" h="451">
                  <a:moveTo>
                    <a:pt x="511" y="0"/>
                  </a:moveTo>
                  <a:lnTo>
                    <a:pt x="511" y="4"/>
                  </a:lnTo>
                  <a:lnTo>
                    <a:pt x="512" y="5"/>
                  </a:lnTo>
                  <a:lnTo>
                    <a:pt x="512" y="7"/>
                  </a:lnTo>
                  <a:lnTo>
                    <a:pt x="512" y="9"/>
                  </a:lnTo>
                  <a:lnTo>
                    <a:pt x="512" y="10"/>
                  </a:lnTo>
                  <a:lnTo>
                    <a:pt x="512" y="12"/>
                  </a:lnTo>
                  <a:lnTo>
                    <a:pt x="514" y="14"/>
                  </a:lnTo>
                  <a:lnTo>
                    <a:pt x="512" y="15"/>
                  </a:lnTo>
                  <a:lnTo>
                    <a:pt x="512" y="17"/>
                  </a:lnTo>
                  <a:lnTo>
                    <a:pt x="512" y="19"/>
                  </a:lnTo>
                  <a:lnTo>
                    <a:pt x="512" y="20"/>
                  </a:lnTo>
                  <a:lnTo>
                    <a:pt x="511" y="20"/>
                  </a:lnTo>
                  <a:lnTo>
                    <a:pt x="511" y="22"/>
                  </a:lnTo>
                  <a:lnTo>
                    <a:pt x="512" y="22"/>
                  </a:lnTo>
                  <a:lnTo>
                    <a:pt x="514" y="22"/>
                  </a:lnTo>
                  <a:lnTo>
                    <a:pt x="516" y="22"/>
                  </a:lnTo>
                  <a:lnTo>
                    <a:pt x="517" y="22"/>
                  </a:lnTo>
                  <a:lnTo>
                    <a:pt x="519" y="24"/>
                  </a:lnTo>
                  <a:lnTo>
                    <a:pt x="521" y="25"/>
                  </a:lnTo>
                  <a:lnTo>
                    <a:pt x="522" y="25"/>
                  </a:lnTo>
                  <a:lnTo>
                    <a:pt x="524" y="27"/>
                  </a:lnTo>
                  <a:lnTo>
                    <a:pt x="526" y="27"/>
                  </a:lnTo>
                  <a:lnTo>
                    <a:pt x="527" y="29"/>
                  </a:lnTo>
                  <a:lnTo>
                    <a:pt x="531" y="29"/>
                  </a:lnTo>
                  <a:lnTo>
                    <a:pt x="532" y="30"/>
                  </a:lnTo>
                  <a:lnTo>
                    <a:pt x="534" y="30"/>
                  </a:lnTo>
                  <a:lnTo>
                    <a:pt x="536" y="30"/>
                  </a:lnTo>
                  <a:lnTo>
                    <a:pt x="537" y="32"/>
                  </a:lnTo>
                  <a:lnTo>
                    <a:pt x="539" y="32"/>
                  </a:lnTo>
                  <a:lnTo>
                    <a:pt x="541" y="33"/>
                  </a:lnTo>
                  <a:lnTo>
                    <a:pt x="542" y="33"/>
                  </a:lnTo>
                  <a:lnTo>
                    <a:pt x="542" y="35"/>
                  </a:lnTo>
                  <a:lnTo>
                    <a:pt x="544" y="35"/>
                  </a:lnTo>
                  <a:lnTo>
                    <a:pt x="544" y="37"/>
                  </a:lnTo>
                  <a:lnTo>
                    <a:pt x="544" y="38"/>
                  </a:lnTo>
                  <a:lnTo>
                    <a:pt x="542" y="38"/>
                  </a:lnTo>
                  <a:lnTo>
                    <a:pt x="542" y="40"/>
                  </a:lnTo>
                  <a:lnTo>
                    <a:pt x="541" y="40"/>
                  </a:lnTo>
                  <a:lnTo>
                    <a:pt x="541" y="42"/>
                  </a:lnTo>
                  <a:lnTo>
                    <a:pt x="539" y="42"/>
                  </a:lnTo>
                  <a:lnTo>
                    <a:pt x="539" y="43"/>
                  </a:lnTo>
                  <a:lnTo>
                    <a:pt x="537" y="43"/>
                  </a:lnTo>
                  <a:lnTo>
                    <a:pt x="536" y="45"/>
                  </a:lnTo>
                  <a:lnTo>
                    <a:pt x="536" y="47"/>
                  </a:lnTo>
                  <a:lnTo>
                    <a:pt x="536" y="48"/>
                  </a:lnTo>
                  <a:lnTo>
                    <a:pt x="536" y="50"/>
                  </a:lnTo>
                  <a:lnTo>
                    <a:pt x="536" y="52"/>
                  </a:lnTo>
                  <a:lnTo>
                    <a:pt x="536" y="53"/>
                  </a:lnTo>
                  <a:lnTo>
                    <a:pt x="534" y="55"/>
                  </a:lnTo>
                  <a:lnTo>
                    <a:pt x="532" y="55"/>
                  </a:lnTo>
                  <a:lnTo>
                    <a:pt x="532" y="57"/>
                  </a:lnTo>
                  <a:lnTo>
                    <a:pt x="532" y="58"/>
                  </a:lnTo>
                  <a:lnTo>
                    <a:pt x="531" y="58"/>
                  </a:lnTo>
                  <a:lnTo>
                    <a:pt x="531" y="60"/>
                  </a:lnTo>
                  <a:lnTo>
                    <a:pt x="531" y="62"/>
                  </a:lnTo>
                  <a:lnTo>
                    <a:pt x="531" y="63"/>
                  </a:lnTo>
                  <a:lnTo>
                    <a:pt x="531" y="65"/>
                  </a:lnTo>
                  <a:lnTo>
                    <a:pt x="531" y="66"/>
                  </a:lnTo>
                  <a:lnTo>
                    <a:pt x="531" y="68"/>
                  </a:lnTo>
                  <a:lnTo>
                    <a:pt x="531" y="70"/>
                  </a:lnTo>
                  <a:lnTo>
                    <a:pt x="529" y="71"/>
                  </a:lnTo>
                  <a:lnTo>
                    <a:pt x="531" y="71"/>
                  </a:lnTo>
                  <a:lnTo>
                    <a:pt x="531" y="73"/>
                  </a:lnTo>
                  <a:lnTo>
                    <a:pt x="531" y="75"/>
                  </a:lnTo>
                  <a:lnTo>
                    <a:pt x="531" y="76"/>
                  </a:lnTo>
                  <a:lnTo>
                    <a:pt x="531" y="78"/>
                  </a:lnTo>
                  <a:lnTo>
                    <a:pt x="531" y="80"/>
                  </a:lnTo>
                  <a:lnTo>
                    <a:pt x="531" y="81"/>
                  </a:lnTo>
                  <a:lnTo>
                    <a:pt x="531" y="83"/>
                  </a:lnTo>
                  <a:lnTo>
                    <a:pt x="531" y="85"/>
                  </a:lnTo>
                  <a:lnTo>
                    <a:pt x="531" y="86"/>
                  </a:lnTo>
                  <a:lnTo>
                    <a:pt x="531" y="88"/>
                  </a:lnTo>
                  <a:lnTo>
                    <a:pt x="531" y="90"/>
                  </a:lnTo>
                  <a:lnTo>
                    <a:pt x="531" y="91"/>
                  </a:lnTo>
                  <a:lnTo>
                    <a:pt x="531" y="93"/>
                  </a:lnTo>
                  <a:lnTo>
                    <a:pt x="531" y="95"/>
                  </a:lnTo>
                  <a:lnTo>
                    <a:pt x="531" y="96"/>
                  </a:lnTo>
                  <a:lnTo>
                    <a:pt x="532" y="96"/>
                  </a:lnTo>
                  <a:lnTo>
                    <a:pt x="532" y="98"/>
                  </a:lnTo>
                  <a:lnTo>
                    <a:pt x="534" y="98"/>
                  </a:lnTo>
                  <a:lnTo>
                    <a:pt x="536" y="96"/>
                  </a:lnTo>
                  <a:lnTo>
                    <a:pt x="537" y="98"/>
                  </a:lnTo>
                  <a:lnTo>
                    <a:pt x="539" y="98"/>
                  </a:lnTo>
                  <a:lnTo>
                    <a:pt x="541" y="96"/>
                  </a:lnTo>
                  <a:lnTo>
                    <a:pt x="542" y="98"/>
                  </a:lnTo>
                  <a:lnTo>
                    <a:pt x="544" y="98"/>
                  </a:lnTo>
                  <a:lnTo>
                    <a:pt x="545" y="98"/>
                  </a:lnTo>
                  <a:lnTo>
                    <a:pt x="547" y="98"/>
                  </a:lnTo>
                  <a:lnTo>
                    <a:pt x="549" y="99"/>
                  </a:lnTo>
                  <a:lnTo>
                    <a:pt x="550" y="99"/>
                  </a:lnTo>
                  <a:lnTo>
                    <a:pt x="552" y="101"/>
                  </a:lnTo>
                  <a:lnTo>
                    <a:pt x="554" y="101"/>
                  </a:lnTo>
                  <a:lnTo>
                    <a:pt x="555" y="103"/>
                  </a:lnTo>
                  <a:lnTo>
                    <a:pt x="557" y="104"/>
                  </a:lnTo>
                  <a:lnTo>
                    <a:pt x="559" y="104"/>
                  </a:lnTo>
                  <a:lnTo>
                    <a:pt x="559" y="106"/>
                  </a:lnTo>
                  <a:lnTo>
                    <a:pt x="559" y="108"/>
                  </a:lnTo>
                  <a:lnTo>
                    <a:pt x="557" y="109"/>
                  </a:lnTo>
                  <a:lnTo>
                    <a:pt x="555" y="111"/>
                  </a:lnTo>
                  <a:lnTo>
                    <a:pt x="555" y="113"/>
                  </a:lnTo>
                  <a:lnTo>
                    <a:pt x="555" y="114"/>
                  </a:lnTo>
                  <a:lnTo>
                    <a:pt x="555" y="119"/>
                  </a:lnTo>
                  <a:lnTo>
                    <a:pt x="555" y="121"/>
                  </a:lnTo>
                  <a:lnTo>
                    <a:pt x="555" y="123"/>
                  </a:lnTo>
                  <a:lnTo>
                    <a:pt x="555" y="124"/>
                  </a:lnTo>
                  <a:lnTo>
                    <a:pt x="555" y="126"/>
                  </a:lnTo>
                  <a:lnTo>
                    <a:pt x="557" y="128"/>
                  </a:lnTo>
                  <a:lnTo>
                    <a:pt x="557" y="129"/>
                  </a:lnTo>
                  <a:lnTo>
                    <a:pt x="559" y="129"/>
                  </a:lnTo>
                  <a:lnTo>
                    <a:pt x="559" y="131"/>
                  </a:lnTo>
                  <a:lnTo>
                    <a:pt x="559" y="132"/>
                  </a:lnTo>
                  <a:lnTo>
                    <a:pt x="559" y="134"/>
                  </a:lnTo>
                  <a:lnTo>
                    <a:pt x="560" y="137"/>
                  </a:lnTo>
                  <a:lnTo>
                    <a:pt x="560" y="139"/>
                  </a:lnTo>
                  <a:lnTo>
                    <a:pt x="560" y="141"/>
                  </a:lnTo>
                  <a:lnTo>
                    <a:pt x="562" y="142"/>
                  </a:lnTo>
                  <a:lnTo>
                    <a:pt x="562" y="144"/>
                  </a:lnTo>
                  <a:lnTo>
                    <a:pt x="562" y="146"/>
                  </a:lnTo>
                  <a:lnTo>
                    <a:pt x="564" y="147"/>
                  </a:lnTo>
                  <a:lnTo>
                    <a:pt x="564" y="149"/>
                  </a:lnTo>
                  <a:lnTo>
                    <a:pt x="564" y="151"/>
                  </a:lnTo>
                  <a:lnTo>
                    <a:pt x="565" y="152"/>
                  </a:lnTo>
                  <a:lnTo>
                    <a:pt x="565" y="154"/>
                  </a:lnTo>
                  <a:lnTo>
                    <a:pt x="565" y="156"/>
                  </a:lnTo>
                  <a:lnTo>
                    <a:pt x="567" y="156"/>
                  </a:lnTo>
                  <a:lnTo>
                    <a:pt x="567" y="157"/>
                  </a:lnTo>
                  <a:lnTo>
                    <a:pt x="567" y="159"/>
                  </a:lnTo>
                  <a:lnTo>
                    <a:pt x="567" y="161"/>
                  </a:lnTo>
                  <a:lnTo>
                    <a:pt x="567" y="162"/>
                  </a:lnTo>
                  <a:lnTo>
                    <a:pt x="567" y="164"/>
                  </a:lnTo>
                  <a:lnTo>
                    <a:pt x="567" y="165"/>
                  </a:lnTo>
                  <a:lnTo>
                    <a:pt x="569" y="167"/>
                  </a:lnTo>
                  <a:lnTo>
                    <a:pt x="569" y="169"/>
                  </a:lnTo>
                  <a:lnTo>
                    <a:pt x="569" y="170"/>
                  </a:lnTo>
                  <a:lnTo>
                    <a:pt x="567" y="172"/>
                  </a:lnTo>
                  <a:lnTo>
                    <a:pt x="567" y="174"/>
                  </a:lnTo>
                  <a:lnTo>
                    <a:pt x="567" y="175"/>
                  </a:lnTo>
                  <a:lnTo>
                    <a:pt x="565" y="177"/>
                  </a:lnTo>
                  <a:lnTo>
                    <a:pt x="564" y="177"/>
                  </a:lnTo>
                  <a:lnTo>
                    <a:pt x="564" y="179"/>
                  </a:lnTo>
                  <a:lnTo>
                    <a:pt x="562" y="180"/>
                  </a:lnTo>
                  <a:lnTo>
                    <a:pt x="560" y="182"/>
                  </a:lnTo>
                  <a:lnTo>
                    <a:pt x="559" y="184"/>
                  </a:lnTo>
                  <a:lnTo>
                    <a:pt x="557" y="185"/>
                  </a:lnTo>
                  <a:lnTo>
                    <a:pt x="557" y="187"/>
                  </a:lnTo>
                  <a:lnTo>
                    <a:pt x="557" y="189"/>
                  </a:lnTo>
                  <a:lnTo>
                    <a:pt x="555" y="190"/>
                  </a:lnTo>
                  <a:lnTo>
                    <a:pt x="555" y="192"/>
                  </a:lnTo>
                  <a:lnTo>
                    <a:pt x="554" y="194"/>
                  </a:lnTo>
                  <a:lnTo>
                    <a:pt x="554" y="195"/>
                  </a:lnTo>
                  <a:lnTo>
                    <a:pt x="552" y="195"/>
                  </a:lnTo>
                  <a:lnTo>
                    <a:pt x="550" y="197"/>
                  </a:lnTo>
                  <a:lnTo>
                    <a:pt x="549" y="197"/>
                  </a:lnTo>
                  <a:lnTo>
                    <a:pt x="549" y="198"/>
                  </a:lnTo>
                  <a:lnTo>
                    <a:pt x="547" y="200"/>
                  </a:lnTo>
                  <a:lnTo>
                    <a:pt x="547" y="202"/>
                  </a:lnTo>
                  <a:lnTo>
                    <a:pt x="547" y="203"/>
                  </a:lnTo>
                  <a:lnTo>
                    <a:pt x="545" y="205"/>
                  </a:lnTo>
                  <a:lnTo>
                    <a:pt x="545" y="207"/>
                  </a:lnTo>
                  <a:lnTo>
                    <a:pt x="544" y="207"/>
                  </a:lnTo>
                  <a:lnTo>
                    <a:pt x="544" y="208"/>
                  </a:lnTo>
                  <a:lnTo>
                    <a:pt x="542" y="208"/>
                  </a:lnTo>
                  <a:lnTo>
                    <a:pt x="542" y="207"/>
                  </a:lnTo>
                  <a:lnTo>
                    <a:pt x="541" y="207"/>
                  </a:lnTo>
                  <a:lnTo>
                    <a:pt x="539" y="207"/>
                  </a:lnTo>
                  <a:lnTo>
                    <a:pt x="537" y="207"/>
                  </a:lnTo>
                  <a:lnTo>
                    <a:pt x="536" y="207"/>
                  </a:lnTo>
                  <a:lnTo>
                    <a:pt x="534" y="207"/>
                  </a:lnTo>
                  <a:lnTo>
                    <a:pt x="532" y="205"/>
                  </a:lnTo>
                  <a:lnTo>
                    <a:pt x="531" y="205"/>
                  </a:lnTo>
                  <a:lnTo>
                    <a:pt x="529" y="205"/>
                  </a:lnTo>
                  <a:lnTo>
                    <a:pt x="527" y="205"/>
                  </a:lnTo>
                  <a:lnTo>
                    <a:pt x="526" y="205"/>
                  </a:lnTo>
                  <a:lnTo>
                    <a:pt x="524" y="205"/>
                  </a:lnTo>
                  <a:lnTo>
                    <a:pt x="524" y="203"/>
                  </a:lnTo>
                  <a:lnTo>
                    <a:pt x="522" y="203"/>
                  </a:lnTo>
                  <a:lnTo>
                    <a:pt x="522" y="205"/>
                  </a:lnTo>
                  <a:lnTo>
                    <a:pt x="521" y="205"/>
                  </a:lnTo>
                  <a:lnTo>
                    <a:pt x="519" y="205"/>
                  </a:lnTo>
                  <a:lnTo>
                    <a:pt x="517" y="205"/>
                  </a:lnTo>
                  <a:lnTo>
                    <a:pt x="517" y="207"/>
                  </a:lnTo>
                  <a:lnTo>
                    <a:pt x="516" y="207"/>
                  </a:lnTo>
                  <a:lnTo>
                    <a:pt x="514" y="207"/>
                  </a:lnTo>
                  <a:lnTo>
                    <a:pt x="512" y="207"/>
                  </a:lnTo>
                  <a:lnTo>
                    <a:pt x="511" y="208"/>
                  </a:lnTo>
                  <a:lnTo>
                    <a:pt x="509" y="208"/>
                  </a:lnTo>
                  <a:lnTo>
                    <a:pt x="508" y="210"/>
                  </a:lnTo>
                  <a:lnTo>
                    <a:pt x="506" y="210"/>
                  </a:lnTo>
                  <a:lnTo>
                    <a:pt x="504" y="210"/>
                  </a:lnTo>
                  <a:lnTo>
                    <a:pt x="503" y="210"/>
                  </a:lnTo>
                  <a:lnTo>
                    <a:pt x="503" y="212"/>
                  </a:lnTo>
                  <a:lnTo>
                    <a:pt x="501" y="212"/>
                  </a:lnTo>
                  <a:lnTo>
                    <a:pt x="498" y="213"/>
                  </a:lnTo>
                  <a:lnTo>
                    <a:pt x="498" y="215"/>
                  </a:lnTo>
                  <a:lnTo>
                    <a:pt x="496" y="215"/>
                  </a:lnTo>
                  <a:lnTo>
                    <a:pt x="494" y="215"/>
                  </a:lnTo>
                  <a:lnTo>
                    <a:pt x="493" y="217"/>
                  </a:lnTo>
                  <a:lnTo>
                    <a:pt x="491" y="217"/>
                  </a:lnTo>
                  <a:lnTo>
                    <a:pt x="491" y="218"/>
                  </a:lnTo>
                  <a:lnTo>
                    <a:pt x="489" y="218"/>
                  </a:lnTo>
                  <a:lnTo>
                    <a:pt x="489" y="220"/>
                  </a:lnTo>
                  <a:lnTo>
                    <a:pt x="488" y="220"/>
                  </a:lnTo>
                  <a:lnTo>
                    <a:pt x="486" y="220"/>
                  </a:lnTo>
                  <a:lnTo>
                    <a:pt x="486" y="222"/>
                  </a:lnTo>
                  <a:lnTo>
                    <a:pt x="484" y="223"/>
                  </a:lnTo>
                  <a:lnTo>
                    <a:pt x="483" y="225"/>
                  </a:lnTo>
                  <a:lnTo>
                    <a:pt x="483" y="226"/>
                  </a:lnTo>
                  <a:lnTo>
                    <a:pt x="483" y="228"/>
                  </a:lnTo>
                  <a:lnTo>
                    <a:pt x="483" y="230"/>
                  </a:lnTo>
                  <a:lnTo>
                    <a:pt x="481" y="231"/>
                  </a:lnTo>
                  <a:lnTo>
                    <a:pt x="481" y="233"/>
                  </a:lnTo>
                  <a:lnTo>
                    <a:pt x="481" y="235"/>
                  </a:lnTo>
                  <a:lnTo>
                    <a:pt x="479" y="235"/>
                  </a:lnTo>
                  <a:lnTo>
                    <a:pt x="479" y="236"/>
                  </a:lnTo>
                  <a:lnTo>
                    <a:pt x="479" y="238"/>
                  </a:lnTo>
                  <a:lnTo>
                    <a:pt x="479" y="240"/>
                  </a:lnTo>
                  <a:lnTo>
                    <a:pt x="481" y="241"/>
                  </a:lnTo>
                  <a:lnTo>
                    <a:pt x="481" y="243"/>
                  </a:lnTo>
                  <a:lnTo>
                    <a:pt x="481" y="245"/>
                  </a:lnTo>
                  <a:lnTo>
                    <a:pt x="481" y="246"/>
                  </a:lnTo>
                  <a:lnTo>
                    <a:pt x="481" y="248"/>
                  </a:lnTo>
                  <a:lnTo>
                    <a:pt x="481" y="250"/>
                  </a:lnTo>
                  <a:lnTo>
                    <a:pt x="481" y="251"/>
                  </a:lnTo>
                  <a:lnTo>
                    <a:pt x="481" y="253"/>
                  </a:lnTo>
                  <a:lnTo>
                    <a:pt x="483" y="253"/>
                  </a:lnTo>
                  <a:lnTo>
                    <a:pt x="483" y="255"/>
                  </a:lnTo>
                  <a:lnTo>
                    <a:pt x="484" y="256"/>
                  </a:lnTo>
                  <a:lnTo>
                    <a:pt x="484" y="258"/>
                  </a:lnTo>
                  <a:lnTo>
                    <a:pt x="486" y="258"/>
                  </a:lnTo>
                  <a:lnTo>
                    <a:pt x="486" y="259"/>
                  </a:lnTo>
                  <a:lnTo>
                    <a:pt x="488" y="259"/>
                  </a:lnTo>
                  <a:lnTo>
                    <a:pt x="488" y="261"/>
                  </a:lnTo>
                  <a:lnTo>
                    <a:pt x="488" y="263"/>
                  </a:lnTo>
                  <a:lnTo>
                    <a:pt x="488" y="264"/>
                  </a:lnTo>
                  <a:lnTo>
                    <a:pt x="489" y="264"/>
                  </a:lnTo>
                  <a:lnTo>
                    <a:pt x="489" y="266"/>
                  </a:lnTo>
                  <a:lnTo>
                    <a:pt x="488" y="268"/>
                  </a:lnTo>
                  <a:lnTo>
                    <a:pt x="488" y="269"/>
                  </a:lnTo>
                  <a:lnTo>
                    <a:pt x="488" y="271"/>
                  </a:lnTo>
                  <a:lnTo>
                    <a:pt x="488" y="273"/>
                  </a:lnTo>
                  <a:lnTo>
                    <a:pt x="488" y="274"/>
                  </a:lnTo>
                  <a:lnTo>
                    <a:pt x="488" y="278"/>
                  </a:lnTo>
                  <a:lnTo>
                    <a:pt x="486" y="279"/>
                  </a:lnTo>
                  <a:lnTo>
                    <a:pt x="486" y="281"/>
                  </a:lnTo>
                  <a:lnTo>
                    <a:pt x="486" y="284"/>
                  </a:lnTo>
                  <a:lnTo>
                    <a:pt x="484" y="286"/>
                  </a:lnTo>
                  <a:lnTo>
                    <a:pt x="484" y="288"/>
                  </a:lnTo>
                  <a:lnTo>
                    <a:pt x="484" y="289"/>
                  </a:lnTo>
                  <a:lnTo>
                    <a:pt x="484" y="291"/>
                  </a:lnTo>
                  <a:lnTo>
                    <a:pt x="484" y="292"/>
                  </a:lnTo>
                  <a:lnTo>
                    <a:pt x="484" y="294"/>
                  </a:lnTo>
                  <a:lnTo>
                    <a:pt x="484" y="296"/>
                  </a:lnTo>
                  <a:lnTo>
                    <a:pt x="484" y="297"/>
                  </a:lnTo>
                  <a:lnTo>
                    <a:pt x="484" y="299"/>
                  </a:lnTo>
                  <a:lnTo>
                    <a:pt x="484" y="301"/>
                  </a:lnTo>
                  <a:lnTo>
                    <a:pt x="483" y="302"/>
                  </a:lnTo>
                  <a:lnTo>
                    <a:pt x="481" y="304"/>
                  </a:lnTo>
                  <a:lnTo>
                    <a:pt x="481" y="306"/>
                  </a:lnTo>
                  <a:lnTo>
                    <a:pt x="479" y="307"/>
                  </a:lnTo>
                  <a:lnTo>
                    <a:pt x="479" y="309"/>
                  </a:lnTo>
                  <a:lnTo>
                    <a:pt x="478" y="311"/>
                  </a:lnTo>
                  <a:lnTo>
                    <a:pt x="478" y="312"/>
                  </a:lnTo>
                  <a:lnTo>
                    <a:pt x="478" y="314"/>
                  </a:lnTo>
                  <a:lnTo>
                    <a:pt x="476" y="316"/>
                  </a:lnTo>
                  <a:lnTo>
                    <a:pt x="476" y="317"/>
                  </a:lnTo>
                  <a:lnTo>
                    <a:pt x="476" y="319"/>
                  </a:lnTo>
                  <a:lnTo>
                    <a:pt x="476" y="321"/>
                  </a:lnTo>
                  <a:lnTo>
                    <a:pt x="476" y="322"/>
                  </a:lnTo>
                  <a:lnTo>
                    <a:pt x="476" y="324"/>
                  </a:lnTo>
                  <a:lnTo>
                    <a:pt x="476" y="325"/>
                  </a:lnTo>
                  <a:lnTo>
                    <a:pt x="476" y="327"/>
                  </a:lnTo>
                  <a:lnTo>
                    <a:pt x="476" y="330"/>
                  </a:lnTo>
                  <a:lnTo>
                    <a:pt x="476" y="332"/>
                  </a:lnTo>
                  <a:lnTo>
                    <a:pt x="476" y="334"/>
                  </a:lnTo>
                  <a:lnTo>
                    <a:pt x="476" y="335"/>
                  </a:lnTo>
                  <a:lnTo>
                    <a:pt x="476" y="337"/>
                  </a:lnTo>
                  <a:lnTo>
                    <a:pt x="476" y="339"/>
                  </a:lnTo>
                  <a:lnTo>
                    <a:pt x="478" y="339"/>
                  </a:lnTo>
                  <a:lnTo>
                    <a:pt x="478" y="340"/>
                  </a:lnTo>
                  <a:lnTo>
                    <a:pt x="478" y="342"/>
                  </a:lnTo>
                  <a:lnTo>
                    <a:pt x="478" y="344"/>
                  </a:lnTo>
                  <a:lnTo>
                    <a:pt x="478" y="345"/>
                  </a:lnTo>
                  <a:lnTo>
                    <a:pt x="476" y="347"/>
                  </a:lnTo>
                  <a:lnTo>
                    <a:pt x="478" y="347"/>
                  </a:lnTo>
                  <a:lnTo>
                    <a:pt x="476" y="349"/>
                  </a:lnTo>
                  <a:lnTo>
                    <a:pt x="476" y="350"/>
                  </a:lnTo>
                  <a:lnTo>
                    <a:pt x="476" y="352"/>
                  </a:lnTo>
                  <a:lnTo>
                    <a:pt x="476" y="354"/>
                  </a:lnTo>
                  <a:lnTo>
                    <a:pt x="475" y="355"/>
                  </a:lnTo>
                  <a:lnTo>
                    <a:pt x="475" y="357"/>
                  </a:lnTo>
                  <a:lnTo>
                    <a:pt x="475" y="358"/>
                  </a:lnTo>
                  <a:lnTo>
                    <a:pt x="475" y="360"/>
                  </a:lnTo>
                  <a:lnTo>
                    <a:pt x="475" y="363"/>
                  </a:lnTo>
                  <a:lnTo>
                    <a:pt x="475" y="365"/>
                  </a:lnTo>
                  <a:lnTo>
                    <a:pt x="475" y="367"/>
                  </a:lnTo>
                  <a:lnTo>
                    <a:pt x="475" y="368"/>
                  </a:lnTo>
                  <a:lnTo>
                    <a:pt x="475" y="370"/>
                  </a:lnTo>
                  <a:lnTo>
                    <a:pt x="475" y="372"/>
                  </a:lnTo>
                  <a:lnTo>
                    <a:pt x="475" y="373"/>
                  </a:lnTo>
                  <a:lnTo>
                    <a:pt x="475" y="375"/>
                  </a:lnTo>
                  <a:lnTo>
                    <a:pt x="475" y="377"/>
                  </a:lnTo>
                  <a:lnTo>
                    <a:pt x="475" y="378"/>
                  </a:lnTo>
                  <a:lnTo>
                    <a:pt x="475" y="380"/>
                  </a:lnTo>
                  <a:lnTo>
                    <a:pt x="473" y="383"/>
                  </a:lnTo>
                  <a:lnTo>
                    <a:pt x="473" y="385"/>
                  </a:lnTo>
                  <a:lnTo>
                    <a:pt x="473" y="387"/>
                  </a:lnTo>
                  <a:lnTo>
                    <a:pt x="473" y="388"/>
                  </a:lnTo>
                  <a:lnTo>
                    <a:pt x="473" y="390"/>
                  </a:lnTo>
                  <a:lnTo>
                    <a:pt x="471" y="390"/>
                  </a:lnTo>
                  <a:lnTo>
                    <a:pt x="471" y="393"/>
                  </a:lnTo>
                  <a:lnTo>
                    <a:pt x="471" y="395"/>
                  </a:lnTo>
                  <a:lnTo>
                    <a:pt x="470" y="396"/>
                  </a:lnTo>
                  <a:lnTo>
                    <a:pt x="470" y="398"/>
                  </a:lnTo>
                  <a:lnTo>
                    <a:pt x="468" y="400"/>
                  </a:lnTo>
                  <a:lnTo>
                    <a:pt x="468" y="401"/>
                  </a:lnTo>
                  <a:lnTo>
                    <a:pt x="466" y="401"/>
                  </a:lnTo>
                  <a:lnTo>
                    <a:pt x="466" y="403"/>
                  </a:lnTo>
                  <a:lnTo>
                    <a:pt x="466" y="405"/>
                  </a:lnTo>
                  <a:lnTo>
                    <a:pt x="465" y="406"/>
                  </a:lnTo>
                  <a:lnTo>
                    <a:pt x="463" y="408"/>
                  </a:lnTo>
                  <a:lnTo>
                    <a:pt x="463" y="410"/>
                  </a:lnTo>
                  <a:lnTo>
                    <a:pt x="461" y="411"/>
                  </a:lnTo>
                  <a:lnTo>
                    <a:pt x="460" y="413"/>
                  </a:lnTo>
                  <a:lnTo>
                    <a:pt x="458" y="415"/>
                  </a:lnTo>
                  <a:lnTo>
                    <a:pt x="456" y="416"/>
                  </a:lnTo>
                  <a:lnTo>
                    <a:pt x="456" y="418"/>
                  </a:lnTo>
                  <a:lnTo>
                    <a:pt x="455" y="420"/>
                  </a:lnTo>
                  <a:lnTo>
                    <a:pt x="453" y="421"/>
                  </a:lnTo>
                  <a:lnTo>
                    <a:pt x="451" y="423"/>
                  </a:lnTo>
                  <a:lnTo>
                    <a:pt x="451" y="424"/>
                  </a:lnTo>
                  <a:lnTo>
                    <a:pt x="450" y="426"/>
                  </a:lnTo>
                  <a:lnTo>
                    <a:pt x="448" y="429"/>
                  </a:lnTo>
                  <a:lnTo>
                    <a:pt x="448" y="433"/>
                  </a:lnTo>
                  <a:lnTo>
                    <a:pt x="448" y="436"/>
                  </a:lnTo>
                  <a:lnTo>
                    <a:pt x="448" y="438"/>
                  </a:lnTo>
                  <a:lnTo>
                    <a:pt x="448" y="439"/>
                  </a:lnTo>
                  <a:lnTo>
                    <a:pt x="448" y="443"/>
                  </a:lnTo>
                  <a:lnTo>
                    <a:pt x="446" y="443"/>
                  </a:lnTo>
                  <a:lnTo>
                    <a:pt x="445" y="443"/>
                  </a:lnTo>
                  <a:lnTo>
                    <a:pt x="443" y="444"/>
                  </a:lnTo>
                  <a:lnTo>
                    <a:pt x="442" y="444"/>
                  </a:lnTo>
                  <a:lnTo>
                    <a:pt x="442" y="446"/>
                  </a:lnTo>
                  <a:lnTo>
                    <a:pt x="440" y="446"/>
                  </a:lnTo>
                  <a:lnTo>
                    <a:pt x="438" y="446"/>
                  </a:lnTo>
                  <a:lnTo>
                    <a:pt x="437" y="446"/>
                  </a:lnTo>
                  <a:lnTo>
                    <a:pt x="438" y="448"/>
                  </a:lnTo>
                  <a:lnTo>
                    <a:pt x="438" y="449"/>
                  </a:lnTo>
                  <a:lnTo>
                    <a:pt x="437" y="449"/>
                  </a:lnTo>
                  <a:lnTo>
                    <a:pt x="435" y="451"/>
                  </a:lnTo>
                  <a:lnTo>
                    <a:pt x="433" y="451"/>
                  </a:lnTo>
                  <a:lnTo>
                    <a:pt x="433" y="449"/>
                  </a:lnTo>
                  <a:lnTo>
                    <a:pt x="433" y="448"/>
                  </a:lnTo>
                  <a:lnTo>
                    <a:pt x="432" y="446"/>
                  </a:lnTo>
                  <a:lnTo>
                    <a:pt x="432" y="444"/>
                  </a:lnTo>
                  <a:lnTo>
                    <a:pt x="432" y="443"/>
                  </a:lnTo>
                  <a:lnTo>
                    <a:pt x="430" y="443"/>
                  </a:lnTo>
                  <a:lnTo>
                    <a:pt x="428" y="441"/>
                  </a:lnTo>
                  <a:lnTo>
                    <a:pt x="427" y="441"/>
                  </a:lnTo>
                  <a:lnTo>
                    <a:pt x="427" y="439"/>
                  </a:lnTo>
                  <a:lnTo>
                    <a:pt x="427" y="438"/>
                  </a:lnTo>
                  <a:lnTo>
                    <a:pt x="427" y="436"/>
                  </a:lnTo>
                  <a:lnTo>
                    <a:pt x="428" y="436"/>
                  </a:lnTo>
                  <a:lnTo>
                    <a:pt x="428" y="434"/>
                  </a:lnTo>
                  <a:lnTo>
                    <a:pt x="430" y="431"/>
                  </a:lnTo>
                  <a:lnTo>
                    <a:pt x="430" y="429"/>
                  </a:lnTo>
                  <a:lnTo>
                    <a:pt x="430" y="428"/>
                  </a:lnTo>
                  <a:lnTo>
                    <a:pt x="428" y="429"/>
                  </a:lnTo>
                  <a:lnTo>
                    <a:pt x="427" y="429"/>
                  </a:lnTo>
                  <a:lnTo>
                    <a:pt x="425" y="429"/>
                  </a:lnTo>
                  <a:lnTo>
                    <a:pt x="425" y="428"/>
                  </a:lnTo>
                  <a:lnTo>
                    <a:pt x="425" y="426"/>
                  </a:lnTo>
                  <a:lnTo>
                    <a:pt x="427" y="424"/>
                  </a:lnTo>
                  <a:lnTo>
                    <a:pt x="425" y="424"/>
                  </a:lnTo>
                  <a:lnTo>
                    <a:pt x="423" y="424"/>
                  </a:lnTo>
                  <a:lnTo>
                    <a:pt x="422" y="426"/>
                  </a:lnTo>
                  <a:lnTo>
                    <a:pt x="420" y="426"/>
                  </a:lnTo>
                  <a:lnTo>
                    <a:pt x="420" y="424"/>
                  </a:lnTo>
                  <a:lnTo>
                    <a:pt x="418" y="424"/>
                  </a:lnTo>
                  <a:lnTo>
                    <a:pt x="418" y="423"/>
                  </a:lnTo>
                  <a:lnTo>
                    <a:pt x="418" y="421"/>
                  </a:lnTo>
                  <a:lnTo>
                    <a:pt x="420" y="420"/>
                  </a:lnTo>
                  <a:lnTo>
                    <a:pt x="418" y="418"/>
                  </a:lnTo>
                  <a:lnTo>
                    <a:pt x="417" y="418"/>
                  </a:lnTo>
                  <a:lnTo>
                    <a:pt x="415" y="418"/>
                  </a:lnTo>
                  <a:lnTo>
                    <a:pt x="415" y="416"/>
                  </a:lnTo>
                  <a:lnTo>
                    <a:pt x="415" y="415"/>
                  </a:lnTo>
                  <a:lnTo>
                    <a:pt x="415" y="413"/>
                  </a:lnTo>
                  <a:lnTo>
                    <a:pt x="417" y="413"/>
                  </a:lnTo>
                  <a:lnTo>
                    <a:pt x="417" y="411"/>
                  </a:lnTo>
                  <a:lnTo>
                    <a:pt x="417" y="410"/>
                  </a:lnTo>
                  <a:lnTo>
                    <a:pt x="415" y="410"/>
                  </a:lnTo>
                  <a:lnTo>
                    <a:pt x="414" y="411"/>
                  </a:lnTo>
                  <a:lnTo>
                    <a:pt x="414" y="413"/>
                  </a:lnTo>
                  <a:lnTo>
                    <a:pt x="412" y="415"/>
                  </a:lnTo>
                  <a:lnTo>
                    <a:pt x="410" y="416"/>
                  </a:lnTo>
                  <a:lnTo>
                    <a:pt x="409" y="418"/>
                  </a:lnTo>
                  <a:lnTo>
                    <a:pt x="407" y="416"/>
                  </a:lnTo>
                  <a:lnTo>
                    <a:pt x="405" y="416"/>
                  </a:lnTo>
                  <a:lnTo>
                    <a:pt x="404" y="415"/>
                  </a:lnTo>
                  <a:lnTo>
                    <a:pt x="404" y="413"/>
                  </a:lnTo>
                  <a:lnTo>
                    <a:pt x="404" y="411"/>
                  </a:lnTo>
                  <a:lnTo>
                    <a:pt x="404" y="410"/>
                  </a:lnTo>
                  <a:lnTo>
                    <a:pt x="402" y="410"/>
                  </a:lnTo>
                  <a:lnTo>
                    <a:pt x="402" y="408"/>
                  </a:lnTo>
                  <a:lnTo>
                    <a:pt x="400" y="406"/>
                  </a:lnTo>
                  <a:lnTo>
                    <a:pt x="400" y="405"/>
                  </a:lnTo>
                  <a:lnTo>
                    <a:pt x="402" y="403"/>
                  </a:lnTo>
                  <a:lnTo>
                    <a:pt x="404" y="403"/>
                  </a:lnTo>
                  <a:lnTo>
                    <a:pt x="405" y="401"/>
                  </a:lnTo>
                  <a:lnTo>
                    <a:pt x="405" y="400"/>
                  </a:lnTo>
                  <a:lnTo>
                    <a:pt x="404" y="400"/>
                  </a:lnTo>
                  <a:lnTo>
                    <a:pt x="402" y="400"/>
                  </a:lnTo>
                  <a:lnTo>
                    <a:pt x="402" y="398"/>
                  </a:lnTo>
                  <a:lnTo>
                    <a:pt x="402" y="396"/>
                  </a:lnTo>
                  <a:lnTo>
                    <a:pt x="400" y="395"/>
                  </a:lnTo>
                  <a:lnTo>
                    <a:pt x="400" y="393"/>
                  </a:lnTo>
                  <a:lnTo>
                    <a:pt x="400" y="391"/>
                  </a:lnTo>
                  <a:lnTo>
                    <a:pt x="400" y="390"/>
                  </a:lnTo>
                  <a:lnTo>
                    <a:pt x="400" y="388"/>
                  </a:lnTo>
                  <a:lnTo>
                    <a:pt x="399" y="388"/>
                  </a:lnTo>
                  <a:lnTo>
                    <a:pt x="399" y="387"/>
                  </a:lnTo>
                  <a:lnTo>
                    <a:pt x="397" y="387"/>
                  </a:lnTo>
                  <a:lnTo>
                    <a:pt x="395" y="385"/>
                  </a:lnTo>
                  <a:lnTo>
                    <a:pt x="395" y="383"/>
                  </a:lnTo>
                  <a:lnTo>
                    <a:pt x="397" y="383"/>
                  </a:lnTo>
                  <a:lnTo>
                    <a:pt x="397" y="382"/>
                  </a:lnTo>
                  <a:lnTo>
                    <a:pt x="399" y="382"/>
                  </a:lnTo>
                  <a:lnTo>
                    <a:pt x="397" y="380"/>
                  </a:lnTo>
                  <a:lnTo>
                    <a:pt x="395" y="380"/>
                  </a:lnTo>
                  <a:lnTo>
                    <a:pt x="394" y="378"/>
                  </a:lnTo>
                  <a:lnTo>
                    <a:pt x="392" y="377"/>
                  </a:lnTo>
                  <a:lnTo>
                    <a:pt x="392" y="375"/>
                  </a:lnTo>
                  <a:lnTo>
                    <a:pt x="392" y="373"/>
                  </a:lnTo>
                  <a:lnTo>
                    <a:pt x="390" y="373"/>
                  </a:lnTo>
                  <a:lnTo>
                    <a:pt x="389" y="373"/>
                  </a:lnTo>
                  <a:lnTo>
                    <a:pt x="387" y="372"/>
                  </a:lnTo>
                  <a:lnTo>
                    <a:pt x="387" y="373"/>
                  </a:lnTo>
                  <a:lnTo>
                    <a:pt x="385" y="373"/>
                  </a:lnTo>
                  <a:lnTo>
                    <a:pt x="385" y="372"/>
                  </a:lnTo>
                  <a:lnTo>
                    <a:pt x="384" y="370"/>
                  </a:lnTo>
                  <a:lnTo>
                    <a:pt x="385" y="368"/>
                  </a:lnTo>
                  <a:lnTo>
                    <a:pt x="384" y="367"/>
                  </a:lnTo>
                  <a:lnTo>
                    <a:pt x="382" y="365"/>
                  </a:lnTo>
                  <a:lnTo>
                    <a:pt x="381" y="365"/>
                  </a:lnTo>
                  <a:lnTo>
                    <a:pt x="381" y="363"/>
                  </a:lnTo>
                  <a:lnTo>
                    <a:pt x="379" y="363"/>
                  </a:lnTo>
                  <a:lnTo>
                    <a:pt x="379" y="365"/>
                  </a:lnTo>
                  <a:lnTo>
                    <a:pt x="377" y="367"/>
                  </a:lnTo>
                  <a:lnTo>
                    <a:pt x="377" y="368"/>
                  </a:lnTo>
                  <a:lnTo>
                    <a:pt x="376" y="368"/>
                  </a:lnTo>
                  <a:lnTo>
                    <a:pt x="374" y="368"/>
                  </a:lnTo>
                  <a:lnTo>
                    <a:pt x="372" y="367"/>
                  </a:lnTo>
                  <a:lnTo>
                    <a:pt x="371" y="367"/>
                  </a:lnTo>
                  <a:lnTo>
                    <a:pt x="371" y="365"/>
                  </a:lnTo>
                  <a:lnTo>
                    <a:pt x="369" y="365"/>
                  </a:lnTo>
                  <a:lnTo>
                    <a:pt x="369" y="363"/>
                  </a:lnTo>
                  <a:lnTo>
                    <a:pt x="371" y="363"/>
                  </a:lnTo>
                  <a:lnTo>
                    <a:pt x="372" y="362"/>
                  </a:lnTo>
                  <a:lnTo>
                    <a:pt x="371" y="362"/>
                  </a:lnTo>
                  <a:lnTo>
                    <a:pt x="369" y="362"/>
                  </a:lnTo>
                  <a:lnTo>
                    <a:pt x="369" y="360"/>
                  </a:lnTo>
                  <a:lnTo>
                    <a:pt x="369" y="358"/>
                  </a:lnTo>
                  <a:lnTo>
                    <a:pt x="369" y="357"/>
                  </a:lnTo>
                  <a:lnTo>
                    <a:pt x="367" y="355"/>
                  </a:lnTo>
                  <a:lnTo>
                    <a:pt x="367" y="354"/>
                  </a:lnTo>
                  <a:lnTo>
                    <a:pt x="366" y="354"/>
                  </a:lnTo>
                  <a:lnTo>
                    <a:pt x="364" y="355"/>
                  </a:lnTo>
                  <a:lnTo>
                    <a:pt x="364" y="357"/>
                  </a:lnTo>
                  <a:lnTo>
                    <a:pt x="366" y="358"/>
                  </a:lnTo>
                  <a:lnTo>
                    <a:pt x="364" y="358"/>
                  </a:lnTo>
                  <a:lnTo>
                    <a:pt x="364" y="360"/>
                  </a:lnTo>
                  <a:lnTo>
                    <a:pt x="364" y="358"/>
                  </a:lnTo>
                  <a:lnTo>
                    <a:pt x="362" y="358"/>
                  </a:lnTo>
                  <a:lnTo>
                    <a:pt x="361" y="358"/>
                  </a:lnTo>
                  <a:lnTo>
                    <a:pt x="359" y="357"/>
                  </a:lnTo>
                  <a:lnTo>
                    <a:pt x="357" y="357"/>
                  </a:lnTo>
                  <a:lnTo>
                    <a:pt x="356" y="357"/>
                  </a:lnTo>
                  <a:lnTo>
                    <a:pt x="354" y="357"/>
                  </a:lnTo>
                  <a:lnTo>
                    <a:pt x="354" y="360"/>
                  </a:lnTo>
                  <a:lnTo>
                    <a:pt x="354" y="362"/>
                  </a:lnTo>
                  <a:lnTo>
                    <a:pt x="352" y="362"/>
                  </a:lnTo>
                  <a:lnTo>
                    <a:pt x="351" y="362"/>
                  </a:lnTo>
                  <a:lnTo>
                    <a:pt x="349" y="362"/>
                  </a:lnTo>
                  <a:lnTo>
                    <a:pt x="349" y="360"/>
                  </a:lnTo>
                  <a:lnTo>
                    <a:pt x="348" y="358"/>
                  </a:lnTo>
                  <a:lnTo>
                    <a:pt x="348" y="357"/>
                  </a:lnTo>
                  <a:lnTo>
                    <a:pt x="349" y="355"/>
                  </a:lnTo>
                  <a:lnTo>
                    <a:pt x="348" y="355"/>
                  </a:lnTo>
                  <a:lnTo>
                    <a:pt x="346" y="355"/>
                  </a:lnTo>
                  <a:lnTo>
                    <a:pt x="344" y="354"/>
                  </a:lnTo>
                  <a:lnTo>
                    <a:pt x="344" y="355"/>
                  </a:lnTo>
                  <a:lnTo>
                    <a:pt x="346" y="357"/>
                  </a:lnTo>
                  <a:lnTo>
                    <a:pt x="346" y="358"/>
                  </a:lnTo>
                  <a:lnTo>
                    <a:pt x="346" y="360"/>
                  </a:lnTo>
                  <a:lnTo>
                    <a:pt x="344" y="360"/>
                  </a:lnTo>
                  <a:lnTo>
                    <a:pt x="343" y="360"/>
                  </a:lnTo>
                  <a:lnTo>
                    <a:pt x="341" y="358"/>
                  </a:lnTo>
                  <a:lnTo>
                    <a:pt x="339" y="358"/>
                  </a:lnTo>
                  <a:lnTo>
                    <a:pt x="339" y="357"/>
                  </a:lnTo>
                  <a:lnTo>
                    <a:pt x="338" y="358"/>
                  </a:lnTo>
                  <a:lnTo>
                    <a:pt x="338" y="360"/>
                  </a:lnTo>
                  <a:lnTo>
                    <a:pt x="338" y="362"/>
                  </a:lnTo>
                  <a:lnTo>
                    <a:pt x="338" y="363"/>
                  </a:lnTo>
                  <a:lnTo>
                    <a:pt x="338" y="365"/>
                  </a:lnTo>
                  <a:lnTo>
                    <a:pt x="338" y="367"/>
                  </a:lnTo>
                  <a:lnTo>
                    <a:pt x="336" y="367"/>
                  </a:lnTo>
                  <a:lnTo>
                    <a:pt x="334" y="367"/>
                  </a:lnTo>
                  <a:lnTo>
                    <a:pt x="333" y="367"/>
                  </a:lnTo>
                  <a:lnTo>
                    <a:pt x="331" y="365"/>
                  </a:lnTo>
                  <a:lnTo>
                    <a:pt x="329" y="363"/>
                  </a:lnTo>
                  <a:lnTo>
                    <a:pt x="328" y="363"/>
                  </a:lnTo>
                  <a:lnTo>
                    <a:pt x="326" y="365"/>
                  </a:lnTo>
                  <a:lnTo>
                    <a:pt x="326" y="367"/>
                  </a:lnTo>
                  <a:lnTo>
                    <a:pt x="324" y="368"/>
                  </a:lnTo>
                  <a:lnTo>
                    <a:pt x="324" y="370"/>
                  </a:lnTo>
                  <a:lnTo>
                    <a:pt x="323" y="370"/>
                  </a:lnTo>
                  <a:lnTo>
                    <a:pt x="321" y="372"/>
                  </a:lnTo>
                  <a:lnTo>
                    <a:pt x="319" y="373"/>
                  </a:lnTo>
                  <a:lnTo>
                    <a:pt x="319" y="375"/>
                  </a:lnTo>
                  <a:lnTo>
                    <a:pt x="318" y="375"/>
                  </a:lnTo>
                  <a:lnTo>
                    <a:pt x="318" y="377"/>
                  </a:lnTo>
                  <a:lnTo>
                    <a:pt x="316" y="377"/>
                  </a:lnTo>
                  <a:lnTo>
                    <a:pt x="316" y="375"/>
                  </a:lnTo>
                  <a:lnTo>
                    <a:pt x="315" y="373"/>
                  </a:lnTo>
                  <a:lnTo>
                    <a:pt x="313" y="375"/>
                  </a:lnTo>
                  <a:lnTo>
                    <a:pt x="311" y="377"/>
                  </a:lnTo>
                  <a:lnTo>
                    <a:pt x="310" y="377"/>
                  </a:lnTo>
                  <a:lnTo>
                    <a:pt x="308" y="377"/>
                  </a:lnTo>
                  <a:lnTo>
                    <a:pt x="308" y="375"/>
                  </a:lnTo>
                  <a:lnTo>
                    <a:pt x="308" y="373"/>
                  </a:lnTo>
                  <a:lnTo>
                    <a:pt x="306" y="373"/>
                  </a:lnTo>
                  <a:lnTo>
                    <a:pt x="306" y="372"/>
                  </a:lnTo>
                  <a:lnTo>
                    <a:pt x="305" y="373"/>
                  </a:lnTo>
                  <a:lnTo>
                    <a:pt x="305" y="375"/>
                  </a:lnTo>
                  <a:lnTo>
                    <a:pt x="303" y="375"/>
                  </a:lnTo>
                  <a:lnTo>
                    <a:pt x="303" y="377"/>
                  </a:lnTo>
                  <a:lnTo>
                    <a:pt x="301" y="377"/>
                  </a:lnTo>
                  <a:lnTo>
                    <a:pt x="300" y="375"/>
                  </a:lnTo>
                  <a:lnTo>
                    <a:pt x="298" y="373"/>
                  </a:lnTo>
                  <a:lnTo>
                    <a:pt x="296" y="375"/>
                  </a:lnTo>
                  <a:lnTo>
                    <a:pt x="298" y="377"/>
                  </a:lnTo>
                  <a:lnTo>
                    <a:pt x="298" y="378"/>
                  </a:lnTo>
                  <a:lnTo>
                    <a:pt x="300" y="380"/>
                  </a:lnTo>
                  <a:lnTo>
                    <a:pt x="300" y="382"/>
                  </a:lnTo>
                  <a:lnTo>
                    <a:pt x="298" y="383"/>
                  </a:lnTo>
                  <a:lnTo>
                    <a:pt x="298" y="382"/>
                  </a:lnTo>
                  <a:lnTo>
                    <a:pt x="296" y="382"/>
                  </a:lnTo>
                  <a:lnTo>
                    <a:pt x="295" y="380"/>
                  </a:lnTo>
                  <a:lnTo>
                    <a:pt x="293" y="380"/>
                  </a:lnTo>
                  <a:lnTo>
                    <a:pt x="293" y="382"/>
                  </a:lnTo>
                  <a:lnTo>
                    <a:pt x="293" y="383"/>
                  </a:lnTo>
                  <a:lnTo>
                    <a:pt x="295" y="383"/>
                  </a:lnTo>
                  <a:lnTo>
                    <a:pt x="296" y="385"/>
                  </a:lnTo>
                  <a:lnTo>
                    <a:pt x="298" y="387"/>
                  </a:lnTo>
                  <a:lnTo>
                    <a:pt x="296" y="388"/>
                  </a:lnTo>
                  <a:lnTo>
                    <a:pt x="295" y="388"/>
                  </a:lnTo>
                  <a:lnTo>
                    <a:pt x="293" y="390"/>
                  </a:lnTo>
                  <a:lnTo>
                    <a:pt x="291" y="388"/>
                  </a:lnTo>
                  <a:lnTo>
                    <a:pt x="291" y="387"/>
                  </a:lnTo>
                  <a:lnTo>
                    <a:pt x="291" y="385"/>
                  </a:lnTo>
                  <a:lnTo>
                    <a:pt x="291" y="383"/>
                  </a:lnTo>
                  <a:lnTo>
                    <a:pt x="290" y="383"/>
                  </a:lnTo>
                  <a:lnTo>
                    <a:pt x="288" y="383"/>
                  </a:lnTo>
                  <a:lnTo>
                    <a:pt x="287" y="385"/>
                  </a:lnTo>
                  <a:lnTo>
                    <a:pt x="287" y="387"/>
                  </a:lnTo>
                  <a:lnTo>
                    <a:pt x="285" y="387"/>
                  </a:lnTo>
                  <a:lnTo>
                    <a:pt x="285" y="388"/>
                  </a:lnTo>
                  <a:lnTo>
                    <a:pt x="283" y="390"/>
                  </a:lnTo>
                  <a:lnTo>
                    <a:pt x="282" y="391"/>
                  </a:lnTo>
                  <a:lnTo>
                    <a:pt x="282" y="393"/>
                  </a:lnTo>
                  <a:lnTo>
                    <a:pt x="283" y="393"/>
                  </a:lnTo>
                  <a:lnTo>
                    <a:pt x="283" y="395"/>
                  </a:lnTo>
                  <a:lnTo>
                    <a:pt x="282" y="396"/>
                  </a:lnTo>
                  <a:lnTo>
                    <a:pt x="280" y="398"/>
                  </a:lnTo>
                  <a:lnTo>
                    <a:pt x="280" y="400"/>
                  </a:lnTo>
                  <a:lnTo>
                    <a:pt x="278" y="400"/>
                  </a:lnTo>
                  <a:lnTo>
                    <a:pt x="278" y="398"/>
                  </a:lnTo>
                  <a:lnTo>
                    <a:pt x="277" y="395"/>
                  </a:lnTo>
                  <a:lnTo>
                    <a:pt x="275" y="395"/>
                  </a:lnTo>
                  <a:lnTo>
                    <a:pt x="273" y="395"/>
                  </a:lnTo>
                  <a:lnTo>
                    <a:pt x="272" y="395"/>
                  </a:lnTo>
                  <a:lnTo>
                    <a:pt x="270" y="398"/>
                  </a:lnTo>
                  <a:lnTo>
                    <a:pt x="270" y="400"/>
                  </a:lnTo>
                  <a:lnTo>
                    <a:pt x="272" y="401"/>
                  </a:lnTo>
                  <a:lnTo>
                    <a:pt x="272" y="403"/>
                  </a:lnTo>
                  <a:lnTo>
                    <a:pt x="273" y="405"/>
                  </a:lnTo>
                  <a:lnTo>
                    <a:pt x="275" y="405"/>
                  </a:lnTo>
                  <a:lnTo>
                    <a:pt x="273" y="406"/>
                  </a:lnTo>
                  <a:lnTo>
                    <a:pt x="272" y="406"/>
                  </a:lnTo>
                  <a:lnTo>
                    <a:pt x="270" y="406"/>
                  </a:lnTo>
                  <a:lnTo>
                    <a:pt x="268" y="406"/>
                  </a:lnTo>
                  <a:lnTo>
                    <a:pt x="267" y="406"/>
                  </a:lnTo>
                  <a:lnTo>
                    <a:pt x="265" y="408"/>
                  </a:lnTo>
                  <a:lnTo>
                    <a:pt x="263" y="410"/>
                  </a:lnTo>
                  <a:lnTo>
                    <a:pt x="263" y="411"/>
                  </a:lnTo>
                  <a:lnTo>
                    <a:pt x="263" y="413"/>
                  </a:lnTo>
                  <a:lnTo>
                    <a:pt x="262" y="413"/>
                  </a:lnTo>
                  <a:lnTo>
                    <a:pt x="260" y="411"/>
                  </a:lnTo>
                  <a:lnTo>
                    <a:pt x="260" y="410"/>
                  </a:lnTo>
                  <a:lnTo>
                    <a:pt x="262" y="410"/>
                  </a:lnTo>
                  <a:lnTo>
                    <a:pt x="262" y="408"/>
                  </a:lnTo>
                  <a:lnTo>
                    <a:pt x="262" y="405"/>
                  </a:lnTo>
                  <a:lnTo>
                    <a:pt x="260" y="405"/>
                  </a:lnTo>
                  <a:lnTo>
                    <a:pt x="258" y="406"/>
                  </a:lnTo>
                  <a:lnTo>
                    <a:pt x="258" y="408"/>
                  </a:lnTo>
                  <a:lnTo>
                    <a:pt x="258" y="410"/>
                  </a:lnTo>
                  <a:lnTo>
                    <a:pt x="257" y="411"/>
                  </a:lnTo>
                  <a:lnTo>
                    <a:pt x="255" y="411"/>
                  </a:lnTo>
                  <a:lnTo>
                    <a:pt x="254" y="413"/>
                  </a:lnTo>
                  <a:lnTo>
                    <a:pt x="250" y="413"/>
                  </a:lnTo>
                  <a:lnTo>
                    <a:pt x="250" y="411"/>
                  </a:lnTo>
                  <a:lnTo>
                    <a:pt x="249" y="413"/>
                  </a:lnTo>
                  <a:lnTo>
                    <a:pt x="247" y="413"/>
                  </a:lnTo>
                  <a:lnTo>
                    <a:pt x="247" y="411"/>
                  </a:lnTo>
                  <a:lnTo>
                    <a:pt x="249" y="408"/>
                  </a:lnTo>
                  <a:lnTo>
                    <a:pt x="247" y="408"/>
                  </a:lnTo>
                  <a:lnTo>
                    <a:pt x="245" y="406"/>
                  </a:lnTo>
                  <a:lnTo>
                    <a:pt x="244" y="410"/>
                  </a:lnTo>
                  <a:lnTo>
                    <a:pt x="244" y="411"/>
                  </a:lnTo>
                  <a:lnTo>
                    <a:pt x="242" y="411"/>
                  </a:lnTo>
                  <a:lnTo>
                    <a:pt x="240" y="410"/>
                  </a:lnTo>
                  <a:lnTo>
                    <a:pt x="239" y="410"/>
                  </a:lnTo>
                  <a:lnTo>
                    <a:pt x="237" y="410"/>
                  </a:lnTo>
                  <a:lnTo>
                    <a:pt x="235" y="410"/>
                  </a:lnTo>
                  <a:lnTo>
                    <a:pt x="235" y="413"/>
                  </a:lnTo>
                  <a:lnTo>
                    <a:pt x="234" y="413"/>
                  </a:lnTo>
                  <a:lnTo>
                    <a:pt x="234" y="411"/>
                  </a:lnTo>
                  <a:lnTo>
                    <a:pt x="234" y="410"/>
                  </a:lnTo>
                  <a:lnTo>
                    <a:pt x="234" y="408"/>
                  </a:lnTo>
                  <a:lnTo>
                    <a:pt x="234" y="406"/>
                  </a:lnTo>
                  <a:lnTo>
                    <a:pt x="232" y="406"/>
                  </a:lnTo>
                  <a:lnTo>
                    <a:pt x="230" y="406"/>
                  </a:lnTo>
                  <a:lnTo>
                    <a:pt x="229" y="406"/>
                  </a:lnTo>
                  <a:lnTo>
                    <a:pt x="229" y="408"/>
                  </a:lnTo>
                  <a:lnTo>
                    <a:pt x="229" y="410"/>
                  </a:lnTo>
                  <a:lnTo>
                    <a:pt x="227" y="410"/>
                  </a:lnTo>
                  <a:lnTo>
                    <a:pt x="225" y="410"/>
                  </a:lnTo>
                  <a:lnTo>
                    <a:pt x="224" y="410"/>
                  </a:lnTo>
                  <a:lnTo>
                    <a:pt x="224" y="413"/>
                  </a:lnTo>
                  <a:lnTo>
                    <a:pt x="222" y="416"/>
                  </a:lnTo>
                  <a:lnTo>
                    <a:pt x="222" y="418"/>
                  </a:lnTo>
                  <a:lnTo>
                    <a:pt x="221" y="420"/>
                  </a:lnTo>
                  <a:lnTo>
                    <a:pt x="219" y="421"/>
                  </a:lnTo>
                  <a:lnTo>
                    <a:pt x="217" y="423"/>
                  </a:lnTo>
                  <a:lnTo>
                    <a:pt x="217" y="421"/>
                  </a:lnTo>
                  <a:lnTo>
                    <a:pt x="217" y="420"/>
                  </a:lnTo>
                  <a:lnTo>
                    <a:pt x="217" y="418"/>
                  </a:lnTo>
                  <a:lnTo>
                    <a:pt x="217" y="416"/>
                  </a:lnTo>
                  <a:lnTo>
                    <a:pt x="216" y="416"/>
                  </a:lnTo>
                  <a:lnTo>
                    <a:pt x="214" y="416"/>
                  </a:lnTo>
                  <a:lnTo>
                    <a:pt x="216" y="418"/>
                  </a:lnTo>
                  <a:lnTo>
                    <a:pt x="216" y="420"/>
                  </a:lnTo>
                  <a:lnTo>
                    <a:pt x="214" y="421"/>
                  </a:lnTo>
                  <a:lnTo>
                    <a:pt x="212" y="421"/>
                  </a:lnTo>
                  <a:lnTo>
                    <a:pt x="211" y="421"/>
                  </a:lnTo>
                  <a:lnTo>
                    <a:pt x="209" y="421"/>
                  </a:lnTo>
                  <a:lnTo>
                    <a:pt x="209" y="420"/>
                  </a:lnTo>
                  <a:lnTo>
                    <a:pt x="211" y="416"/>
                  </a:lnTo>
                  <a:lnTo>
                    <a:pt x="211" y="415"/>
                  </a:lnTo>
                  <a:lnTo>
                    <a:pt x="209" y="413"/>
                  </a:lnTo>
                  <a:lnTo>
                    <a:pt x="207" y="413"/>
                  </a:lnTo>
                  <a:lnTo>
                    <a:pt x="206" y="415"/>
                  </a:lnTo>
                  <a:lnTo>
                    <a:pt x="204" y="415"/>
                  </a:lnTo>
                  <a:lnTo>
                    <a:pt x="202" y="416"/>
                  </a:lnTo>
                  <a:lnTo>
                    <a:pt x="201" y="416"/>
                  </a:lnTo>
                  <a:lnTo>
                    <a:pt x="201" y="418"/>
                  </a:lnTo>
                  <a:lnTo>
                    <a:pt x="199" y="418"/>
                  </a:lnTo>
                  <a:lnTo>
                    <a:pt x="197" y="418"/>
                  </a:lnTo>
                  <a:lnTo>
                    <a:pt x="196" y="420"/>
                  </a:lnTo>
                  <a:lnTo>
                    <a:pt x="196" y="421"/>
                  </a:lnTo>
                  <a:lnTo>
                    <a:pt x="197" y="421"/>
                  </a:lnTo>
                  <a:lnTo>
                    <a:pt x="197" y="423"/>
                  </a:lnTo>
                  <a:lnTo>
                    <a:pt x="199" y="423"/>
                  </a:lnTo>
                  <a:lnTo>
                    <a:pt x="199" y="424"/>
                  </a:lnTo>
                  <a:lnTo>
                    <a:pt x="199" y="426"/>
                  </a:lnTo>
                  <a:lnTo>
                    <a:pt x="197" y="426"/>
                  </a:lnTo>
                  <a:lnTo>
                    <a:pt x="196" y="426"/>
                  </a:lnTo>
                  <a:lnTo>
                    <a:pt x="194" y="428"/>
                  </a:lnTo>
                  <a:lnTo>
                    <a:pt x="192" y="428"/>
                  </a:lnTo>
                  <a:lnTo>
                    <a:pt x="191" y="428"/>
                  </a:lnTo>
                  <a:lnTo>
                    <a:pt x="189" y="428"/>
                  </a:lnTo>
                  <a:lnTo>
                    <a:pt x="188" y="428"/>
                  </a:lnTo>
                  <a:lnTo>
                    <a:pt x="188" y="426"/>
                  </a:lnTo>
                  <a:lnTo>
                    <a:pt x="186" y="426"/>
                  </a:lnTo>
                  <a:lnTo>
                    <a:pt x="186" y="424"/>
                  </a:lnTo>
                  <a:lnTo>
                    <a:pt x="188" y="423"/>
                  </a:lnTo>
                  <a:lnTo>
                    <a:pt x="189" y="423"/>
                  </a:lnTo>
                  <a:lnTo>
                    <a:pt x="189" y="421"/>
                  </a:lnTo>
                  <a:lnTo>
                    <a:pt x="189" y="420"/>
                  </a:lnTo>
                  <a:lnTo>
                    <a:pt x="188" y="420"/>
                  </a:lnTo>
                  <a:lnTo>
                    <a:pt x="186" y="420"/>
                  </a:lnTo>
                  <a:lnTo>
                    <a:pt x="184" y="420"/>
                  </a:lnTo>
                  <a:lnTo>
                    <a:pt x="184" y="418"/>
                  </a:lnTo>
                  <a:lnTo>
                    <a:pt x="183" y="418"/>
                  </a:lnTo>
                  <a:lnTo>
                    <a:pt x="183" y="420"/>
                  </a:lnTo>
                  <a:lnTo>
                    <a:pt x="183" y="421"/>
                  </a:lnTo>
                  <a:lnTo>
                    <a:pt x="184" y="421"/>
                  </a:lnTo>
                  <a:lnTo>
                    <a:pt x="184" y="423"/>
                  </a:lnTo>
                  <a:lnTo>
                    <a:pt x="183" y="423"/>
                  </a:lnTo>
                  <a:lnTo>
                    <a:pt x="183" y="424"/>
                  </a:lnTo>
                  <a:lnTo>
                    <a:pt x="181" y="424"/>
                  </a:lnTo>
                  <a:lnTo>
                    <a:pt x="183" y="426"/>
                  </a:lnTo>
                  <a:lnTo>
                    <a:pt x="183" y="428"/>
                  </a:lnTo>
                  <a:lnTo>
                    <a:pt x="181" y="428"/>
                  </a:lnTo>
                  <a:lnTo>
                    <a:pt x="181" y="429"/>
                  </a:lnTo>
                  <a:lnTo>
                    <a:pt x="181" y="431"/>
                  </a:lnTo>
                  <a:lnTo>
                    <a:pt x="179" y="431"/>
                  </a:lnTo>
                  <a:lnTo>
                    <a:pt x="178" y="431"/>
                  </a:lnTo>
                  <a:lnTo>
                    <a:pt x="178" y="429"/>
                  </a:lnTo>
                  <a:lnTo>
                    <a:pt x="176" y="429"/>
                  </a:lnTo>
                  <a:lnTo>
                    <a:pt x="176" y="428"/>
                  </a:lnTo>
                  <a:lnTo>
                    <a:pt x="176" y="426"/>
                  </a:lnTo>
                  <a:lnTo>
                    <a:pt x="176" y="424"/>
                  </a:lnTo>
                  <a:lnTo>
                    <a:pt x="176" y="423"/>
                  </a:lnTo>
                  <a:lnTo>
                    <a:pt x="176" y="421"/>
                  </a:lnTo>
                  <a:lnTo>
                    <a:pt x="174" y="421"/>
                  </a:lnTo>
                  <a:lnTo>
                    <a:pt x="173" y="421"/>
                  </a:lnTo>
                  <a:lnTo>
                    <a:pt x="173" y="423"/>
                  </a:lnTo>
                  <a:lnTo>
                    <a:pt x="171" y="423"/>
                  </a:lnTo>
                  <a:lnTo>
                    <a:pt x="171" y="424"/>
                  </a:lnTo>
                  <a:lnTo>
                    <a:pt x="171" y="426"/>
                  </a:lnTo>
                  <a:lnTo>
                    <a:pt x="171" y="428"/>
                  </a:lnTo>
                  <a:lnTo>
                    <a:pt x="171" y="429"/>
                  </a:lnTo>
                  <a:lnTo>
                    <a:pt x="169" y="429"/>
                  </a:lnTo>
                  <a:lnTo>
                    <a:pt x="168" y="429"/>
                  </a:lnTo>
                  <a:lnTo>
                    <a:pt x="166" y="429"/>
                  </a:lnTo>
                  <a:lnTo>
                    <a:pt x="164" y="428"/>
                  </a:lnTo>
                  <a:lnTo>
                    <a:pt x="164" y="429"/>
                  </a:lnTo>
                  <a:lnTo>
                    <a:pt x="164" y="431"/>
                  </a:lnTo>
                  <a:lnTo>
                    <a:pt x="163" y="431"/>
                  </a:lnTo>
                  <a:lnTo>
                    <a:pt x="163" y="433"/>
                  </a:lnTo>
                  <a:lnTo>
                    <a:pt x="161" y="433"/>
                  </a:lnTo>
                  <a:lnTo>
                    <a:pt x="160" y="433"/>
                  </a:lnTo>
                  <a:lnTo>
                    <a:pt x="158" y="433"/>
                  </a:lnTo>
                  <a:lnTo>
                    <a:pt x="156" y="434"/>
                  </a:lnTo>
                  <a:lnTo>
                    <a:pt x="155" y="434"/>
                  </a:lnTo>
                  <a:lnTo>
                    <a:pt x="155" y="433"/>
                  </a:lnTo>
                  <a:lnTo>
                    <a:pt x="153" y="431"/>
                  </a:lnTo>
                  <a:lnTo>
                    <a:pt x="151" y="429"/>
                  </a:lnTo>
                  <a:lnTo>
                    <a:pt x="151" y="428"/>
                  </a:lnTo>
                  <a:lnTo>
                    <a:pt x="151" y="426"/>
                  </a:lnTo>
                  <a:lnTo>
                    <a:pt x="150" y="424"/>
                  </a:lnTo>
                  <a:lnTo>
                    <a:pt x="148" y="424"/>
                  </a:lnTo>
                  <a:lnTo>
                    <a:pt x="146" y="424"/>
                  </a:lnTo>
                  <a:lnTo>
                    <a:pt x="145" y="424"/>
                  </a:lnTo>
                  <a:lnTo>
                    <a:pt x="143" y="424"/>
                  </a:lnTo>
                  <a:lnTo>
                    <a:pt x="141" y="424"/>
                  </a:lnTo>
                  <a:lnTo>
                    <a:pt x="140" y="424"/>
                  </a:lnTo>
                  <a:lnTo>
                    <a:pt x="138" y="424"/>
                  </a:lnTo>
                  <a:lnTo>
                    <a:pt x="138" y="423"/>
                  </a:lnTo>
                  <a:lnTo>
                    <a:pt x="136" y="423"/>
                  </a:lnTo>
                  <a:lnTo>
                    <a:pt x="136" y="421"/>
                  </a:lnTo>
                  <a:lnTo>
                    <a:pt x="135" y="420"/>
                  </a:lnTo>
                  <a:lnTo>
                    <a:pt x="135" y="418"/>
                  </a:lnTo>
                  <a:lnTo>
                    <a:pt x="135" y="416"/>
                  </a:lnTo>
                  <a:lnTo>
                    <a:pt x="136" y="416"/>
                  </a:lnTo>
                  <a:lnTo>
                    <a:pt x="136" y="415"/>
                  </a:lnTo>
                  <a:lnTo>
                    <a:pt x="138" y="415"/>
                  </a:lnTo>
                  <a:lnTo>
                    <a:pt x="138" y="416"/>
                  </a:lnTo>
                  <a:lnTo>
                    <a:pt x="140" y="416"/>
                  </a:lnTo>
                  <a:lnTo>
                    <a:pt x="140" y="415"/>
                  </a:lnTo>
                  <a:lnTo>
                    <a:pt x="141" y="415"/>
                  </a:lnTo>
                  <a:lnTo>
                    <a:pt x="141" y="413"/>
                  </a:lnTo>
                  <a:lnTo>
                    <a:pt x="141" y="411"/>
                  </a:lnTo>
                  <a:lnTo>
                    <a:pt x="143" y="411"/>
                  </a:lnTo>
                  <a:lnTo>
                    <a:pt x="143" y="410"/>
                  </a:lnTo>
                  <a:lnTo>
                    <a:pt x="143" y="408"/>
                  </a:lnTo>
                  <a:lnTo>
                    <a:pt x="143" y="406"/>
                  </a:lnTo>
                  <a:lnTo>
                    <a:pt x="143" y="405"/>
                  </a:lnTo>
                  <a:lnTo>
                    <a:pt x="141" y="405"/>
                  </a:lnTo>
                  <a:lnTo>
                    <a:pt x="141" y="403"/>
                  </a:lnTo>
                  <a:lnTo>
                    <a:pt x="140" y="403"/>
                  </a:lnTo>
                  <a:lnTo>
                    <a:pt x="140" y="405"/>
                  </a:lnTo>
                  <a:lnTo>
                    <a:pt x="140" y="406"/>
                  </a:lnTo>
                  <a:lnTo>
                    <a:pt x="138" y="406"/>
                  </a:lnTo>
                  <a:lnTo>
                    <a:pt x="138" y="408"/>
                  </a:lnTo>
                  <a:lnTo>
                    <a:pt x="136" y="406"/>
                  </a:lnTo>
                  <a:lnTo>
                    <a:pt x="136" y="405"/>
                  </a:lnTo>
                  <a:lnTo>
                    <a:pt x="136" y="403"/>
                  </a:lnTo>
                  <a:lnTo>
                    <a:pt x="135" y="403"/>
                  </a:lnTo>
                  <a:lnTo>
                    <a:pt x="133" y="403"/>
                  </a:lnTo>
                  <a:lnTo>
                    <a:pt x="131" y="405"/>
                  </a:lnTo>
                  <a:lnTo>
                    <a:pt x="130" y="405"/>
                  </a:lnTo>
                  <a:lnTo>
                    <a:pt x="128" y="405"/>
                  </a:lnTo>
                  <a:lnTo>
                    <a:pt x="128" y="403"/>
                  </a:lnTo>
                  <a:lnTo>
                    <a:pt x="127" y="403"/>
                  </a:lnTo>
                  <a:lnTo>
                    <a:pt x="125" y="403"/>
                  </a:lnTo>
                  <a:lnTo>
                    <a:pt x="123" y="403"/>
                  </a:lnTo>
                  <a:lnTo>
                    <a:pt x="122" y="403"/>
                  </a:lnTo>
                  <a:lnTo>
                    <a:pt x="122" y="405"/>
                  </a:lnTo>
                  <a:lnTo>
                    <a:pt x="120" y="405"/>
                  </a:lnTo>
                  <a:lnTo>
                    <a:pt x="120" y="406"/>
                  </a:lnTo>
                  <a:lnTo>
                    <a:pt x="118" y="406"/>
                  </a:lnTo>
                  <a:lnTo>
                    <a:pt x="118" y="408"/>
                  </a:lnTo>
                  <a:lnTo>
                    <a:pt x="120" y="408"/>
                  </a:lnTo>
                  <a:lnTo>
                    <a:pt x="120" y="410"/>
                  </a:lnTo>
                  <a:lnTo>
                    <a:pt x="120" y="411"/>
                  </a:lnTo>
                  <a:lnTo>
                    <a:pt x="120" y="413"/>
                  </a:lnTo>
                  <a:lnTo>
                    <a:pt x="118" y="411"/>
                  </a:lnTo>
                  <a:lnTo>
                    <a:pt x="117" y="411"/>
                  </a:lnTo>
                  <a:lnTo>
                    <a:pt x="115" y="410"/>
                  </a:lnTo>
                  <a:lnTo>
                    <a:pt x="113" y="410"/>
                  </a:lnTo>
                  <a:lnTo>
                    <a:pt x="112" y="410"/>
                  </a:lnTo>
                  <a:lnTo>
                    <a:pt x="110" y="410"/>
                  </a:lnTo>
                  <a:lnTo>
                    <a:pt x="108" y="411"/>
                  </a:lnTo>
                  <a:lnTo>
                    <a:pt x="108" y="413"/>
                  </a:lnTo>
                  <a:lnTo>
                    <a:pt x="107" y="415"/>
                  </a:lnTo>
                  <a:lnTo>
                    <a:pt x="107" y="416"/>
                  </a:lnTo>
                  <a:lnTo>
                    <a:pt x="108" y="416"/>
                  </a:lnTo>
                  <a:lnTo>
                    <a:pt x="108" y="418"/>
                  </a:lnTo>
                  <a:lnTo>
                    <a:pt x="108" y="420"/>
                  </a:lnTo>
                  <a:lnTo>
                    <a:pt x="107" y="420"/>
                  </a:lnTo>
                  <a:lnTo>
                    <a:pt x="107" y="421"/>
                  </a:lnTo>
                  <a:lnTo>
                    <a:pt x="105" y="421"/>
                  </a:lnTo>
                  <a:lnTo>
                    <a:pt x="105" y="423"/>
                  </a:lnTo>
                  <a:lnTo>
                    <a:pt x="107" y="423"/>
                  </a:lnTo>
                  <a:lnTo>
                    <a:pt x="108" y="423"/>
                  </a:lnTo>
                  <a:lnTo>
                    <a:pt x="110" y="423"/>
                  </a:lnTo>
                  <a:lnTo>
                    <a:pt x="112" y="423"/>
                  </a:lnTo>
                  <a:lnTo>
                    <a:pt x="112" y="424"/>
                  </a:lnTo>
                  <a:lnTo>
                    <a:pt x="112" y="426"/>
                  </a:lnTo>
                  <a:lnTo>
                    <a:pt x="110" y="426"/>
                  </a:lnTo>
                  <a:lnTo>
                    <a:pt x="110" y="428"/>
                  </a:lnTo>
                  <a:lnTo>
                    <a:pt x="110" y="429"/>
                  </a:lnTo>
                  <a:lnTo>
                    <a:pt x="108" y="429"/>
                  </a:lnTo>
                  <a:lnTo>
                    <a:pt x="107" y="429"/>
                  </a:lnTo>
                  <a:lnTo>
                    <a:pt x="105" y="428"/>
                  </a:lnTo>
                  <a:lnTo>
                    <a:pt x="103" y="428"/>
                  </a:lnTo>
                  <a:lnTo>
                    <a:pt x="102" y="426"/>
                  </a:lnTo>
                  <a:lnTo>
                    <a:pt x="100" y="426"/>
                  </a:lnTo>
                  <a:lnTo>
                    <a:pt x="98" y="426"/>
                  </a:lnTo>
                  <a:lnTo>
                    <a:pt x="97" y="426"/>
                  </a:lnTo>
                  <a:lnTo>
                    <a:pt x="95" y="426"/>
                  </a:lnTo>
                  <a:lnTo>
                    <a:pt x="95" y="424"/>
                  </a:lnTo>
                  <a:lnTo>
                    <a:pt x="94" y="424"/>
                  </a:lnTo>
                  <a:lnTo>
                    <a:pt x="92" y="424"/>
                  </a:lnTo>
                  <a:lnTo>
                    <a:pt x="90" y="423"/>
                  </a:lnTo>
                  <a:lnTo>
                    <a:pt x="89" y="423"/>
                  </a:lnTo>
                  <a:lnTo>
                    <a:pt x="87" y="423"/>
                  </a:lnTo>
                  <a:lnTo>
                    <a:pt x="85" y="423"/>
                  </a:lnTo>
                  <a:lnTo>
                    <a:pt x="85" y="424"/>
                  </a:lnTo>
                  <a:lnTo>
                    <a:pt x="84" y="424"/>
                  </a:lnTo>
                  <a:lnTo>
                    <a:pt x="84" y="426"/>
                  </a:lnTo>
                  <a:lnTo>
                    <a:pt x="85" y="428"/>
                  </a:lnTo>
                  <a:lnTo>
                    <a:pt x="85" y="429"/>
                  </a:lnTo>
                  <a:lnTo>
                    <a:pt x="85" y="431"/>
                  </a:lnTo>
                  <a:lnTo>
                    <a:pt x="84" y="431"/>
                  </a:lnTo>
                  <a:lnTo>
                    <a:pt x="84" y="429"/>
                  </a:lnTo>
                  <a:lnTo>
                    <a:pt x="82" y="429"/>
                  </a:lnTo>
                  <a:lnTo>
                    <a:pt x="80" y="429"/>
                  </a:lnTo>
                  <a:lnTo>
                    <a:pt x="79" y="431"/>
                  </a:lnTo>
                  <a:lnTo>
                    <a:pt x="79" y="433"/>
                  </a:lnTo>
                  <a:lnTo>
                    <a:pt x="77" y="433"/>
                  </a:lnTo>
                  <a:lnTo>
                    <a:pt x="77" y="434"/>
                  </a:lnTo>
                  <a:lnTo>
                    <a:pt x="75" y="436"/>
                  </a:lnTo>
                  <a:lnTo>
                    <a:pt x="74" y="438"/>
                  </a:lnTo>
                  <a:lnTo>
                    <a:pt x="72" y="439"/>
                  </a:lnTo>
                  <a:lnTo>
                    <a:pt x="70" y="441"/>
                  </a:lnTo>
                  <a:lnTo>
                    <a:pt x="69" y="443"/>
                  </a:lnTo>
                  <a:lnTo>
                    <a:pt x="69" y="441"/>
                  </a:lnTo>
                  <a:lnTo>
                    <a:pt x="67" y="439"/>
                  </a:lnTo>
                  <a:lnTo>
                    <a:pt x="65" y="439"/>
                  </a:lnTo>
                  <a:lnTo>
                    <a:pt x="65" y="441"/>
                  </a:lnTo>
                  <a:lnTo>
                    <a:pt x="64" y="441"/>
                  </a:lnTo>
                  <a:lnTo>
                    <a:pt x="64" y="439"/>
                  </a:lnTo>
                  <a:lnTo>
                    <a:pt x="62" y="438"/>
                  </a:lnTo>
                  <a:lnTo>
                    <a:pt x="64" y="438"/>
                  </a:lnTo>
                  <a:lnTo>
                    <a:pt x="64" y="436"/>
                  </a:lnTo>
                  <a:lnTo>
                    <a:pt x="64" y="434"/>
                  </a:lnTo>
                  <a:lnTo>
                    <a:pt x="62" y="433"/>
                  </a:lnTo>
                  <a:lnTo>
                    <a:pt x="61" y="434"/>
                  </a:lnTo>
                  <a:lnTo>
                    <a:pt x="59" y="434"/>
                  </a:lnTo>
                  <a:lnTo>
                    <a:pt x="57" y="434"/>
                  </a:lnTo>
                  <a:lnTo>
                    <a:pt x="57" y="436"/>
                  </a:lnTo>
                  <a:lnTo>
                    <a:pt x="56" y="438"/>
                  </a:lnTo>
                  <a:lnTo>
                    <a:pt x="54" y="439"/>
                  </a:lnTo>
                  <a:lnTo>
                    <a:pt x="52" y="439"/>
                  </a:lnTo>
                  <a:lnTo>
                    <a:pt x="52" y="438"/>
                  </a:lnTo>
                  <a:lnTo>
                    <a:pt x="52" y="436"/>
                  </a:lnTo>
                  <a:lnTo>
                    <a:pt x="54" y="436"/>
                  </a:lnTo>
                  <a:lnTo>
                    <a:pt x="52" y="434"/>
                  </a:lnTo>
                  <a:lnTo>
                    <a:pt x="51" y="434"/>
                  </a:lnTo>
                  <a:lnTo>
                    <a:pt x="49" y="434"/>
                  </a:lnTo>
                  <a:lnTo>
                    <a:pt x="47" y="434"/>
                  </a:lnTo>
                  <a:lnTo>
                    <a:pt x="46" y="434"/>
                  </a:lnTo>
                  <a:lnTo>
                    <a:pt x="46" y="436"/>
                  </a:lnTo>
                  <a:lnTo>
                    <a:pt x="46" y="438"/>
                  </a:lnTo>
                  <a:lnTo>
                    <a:pt x="44" y="438"/>
                  </a:lnTo>
                  <a:lnTo>
                    <a:pt x="44" y="436"/>
                  </a:lnTo>
                  <a:lnTo>
                    <a:pt x="42" y="436"/>
                  </a:lnTo>
                  <a:lnTo>
                    <a:pt x="41" y="434"/>
                  </a:lnTo>
                  <a:lnTo>
                    <a:pt x="41" y="433"/>
                  </a:lnTo>
                  <a:lnTo>
                    <a:pt x="41" y="431"/>
                  </a:lnTo>
                  <a:lnTo>
                    <a:pt x="42" y="429"/>
                  </a:lnTo>
                  <a:lnTo>
                    <a:pt x="42" y="428"/>
                  </a:lnTo>
                  <a:lnTo>
                    <a:pt x="41" y="428"/>
                  </a:lnTo>
                  <a:lnTo>
                    <a:pt x="39" y="426"/>
                  </a:lnTo>
                  <a:lnTo>
                    <a:pt x="39" y="424"/>
                  </a:lnTo>
                  <a:lnTo>
                    <a:pt x="37" y="424"/>
                  </a:lnTo>
                  <a:lnTo>
                    <a:pt x="37" y="426"/>
                  </a:lnTo>
                  <a:lnTo>
                    <a:pt x="36" y="426"/>
                  </a:lnTo>
                  <a:lnTo>
                    <a:pt x="36" y="428"/>
                  </a:lnTo>
                  <a:lnTo>
                    <a:pt x="36" y="429"/>
                  </a:lnTo>
                  <a:lnTo>
                    <a:pt x="34" y="429"/>
                  </a:lnTo>
                  <a:lnTo>
                    <a:pt x="34" y="431"/>
                  </a:lnTo>
                  <a:lnTo>
                    <a:pt x="34" y="433"/>
                  </a:lnTo>
                  <a:lnTo>
                    <a:pt x="33" y="433"/>
                  </a:lnTo>
                  <a:lnTo>
                    <a:pt x="33" y="431"/>
                  </a:lnTo>
                  <a:lnTo>
                    <a:pt x="31" y="431"/>
                  </a:lnTo>
                  <a:lnTo>
                    <a:pt x="29" y="429"/>
                  </a:lnTo>
                  <a:lnTo>
                    <a:pt x="29" y="428"/>
                  </a:lnTo>
                  <a:lnTo>
                    <a:pt x="28" y="428"/>
                  </a:lnTo>
                  <a:lnTo>
                    <a:pt x="26" y="426"/>
                  </a:lnTo>
                  <a:lnTo>
                    <a:pt x="24" y="426"/>
                  </a:lnTo>
                  <a:lnTo>
                    <a:pt x="24" y="428"/>
                  </a:lnTo>
                  <a:lnTo>
                    <a:pt x="26" y="429"/>
                  </a:lnTo>
                  <a:lnTo>
                    <a:pt x="24" y="431"/>
                  </a:lnTo>
                  <a:lnTo>
                    <a:pt x="23" y="431"/>
                  </a:lnTo>
                  <a:lnTo>
                    <a:pt x="23" y="429"/>
                  </a:lnTo>
                  <a:lnTo>
                    <a:pt x="21" y="429"/>
                  </a:lnTo>
                  <a:lnTo>
                    <a:pt x="23" y="428"/>
                  </a:lnTo>
                  <a:lnTo>
                    <a:pt x="23" y="426"/>
                  </a:lnTo>
                  <a:lnTo>
                    <a:pt x="23" y="424"/>
                  </a:lnTo>
                  <a:lnTo>
                    <a:pt x="21" y="424"/>
                  </a:lnTo>
                  <a:lnTo>
                    <a:pt x="21" y="426"/>
                  </a:lnTo>
                  <a:lnTo>
                    <a:pt x="19" y="426"/>
                  </a:lnTo>
                  <a:lnTo>
                    <a:pt x="18" y="424"/>
                  </a:lnTo>
                  <a:lnTo>
                    <a:pt x="19" y="423"/>
                  </a:lnTo>
                  <a:lnTo>
                    <a:pt x="19" y="421"/>
                  </a:lnTo>
                  <a:lnTo>
                    <a:pt x="19" y="420"/>
                  </a:lnTo>
                  <a:lnTo>
                    <a:pt x="18" y="420"/>
                  </a:lnTo>
                  <a:lnTo>
                    <a:pt x="16" y="421"/>
                  </a:lnTo>
                  <a:lnTo>
                    <a:pt x="16" y="420"/>
                  </a:lnTo>
                  <a:lnTo>
                    <a:pt x="14" y="420"/>
                  </a:lnTo>
                  <a:lnTo>
                    <a:pt x="14" y="418"/>
                  </a:lnTo>
                  <a:lnTo>
                    <a:pt x="14" y="416"/>
                  </a:lnTo>
                  <a:lnTo>
                    <a:pt x="16" y="416"/>
                  </a:lnTo>
                  <a:lnTo>
                    <a:pt x="16" y="415"/>
                  </a:lnTo>
                  <a:lnTo>
                    <a:pt x="14" y="415"/>
                  </a:lnTo>
                  <a:lnTo>
                    <a:pt x="14" y="416"/>
                  </a:lnTo>
                  <a:lnTo>
                    <a:pt x="13" y="416"/>
                  </a:lnTo>
                  <a:lnTo>
                    <a:pt x="11" y="416"/>
                  </a:lnTo>
                  <a:lnTo>
                    <a:pt x="11" y="415"/>
                  </a:lnTo>
                  <a:lnTo>
                    <a:pt x="11" y="413"/>
                  </a:lnTo>
                  <a:lnTo>
                    <a:pt x="11" y="411"/>
                  </a:lnTo>
                  <a:lnTo>
                    <a:pt x="11" y="410"/>
                  </a:lnTo>
                  <a:lnTo>
                    <a:pt x="9" y="408"/>
                  </a:lnTo>
                  <a:lnTo>
                    <a:pt x="8" y="408"/>
                  </a:lnTo>
                  <a:lnTo>
                    <a:pt x="6" y="410"/>
                  </a:lnTo>
                  <a:lnTo>
                    <a:pt x="6" y="411"/>
                  </a:lnTo>
                  <a:lnTo>
                    <a:pt x="6" y="410"/>
                  </a:lnTo>
                  <a:lnTo>
                    <a:pt x="4" y="410"/>
                  </a:lnTo>
                  <a:lnTo>
                    <a:pt x="4" y="408"/>
                  </a:lnTo>
                  <a:lnTo>
                    <a:pt x="3" y="408"/>
                  </a:lnTo>
                  <a:lnTo>
                    <a:pt x="3" y="406"/>
                  </a:lnTo>
                  <a:lnTo>
                    <a:pt x="1" y="406"/>
                  </a:lnTo>
                  <a:lnTo>
                    <a:pt x="1" y="405"/>
                  </a:lnTo>
                  <a:lnTo>
                    <a:pt x="0" y="405"/>
                  </a:lnTo>
                  <a:lnTo>
                    <a:pt x="0" y="403"/>
                  </a:lnTo>
                  <a:lnTo>
                    <a:pt x="1" y="403"/>
                  </a:lnTo>
                  <a:lnTo>
                    <a:pt x="1" y="401"/>
                  </a:lnTo>
                  <a:lnTo>
                    <a:pt x="3" y="401"/>
                  </a:lnTo>
                  <a:lnTo>
                    <a:pt x="3" y="403"/>
                  </a:lnTo>
                  <a:lnTo>
                    <a:pt x="4" y="405"/>
                  </a:lnTo>
                  <a:lnTo>
                    <a:pt x="6" y="405"/>
                  </a:lnTo>
                  <a:lnTo>
                    <a:pt x="8" y="405"/>
                  </a:lnTo>
                  <a:lnTo>
                    <a:pt x="8" y="403"/>
                  </a:lnTo>
                  <a:lnTo>
                    <a:pt x="9" y="401"/>
                  </a:lnTo>
                  <a:lnTo>
                    <a:pt x="8" y="400"/>
                  </a:lnTo>
                  <a:lnTo>
                    <a:pt x="6" y="400"/>
                  </a:lnTo>
                  <a:lnTo>
                    <a:pt x="6" y="398"/>
                  </a:lnTo>
                  <a:lnTo>
                    <a:pt x="4" y="398"/>
                  </a:lnTo>
                  <a:lnTo>
                    <a:pt x="6" y="398"/>
                  </a:lnTo>
                  <a:lnTo>
                    <a:pt x="6" y="396"/>
                  </a:lnTo>
                  <a:lnTo>
                    <a:pt x="8" y="395"/>
                  </a:lnTo>
                  <a:lnTo>
                    <a:pt x="9" y="395"/>
                  </a:lnTo>
                  <a:lnTo>
                    <a:pt x="9" y="393"/>
                  </a:lnTo>
                  <a:lnTo>
                    <a:pt x="8" y="391"/>
                  </a:lnTo>
                  <a:lnTo>
                    <a:pt x="6" y="390"/>
                  </a:lnTo>
                  <a:lnTo>
                    <a:pt x="4" y="390"/>
                  </a:lnTo>
                  <a:lnTo>
                    <a:pt x="3" y="388"/>
                  </a:lnTo>
                  <a:lnTo>
                    <a:pt x="4" y="388"/>
                  </a:lnTo>
                  <a:lnTo>
                    <a:pt x="4" y="387"/>
                  </a:lnTo>
                  <a:lnTo>
                    <a:pt x="4" y="385"/>
                  </a:lnTo>
                  <a:lnTo>
                    <a:pt x="3" y="385"/>
                  </a:lnTo>
                  <a:lnTo>
                    <a:pt x="3" y="382"/>
                  </a:lnTo>
                  <a:lnTo>
                    <a:pt x="3" y="380"/>
                  </a:lnTo>
                  <a:lnTo>
                    <a:pt x="6" y="378"/>
                  </a:lnTo>
                  <a:lnTo>
                    <a:pt x="8" y="378"/>
                  </a:lnTo>
                  <a:lnTo>
                    <a:pt x="9" y="380"/>
                  </a:lnTo>
                  <a:lnTo>
                    <a:pt x="9" y="382"/>
                  </a:lnTo>
                  <a:lnTo>
                    <a:pt x="9" y="383"/>
                  </a:lnTo>
                  <a:lnTo>
                    <a:pt x="11" y="382"/>
                  </a:lnTo>
                  <a:lnTo>
                    <a:pt x="11" y="380"/>
                  </a:lnTo>
                  <a:lnTo>
                    <a:pt x="11" y="378"/>
                  </a:lnTo>
                  <a:lnTo>
                    <a:pt x="11" y="377"/>
                  </a:lnTo>
                  <a:lnTo>
                    <a:pt x="9" y="377"/>
                  </a:lnTo>
                  <a:lnTo>
                    <a:pt x="8" y="377"/>
                  </a:lnTo>
                  <a:lnTo>
                    <a:pt x="8" y="375"/>
                  </a:lnTo>
                  <a:lnTo>
                    <a:pt x="8" y="373"/>
                  </a:lnTo>
                  <a:lnTo>
                    <a:pt x="8" y="372"/>
                  </a:lnTo>
                  <a:lnTo>
                    <a:pt x="8" y="370"/>
                  </a:lnTo>
                  <a:lnTo>
                    <a:pt x="9" y="370"/>
                  </a:lnTo>
                  <a:lnTo>
                    <a:pt x="9" y="372"/>
                  </a:lnTo>
                  <a:lnTo>
                    <a:pt x="11" y="372"/>
                  </a:lnTo>
                  <a:lnTo>
                    <a:pt x="11" y="373"/>
                  </a:lnTo>
                  <a:lnTo>
                    <a:pt x="13" y="373"/>
                  </a:lnTo>
                  <a:lnTo>
                    <a:pt x="14" y="372"/>
                  </a:lnTo>
                  <a:lnTo>
                    <a:pt x="14" y="370"/>
                  </a:lnTo>
                  <a:lnTo>
                    <a:pt x="14" y="368"/>
                  </a:lnTo>
                  <a:lnTo>
                    <a:pt x="13" y="368"/>
                  </a:lnTo>
                  <a:lnTo>
                    <a:pt x="13" y="367"/>
                  </a:lnTo>
                  <a:lnTo>
                    <a:pt x="13" y="365"/>
                  </a:lnTo>
                  <a:lnTo>
                    <a:pt x="14" y="365"/>
                  </a:lnTo>
                  <a:lnTo>
                    <a:pt x="14" y="367"/>
                  </a:lnTo>
                  <a:lnTo>
                    <a:pt x="16" y="368"/>
                  </a:lnTo>
                  <a:lnTo>
                    <a:pt x="18" y="367"/>
                  </a:lnTo>
                  <a:lnTo>
                    <a:pt x="16" y="365"/>
                  </a:lnTo>
                  <a:lnTo>
                    <a:pt x="18" y="363"/>
                  </a:lnTo>
                  <a:lnTo>
                    <a:pt x="19" y="362"/>
                  </a:lnTo>
                  <a:lnTo>
                    <a:pt x="21" y="362"/>
                  </a:lnTo>
                  <a:lnTo>
                    <a:pt x="21" y="360"/>
                  </a:lnTo>
                  <a:lnTo>
                    <a:pt x="23" y="360"/>
                  </a:lnTo>
                </a:path>
              </a:pathLst>
            </a:custGeom>
            <a:noFill/>
            <a:ln w="4763">
              <a:solidFill>
                <a:srgbClr val="FFFFFF"/>
              </a:solidFill>
              <a:prstDash val="solid"/>
              <a:round/>
              <a:headEnd/>
              <a:tailEnd/>
            </a:ln>
          </p:spPr>
          <p:txBody>
            <a:bodyPr/>
            <a:lstStyle/>
            <a:p>
              <a:endParaRPr lang="en-US"/>
            </a:p>
          </p:txBody>
        </p:sp>
        <p:sp>
          <p:nvSpPr>
            <p:cNvPr id="57358" name="Freeform 8"/>
            <p:cNvSpPr>
              <a:spLocks/>
            </p:cNvSpPr>
            <p:nvPr/>
          </p:nvSpPr>
          <p:spPr bwMode="auto">
            <a:xfrm>
              <a:off x="3047" y="734"/>
              <a:ext cx="1800" cy="2652"/>
            </a:xfrm>
            <a:custGeom>
              <a:avLst/>
              <a:gdLst>
                <a:gd name="T0" fmla="*/ 1049 w 1800"/>
                <a:gd name="T1" fmla="*/ 199 h 2652"/>
                <a:gd name="T2" fmla="*/ 1204 w 1800"/>
                <a:gd name="T3" fmla="*/ 557 h 2652"/>
                <a:gd name="T4" fmla="*/ 1584 w 1800"/>
                <a:gd name="T5" fmla="*/ 1004 h 2652"/>
                <a:gd name="T6" fmla="*/ 1674 w 1800"/>
                <a:gd name="T7" fmla="*/ 1488 h 2652"/>
                <a:gd name="T8" fmla="*/ 1773 w 1800"/>
                <a:gd name="T9" fmla="*/ 1930 h 2652"/>
                <a:gd name="T10" fmla="*/ 1709 w 1800"/>
                <a:gd name="T11" fmla="*/ 2316 h 2652"/>
                <a:gd name="T12" fmla="*/ 1491 w 1800"/>
                <a:gd name="T13" fmla="*/ 2519 h 2652"/>
                <a:gd name="T14" fmla="*/ 1147 w 1800"/>
                <a:gd name="T15" fmla="*/ 2591 h 2652"/>
                <a:gd name="T16" fmla="*/ 851 w 1800"/>
                <a:gd name="T17" fmla="*/ 2406 h 2652"/>
                <a:gd name="T18" fmla="*/ 510 w 1800"/>
                <a:gd name="T19" fmla="*/ 2476 h 2652"/>
                <a:gd name="T20" fmla="*/ 243 w 1800"/>
                <a:gd name="T21" fmla="*/ 2598 h 2652"/>
                <a:gd name="T22" fmla="*/ 2 w 1800"/>
                <a:gd name="T23" fmla="*/ 2393 h 2652"/>
                <a:gd name="T24" fmla="*/ 27 w 1800"/>
                <a:gd name="T25" fmla="*/ 2342 h 2652"/>
                <a:gd name="T26" fmla="*/ 45 w 1800"/>
                <a:gd name="T27" fmla="*/ 2284 h 2652"/>
                <a:gd name="T28" fmla="*/ 53 w 1800"/>
                <a:gd name="T29" fmla="*/ 2227 h 2652"/>
                <a:gd name="T30" fmla="*/ 45 w 1800"/>
                <a:gd name="T31" fmla="*/ 2172 h 2652"/>
                <a:gd name="T32" fmla="*/ 46 w 1800"/>
                <a:gd name="T33" fmla="*/ 2116 h 2652"/>
                <a:gd name="T34" fmla="*/ 91 w 1800"/>
                <a:gd name="T35" fmla="*/ 2081 h 2652"/>
                <a:gd name="T36" fmla="*/ 107 w 1800"/>
                <a:gd name="T37" fmla="*/ 2029 h 2652"/>
                <a:gd name="T38" fmla="*/ 116 w 1800"/>
                <a:gd name="T39" fmla="*/ 1963 h 2652"/>
                <a:gd name="T40" fmla="*/ 149 w 1800"/>
                <a:gd name="T41" fmla="*/ 1948 h 2652"/>
                <a:gd name="T42" fmla="*/ 180 w 1800"/>
                <a:gd name="T43" fmla="*/ 1933 h 2652"/>
                <a:gd name="T44" fmla="*/ 197 w 1800"/>
                <a:gd name="T45" fmla="*/ 1959 h 2652"/>
                <a:gd name="T46" fmla="*/ 225 w 1800"/>
                <a:gd name="T47" fmla="*/ 1946 h 2652"/>
                <a:gd name="T48" fmla="*/ 251 w 1800"/>
                <a:gd name="T49" fmla="*/ 1946 h 2652"/>
                <a:gd name="T50" fmla="*/ 289 w 1800"/>
                <a:gd name="T51" fmla="*/ 1933 h 2652"/>
                <a:gd name="T52" fmla="*/ 320 w 1800"/>
                <a:gd name="T53" fmla="*/ 1925 h 2652"/>
                <a:gd name="T54" fmla="*/ 345 w 1800"/>
                <a:gd name="T55" fmla="*/ 1902 h 2652"/>
                <a:gd name="T56" fmla="*/ 385 w 1800"/>
                <a:gd name="T57" fmla="*/ 1885 h 2652"/>
                <a:gd name="T58" fmla="*/ 411 w 1800"/>
                <a:gd name="T59" fmla="*/ 1888 h 2652"/>
                <a:gd name="T60" fmla="*/ 442 w 1800"/>
                <a:gd name="T61" fmla="*/ 1918 h 2652"/>
                <a:gd name="T62" fmla="*/ 462 w 1800"/>
                <a:gd name="T63" fmla="*/ 1951 h 2652"/>
                <a:gd name="T64" fmla="*/ 490 w 1800"/>
                <a:gd name="T65" fmla="*/ 1964 h 2652"/>
                <a:gd name="T66" fmla="*/ 517 w 1800"/>
                <a:gd name="T67" fmla="*/ 1893 h 2652"/>
                <a:gd name="T68" fmla="*/ 525 w 1800"/>
                <a:gd name="T69" fmla="*/ 1827 h 2652"/>
                <a:gd name="T70" fmla="*/ 521 w 1800"/>
                <a:gd name="T71" fmla="*/ 1765 h 2652"/>
                <a:gd name="T72" fmla="*/ 564 w 1800"/>
                <a:gd name="T73" fmla="*/ 1728 h 2652"/>
                <a:gd name="T74" fmla="*/ 609 w 1800"/>
                <a:gd name="T75" fmla="*/ 1699 h 2652"/>
                <a:gd name="T76" fmla="*/ 601 w 1800"/>
                <a:gd name="T77" fmla="*/ 1631 h 2652"/>
                <a:gd name="T78" fmla="*/ 573 w 1800"/>
                <a:gd name="T79" fmla="*/ 1588 h 2652"/>
                <a:gd name="T80" fmla="*/ 558 w 1800"/>
                <a:gd name="T81" fmla="*/ 1547 h 2652"/>
                <a:gd name="T82" fmla="*/ 573 w 1800"/>
                <a:gd name="T83" fmla="*/ 1499 h 2652"/>
                <a:gd name="T84" fmla="*/ 599 w 1800"/>
                <a:gd name="T85" fmla="*/ 1473 h 2652"/>
                <a:gd name="T86" fmla="*/ 599 w 1800"/>
                <a:gd name="T87" fmla="*/ 1423 h 2652"/>
                <a:gd name="T88" fmla="*/ 568 w 1800"/>
                <a:gd name="T89" fmla="*/ 1362 h 2652"/>
                <a:gd name="T90" fmla="*/ 558 w 1800"/>
                <a:gd name="T91" fmla="*/ 1293 h 2652"/>
                <a:gd name="T92" fmla="*/ 566 w 1800"/>
                <a:gd name="T93" fmla="*/ 1235 h 2652"/>
                <a:gd name="T94" fmla="*/ 513 w 1800"/>
                <a:gd name="T95" fmla="*/ 1184 h 2652"/>
                <a:gd name="T96" fmla="*/ 488 w 1800"/>
                <a:gd name="T97" fmla="*/ 1135 h 2652"/>
                <a:gd name="T98" fmla="*/ 460 w 1800"/>
                <a:gd name="T99" fmla="*/ 1100 h 2652"/>
                <a:gd name="T100" fmla="*/ 429 w 1800"/>
                <a:gd name="T101" fmla="*/ 1064 h 2652"/>
                <a:gd name="T102" fmla="*/ 404 w 1800"/>
                <a:gd name="T103" fmla="*/ 1016 h 2652"/>
                <a:gd name="T104" fmla="*/ 391 w 1800"/>
                <a:gd name="T105" fmla="*/ 963 h 2652"/>
                <a:gd name="T106" fmla="*/ 413 w 1800"/>
                <a:gd name="T107" fmla="*/ 923 h 2652"/>
                <a:gd name="T108" fmla="*/ 406 w 1800"/>
                <a:gd name="T109" fmla="*/ 894 h 2652"/>
                <a:gd name="T110" fmla="*/ 357 w 1800"/>
                <a:gd name="T111" fmla="*/ 913 h 2652"/>
                <a:gd name="T112" fmla="*/ 357 w 1800"/>
                <a:gd name="T113" fmla="*/ 884 h 2652"/>
                <a:gd name="T114" fmla="*/ 332 w 1800"/>
                <a:gd name="T115" fmla="*/ 833 h 2652"/>
                <a:gd name="T116" fmla="*/ 302 w 1800"/>
                <a:gd name="T117" fmla="*/ 772 h 2652"/>
                <a:gd name="T118" fmla="*/ 259 w 1800"/>
                <a:gd name="T119" fmla="*/ 716 h 2652"/>
                <a:gd name="T120" fmla="*/ 286 w 1800"/>
                <a:gd name="T121" fmla="*/ 603 h 2652"/>
                <a:gd name="T122" fmla="*/ 553 w 1800"/>
                <a:gd name="T123" fmla="*/ 364 h 2652"/>
                <a:gd name="T124" fmla="*/ 754 w 1800"/>
                <a:gd name="T125" fmla="*/ 61 h 26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00" h="2652">
                  <a:moveTo>
                    <a:pt x="940" y="1"/>
                  </a:moveTo>
                  <a:lnTo>
                    <a:pt x="952" y="3"/>
                  </a:lnTo>
                  <a:lnTo>
                    <a:pt x="963" y="1"/>
                  </a:lnTo>
                  <a:lnTo>
                    <a:pt x="975" y="3"/>
                  </a:lnTo>
                  <a:lnTo>
                    <a:pt x="985" y="6"/>
                  </a:lnTo>
                  <a:lnTo>
                    <a:pt x="995" y="9"/>
                  </a:lnTo>
                  <a:lnTo>
                    <a:pt x="1003" y="13"/>
                  </a:lnTo>
                  <a:lnTo>
                    <a:pt x="1005" y="18"/>
                  </a:lnTo>
                  <a:lnTo>
                    <a:pt x="998" y="23"/>
                  </a:lnTo>
                  <a:lnTo>
                    <a:pt x="988" y="26"/>
                  </a:lnTo>
                  <a:lnTo>
                    <a:pt x="980" y="31"/>
                  </a:lnTo>
                  <a:lnTo>
                    <a:pt x="973" y="38"/>
                  </a:lnTo>
                  <a:lnTo>
                    <a:pt x="968" y="46"/>
                  </a:lnTo>
                  <a:lnTo>
                    <a:pt x="963" y="54"/>
                  </a:lnTo>
                  <a:lnTo>
                    <a:pt x="959" y="62"/>
                  </a:lnTo>
                  <a:lnTo>
                    <a:pt x="954" y="70"/>
                  </a:lnTo>
                  <a:lnTo>
                    <a:pt x="949" y="79"/>
                  </a:lnTo>
                  <a:lnTo>
                    <a:pt x="950" y="92"/>
                  </a:lnTo>
                  <a:lnTo>
                    <a:pt x="954" y="102"/>
                  </a:lnTo>
                  <a:lnTo>
                    <a:pt x="959" y="110"/>
                  </a:lnTo>
                  <a:lnTo>
                    <a:pt x="967" y="115"/>
                  </a:lnTo>
                  <a:lnTo>
                    <a:pt x="975" y="120"/>
                  </a:lnTo>
                  <a:lnTo>
                    <a:pt x="983" y="123"/>
                  </a:lnTo>
                  <a:lnTo>
                    <a:pt x="990" y="132"/>
                  </a:lnTo>
                  <a:lnTo>
                    <a:pt x="993" y="140"/>
                  </a:lnTo>
                  <a:lnTo>
                    <a:pt x="993" y="153"/>
                  </a:lnTo>
                  <a:lnTo>
                    <a:pt x="988" y="161"/>
                  </a:lnTo>
                  <a:lnTo>
                    <a:pt x="982" y="169"/>
                  </a:lnTo>
                  <a:lnTo>
                    <a:pt x="978" y="178"/>
                  </a:lnTo>
                  <a:lnTo>
                    <a:pt x="978" y="189"/>
                  </a:lnTo>
                  <a:lnTo>
                    <a:pt x="980" y="201"/>
                  </a:lnTo>
                  <a:lnTo>
                    <a:pt x="985" y="209"/>
                  </a:lnTo>
                  <a:lnTo>
                    <a:pt x="992" y="216"/>
                  </a:lnTo>
                  <a:lnTo>
                    <a:pt x="1001" y="219"/>
                  </a:lnTo>
                  <a:lnTo>
                    <a:pt x="1013" y="216"/>
                  </a:lnTo>
                  <a:lnTo>
                    <a:pt x="1020" y="209"/>
                  </a:lnTo>
                  <a:lnTo>
                    <a:pt x="1026" y="204"/>
                  </a:lnTo>
                  <a:lnTo>
                    <a:pt x="1036" y="199"/>
                  </a:lnTo>
                  <a:lnTo>
                    <a:pt x="1039" y="199"/>
                  </a:lnTo>
                  <a:lnTo>
                    <a:pt x="1049" y="199"/>
                  </a:lnTo>
                  <a:lnTo>
                    <a:pt x="1058" y="204"/>
                  </a:lnTo>
                  <a:lnTo>
                    <a:pt x="1062" y="212"/>
                  </a:lnTo>
                  <a:lnTo>
                    <a:pt x="1066" y="222"/>
                  </a:lnTo>
                  <a:lnTo>
                    <a:pt x="1064" y="235"/>
                  </a:lnTo>
                  <a:lnTo>
                    <a:pt x="1064" y="245"/>
                  </a:lnTo>
                  <a:lnTo>
                    <a:pt x="1066" y="257"/>
                  </a:lnTo>
                  <a:lnTo>
                    <a:pt x="1069" y="268"/>
                  </a:lnTo>
                  <a:lnTo>
                    <a:pt x="1069" y="280"/>
                  </a:lnTo>
                  <a:lnTo>
                    <a:pt x="1072" y="292"/>
                  </a:lnTo>
                  <a:lnTo>
                    <a:pt x="1072" y="305"/>
                  </a:lnTo>
                  <a:lnTo>
                    <a:pt x="1076" y="315"/>
                  </a:lnTo>
                  <a:lnTo>
                    <a:pt x="1079" y="325"/>
                  </a:lnTo>
                  <a:lnTo>
                    <a:pt x="1084" y="334"/>
                  </a:lnTo>
                  <a:lnTo>
                    <a:pt x="1089" y="341"/>
                  </a:lnTo>
                  <a:lnTo>
                    <a:pt x="1095" y="348"/>
                  </a:lnTo>
                  <a:lnTo>
                    <a:pt x="1102" y="354"/>
                  </a:lnTo>
                  <a:lnTo>
                    <a:pt x="1109" y="361"/>
                  </a:lnTo>
                  <a:lnTo>
                    <a:pt x="1112" y="371"/>
                  </a:lnTo>
                  <a:lnTo>
                    <a:pt x="1115" y="381"/>
                  </a:lnTo>
                  <a:lnTo>
                    <a:pt x="1119" y="391"/>
                  </a:lnTo>
                  <a:lnTo>
                    <a:pt x="1123" y="400"/>
                  </a:lnTo>
                  <a:lnTo>
                    <a:pt x="1128" y="409"/>
                  </a:lnTo>
                  <a:lnTo>
                    <a:pt x="1135" y="415"/>
                  </a:lnTo>
                  <a:lnTo>
                    <a:pt x="1140" y="422"/>
                  </a:lnTo>
                  <a:lnTo>
                    <a:pt x="1142" y="435"/>
                  </a:lnTo>
                  <a:lnTo>
                    <a:pt x="1140" y="447"/>
                  </a:lnTo>
                  <a:lnTo>
                    <a:pt x="1137" y="457"/>
                  </a:lnTo>
                  <a:lnTo>
                    <a:pt x="1135" y="468"/>
                  </a:lnTo>
                  <a:lnTo>
                    <a:pt x="1137" y="481"/>
                  </a:lnTo>
                  <a:lnTo>
                    <a:pt x="1140" y="490"/>
                  </a:lnTo>
                  <a:lnTo>
                    <a:pt x="1145" y="498"/>
                  </a:lnTo>
                  <a:lnTo>
                    <a:pt x="1150" y="506"/>
                  </a:lnTo>
                  <a:lnTo>
                    <a:pt x="1153" y="516"/>
                  </a:lnTo>
                  <a:lnTo>
                    <a:pt x="1158" y="526"/>
                  </a:lnTo>
                  <a:lnTo>
                    <a:pt x="1163" y="532"/>
                  </a:lnTo>
                  <a:lnTo>
                    <a:pt x="1170" y="541"/>
                  </a:lnTo>
                  <a:lnTo>
                    <a:pt x="1178" y="544"/>
                  </a:lnTo>
                  <a:lnTo>
                    <a:pt x="1188" y="549"/>
                  </a:lnTo>
                  <a:lnTo>
                    <a:pt x="1196" y="554"/>
                  </a:lnTo>
                  <a:lnTo>
                    <a:pt x="1204" y="557"/>
                  </a:lnTo>
                  <a:lnTo>
                    <a:pt x="1216" y="557"/>
                  </a:lnTo>
                  <a:lnTo>
                    <a:pt x="1227" y="555"/>
                  </a:lnTo>
                  <a:lnTo>
                    <a:pt x="1237" y="559"/>
                  </a:lnTo>
                  <a:lnTo>
                    <a:pt x="1246" y="564"/>
                  </a:lnTo>
                  <a:lnTo>
                    <a:pt x="1252" y="570"/>
                  </a:lnTo>
                  <a:lnTo>
                    <a:pt x="1259" y="579"/>
                  </a:lnTo>
                  <a:lnTo>
                    <a:pt x="1262" y="587"/>
                  </a:lnTo>
                  <a:lnTo>
                    <a:pt x="1267" y="595"/>
                  </a:lnTo>
                  <a:lnTo>
                    <a:pt x="1274" y="603"/>
                  </a:lnTo>
                  <a:lnTo>
                    <a:pt x="1282" y="608"/>
                  </a:lnTo>
                  <a:lnTo>
                    <a:pt x="1288" y="613"/>
                  </a:lnTo>
                  <a:lnTo>
                    <a:pt x="1290" y="615"/>
                  </a:lnTo>
                  <a:lnTo>
                    <a:pt x="1293" y="615"/>
                  </a:lnTo>
                  <a:lnTo>
                    <a:pt x="1305" y="646"/>
                  </a:lnTo>
                  <a:lnTo>
                    <a:pt x="1396" y="641"/>
                  </a:lnTo>
                  <a:lnTo>
                    <a:pt x="1500" y="737"/>
                  </a:lnTo>
                  <a:lnTo>
                    <a:pt x="1501" y="740"/>
                  </a:lnTo>
                  <a:lnTo>
                    <a:pt x="1503" y="753"/>
                  </a:lnTo>
                  <a:lnTo>
                    <a:pt x="1504" y="767"/>
                  </a:lnTo>
                  <a:lnTo>
                    <a:pt x="1506" y="780"/>
                  </a:lnTo>
                  <a:lnTo>
                    <a:pt x="1508" y="793"/>
                  </a:lnTo>
                  <a:lnTo>
                    <a:pt x="1509" y="806"/>
                  </a:lnTo>
                  <a:lnTo>
                    <a:pt x="1511" y="819"/>
                  </a:lnTo>
                  <a:lnTo>
                    <a:pt x="1513" y="833"/>
                  </a:lnTo>
                  <a:lnTo>
                    <a:pt x="1514" y="846"/>
                  </a:lnTo>
                  <a:lnTo>
                    <a:pt x="1516" y="859"/>
                  </a:lnTo>
                  <a:lnTo>
                    <a:pt x="1518" y="872"/>
                  </a:lnTo>
                  <a:lnTo>
                    <a:pt x="1518" y="877"/>
                  </a:lnTo>
                  <a:lnTo>
                    <a:pt x="1519" y="885"/>
                  </a:lnTo>
                  <a:lnTo>
                    <a:pt x="1519" y="899"/>
                  </a:lnTo>
                  <a:lnTo>
                    <a:pt x="1521" y="900"/>
                  </a:lnTo>
                  <a:lnTo>
                    <a:pt x="1529" y="913"/>
                  </a:lnTo>
                  <a:lnTo>
                    <a:pt x="1536" y="927"/>
                  </a:lnTo>
                  <a:lnTo>
                    <a:pt x="1544" y="940"/>
                  </a:lnTo>
                  <a:lnTo>
                    <a:pt x="1552" y="951"/>
                  </a:lnTo>
                  <a:lnTo>
                    <a:pt x="1561" y="966"/>
                  </a:lnTo>
                  <a:lnTo>
                    <a:pt x="1566" y="975"/>
                  </a:lnTo>
                  <a:lnTo>
                    <a:pt x="1569" y="978"/>
                  </a:lnTo>
                  <a:lnTo>
                    <a:pt x="1575" y="991"/>
                  </a:lnTo>
                  <a:lnTo>
                    <a:pt x="1584" y="1004"/>
                  </a:lnTo>
                  <a:lnTo>
                    <a:pt x="1594" y="1017"/>
                  </a:lnTo>
                  <a:lnTo>
                    <a:pt x="1598" y="1031"/>
                  </a:lnTo>
                  <a:lnTo>
                    <a:pt x="1607" y="1042"/>
                  </a:lnTo>
                  <a:lnTo>
                    <a:pt x="1608" y="1044"/>
                  </a:lnTo>
                  <a:lnTo>
                    <a:pt x="1617" y="1057"/>
                  </a:lnTo>
                  <a:lnTo>
                    <a:pt x="1623" y="1070"/>
                  </a:lnTo>
                  <a:lnTo>
                    <a:pt x="1631" y="1083"/>
                  </a:lnTo>
                  <a:lnTo>
                    <a:pt x="1640" y="1097"/>
                  </a:lnTo>
                  <a:lnTo>
                    <a:pt x="1648" y="1110"/>
                  </a:lnTo>
                  <a:lnTo>
                    <a:pt x="1656" y="1123"/>
                  </a:lnTo>
                  <a:lnTo>
                    <a:pt x="1663" y="1135"/>
                  </a:lnTo>
                  <a:lnTo>
                    <a:pt x="1664" y="1138"/>
                  </a:lnTo>
                  <a:lnTo>
                    <a:pt x="1671" y="1149"/>
                  </a:lnTo>
                  <a:lnTo>
                    <a:pt x="1678" y="1158"/>
                  </a:lnTo>
                  <a:lnTo>
                    <a:pt x="1679" y="1161"/>
                  </a:lnTo>
                  <a:lnTo>
                    <a:pt x="1688" y="1176"/>
                  </a:lnTo>
                  <a:lnTo>
                    <a:pt x="1696" y="1187"/>
                  </a:lnTo>
                  <a:lnTo>
                    <a:pt x="1669" y="1214"/>
                  </a:lnTo>
                  <a:lnTo>
                    <a:pt x="1638" y="1245"/>
                  </a:lnTo>
                  <a:lnTo>
                    <a:pt x="1641" y="1253"/>
                  </a:lnTo>
                  <a:lnTo>
                    <a:pt x="1645" y="1267"/>
                  </a:lnTo>
                  <a:lnTo>
                    <a:pt x="1648" y="1280"/>
                  </a:lnTo>
                  <a:lnTo>
                    <a:pt x="1651" y="1293"/>
                  </a:lnTo>
                  <a:lnTo>
                    <a:pt x="1655" y="1306"/>
                  </a:lnTo>
                  <a:lnTo>
                    <a:pt x="1658" y="1319"/>
                  </a:lnTo>
                  <a:lnTo>
                    <a:pt x="1660" y="1332"/>
                  </a:lnTo>
                  <a:lnTo>
                    <a:pt x="1663" y="1346"/>
                  </a:lnTo>
                  <a:lnTo>
                    <a:pt x="1666" y="1359"/>
                  </a:lnTo>
                  <a:lnTo>
                    <a:pt x="1671" y="1372"/>
                  </a:lnTo>
                  <a:lnTo>
                    <a:pt x="1673" y="1385"/>
                  </a:lnTo>
                  <a:lnTo>
                    <a:pt x="1674" y="1387"/>
                  </a:lnTo>
                  <a:lnTo>
                    <a:pt x="1676" y="1398"/>
                  </a:lnTo>
                  <a:lnTo>
                    <a:pt x="1679" y="1412"/>
                  </a:lnTo>
                  <a:lnTo>
                    <a:pt x="1683" y="1425"/>
                  </a:lnTo>
                  <a:lnTo>
                    <a:pt x="1684" y="1438"/>
                  </a:lnTo>
                  <a:lnTo>
                    <a:pt x="1683" y="1448"/>
                  </a:lnTo>
                  <a:lnTo>
                    <a:pt x="1679" y="1461"/>
                  </a:lnTo>
                  <a:lnTo>
                    <a:pt x="1676" y="1474"/>
                  </a:lnTo>
                  <a:lnTo>
                    <a:pt x="1674" y="1484"/>
                  </a:lnTo>
                  <a:lnTo>
                    <a:pt x="1674" y="1488"/>
                  </a:lnTo>
                  <a:lnTo>
                    <a:pt x="1671" y="1501"/>
                  </a:lnTo>
                  <a:lnTo>
                    <a:pt x="1669" y="1514"/>
                  </a:lnTo>
                  <a:lnTo>
                    <a:pt x="1664" y="1527"/>
                  </a:lnTo>
                  <a:lnTo>
                    <a:pt x="1663" y="1540"/>
                  </a:lnTo>
                  <a:lnTo>
                    <a:pt x="1660" y="1554"/>
                  </a:lnTo>
                  <a:lnTo>
                    <a:pt x="1658" y="1567"/>
                  </a:lnTo>
                  <a:lnTo>
                    <a:pt x="1655" y="1580"/>
                  </a:lnTo>
                  <a:lnTo>
                    <a:pt x="1651" y="1593"/>
                  </a:lnTo>
                  <a:lnTo>
                    <a:pt x="1650" y="1606"/>
                  </a:lnTo>
                  <a:lnTo>
                    <a:pt x="1646" y="1621"/>
                  </a:lnTo>
                  <a:lnTo>
                    <a:pt x="1643" y="1634"/>
                  </a:lnTo>
                  <a:lnTo>
                    <a:pt x="1641" y="1646"/>
                  </a:lnTo>
                  <a:lnTo>
                    <a:pt x="1638" y="1657"/>
                  </a:lnTo>
                  <a:lnTo>
                    <a:pt x="1638" y="1661"/>
                  </a:lnTo>
                  <a:lnTo>
                    <a:pt x="1636" y="1674"/>
                  </a:lnTo>
                  <a:lnTo>
                    <a:pt x="1633" y="1687"/>
                  </a:lnTo>
                  <a:lnTo>
                    <a:pt x="1635" y="1689"/>
                  </a:lnTo>
                  <a:lnTo>
                    <a:pt x="1636" y="1690"/>
                  </a:lnTo>
                  <a:lnTo>
                    <a:pt x="1645" y="1704"/>
                  </a:lnTo>
                  <a:lnTo>
                    <a:pt x="1651" y="1717"/>
                  </a:lnTo>
                  <a:lnTo>
                    <a:pt x="1660" y="1730"/>
                  </a:lnTo>
                  <a:lnTo>
                    <a:pt x="1666" y="1743"/>
                  </a:lnTo>
                  <a:lnTo>
                    <a:pt x="1674" y="1755"/>
                  </a:lnTo>
                  <a:lnTo>
                    <a:pt x="1674" y="1756"/>
                  </a:lnTo>
                  <a:lnTo>
                    <a:pt x="1681" y="1770"/>
                  </a:lnTo>
                  <a:lnTo>
                    <a:pt x="1689" y="1783"/>
                  </a:lnTo>
                  <a:lnTo>
                    <a:pt x="1697" y="1796"/>
                  </a:lnTo>
                  <a:lnTo>
                    <a:pt x="1704" y="1809"/>
                  </a:lnTo>
                  <a:lnTo>
                    <a:pt x="1712" y="1822"/>
                  </a:lnTo>
                  <a:lnTo>
                    <a:pt x="1714" y="1822"/>
                  </a:lnTo>
                  <a:lnTo>
                    <a:pt x="1719" y="1834"/>
                  </a:lnTo>
                  <a:lnTo>
                    <a:pt x="1727" y="1849"/>
                  </a:lnTo>
                  <a:lnTo>
                    <a:pt x="1735" y="1860"/>
                  </a:lnTo>
                  <a:lnTo>
                    <a:pt x="1744" y="1874"/>
                  </a:lnTo>
                  <a:lnTo>
                    <a:pt x="1750" y="1887"/>
                  </a:lnTo>
                  <a:lnTo>
                    <a:pt x="1758" y="1900"/>
                  </a:lnTo>
                  <a:lnTo>
                    <a:pt x="1765" y="1913"/>
                  </a:lnTo>
                  <a:lnTo>
                    <a:pt x="1767" y="1920"/>
                  </a:lnTo>
                  <a:lnTo>
                    <a:pt x="1770" y="1925"/>
                  </a:lnTo>
                  <a:lnTo>
                    <a:pt x="1773" y="1930"/>
                  </a:lnTo>
                  <a:lnTo>
                    <a:pt x="1778" y="1936"/>
                  </a:lnTo>
                  <a:lnTo>
                    <a:pt x="1783" y="1945"/>
                  </a:lnTo>
                  <a:lnTo>
                    <a:pt x="1790" y="1953"/>
                  </a:lnTo>
                  <a:lnTo>
                    <a:pt x="1795" y="1961"/>
                  </a:lnTo>
                  <a:lnTo>
                    <a:pt x="1800" y="1969"/>
                  </a:lnTo>
                  <a:lnTo>
                    <a:pt x="1800" y="1982"/>
                  </a:lnTo>
                  <a:lnTo>
                    <a:pt x="1796" y="1994"/>
                  </a:lnTo>
                  <a:lnTo>
                    <a:pt x="1791" y="2002"/>
                  </a:lnTo>
                  <a:lnTo>
                    <a:pt x="1785" y="2010"/>
                  </a:lnTo>
                  <a:lnTo>
                    <a:pt x="1778" y="2015"/>
                  </a:lnTo>
                  <a:lnTo>
                    <a:pt x="1773" y="2022"/>
                  </a:lnTo>
                  <a:lnTo>
                    <a:pt x="1768" y="2030"/>
                  </a:lnTo>
                  <a:lnTo>
                    <a:pt x="1765" y="2039"/>
                  </a:lnTo>
                  <a:lnTo>
                    <a:pt x="1762" y="2050"/>
                  </a:lnTo>
                  <a:lnTo>
                    <a:pt x="1760" y="2062"/>
                  </a:lnTo>
                  <a:lnTo>
                    <a:pt x="1760" y="2073"/>
                  </a:lnTo>
                  <a:lnTo>
                    <a:pt x="1758" y="2086"/>
                  </a:lnTo>
                  <a:lnTo>
                    <a:pt x="1754" y="2095"/>
                  </a:lnTo>
                  <a:lnTo>
                    <a:pt x="1747" y="2100"/>
                  </a:lnTo>
                  <a:lnTo>
                    <a:pt x="1742" y="2108"/>
                  </a:lnTo>
                  <a:lnTo>
                    <a:pt x="1737" y="2116"/>
                  </a:lnTo>
                  <a:lnTo>
                    <a:pt x="1734" y="2128"/>
                  </a:lnTo>
                  <a:lnTo>
                    <a:pt x="1732" y="2138"/>
                  </a:lnTo>
                  <a:lnTo>
                    <a:pt x="1730" y="2149"/>
                  </a:lnTo>
                  <a:lnTo>
                    <a:pt x="1725" y="2157"/>
                  </a:lnTo>
                  <a:lnTo>
                    <a:pt x="1722" y="2167"/>
                  </a:lnTo>
                  <a:lnTo>
                    <a:pt x="1717" y="2175"/>
                  </a:lnTo>
                  <a:lnTo>
                    <a:pt x="1712" y="2184"/>
                  </a:lnTo>
                  <a:lnTo>
                    <a:pt x="1709" y="2194"/>
                  </a:lnTo>
                  <a:lnTo>
                    <a:pt x="1707" y="2205"/>
                  </a:lnTo>
                  <a:lnTo>
                    <a:pt x="1707" y="2218"/>
                  </a:lnTo>
                  <a:lnTo>
                    <a:pt x="1702" y="2227"/>
                  </a:lnTo>
                  <a:lnTo>
                    <a:pt x="1701" y="2238"/>
                  </a:lnTo>
                  <a:lnTo>
                    <a:pt x="1701" y="2251"/>
                  </a:lnTo>
                  <a:lnTo>
                    <a:pt x="1701" y="2261"/>
                  </a:lnTo>
                  <a:lnTo>
                    <a:pt x="1701" y="2273"/>
                  </a:lnTo>
                  <a:lnTo>
                    <a:pt x="1704" y="2283"/>
                  </a:lnTo>
                  <a:lnTo>
                    <a:pt x="1706" y="2294"/>
                  </a:lnTo>
                  <a:lnTo>
                    <a:pt x="1707" y="2306"/>
                  </a:lnTo>
                  <a:lnTo>
                    <a:pt x="1709" y="2316"/>
                  </a:lnTo>
                  <a:lnTo>
                    <a:pt x="1712" y="2326"/>
                  </a:lnTo>
                  <a:lnTo>
                    <a:pt x="1714" y="2337"/>
                  </a:lnTo>
                  <a:lnTo>
                    <a:pt x="1716" y="2349"/>
                  </a:lnTo>
                  <a:lnTo>
                    <a:pt x="1716" y="2360"/>
                  </a:lnTo>
                  <a:lnTo>
                    <a:pt x="1716" y="2372"/>
                  </a:lnTo>
                  <a:lnTo>
                    <a:pt x="1717" y="2385"/>
                  </a:lnTo>
                  <a:lnTo>
                    <a:pt x="1719" y="2398"/>
                  </a:lnTo>
                  <a:lnTo>
                    <a:pt x="1717" y="2410"/>
                  </a:lnTo>
                  <a:lnTo>
                    <a:pt x="1714" y="2421"/>
                  </a:lnTo>
                  <a:lnTo>
                    <a:pt x="1712" y="2431"/>
                  </a:lnTo>
                  <a:lnTo>
                    <a:pt x="1709" y="2441"/>
                  </a:lnTo>
                  <a:lnTo>
                    <a:pt x="1706" y="2451"/>
                  </a:lnTo>
                  <a:lnTo>
                    <a:pt x="1702" y="2461"/>
                  </a:lnTo>
                  <a:lnTo>
                    <a:pt x="1697" y="2467"/>
                  </a:lnTo>
                  <a:lnTo>
                    <a:pt x="1691" y="2476"/>
                  </a:lnTo>
                  <a:lnTo>
                    <a:pt x="1688" y="2486"/>
                  </a:lnTo>
                  <a:lnTo>
                    <a:pt x="1684" y="2497"/>
                  </a:lnTo>
                  <a:lnTo>
                    <a:pt x="1679" y="2505"/>
                  </a:lnTo>
                  <a:lnTo>
                    <a:pt x="1674" y="2512"/>
                  </a:lnTo>
                  <a:lnTo>
                    <a:pt x="1666" y="2519"/>
                  </a:lnTo>
                  <a:lnTo>
                    <a:pt x="1656" y="2520"/>
                  </a:lnTo>
                  <a:lnTo>
                    <a:pt x="1643" y="2522"/>
                  </a:lnTo>
                  <a:lnTo>
                    <a:pt x="1633" y="2525"/>
                  </a:lnTo>
                  <a:lnTo>
                    <a:pt x="1622" y="2528"/>
                  </a:lnTo>
                  <a:lnTo>
                    <a:pt x="1615" y="2533"/>
                  </a:lnTo>
                  <a:lnTo>
                    <a:pt x="1607" y="2538"/>
                  </a:lnTo>
                  <a:lnTo>
                    <a:pt x="1598" y="2545"/>
                  </a:lnTo>
                  <a:lnTo>
                    <a:pt x="1597" y="2547"/>
                  </a:lnTo>
                  <a:lnTo>
                    <a:pt x="1590" y="2552"/>
                  </a:lnTo>
                  <a:lnTo>
                    <a:pt x="1584" y="2557"/>
                  </a:lnTo>
                  <a:lnTo>
                    <a:pt x="1575" y="2553"/>
                  </a:lnTo>
                  <a:lnTo>
                    <a:pt x="1567" y="2547"/>
                  </a:lnTo>
                  <a:lnTo>
                    <a:pt x="1557" y="2543"/>
                  </a:lnTo>
                  <a:lnTo>
                    <a:pt x="1549" y="2540"/>
                  </a:lnTo>
                  <a:lnTo>
                    <a:pt x="1541" y="2535"/>
                  </a:lnTo>
                  <a:lnTo>
                    <a:pt x="1531" y="2530"/>
                  </a:lnTo>
                  <a:lnTo>
                    <a:pt x="1519" y="2528"/>
                  </a:lnTo>
                  <a:lnTo>
                    <a:pt x="1509" y="2525"/>
                  </a:lnTo>
                  <a:lnTo>
                    <a:pt x="1500" y="2522"/>
                  </a:lnTo>
                  <a:lnTo>
                    <a:pt x="1491" y="2519"/>
                  </a:lnTo>
                  <a:lnTo>
                    <a:pt x="1483" y="2514"/>
                  </a:lnTo>
                  <a:lnTo>
                    <a:pt x="1475" y="2507"/>
                  </a:lnTo>
                  <a:lnTo>
                    <a:pt x="1468" y="2502"/>
                  </a:lnTo>
                  <a:lnTo>
                    <a:pt x="1460" y="2497"/>
                  </a:lnTo>
                  <a:lnTo>
                    <a:pt x="1450" y="2494"/>
                  </a:lnTo>
                  <a:lnTo>
                    <a:pt x="1437" y="2492"/>
                  </a:lnTo>
                  <a:lnTo>
                    <a:pt x="1424" y="2492"/>
                  </a:lnTo>
                  <a:lnTo>
                    <a:pt x="1414" y="2495"/>
                  </a:lnTo>
                  <a:lnTo>
                    <a:pt x="1404" y="2500"/>
                  </a:lnTo>
                  <a:lnTo>
                    <a:pt x="1396" y="2505"/>
                  </a:lnTo>
                  <a:lnTo>
                    <a:pt x="1391" y="2514"/>
                  </a:lnTo>
                  <a:lnTo>
                    <a:pt x="1386" y="2522"/>
                  </a:lnTo>
                  <a:lnTo>
                    <a:pt x="1381" y="2530"/>
                  </a:lnTo>
                  <a:lnTo>
                    <a:pt x="1377" y="2538"/>
                  </a:lnTo>
                  <a:lnTo>
                    <a:pt x="1373" y="2548"/>
                  </a:lnTo>
                  <a:lnTo>
                    <a:pt x="1368" y="2557"/>
                  </a:lnTo>
                  <a:lnTo>
                    <a:pt x="1363" y="2565"/>
                  </a:lnTo>
                  <a:lnTo>
                    <a:pt x="1356" y="2571"/>
                  </a:lnTo>
                  <a:lnTo>
                    <a:pt x="1349" y="2576"/>
                  </a:lnTo>
                  <a:lnTo>
                    <a:pt x="1343" y="2583"/>
                  </a:lnTo>
                  <a:lnTo>
                    <a:pt x="1333" y="2588"/>
                  </a:lnTo>
                  <a:lnTo>
                    <a:pt x="1320" y="2588"/>
                  </a:lnTo>
                  <a:lnTo>
                    <a:pt x="1310" y="2585"/>
                  </a:lnTo>
                  <a:lnTo>
                    <a:pt x="1302" y="2580"/>
                  </a:lnTo>
                  <a:lnTo>
                    <a:pt x="1292" y="2576"/>
                  </a:lnTo>
                  <a:lnTo>
                    <a:pt x="1282" y="2573"/>
                  </a:lnTo>
                  <a:lnTo>
                    <a:pt x="1270" y="2571"/>
                  </a:lnTo>
                  <a:lnTo>
                    <a:pt x="1259" y="2573"/>
                  </a:lnTo>
                  <a:lnTo>
                    <a:pt x="1246" y="2573"/>
                  </a:lnTo>
                  <a:lnTo>
                    <a:pt x="1232" y="2571"/>
                  </a:lnTo>
                  <a:lnTo>
                    <a:pt x="1224" y="2568"/>
                  </a:lnTo>
                  <a:lnTo>
                    <a:pt x="1213" y="2566"/>
                  </a:lnTo>
                  <a:lnTo>
                    <a:pt x="1203" y="2571"/>
                  </a:lnTo>
                  <a:lnTo>
                    <a:pt x="1194" y="2576"/>
                  </a:lnTo>
                  <a:lnTo>
                    <a:pt x="1188" y="2583"/>
                  </a:lnTo>
                  <a:lnTo>
                    <a:pt x="1181" y="2590"/>
                  </a:lnTo>
                  <a:lnTo>
                    <a:pt x="1173" y="2594"/>
                  </a:lnTo>
                  <a:lnTo>
                    <a:pt x="1168" y="2596"/>
                  </a:lnTo>
                  <a:lnTo>
                    <a:pt x="1156" y="2594"/>
                  </a:lnTo>
                  <a:lnTo>
                    <a:pt x="1147" y="2591"/>
                  </a:lnTo>
                  <a:lnTo>
                    <a:pt x="1137" y="2588"/>
                  </a:lnTo>
                  <a:lnTo>
                    <a:pt x="1128" y="2583"/>
                  </a:lnTo>
                  <a:lnTo>
                    <a:pt x="1120" y="2580"/>
                  </a:lnTo>
                  <a:lnTo>
                    <a:pt x="1110" y="2575"/>
                  </a:lnTo>
                  <a:lnTo>
                    <a:pt x="1099" y="2573"/>
                  </a:lnTo>
                  <a:lnTo>
                    <a:pt x="1089" y="2570"/>
                  </a:lnTo>
                  <a:lnTo>
                    <a:pt x="1077" y="2570"/>
                  </a:lnTo>
                  <a:lnTo>
                    <a:pt x="1066" y="2566"/>
                  </a:lnTo>
                  <a:lnTo>
                    <a:pt x="1058" y="2563"/>
                  </a:lnTo>
                  <a:lnTo>
                    <a:pt x="1049" y="2558"/>
                  </a:lnTo>
                  <a:lnTo>
                    <a:pt x="1043" y="2552"/>
                  </a:lnTo>
                  <a:lnTo>
                    <a:pt x="1039" y="2548"/>
                  </a:lnTo>
                  <a:lnTo>
                    <a:pt x="1036" y="2545"/>
                  </a:lnTo>
                  <a:lnTo>
                    <a:pt x="1029" y="2537"/>
                  </a:lnTo>
                  <a:lnTo>
                    <a:pt x="1025" y="2528"/>
                  </a:lnTo>
                  <a:lnTo>
                    <a:pt x="1016" y="2524"/>
                  </a:lnTo>
                  <a:lnTo>
                    <a:pt x="1006" y="2520"/>
                  </a:lnTo>
                  <a:lnTo>
                    <a:pt x="998" y="2517"/>
                  </a:lnTo>
                  <a:lnTo>
                    <a:pt x="988" y="2512"/>
                  </a:lnTo>
                  <a:lnTo>
                    <a:pt x="978" y="2509"/>
                  </a:lnTo>
                  <a:lnTo>
                    <a:pt x="972" y="2502"/>
                  </a:lnTo>
                  <a:lnTo>
                    <a:pt x="965" y="2495"/>
                  </a:lnTo>
                  <a:lnTo>
                    <a:pt x="960" y="2487"/>
                  </a:lnTo>
                  <a:lnTo>
                    <a:pt x="955" y="2481"/>
                  </a:lnTo>
                  <a:lnTo>
                    <a:pt x="949" y="2472"/>
                  </a:lnTo>
                  <a:lnTo>
                    <a:pt x="942" y="2467"/>
                  </a:lnTo>
                  <a:lnTo>
                    <a:pt x="935" y="2459"/>
                  </a:lnTo>
                  <a:lnTo>
                    <a:pt x="932" y="2449"/>
                  </a:lnTo>
                  <a:lnTo>
                    <a:pt x="934" y="2436"/>
                  </a:lnTo>
                  <a:lnTo>
                    <a:pt x="934" y="2423"/>
                  </a:lnTo>
                  <a:lnTo>
                    <a:pt x="927" y="2416"/>
                  </a:lnTo>
                  <a:lnTo>
                    <a:pt x="919" y="2420"/>
                  </a:lnTo>
                  <a:lnTo>
                    <a:pt x="911" y="2425"/>
                  </a:lnTo>
                  <a:lnTo>
                    <a:pt x="902" y="2431"/>
                  </a:lnTo>
                  <a:lnTo>
                    <a:pt x="894" y="2430"/>
                  </a:lnTo>
                  <a:lnTo>
                    <a:pt x="883" y="2426"/>
                  </a:lnTo>
                  <a:lnTo>
                    <a:pt x="876" y="2421"/>
                  </a:lnTo>
                  <a:lnTo>
                    <a:pt x="868" y="2416"/>
                  </a:lnTo>
                  <a:lnTo>
                    <a:pt x="860" y="2411"/>
                  </a:lnTo>
                  <a:lnTo>
                    <a:pt x="851" y="2406"/>
                  </a:lnTo>
                  <a:lnTo>
                    <a:pt x="841" y="2403"/>
                  </a:lnTo>
                  <a:lnTo>
                    <a:pt x="833" y="2398"/>
                  </a:lnTo>
                  <a:lnTo>
                    <a:pt x="820" y="2398"/>
                  </a:lnTo>
                  <a:lnTo>
                    <a:pt x="810" y="2400"/>
                  </a:lnTo>
                  <a:lnTo>
                    <a:pt x="804" y="2406"/>
                  </a:lnTo>
                  <a:lnTo>
                    <a:pt x="797" y="2413"/>
                  </a:lnTo>
                  <a:lnTo>
                    <a:pt x="794" y="2423"/>
                  </a:lnTo>
                  <a:lnTo>
                    <a:pt x="789" y="2433"/>
                  </a:lnTo>
                  <a:lnTo>
                    <a:pt x="785" y="2443"/>
                  </a:lnTo>
                  <a:lnTo>
                    <a:pt x="780" y="2449"/>
                  </a:lnTo>
                  <a:lnTo>
                    <a:pt x="774" y="2456"/>
                  </a:lnTo>
                  <a:lnTo>
                    <a:pt x="767" y="2464"/>
                  </a:lnTo>
                  <a:lnTo>
                    <a:pt x="762" y="2471"/>
                  </a:lnTo>
                  <a:lnTo>
                    <a:pt x="757" y="2472"/>
                  </a:lnTo>
                  <a:lnTo>
                    <a:pt x="751" y="2474"/>
                  </a:lnTo>
                  <a:lnTo>
                    <a:pt x="741" y="2479"/>
                  </a:lnTo>
                  <a:lnTo>
                    <a:pt x="731" y="2481"/>
                  </a:lnTo>
                  <a:lnTo>
                    <a:pt x="721" y="2486"/>
                  </a:lnTo>
                  <a:lnTo>
                    <a:pt x="711" y="2487"/>
                  </a:lnTo>
                  <a:lnTo>
                    <a:pt x="700" y="2491"/>
                  </a:lnTo>
                  <a:lnTo>
                    <a:pt x="691" y="2495"/>
                  </a:lnTo>
                  <a:lnTo>
                    <a:pt x="680" y="2499"/>
                  </a:lnTo>
                  <a:lnTo>
                    <a:pt x="670" y="2500"/>
                  </a:lnTo>
                  <a:lnTo>
                    <a:pt x="658" y="2502"/>
                  </a:lnTo>
                  <a:lnTo>
                    <a:pt x="647" y="2505"/>
                  </a:lnTo>
                  <a:lnTo>
                    <a:pt x="637" y="2507"/>
                  </a:lnTo>
                  <a:lnTo>
                    <a:pt x="627" y="2509"/>
                  </a:lnTo>
                  <a:lnTo>
                    <a:pt x="625" y="2509"/>
                  </a:lnTo>
                  <a:lnTo>
                    <a:pt x="614" y="2509"/>
                  </a:lnTo>
                  <a:lnTo>
                    <a:pt x="601" y="2507"/>
                  </a:lnTo>
                  <a:lnTo>
                    <a:pt x="591" y="2505"/>
                  </a:lnTo>
                  <a:lnTo>
                    <a:pt x="579" y="2502"/>
                  </a:lnTo>
                  <a:lnTo>
                    <a:pt x="571" y="2499"/>
                  </a:lnTo>
                  <a:lnTo>
                    <a:pt x="563" y="2494"/>
                  </a:lnTo>
                  <a:lnTo>
                    <a:pt x="556" y="2487"/>
                  </a:lnTo>
                  <a:lnTo>
                    <a:pt x="548" y="2482"/>
                  </a:lnTo>
                  <a:lnTo>
                    <a:pt x="540" y="2476"/>
                  </a:lnTo>
                  <a:lnTo>
                    <a:pt x="530" y="2472"/>
                  </a:lnTo>
                  <a:lnTo>
                    <a:pt x="518" y="2471"/>
                  </a:lnTo>
                  <a:lnTo>
                    <a:pt x="510" y="2476"/>
                  </a:lnTo>
                  <a:lnTo>
                    <a:pt x="503" y="2482"/>
                  </a:lnTo>
                  <a:lnTo>
                    <a:pt x="498" y="2492"/>
                  </a:lnTo>
                  <a:lnTo>
                    <a:pt x="498" y="2505"/>
                  </a:lnTo>
                  <a:lnTo>
                    <a:pt x="500" y="2517"/>
                  </a:lnTo>
                  <a:lnTo>
                    <a:pt x="498" y="2527"/>
                  </a:lnTo>
                  <a:lnTo>
                    <a:pt x="492" y="2533"/>
                  </a:lnTo>
                  <a:lnTo>
                    <a:pt x="482" y="2538"/>
                  </a:lnTo>
                  <a:lnTo>
                    <a:pt x="475" y="2540"/>
                  </a:lnTo>
                  <a:lnTo>
                    <a:pt x="472" y="2542"/>
                  </a:lnTo>
                  <a:lnTo>
                    <a:pt x="462" y="2545"/>
                  </a:lnTo>
                  <a:lnTo>
                    <a:pt x="454" y="2550"/>
                  </a:lnTo>
                  <a:lnTo>
                    <a:pt x="449" y="2558"/>
                  </a:lnTo>
                  <a:lnTo>
                    <a:pt x="444" y="2566"/>
                  </a:lnTo>
                  <a:lnTo>
                    <a:pt x="442" y="2578"/>
                  </a:lnTo>
                  <a:lnTo>
                    <a:pt x="437" y="2586"/>
                  </a:lnTo>
                  <a:lnTo>
                    <a:pt x="434" y="2596"/>
                  </a:lnTo>
                  <a:lnTo>
                    <a:pt x="429" y="2604"/>
                  </a:lnTo>
                  <a:lnTo>
                    <a:pt x="423" y="2611"/>
                  </a:lnTo>
                  <a:lnTo>
                    <a:pt x="416" y="2618"/>
                  </a:lnTo>
                  <a:lnTo>
                    <a:pt x="409" y="2624"/>
                  </a:lnTo>
                  <a:lnTo>
                    <a:pt x="403" y="2631"/>
                  </a:lnTo>
                  <a:lnTo>
                    <a:pt x="396" y="2637"/>
                  </a:lnTo>
                  <a:lnTo>
                    <a:pt x="390" y="2644"/>
                  </a:lnTo>
                  <a:lnTo>
                    <a:pt x="381" y="2649"/>
                  </a:lnTo>
                  <a:lnTo>
                    <a:pt x="371" y="2652"/>
                  </a:lnTo>
                  <a:lnTo>
                    <a:pt x="363" y="2651"/>
                  </a:lnTo>
                  <a:lnTo>
                    <a:pt x="361" y="2651"/>
                  </a:lnTo>
                  <a:lnTo>
                    <a:pt x="350" y="2649"/>
                  </a:lnTo>
                  <a:lnTo>
                    <a:pt x="340" y="2646"/>
                  </a:lnTo>
                  <a:lnTo>
                    <a:pt x="329" y="2642"/>
                  </a:lnTo>
                  <a:lnTo>
                    <a:pt x="319" y="2641"/>
                  </a:lnTo>
                  <a:lnTo>
                    <a:pt x="307" y="2637"/>
                  </a:lnTo>
                  <a:lnTo>
                    <a:pt x="297" y="2636"/>
                  </a:lnTo>
                  <a:lnTo>
                    <a:pt x="287" y="2631"/>
                  </a:lnTo>
                  <a:lnTo>
                    <a:pt x="279" y="2627"/>
                  </a:lnTo>
                  <a:lnTo>
                    <a:pt x="271" y="2621"/>
                  </a:lnTo>
                  <a:lnTo>
                    <a:pt x="263" y="2618"/>
                  </a:lnTo>
                  <a:lnTo>
                    <a:pt x="256" y="2611"/>
                  </a:lnTo>
                  <a:lnTo>
                    <a:pt x="248" y="2606"/>
                  </a:lnTo>
                  <a:lnTo>
                    <a:pt x="243" y="2598"/>
                  </a:lnTo>
                  <a:lnTo>
                    <a:pt x="234" y="2591"/>
                  </a:lnTo>
                  <a:lnTo>
                    <a:pt x="230" y="2583"/>
                  </a:lnTo>
                  <a:lnTo>
                    <a:pt x="221" y="2578"/>
                  </a:lnTo>
                  <a:lnTo>
                    <a:pt x="215" y="2571"/>
                  </a:lnTo>
                  <a:lnTo>
                    <a:pt x="208" y="2565"/>
                  </a:lnTo>
                  <a:lnTo>
                    <a:pt x="202" y="2558"/>
                  </a:lnTo>
                  <a:lnTo>
                    <a:pt x="195" y="2552"/>
                  </a:lnTo>
                  <a:lnTo>
                    <a:pt x="190" y="2545"/>
                  </a:lnTo>
                  <a:lnTo>
                    <a:pt x="185" y="2537"/>
                  </a:lnTo>
                  <a:lnTo>
                    <a:pt x="178" y="2528"/>
                  </a:lnTo>
                  <a:lnTo>
                    <a:pt x="172" y="2522"/>
                  </a:lnTo>
                  <a:lnTo>
                    <a:pt x="167" y="2514"/>
                  </a:lnTo>
                  <a:lnTo>
                    <a:pt x="160" y="2507"/>
                  </a:lnTo>
                  <a:lnTo>
                    <a:pt x="152" y="2502"/>
                  </a:lnTo>
                  <a:lnTo>
                    <a:pt x="145" y="2495"/>
                  </a:lnTo>
                  <a:lnTo>
                    <a:pt x="139" y="2489"/>
                  </a:lnTo>
                  <a:lnTo>
                    <a:pt x="131" y="2486"/>
                  </a:lnTo>
                  <a:lnTo>
                    <a:pt x="122" y="2479"/>
                  </a:lnTo>
                  <a:lnTo>
                    <a:pt x="116" y="2472"/>
                  </a:lnTo>
                  <a:lnTo>
                    <a:pt x="106" y="2469"/>
                  </a:lnTo>
                  <a:lnTo>
                    <a:pt x="94" y="2467"/>
                  </a:lnTo>
                  <a:lnTo>
                    <a:pt x="83" y="2471"/>
                  </a:lnTo>
                  <a:lnTo>
                    <a:pt x="76" y="2476"/>
                  </a:lnTo>
                  <a:lnTo>
                    <a:pt x="66" y="2481"/>
                  </a:lnTo>
                  <a:lnTo>
                    <a:pt x="65" y="2482"/>
                  </a:lnTo>
                  <a:lnTo>
                    <a:pt x="30" y="2464"/>
                  </a:lnTo>
                  <a:lnTo>
                    <a:pt x="17" y="2458"/>
                  </a:lnTo>
                  <a:lnTo>
                    <a:pt x="4" y="2411"/>
                  </a:lnTo>
                  <a:lnTo>
                    <a:pt x="2" y="2410"/>
                  </a:lnTo>
                  <a:lnTo>
                    <a:pt x="2" y="2408"/>
                  </a:lnTo>
                  <a:lnTo>
                    <a:pt x="2" y="2406"/>
                  </a:lnTo>
                  <a:lnTo>
                    <a:pt x="2" y="2405"/>
                  </a:lnTo>
                  <a:lnTo>
                    <a:pt x="0" y="2403"/>
                  </a:lnTo>
                  <a:lnTo>
                    <a:pt x="0" y="2401"/>
                  </a:lnTo>
                  <a:lnTo>
                    <a:pt x="0" y="2400"/>
                  </a:lnTo>
                  <a:lnTo>
                    <a:pt x="0" y="2398"/>
                  </a:lnTo>
                  <a:lnTo>
                    <a:pt x="0" y="2397"/>
                  </a:lnTo>
                  <a:lnTo>
                    <a:pt x="0" y="2395"/>
                  </a:lnTo>
                  <a:lnTo>
                    <a:pt x="0" y="2393"/>
                  </a:lnTo>
                  <a:lnTo>
                    <a:pt x="2" y="2393"/>
                  </a:lnTo>
                  <a:lnTo>
                    <a:pt x="2" y="2392"/>
                  </a:lnTo>
                  <a:lnTo>
                    <a:pt x="2" y="2390"/>
                  </a:lnTo>
                  <a:lnTo>
                    <a:pt x="0" y="2388"/>
                  </a:lnTo>
                  <a:lnTo>
                    <a:pt x="2" y="2387"/>
                  </a:lnTo>
                  <a:lnTo>
                    <a:pt x="2" y="2385"/>
                  </a:lnTo>
                  <a:lnTo>
                    <a:pt x="2" y="2383"/>
                  </a:lnTo>
                  <a:lnTo>
                    <a:pt x="2" y="2382"/>
                  </a:lnTo>
                  <a:lnTo>
                    <a:pt x="2" y="2380"/>
                  </a:lnTo>
                  <a:lnTo>
                    <a:pt x="4" y="2380"/>
                  </a:lnTo>
                  <a:lnTo>
                    <a:pt x="4" y="2378"/>
                  </a:lnTo>
                  <a:lnTo>
                    <a:pt x="5" y="2380"/>
                  </a:lnTo>
                  <a:lnTo>
                    <a:pt x="7" y="2380"/>
                  </a:lnTo>
                  <a:lnTo>
                    <a:pt x="7" y="2378"/>
                  </a:lnTo>
                  <a:lnTo>
                    <a:pt x="9" y="2378"/>
                  </a:lnTo>
                  <a:lnTo>
                    <a:pt x="10" y="2377"/>
                  </a:lnTo>
                  <a:lnTo>
                    <a:pt x="12" y="2377"/>
                  </a:lnTo>
                  <a:lnTo>
                    <a:pt x="13" y="2377"/>
                  </a:lnTo>
                  <a:lnTo>
                    <a:pt x="12" y="2375"/>
                  </a:lnTo>
                  <a:lnTo>
                    <a:pt x="12" y="2373"/>
                  </a:lnTo>
                  <a:lnTo>
                    <a:pt x="13" y="2372"/>
                  </a:lnTo>
                  <a:lnTo>
                    <a:pt x="15" y="2370"/>
                  </a:lnTo>
                  <a:lnTo>
                    <a:pt x="15" y="2368"/>
                  </a:lnTo>
                  <a:lnTo>
                    <a:pt x="17" y="2367"/>
                  </a:lnTo>
                  <a:lnTo>
                    <a:pt x="17" y="2365"/>
                  </a:lnTo>
                  <a:lnTo>
                    <a:pt x="18" y="2365"/>
                  </a:lnTo>
                  <a:lnTo>
                    <a:pt x="18" y="2364"/>
                  </a:lnTo>
                  <a:lnTo>
                    <a:pt x="18" y="2362"/>
                  </a:lnTo>
                  <a:lnTo>
                    <a:pt x="20" y="2360"/>
                  </a:lnTo>
                  <a:lnTo>
                    <a:pt x="20" y="2359"/>
                  </a:lnTo>
                  <a:lnTo>
                    <a:pt x="20" y="2357"/>
                  </a:lnTo>
                  <a:lnTo>
                    <a:pt x="20" y="2355"/>
                  </a:lnTo>
                  <a:lnTo>
                    <a:pt x="22" y="2355"/>
                  </a:lnTo>
                  <a:lnTo>
                    <a:pt x="23" y="2354"/>
                  </a:lnTo>
                  <a:lnTo>
                    <a:pt x="25" y="2352"/>
                  </a:lnTo>
                  <a:lnTo>
                    <a:pt x="23" y="2350"/>
                  </a:lnTo>
                  <a:lnTo>
                    <a:pt x="25" y="2349"/>
                  </a:lnTo>
                  <a:lnTo>
                    <a:pt x="25" y="2347"/>
                  </a:lnTo>
                  <a:lnTo>
                    <a:pt x="25" y="2345"/>
                  </a:lnTo>
                  <a:lnTo>
                    <a:pt x="27" y="2344"/>
                  </a:lnTo>
                  <a:lnTo>
                    <a:pt x="27" y="2342"/>
                  </a:lnTo>
                  <a:lnTo>
                    <a:pt x="25" y="2340"/>
                  </a:lnTo>
                  <a:lnTo>
                    <a:pt x="25" y="2339"/>
                  </a:lnTo>
                  <a:lnTo>
                    <a:pt x="25" y="2337"/>
                  </a:lnTo>
                  <a:lnTo>
                    <a:pt x="25" y="2335"/>
                  </a:lnTo>
                  <a:lnTo>
                    <a:pt x="25" y="2334"/>
                  </a:lnTo>
                  <a:lnTo>
                    <a:pt x="25" y="2332"/>
                  </a:lnTo>
                  <a:lnTo>
                    <a:pt x="25" y="2331"/>
                  </a:lnTo>
                  <a:lnTo>
                    <a:pt x="27" y="2329"/>
                  </a:lnTo>
                  <a:lnTo>
                    <a:pt x="27" y="2327"/>
                  </a:lnTo>
                  <a:lnTo>
                    <a:pt x="28" y="2326"/>
                  </a:lnTo>
                  <a:lnTo>
                    <a:pt x="28" y="2324"/>
                  </a:lnTo>
                  <a:lnTo>
                    <a:pt x="30" y="2322"/>
                  </a:lnTo>
                  <a:lnTo>
                    <a:pt x="30" y="2319"/>
                  </a:lnTo>
                  <a:lnTo>
                    <a:pt x="33" y="2319"/>
                  </a:lnTo>
                  <a:lnTo>
                    <a:pt x="33" y="2317"/>
                  </a:lnTo>
                  <a:lnTo>
                    <a:pt x="35" y="2317"/>
                  </a:lnTo>
                  <a:lnTo>
                    <a:pt x="35" y="2316"/>
                  </a:lnTo>
                  <a:lnTo>
                    <a:pt x="35" y="2314"/>
                  </a:lnTo>
                  <a:lnTo>
                    <a:pt x="35" y="2312"/>
                  </a:lnTo>
                  <a:lnTo>
                    <a:pt x="33" y="2312"/>
                  </a:lnTo>
                  <a:lnTo>
                    <a:pt x="33" y="2311"/>
                  </a:lnTo>
                  <a:lnTo>
                    <a:pt x="33" y="2309"/>
                  </a:lnTo>
                  <a:lnTo>
                    <a:pt x="33" y="2307"/>
                  </a:lnTo>
                  <a:lnTo>
                    <a:pt x="33" y="2306"/>
                  </a:lnTo>
                  <a:lnTo>
                    <a:pt x="35" y="2304"/>
                  </a:lnTo>
                  <a:lnTo>
                    <a:pt x="35" y="2302"/>
                  </a:lnTo>
                  <a:lnTo>
                    <a:pt x="37" y="2301"/>
                  </a:lnTo>
                  <a:lnTo>
                    <a:pt x="38" y="2299"/>
                  </a:lnTo>
                  <a:lnTo>
                    <a:pt x="40" y="2299"/>
                  </a:lnTo>
                  <a:lnTo>
                    <a:pt x="40" y="2298"/>
                  </a:lnTo>
                  <a:lnTo>
                    <a:pt x="40" y="2296"/>
                  </a:lnTo>
                  <a:lnTo>
                    <a:pt x="42" y="2294"/>
                  </a:lnTo>
                  <a:lnTo>
                    <a:pt x="43" y="2294"/>
                  </a:lnTo>
                  <a:lnTo>
                    <a:pt x="45" y="2293"/>
                  </a:lnTo>
                  <a:lnTo>
                    <a:pt x="46" y="2293"/>
                  </a:lnTo>
                  <a:lnTo>
                    <a:pt x="46" y="2291"/>
                  </a:lnTo>
                  <a:lnTo>
                    <a:pt x="45" y="2289"/>
                  </a:lnTo>
                  <a:lnTo>
                    <a:pt x="45" y="2288"/>
                  </a:lnTo>
                  <a:lnTo>
                    <a:pt x="45" y="2286"/>
                  </a:lnTo>
                  <a:lnTo>
                    <a:pt x="45" y="2284"/>
                  </a:lnTo>
                  <a:lnTo>
                    <a:pt x="45" y="2283"/>
                  </a:lnTo>
                  <a:lnTo>
                    <a:pt x="46" y="2281"/>
                  </a:lnTo>
                  <a:lnTo>
                    <a:pt x="46" y="2279"/>
                  </a:lnTo>
                  <a:lnTo>
                    <a:pt x="46" y="2278"/>
                  </a:lnTo>
                  <a:lnTo>
                    <a:pt x="46" y="2276"/>
                  </a:lnTo>
                  <a:lnTo>
                    <a:pt x="45" y="2276"/>
                  </a:lnTo>
                  <a:lnTo>
                    <a:pt x="45" y="2274"/>
                  </a:lnTo>
                  <a:lnTo>
                    <a:pt x="43" y="2273"/>
                  </a:lnTo>
                  <a:lnTo>
                    <a:pt x="43" y="2271"/>
                  </a:lnTo>
                  <a:lnTo>
                    <a:pt x="45" y="2271"/>
                  </a:lnTo>
                  <a:lnTo>
                    <a:pt x="45" y="2269"/>
                  </a:lnTo>
                  <a:lnTo>
                    <a:pt x="43" y="2268"/>
                  </a:lnTo>
                  <a:lnTo>
                    <a:pt x="45" y="2266"/>
                  </a:lnTo>
                  <a:lnTo>
                    <a:pt x="45" y="2265"/>
                  </a:lnTo>
                  <a:lnTo>
                    <a:pt x="48" y="2265"/>
                  </a:lnTo>
                  <a:lnTo>
                    <a:pt x="48" y="2263"/>
                  </a:lnTo>
                  <a:lnTo>
                    <a:pt x="50" y="2263"/>
                  </a:lnTo>
                  <a:lnTo>
                    <a:pt x="50" y="2261"/>
                  </a:lnTo>
                  <a:lnTo>
                    <a:pt x="50" y="2260"/>
                  </a:lnTo>
                  <a:lnTo>
                    <a:pt x="51" y="2256"/>
                  </a:lnTo>
                  <a:lnTo>
                    <a:pt x="51" y="2255"/>
                  </a:lnTo>
                  <a:lnTo>
                    <a:pt x="51" y="2253"/>
                  </a:lnTo>
                  <a:lnTo>
                    <a:pt x="53" y="2251"/>
                  </a:lnTo>
                  <a:lnTo>
                    <a:pt x="55" y="2251"/>
                  </a:lnTo>
                  <a:lnTo>
                    <a:pt x="56" y="2250"/>
                  </a:lnTo>
                  <a:lnTo>
                    <a:pt x="56" y="2248"/>
                  </a:lnTo>
                  <a:lnTo>
                    <a:pt x="56" y="2246"/>
                  </a:lnTo>
                  <a:lnTo>
                    <a:pt x="56" y="2245"/>
                  </a:lnTo>
                  <a:lnTo>
                    <a:pt x="56" y="2243"/>
                  </a:lnTo>
                  <a:lnTo>
                    <a:pt x="56" y="2240"/>
                  </a:lnTo>
                  <a:lnTo>
                    <a:pt x="58" y="2238"/>
                  </a:lnTo>
                  <a:lnTo>
                    <a:pt x="56" y="2236"/>
                  </a:lnTo>
                  <a:lnTo>
                    <a:pt x="56" y="2235"/>
                  </a:lnTo>
                  <a:lnTo>
                    <a:pt x="56" y="2233"/>
                  </a:lnTo>
                  <a:lnTo>
                    <a:pt x="56" y="2232"/>
                  </a:lnTo>
                  <a:lnTo>
                    <a:pt x="56" y="2230"/>
                  </a:lnTo>
                  <a:lnTo>
                    <a:pt x="56" y="2228"/>
                  </a:lnTo>
                  <a:lnTo>
                    <a:pt x="55" y="2228"/>
                  </a:lnTo>
                  <a:lnTo>
                    <a:pt x="55" y="2227"/>
                  </a:lnTo>
                  <a:lnTo>
                    <a:pt x="53" y="2227"/>
                  </a:lnTo>
                  <a:lnTo>
                    <a:pt x="53" y="2225"/>
                  </a:lnTo>
                  <a:lnTo>
                    <a:pt x="53" y="2223"/>
                  </a:lnTo>
                  <a:lnTo>
                    <a:pt x="53" y="2222"/>
                  </a:lnTo>
                  <a:lnTo>
                    <a:pt x="53" y="2220"/>
                  </a:lnTo>
                  <a:lnTo>
                    <a:pt x="53" y="2218"/>
                  </a:lnTo>
                  <a:lnTo>
                    <a:pt x="53" y="2217"/>
                  </a:lnTo>
                  <a:lnTo>
                    <a:pt x="53" y="2215"/>
                  </a:lnTo>
                  <a:lnTo>
                    <a:pt x="53" y="2213"/>
                  </a:lnTo>
                  <a:lnTo>
                    <a:pt x="53" y="2212"/>
                  </a:lnTo>
                  <a:lnTo>
                    <a:pt x="51" y="2212"/>
                  </a:lnTo>
                  <a:lnTo>
                    <a:pt x="50" y="2210"/>
                  </a:lnTo>
                  <a:lnTo>
                    <a:pt x="48" y="2210"/>
                  </a:lnTo>
                  <a:lnTo>
                    <a:pt x="46" y="2210"/>
                  </a:lnTo>
                  <a:lnTo>
                    <a:pt x="46" y="2208"/>
                  </a:lnTo>
                  <a:lnTo>
                    <a:pt x="46" y="2207"/>
                  </a:lnTo>
                  <a:lnTo>
                    <a:pt x="45" y="2205"/>
                  </a:lnTo>
                  <a:lnTo>
                    <a:pt x="45" y="2204"/>
                  </a:lnTo>
                  <a:lnTo>
                    <a:pt x="46" y="2202"/>
                  </a:lnTo>
                  <a:lnTo>
                    <a:pt x="48" y="2202"/>
                  </a:lnTo>
                  <a:lnTo>
                    <a:pt x="48" y="2200"/>
                  </a:lnTo>
                  <a:lnTo>
                    <a:pt x="46" y="2200"/>
                  </a:lnTo>
                  <a:lnTo>
                    <a:pt x="46" y="2199"/>
                  </a:lnTo>
                  <a:lnTo>
                    <a:pt x="46" y="2197"/>
                  </a:lnTo>
                  <a:lnTo>
                    <a:pt x="46" y="2195"/>
                  </a:lnTo>
                  <a:lnTo>
                    <a:pt x="46" y="2194"/>
                  </a:lnTo>
                  <a:lnTo>
                    <a:pt x="48" y="2192"/>
                  </a:lnTo>
                  <a:lnTo>
                    <a:pt x="48" y="2190"/>
                  </a:lnTo>
                  <a:lnTo>
                    <a:pt x="48" y="2189"/>
                  </a:lnTo>
                  <a:lnTo>
                    <a:pt x="48" y="2187"/>
                  </a:lnTo>
                  <a:lnTo>
                    <a:pt x="46" y="2185"/>
                  </a:lnTo>
                  <a:lnTo>
                    <a:pt x="46" y="2184"/>
                  </a:lnTo>
                  <a:lnTo>
                    <a:pt x="46" y="2182"/>
                  </a:lnTo>
                  <a:lnTo>
                    <a:pt x="48" y="2182"/>
                  </a:lnTo>
                  <a:lnTo>
                    <a:pt x="48" y="2180"/>
                  </a:lnTo>
                  <a:lnTo>
                    <a:pt x="46" y="2179"/>
                  </a:lnTo>
                  <a:lnTo>
                    <a:pt x="46" y="2177"/>
                  </a:lnTo>
                  <a:lnTo>
                    <a:pt x="46" y="2175"/>
                  </a:lnTo>
                  <a:lnTo>
                    <a:pt x="46" y="2174"/>
                  </a:lnTo>
                  <a:lnTo>
                    <a:pt x="45" y="2174"/>
                  </a:lnTo>
                  <a:lnTo>
                    <a:pt x="45" y="2172"/>
                  </a:lnTo>
                  <a:lnTo>
                    <a:pt x="43" y="2171"/>
                  </a:lnTo>
                  <a:lnTo>
                    <a:pt x="43" y="2169"/>
                  </a:lnTo>
                  <a:lnTo>
                    <a:pt x="43" y="2167"/>
                  </a:lnTo>
                  <a:lnTo>
                    <a:pt x="42" y="2166"/>
                  </a:lnTo>
                  <a:lnTo>
                    <a:pt x="42" y="2164"/>
                  </a:lnTo>
                  <a:lnTo>
                    <a:pt x="43" y="2162"/>
                  </a:lnTo>
                  <a:lnTo>
                    <a:pt x="43" y="2161"/>
                  </a:lnTo>
                  <a:lnTo>
                    <a:pt x="43" y="2159"/>
                  </a:lnTo>
                  <a:lnTo>
                    <a:pt x="42" y="2157"/>
                  </a:lnTo>
                  <a:lnTo>
                    <a:pt x="42" y="2156"/>
                  </a:lnTo>
                  <a:lnTo>
                    <a:pt x="40" y="2154"/>
                  </a:lnTo>
                  <a:lnTo>
                    <a:pt x="40" y="2152"/>
                  </a:lnTo>
                  <a:lnTo>
                    <a:pt x="42" y="2152"/>
                  </a:lnTo>
                  <a:lnTo>
                    <a:pt x="42" y="2151"/>
                  </a:lnTo>
                  <a:lnTo>
                    <a:pt x="42" y="2149"/>
                  </a:lnTo>
                  <a:lnTo>
                    <a:pt x="43" y="2147"/>
                  </a:lnTo>
                  <a:lnTo>
                    <a:pt x="42" y="2147"/>
                  </a:lnTo>
                  <a:lnTo>
                    <a:pt x="43" y="2146"/>
                  </a:lnTo>
                  <a:lnTo>
                    <a:pt x="43" y="2144"/>
                  </a:lnTo>
                  <a:lnTo>
                    <a:pt x="45" y="2144"/>
                  </a:lnTo>
                  <a:lnTo>
                    <a:pt x="45" y="2142"/>
                  </a:lnTo>
                  <a:lnTo>
                    <a:pt x="43" y="2141"/>
                  </a:lnTo>
                  <a:lnTo>
                    <a:pt x="45" y="2141"/>
                  </a:lnTo>
                  <a:lnTo>
                    <a:pt x="45" y="2139"/>
                  </a:lnTo>
                  <a:lnTo>
                    <a:pt x="45" y="2138"/>
                  </a:lnTo>
                  <a:lnTo>
                    <a:pt x="43" y="2136"/>
                  </a:lnTo>
                  <a:lnTo>
                    <a:pt x="43" y="2134"/>
                  </a:lnTo>
                  <a:lnTo>
                    <a:pt x="43" y="2133"/>
                  </a:lnTo>
                  <a:lnTo>
                    <a:pt x="43" y="2131"/>
                  </a:lnTo>
                  <a:lnTo>
                    <a:pt x="43" y="2129"/>
                  </a:lnTo>
                  <a:lnTo>
                    <a:pt x="43" y="2128"/>
                  </a:lnTo>
                  <a:lnTo>
                    <a:pt x="43" y="2126"/>
                  </a:lnTo>
                  <a:lnTo>
                    <a:pt x="43" y="2124"/>
                  </a:lnTo>
                  <a:lnTo>
                    <a:pt x="43" y="2123"/>
                  </a:lnTo>
                  <a:lnTo>
                    <a:pt x="45" y="2121"/>
                  </a:lnTo>
                  <a:lnTo>
                    <a:pt x="46" y="2121"/>
                  </a:lnTo>
                  <a:lnTo>
                    <a:pt x="46" y="2119"/>
                  </a:lnTo>
                  <a:lnTo>
                    <a:pt x="48" y="2119"/>
                  </a:lnTo>
                  <a:lnTo>
                    <a:pt x="48" y="2118"/>
                  </a:lnTo>
                  <a:lnTo>
                    <a:pt x="46" y="2116"/>
                  </a:lnTo>
                  <a:lnTo>
                    <a:pt x="46" y="2114"/>
                  </a:lnTo>
                  <a:lnTo>
                    <a:pt x="46" y="2113"/>
                  </a:lnTo>
                  <a:lnTo>
                    <a:pt x="48" y="2111"/>
                  </a:lnTo>
                  <a:lnTo>
                    <a:pt x="48" y="2109"/>
                  </a:lnTo>
                  <a:lnTo>
                    <a:pt x="48" y="2108"/>
                  </a:lnTo>
                  <a:lnTo>
                    <a:pt x="48" y="2106"/>
                  </a:lnTo>
                  <a:lnTo>
                    <a:pt x="50" y="2105"/>
                  </a:lnTo>
                  <a:lnTo>
                    <a:pt x="51" y="2105"/>
                  </a:lnTo>
                  <a:lnTo>
                    <a:pt x="51" y="2103"/>
                  </a:lnTo>
                  <a:lnTo>
                    <a:pt x="53" y="2103"/>
                  </a:lnTo>
                  <a:lnTo>
                    <a:pt x="53" y="2101"/>
                  </a:lnTo>
                  <a:lnTo>
                    <a:pt x="55" y="2101"/>
                  </a:lnTo>
                  <a:lnTo>
                    <a:pt x="56" y="2101"/>
                  </a:lnTo>
                  <a:lnTo>
                    <a:pt x="58" y="2101"/>
                  </a:lnTo>
                  <a:lnTo>
                    <a:pt x="60" y="2101"/>
                  </a:lnTo>
                  <a:lnTo>
                    <a:pt x="61" y="2103"/>
                  </a:lnTo>
                  <a:lnTo>
                    <a:pt x="63" y="2103"/>
                  </a:lnTo>
                  <a:lnTo>
                    <a:pt x="63" y="2105"/>
                  </a:lnTo>
                  <a:lnTo>
                    <a:pt x="65" y="2103"/>
                  </a:lnTo>
                  <a:lnTo>
                    <a:pt x="65" y="2101"/>
                  </a:lnTo>
                  <a:lnTo>
                    <a:pt x="66" y="2100"/>
                  </a:lnTo>
                  <a:lnTo>
                    <a:pt x="68" y="2100"/>
                  </a:lnTo>
                  <a:lnTo>
                    <a:pt x="70" y="2098"/>
                  </a:lnTo>
                  <a:lnTo>
                    <a:pt x="71" y="2096"/>
                  </a:lnTo>
                  <a:lnTo>
                    <a:pt x="71" y="2095"/>
                  </a:lnTo>
                  <a:lnTo>
                    <a:pt x="73" y="2095"/>
                  </a:lnTo>
                  <a:lnTo>
                    <a:pt x="75" y="2095"/>
                  </a:lnTo>
                  <a:lnTo>
                    <a:pt x="76" y="2095"/>
                  </a:lnTo>
                  <a:lnTo>
                    <a:pt x="78" y="2095"/>
                  </a:lnTo>
                  <a:lnTo>
                    <a:pt x="78" y="2093"/>
                  </a:lnTo>
                  <a:lnTo>
                    <a:pt x="79" y="2091"/>
                  </a:lnTo>
                  <a:lnTo>
                    <a:pt x="81" y="2091"/>
                  </a:lnTo>
                  <a:lnTo>
                    <a:pt x="83" y="2091"/>
                  </a:lnTo>
                  <a:lnTo>
                    <a:pt x="83" y="2090"/>
                  </a:lnTo>
                  <a:lnTo>
                    <a:pt x="84" y="2088"/>
                  </a:lnTo>
                  <a:lnTo>
                    <a:pt x="86" y="2086"/>
                  </a:lnTo>
                  <a:lnTo>
                    <a:pt x="88" y="2085"/>
                  </a:lnTo>
                  <a:lnTo>
                    <a:pt x="89" y="2083"/>
                  </a:lnTo>
                  <a:lnTo>
                    <a:pt x="89" y="2081"/>
                  </a:lnTo>
                  <a:lnTo>
                    <a:pt x="91" y="2081"/>
                  </a:lnTo>
                  <a:lnTo>
                    <a:pt x="91" y="2080"/>
                  </a:lnTo>
                  <a:lnTo>
                    <a:pt x="93" y="2080"/>
                  </a:lnTo>
                  <a:lnTo>
                    <a:pt x="93" y="2078"/>
                  </a:lnTo>
                  <a:lnTo>
                    <a:pt x="94" y="2076"/>
                  </a:lnTo>
                  <a:lnTo>
                    <a:pt x="94" y="2075"/>
                  </a:lnTo>
                  <a:lnTo>
                    <a:pt x="93" y="2073"/>
                  </a:lnTo>
                  <a:lnTo>
                    <a:pt x="93" y="2072"/>
                  </a:lnTo>
                  <a:lnTo>
                    <a:pt x="93" y="2070"/>
                  </a:lnTo>
                  <a:lnTo>
                    <a:pt x="93" y="2068"/>
                  </a:lnTo>
                  <a:lnTo>
                    <a:pt x="94" y="2067"/>
                  </a:lnTo>
                  <a:lnTo>
                    <a:pt x="94" y="2065"/>
                  </a:lnTo>
                  <a:lnTo>
                    <a:pt x="94" y="2063"/>
                  </a:lnTo>
                  <a:lnTo>
                    <a:pt x="94" y="2062"/>
                  </a:lnTo>
                  <a:lnTo>
                    <a:pt x="96" y="2060"/>
                  </a:lnTo>
                  <a:lnTo>
                    <a:pt x="96" y="2058"/>
                  </a:lnTo>
                  <a:lnTo>
                    <a:pt x="98" y="2057"/>
                  </a:lnTo>
                  <a:lnTo>
                    <a:pt x="99" y="2055"/>
                  </a:lnTo>
                  <a:lnTo>
                    <a:pt x="101" y="2053"/>
                  </a:lnTo>
                  <a:lnTo>
                    <a:pt x="103" y="2052"/>
                  </a:lnTo>
                  <a:lnTo>
                    <a:pt x="104" y="2052"/>
                  </a:lnTo>
                  <a:lnTo>
                    <a:pt x="106" y="2052"/>
                  </a:lnTo>
                  <a:lnTo>
                    <a:pt x="107" y="2052"/>
                  </a:lnTo>
                  <a:lnTo>
                    <a:pt x="109" y="2052"/>
                  </a:lnTo>
                  <a:lnTo>
                    <a:pt x="111" y="2050"/>
                  </a:lnTo>
                  <a:lnTo>
                    <a:pt x="111" y="2048"/>
                  </a:lnTo>
                  <a:lnTo>
                    <a:pt x="111" y="2047"/>
                  </a:lnTo>
                  <a:lnTo>
                    <a:pt x="111" y="2045"/>
                  </a:lnTo>
                  <a:lnTo>
                    <a:pt x="111" y="2043"/>
                  </a:lnTo>
                  <a:lnTo>
                    <a:pt x="112" y="2042"/>
                  </a:lnTo>
                  <a:lnTo>
                    <a:pt x="114" y="2040"/>
                  </a:lnTo>
                  <a:lnTo>
                    <a:pt x="116" y="2039"/>
                  </a:lnTo>
                  <a:lnTo>
                    <a:pt x="114" y="2037"/>
                  </a:lnTo>
                  <a:lnTo>
                    <a:pt x="114" y="2035"/>
                  </a:lnTo>
                  <a:lnTo>
                    <a:pt x="114" y="2034"/>
                  </a:lnTo>
                  <a:lnTo>
                    <a:pt x="114" y="2032"/>
                  </a:lnTo>
                  <a:lnTo>
                    <a:pt x="112" y="2032"/>
                  </a:lnTo>
                  <a:lnTo>
                    <a:pt x="112" y="2030"/>
                  </a:lnTo>
                  <a:lnTo>
                    <a:pt x="111" y="2030"/>
                  </a:lnTo>
                  <a:lnTo>
                    <a:pt x="109" y="2030"/>
                  </a:lnTo>
                  <a:lnTo>
                    <a:pt x="107" y="2029"/>
                  </a:lnTo>
                  <a:lnTo>
                    <a:pt x="107" y="2027"/>
                  </a:lnTo>
                  <a:lnTo>
                    <a:pt x="107" y="2025"/>
                  </a:lnTo>
                  <a:lnTo>
                    <a:pt x="106" y="2025"/>
                  </a:lnTo>
                  <a:lnTo>
                    <a:pt x="106" y="2024"/>
                  </a:lnTo>
                  <a:lnTo>
                    <a:pt x="106" y="2022"/>
                  </a:lnTo>
                  <a:lnTo>
                    <a:pt x="104" y="2019"/>
                  </a:lnTo>
                  <a:lnTo>
                    <a:pt x="106" y="2017"/>
                  </a:lnTo>
                  <a:lnTo>
                    <a:pt x="106" y="2015"/>
                  </a:lnTo>
                  <a:lnTo>
                    <a:pt x="107" y="2015"/>
                  </a:lnTo>
                  <a:lnTo>
                    <a:pt x="107" y="2014"/>
                  </a:lnTo>
                  <a:lnTo>
                    <a:pt x="109" y="2012"/>
                  </a:lnTo>
                  <a:lnTo>
                    <a:pt x="109" y="2010"/>
                  </a:lnTo>
                  <a:lnTo>
                    <a:pt x="107" y="2009"/>
                  </a:lnTo>
                  <a:lnTo>
                    <a:pt x="106" y="2007"/>
                  </a:lnTo>
                  <a:lnTo>
                    <a:pt x="104" y="2006"/>
                  </a:lnTo>
                  <a:lnTo>
                    <a:pt x="104" y="2004"/>
                  </a:lnTo>
                  <a:lnTo>
                    <a:pt x="104" y="2002"/>
                  </a:lnTo>
                  <a:lnTo>
                    <a:pt x="104" y="2001"/>
                  </a:lnTo>
                  <a:lnTo>
                    <a:pt x="106" y="1999"/>
                  </a:lnTo>
                  <a:lnTo>
                    <a:pt x="106" y="1997"/>
                  </a:lnTo>
                  <a:lnTo>
                    <a:pt x="107" y="1996"/>
                  </a:lnTo>
                  <a:lnTo>
                    <a:pt x="109" y="1994"/>
                  </a:lnTo>
                  <a:lnTo>
                    <a:pt x="109" y="1992"/>
                  </a:lnTo>
                  <a:lnTo>
                    <a:pt x="111" y="1991"/>
                  </a:lnTo>
                  <a:lnTo>
                    <a:pt x="109" y="1989"/>
                  </a:lnTo>
                  <a:lnTo>
                    <a:pt x="109" y="1986"/>
                  </a:lnTo>
                  <a:lnTo>
                    <a:pt x="109" y="1984"/>
                  </a:lnTo>
                  <a:lnTo>
                    <a:pt x="109" y="1982"/>
                  </a:lnTo>
                  <a:lnTo>
                    <a:pt x="109" y="1981"/>
                  </a:lnTo>
                  <a:lnTo>
                    <a:pt x="111" y="1979"/>
                  </a:lnTo>
                  <a:lnTo>
                    <a:pt x="111" y="1978"/>
                  </a:lnTo>
                  <a:lnTo>
                    <a:pt x="111" y="1976"/>
                  </a:lnTo>
                  <a:lnTo>
                    <a:pt x="111" y="1974"/>
                  </a:lnTo>
                  <a:lnTo>
                    <a:pt x="111" y="1973"/>
                  </a:lnTo>
                  <a:lnTo>
                    <a:pt x="111" y="1971"/>
                  </a:lnTo>
                  <a:lnTo>
                    <a:pt x="111" y="1969"/>
                  </a:lnTo>
                  <a:lnTo>
                    <a:pt x="111" y="1968"/>
                  </a:lnTo>
                  <a:lnTo>
                    <a:pt x="112" y="1966"/>
                  </a:lnTo>
                  <a:lnTo>
                    <a:pt x="114" y="1964"/>
                  </a:lnTo>
                  <a:lnTo>
                    <a:pt x="116" y="1963"/>
                  </a:lnTo>
                  <a:lnTo>
                    <a:pt x="117" y="1961"/>
                  </a:lnTo>
                  <a:lnTo>
                    <a:pt x="119" y="1959"/>
                  </a:lnTo>
                  <a:lnTo>
                    <a:pt x="119" y="1958"/>
                  </a:lnTo>
                  <a:lnTo>
                    <a:pt x="121" y="1958"/>
                  </a:lnTo>
                  <a:lnTo>
                    <a:pt x="121" y="1956"/>
                  </a:lnTo>
                  <a:lnTo>
                    <a:pt x="122" y="1954"/>
                  </a:lnTo>
                  <a:lnTo>
                    <a:pt x="124" y="1954"/>
                  </a:lnTo>
                  <a:lnTo>
                    <a:pt x="126" y="1954"/>
                  </a:lnTo>
                  <a:lnTo>
                    <a:pt x="126" y="1956"/>
                  </a:lnTo>
                  <a:lnTo>
                    <a:pt x="127" y="1956"/>
                  </a:lnTo>
                  <a:lnTo>
                    <a:pt x="127" y="1954"/>
                  </a:lnTo>
                  <a:lnTo>
                    <a:pt x="127" y="1953"/>
                  </a:lnTo>
                  <a:lnTo>
                    <a:pt x="126" y="1951"/>
                  </a:lnTo>
                  <a:lnTo>
                    <a:pt x="126" y="1949"/>
                  </a:lnTo>
                  <a:lnTo>
                    <a:pt x="127" y="1949"/>
                  </a:lnTo>
                  <a:lnTo>
                    <a:pt x="127" y="1948"/>
                  </a:lnTo>
                  <a:lnTo>
                    <a:pt x="129" y="1948"/>
                  </a:lnTo>
                  <a:lnTo>
                    <a:pt x="131" y="1948"/>
                  </a:lnTo>
                  <a:lnTo>
                    <a:pt x="132" y="1948"/>
                  </a:lnTo>
                  <a:lnTo>
                    <a:pt x="134" y="1949"/>
                  </a:lnTo>
                  <a:lnTo>
                    <a:pt x="136" y="1949"/>
                  </a:lnTo>
                  <a:lnTo>
                    <a:pt x="137" y="1949"/>
                  </a:lnTo>
                  <a:lnTo>
                    <a:pt x="137" y="1951"/>
                  </a:lnTo>
                  <a:lnTo>
                    <a:pt x="139" y="1951"/>
                  </a:lnTo>
                  <a:lnTo>
                    <a:pt x="140" y="1951"/>
                  </a:lnTo>
                  <a:lnTo>
                    <a:pt x="142" y="1951"/>
                  </a:lnTo>
                  <a:lnTo>
                    <a:pt x="144" y="1951"/>
                  </a:lnTo>
                  <a:lnTo>
                    <a:pt x="145" y="1953"/>
                  </a:lnTo>
                  <a:lnTo>
                    <a:pt x="147" y="1953"/>
                  </a:lnTo>
                  <a:lnTo>
                    <a:pt x="149" y="1954"/>
                  </a:lnTo>
                  <a:lnTo>
                    <a:pt x="150" y="1954"/>
                  </a:lnTo>
                  <a:lnTo>
                    <a:pt x="152" y="1954"/>
                  </a:lnTo>
                  <a:lnTo>
                    <a:pt x="152" y="1953"/>
                  </a:lnTo>
                  <a:lnTo>
                    <a:pt x="152" y="1951"/>
                  </a:lnTo>
                  <a:lnTo>
                    <a:pt x="154" y="1951"/>
                  </a:lnTo>
                  <a:lnTo>
                    <a:pt x="154" y="1949"/>
                  </a:lnTo>
                  <a:lnTo>
                    <a:pt x="154" y="1948"/>
                  </a:lnTo>
                  <a:lnTo>
                    <a:pt x="152" y="1948"/>
                  </a:lnTo>
                  <a:lnTo>
                    <a:pt x="150" y="1948"/>
                  </a:lnTo>
                  <a:lnTo>
                    <a:pt x="149" y="1948"/>
                  </a:lnTo>
                  <a:lnTo>
                    <a:pt x="147" y="1948"/>
                  </a:lnTo>
                  <a:lnTo>
                    <a:pt x="147" y="1946"/>
                  </a:lnTo>
                  <a:lnTo>
                    <a:pt x="149" y="1946"/>
                  </a:lnTo>
                  <a:lnTo>
                    <a:pt x="149" y="1945"/>
                  </a:lnTo>
                  <a:lnTo>
                    <a:pt x="150" y="1945"/>
                  </a:lnTo>
                  <a:lnTo>
                    <a:pt x="150" y="1943"/>
                  </a:lnTo>
                  <a:lnTo>
                    <a:pt x="150" y="1941"/>
                  </a:lnTo>
                  <a:lnTo>
                    <a:pt x="149" y="1941"/>
                  </a:lnTo>
                  <a:lnTo>
                    <a:pt x="149" y="1940"/>
                  </a:lnTo>
                  <a:lnTo>
                    <a:pt x="150" y="1938"/>
                  </a:lnTo>
                  <a:lnTo>
                    <a:pt x="150" y="1936"/>
                  </a:lnTo>
                  <a:lnTo>
                    <a:pt x="152" y="1935"/>
                  </a:lnTo>
                  <a:lnTo>
                    <a:pt x="154" y="1935"/>
                  </a:lnTo>
                  <a:lnTo>
                    <a:pt x="155" y="1935"/>
                  </a:lnTo>
                  <a:lnTo>
                    <a:pt x="157" y="1935"/>
                  </a:lnTo>
                  <a:lnTo>
                    <a:pt x="159" y="1936"/>
                  </a:lnTo>
                  <a:lnTo>
                    <a:pt x="160" y="1936"/>
                  </a:lnTo>
                  <a:lnTo>
                    <a:pt x="162" y="1938"/>
                  </a:lnTo>
                  <a:lnTo>
                    <a:pt x="162" y="1936"/>
                  </a:lnTo>
                  <a:lnTo>
                    <a:pt x="162" y="1935"/>
                  </a:lnTo>
                  <a:lnTo>
                    <a:pt x="162" y="1933"/>
                  </a:lnTo>
                  <a:lnTo>
                    <a:pt x="160" y="1933"/>
                  </a:lnTo>
                  <a:lnTo>
                    <a:pt x="160" y="1931"/>
                  </a:lnTo>
                  <a:lnTo>
                    <a:pt x="162" y="1931"/>
                  </a:lnTo>
                  <a:lnTo>
                    <a:pt x="162" y="1930"/>
                  </a:lnTo>
                  <a:lnTo>
                    <a:pt x="164" y="1930"/>
                  </a:lnTo>
                  <a:lnTo>
                    <a:pt x="164" y="1928"/>
                  </a:lnTo>
                  <a:lnTo>
                    <a:pt x="165" y="1928"/>
                  </a:lnTo>
                  <a:lnTo>
                    <a:pt x="167" y="1928"/>
                  </a:lnTo>
                  <a:lnTo>
                    <a:pt x="169" y="1928"/>
                  </a:lnTo>
                  <a:lnTo>
                    <a:pt x="170" y="1928"/>
                  </a:lnTo>
                  <a:lnTo>
                    <a:pt x="170" y="1930"/>
                  </a:lnTo>
                  <a:lnTo>
                    <a:pt x="172" y="1930"/>
                  </a:lnTo>
                  <a:lnTo>
                    <a:pt x="173" y="1930"/>
                  </a:lnTo>
                  <a:lnTo>
                    <a:pt x="175" y="1928"/>
                  </a:lnTo>
                  <a:lnTo>
                    <a:pt x="177" y="1928"/>
                  </a:lnTo>
                  <a:lnTo>
                    <a:pt x="178" y="1928"/>
                  </a:lnTo>
                  <a:lnTo>
                    <a:pt x="178" y="1930"/>
                  </a:lnTo>
                  <a:lnTo>
                    <a:pt x="178" y="1931"/>
                  </a:lnTo>
                  <a:lnTo>
                    <a:pt x="180" y="1933"/>
                  </a:lnTo>
                  <a:lnTo>
                    <a:pt x="180" y="1931"/>
                  </a:lnTo>
                  <a:lnTo>
                    <a:pt x="182" y="1931"/>
                  </a:lnTo>
                  <a:lnTo>
                    <a:pt x="182" y="1930"/>
                  </a:lnTo>
                  <a:lnTo>
                    <a:pt x="182" y="1928"/>
                  </a:lnTo>
                  <a:lnTo>
                    <a:pt x="183" y="1928"/>
                  </a:lnTo>
                  <a:lnTo>
                    <a:pt x="183" y="1930"/>
                  </a:lnTo>
                  <a:lnTo>
                    <a:pt x="185" y="1930"/>
                  </a:lnTo>
                  <a:lnTo>
                    <a:pt x="185" y="1931"/>
                  </a:lnTo>
                  <a:lnTo>
                    <a:pt x="185" y="1933"/>
                  </a:lnTo>
                  <a:lnTo>
                    <a:pt x="185" y="1935"/>
                  </a:lnTo>
                  <a:lnTo>
                    <a:pt x="185" y="1936"/>
                  </a:lnTo>
                  <a:lnTo>
                    <a:pt x="183" y="1936"/>
                  </a:lnTo>
                  <a:lnTo>
                    <a:pt x="183" y="1938"/>
                  </a:lnTo>
                  <a:lnTo>
                    <a:pt x="183" y="1940"/>
                  </a:lnTo>
                  <a:lnTo>
                    <a:pt x="182" y="1940"/>
                  </a:lnTo>
                  <a:lnTo>
                    <a:pt x="182" y="1941"/>
                  </a:lnTo>
                  <a:lnTo>
                    <a:pt x="180" y="1941"/>
                  </a:lnTo>
                  <a:lnTo>
                    <a:pt x="180" y="1940"/>
                  </a:lnTo>
                  <a:lnTo>
                    <a:pt x="178" y="1940"/>
                  </a:lnTo>
                  <a:lnTo>
                    <a:pt x="178" y="1941"/>
                  </a:lnTo>
                  <a:lnTo>
                    <a:pt x="177" y="1941"/>
                  </a:lnTo>
                  <a:lnTo>
                    <a:pt x="177" y="1943"/>
                  </a:lnTo>
                  <a:lnTo>
                    <a:pt x="177" y="1945"/>
                  </a:lnTo>
                  <a:lnTo>
                    <a:pt x="178" y="1946"/>
                  </a:lnTo>
                  <a:lnTo>
                    <a:pt x="178" y="1948"/>
                  </a:lnTo>
                  <a:lnTo>
                    <a:pt x="180" y="1948"/>
                  </a:lnTo>
                  <a:lnTo>
                    <a:pt x="180" y="1949"/>
                  </a:lnTo>
                  <a:lnTo>
                    <a:pt x="182" y="1949"/>
                  </a:lnTo>
                  <a:lnTo>
                    <a:pt x="183" y="1949"/>
                  </a:lnTo>
                  <a:lnTo>
                    <a:pt x="185" y="1949"/>
                  </a:lnTo>
                  <a:lnTo>
                    <a:pt x="187" y="1949"/>
                  </a:lnTo>
                  <a:lnTo>
                    <a:pt x="188" y="1949"/>
                  </a:lnTo>
                  <a:lnTo>
                    <a:pt x="190" y="1949"/>
                  </a:lnTo>
                  <a:lnTo>
                    <a:pt x="192" y="1949"/>
                  </a:lnTo>
                  <a:lnTo>
                    <a:pt x="193" y="1951"/>
                  </a:lnTo>
                  <a:lnTo>
                    <a:pt x="193" y="1953"/>
                  </a:lnTo>
                  <a:lnTo>
                    <a:pt x="193" y="1954"/>
                  </a:lnTo>
                  <a:lnTo>
                    <a:pt x="195" y="1956"/>
                  </a:lnTo>
                  <a:lnTo>
                    <a:pt x="197" y="1958"/>
                  </a:lnTo>
                  <a:lnTo>
                    <a:pt x="197" y="1959"/>
                  </a:lnTo>
                  <a:lnTo>
                    <a:pt x="198" y="1959"/>
                  </a:lnTo>
                  <a:lnTo>
                    <a:pt x="200" y="1958"/>
                  </a:lnTo>
                  <a:lnTo>
                    <a:pt x="202" y="1958"/>
                  </a:lnTo>
                  <a:lnTo>
                    <a:pt x="203" y="1958"/>
                  </a:lnTo>
                  <a:lnTo>
                    <a:pt x="205" y="1958"/>
                  </a:lnTo>
                  <a:lnTo>
                    <a:pt x="205" y="1956"/>
                  </a:lnTo>
                  <a:lnTo>
                    <a:pt x="206" y="1956"/>
                  </a:lnTo>
                  <a:lnTo>
                    <a:pt x="206" y="1954"/>
                  </a:lnTo>
                  <a:lnTo>
                    <a:pt x="206" y="1953"/>
                  </a:lnTo>
                  <a:lnTo>
                    <a:pt x="208" y="1954"/>
                  </a:lnTo>
                  <a:lnTo>
                    <a:pt x="210" y="1954"/>
                  </a:lnTo>
                  <a:lnTo>
                    <a:pt x="211" y="1954"/>
                  </a:lnTo>
                  <a:lnTo>
                    <a:pt x="213" y="1954"/>
                  </a:lnTo>
                  <a:lnTo>
                    <a:pt x="213" y="1953"/>
                  </a:lnTo>
                  <a:lnTo>
                    <a:pt x="213" y="1951"/>
                  </a:lnTo>
                  <a:lnTo>
                    <a:pt x="213" y="1949"/>
                  </a:lnTo>
                  <a:lnTo>
                    <a:pt x="213" y="1948"/>
                  </a:lnTo>
                  <a:lnTo>
                    <a:pt x="215" y="1948"/>
                  </a:lnTo>
                  <a:lnTo>
                    <a:pt x="215" y="1946"/>
                  </a:lnTo>
                  <a:lnTo>
                    <a:pt x="216" y="1946"/>
                  </a:lnTo>
                  <a:lnTo>
                    <a:pt x="218" y="1946"/>
                  </a:lnTo>
                  <a:lnTo>
                    <a:pt x="218" y="1948"/>
                  </a:lnTo>
                  <a:lnTo>
                    <a:pt x="218" y="1949"/>
                  </a:lnTo>
                  <a:lnTo>
                    <a:pt x="218" y="1951"/>
                  </a:lnTo>
                  <a:lnTo>
                    <a:pt x="218" y="1953"/>
                  </a:lnTo>
                  <a:lnTo>
                    <a:pt x="218" y="1954"/>
                  </a:lnTo>
                  <a:lnTo>
                    <a:pt x="220" y="1954"/>
                  </a:lnTo>
                  <a:lnTo>
                    <a:pt x="220" y="1956"/>
                  </a:lnTo>
                  <a:lnTo>
                    <a:pt x="221" y="1956"/>
                  </a:lnTo>
                  <a:lnTo>
                    <a:pt x="223" y="1956"/>
                  </a:lnTo>
                  <a:lnTo>
                    <a:pt x="223" y="1954"/>
                  </a:lnTo>
                  <a:lnTo>
                    <a:pt x="223" y="1953"/>
                  </a:lnTo>
                  <a:lnTo>
                    <a:pt x="225" y="1953"/>
                  </a:lnTo>
                  <a:lnTo>
                    <a:pt x="225" y="1951"/>
                  </a:lnTo>
                  <a:lnTo>
                    <a:pt x="223" y="1949"/>
                  </a:lnTo>
                  <a:lnTo>
                    <a:pt x="225" y="1949"/>
                  </a:lnTo>
                  <a:lnTo>
                    <a:pt x="225" y="1948"/>
                  </a:lnTo>
                  <a:lnTo>
                    <a:pt x="226" y="1948"/>
                  </a:lnTo>
                  <a:lnTo>
                    <a:pt x="226" y="1946"/>
                  </a:lnTo>
                  <a:lnTo>
                    <a:pt x="225" y="1946"/>
                  </a:lnTo>
                  <a:lnTo>
                    <a:pt x="225" y="1945"/>
                  </a:lnTo>
                  <a:lnTo>
                    <a:pt x="225" y="1943"/>
                  </a:lnTo>
                  <a:lnTo>
                    <a:pt x="226" y="1943"/>
                  </a:lnTo>
                  <a:lnTo>
                    <a:pt x="226" y="1945"/>
                  </a:lnTo>
                  <a:lnTo>
                    <a:pt x="228" y="1945"/>
                  </a:lnTo>
                  <a:lnTo>
                    <a:pt x="230" y="1945"/>
                  </a:lnTo>
                  <a:lnTo>
                    <a:pt x="231" y="1945"/>
                  </a:lnTo>
                  <a:lnTo>
                    <a:pt x="231" y="1946"/>
                  </a:lnTo>
                  <a:lnTo>
                    <a:pt x="231" y="1948"/>
                  </a:lnTo>
                  <a:lnTo>
                    <a:pt x="230" y="1948"/>
                  </a:lnTo>
                  <a:lnTo>
                    <a:pt x="228" y="1949"/>
                  </a:lnTo>
                  <a:lnTo>
                    <a:pt x="228" y="1951"/>
                  </a:lnTo>
                  <a:lnTo>
                    <a:pt x="230" y="1951"/>
                  </a:lnTo>
                  <a:lnTo>
                    <a:pt x="230" y="1953"/>
                  </a:lnTo>
                  <a:lnTo>
                    <a:pt x="231" y="1953"/>
                  </a:lnTo>
                  <a:lnTo>
                    <a:pt x="233" y="1953"/>
                  </a:lnTo>
                  <a:lnTo>
                    <a:pt x="234" y="1953"/>
                  </a:lnTo>
                  <a:lnTo>
                    <a:pt x="236" y="1953"/>
                  </a:lnTo>
                  <a:lnTo>
                    <a:pt x="238" y="1951"/>
                  </a:lnTo>
                  <a:lnTo>
                    <a:pt x="239" y="1951"/>
                  </a:lnTo>
                  <a:lnTo>
                    <a:pt x="241" y="1951"/>
                  </a:lnTo>
                  <a:lnTo>
                    <a:pt x="241" y="1949"/>
                  </a:lnTo>
                  <a:lnTo>
                    <a:pt x="241" y="1948"/>
                  </a:lnTo>
                  <a:lnTo>
                    <a:pt x="239" y="1948"/>
                  </a:lnTo>
                  <a:lnTo>
                    <a:pt x="239" y="1946"/>
                  </a:lnTo>
                  <a:lnTo>
                    <a:pt x="238" y="1946"/>
                  </a:lnTo>
                  <a:lnTo>
                    <a:pt x="238" y="1945"/>
                  </a:lnTo>
                  <a:lnTo>
                    <a:pt x="239" y="1943"/>
                  </a:lnTo>
                  <a:lnTo>
                    <a:pt x="241" y="1943"/>
                  </a:lnTo>
                  <a:lnTo>
                    <a:pt x="243" y="1943"/>
                  </a:lnTo>
                  <a:lnTo>
                    <a:pt x="243" y="1941"/>
                  </a:lnTo>
                  <a:lnTo>
                    <a:pt x="244" y="1941"/>
                  </a:lnTo>
                  <a:lnTo>
                    <a:pt x="246" y="1940"/>
                  </a:lnTo>
                  <a:lnTo>
                    <a:pt x="248" y="1940"/>
                  </a:lnTo>
                  <a:lnTo>
                    <a:pt x="249" y="1938"/>
                  </a:lnTo>
                  <a:lnTo>
                    <a:pt x="251" y="1938"/>
                  </a:lnTo>
                  <a:lnTo>
                    <a:pt x="253" y="1940"/>
                  </a:lnTo>
                  <a:lnTo>
                    <a:pt x="253" y="1941"/>
                  </a:lnTo>
                  <a:lnTo>
                    <a:pt x="251" y="1945"/>
                  </a:lnTo>
                  <a:lnTo>
                    <a:pt x="251" y="1946"/>
                  </a:lnTo>
                  <a:lnTo>
                    <a:pt x="253" y="1946"/>
                  </a:lnTo>
                  <a:lnTo>
                    <a:pt x="254" y="1946"/>
                  </a:lnTo>
                  <a:lnTo>
                    <a:pt x="256" y="1946"/>
                  </a:lnTo>
                  <a:lnTo>
                    <a:pt x="258" y="1945"/>
                  </a:lnTo>
                  <a:lnTo>
                    <a:pt x="258" y="1943"/>
                  </a:lnTo>
                  <a:lnTo>
                    <a:pt x="256" y="1941"/>
                  </a:lnTo>
                  <a:lnTo>
                    <a:pt x="258" y="1941"/>
                  </a:lnTo>
                  <a:lnTo>
                    <a:pt x="259" y="1941"/>
                  </a:lnTo>
                  <a:lnTo>
                    <a:pt x="259" y="1943"/>
                  </a:lnTo>
                  <a:lnTo>
                    <a:pt x="259" y="1945"/>
                  </a:lnTo>
                  <a:lnTo>
                    <a:pt x="259" y="1946"/>
                  </a:lnTo>
                  <a:lnTo>
                    <a:pt x="259" y="1948"/>
                  </a:lnTo>
                  <a:lnTo>
                    <a:pt x="261" y="1946"/>
                  </a:lnTo>
                  <a:lnTo>
                    <a:pt x="263" y="1945"/>
                  </a:lnTo>
                  <a:lnTo>
                    <a:pt x="264" y="1943"/>
                  </a:lnTo>
                  <a:lnTo>
                    <a:pt x="264" y="1941"/>
                  </a:lnTo>
                  <a:lnTo>
                    <a:pt x="266" y="1938"/>
                  </a:lnTo>
                  <a:lnTo>
                    <a:pt x="266" y="1935"/>
                  </a:lnTo>
                  <a:lnTo>
                    <a:pt x="267" y="1935"/>
                  </a:lnTo>
                  <a:lnTo>
                    <a:pt x="269" y="1935"/>
                  </a:lnTo>
                  <a:lnTo>
                    <a:pt x="271" y="1935"/>
                  </a:lnTo>
                  <a:lnTo>
                    <a:pt x="271" y="1933"/>
                  </a:lnTo>
                  <a:lnTo>
                    <a:pt x="271" y="1931"/>
                  </a:lnTo>
                  <a:lnTo>
                    <a:pt x="272" y="1931"/>
                  </a:lnTo>
                  <a:lnTo>
                    <a:pt x="274" y="1931"/>
                  </a:lnTo>
                  <a:lnTo>
                    <a:pt x="276" y="1931"/>
                  </a:lnTo>
                  <a:lnTo>
                    <a:pt x="276" y="1933"/>
                  </a:lnTo>
                  <a:lnTo>
                    <a:pt x="276" y="1935"/>
                  </a:lnTo>
                  <a:lnTo>
                    <a:pt x="276" y="1936"/>
                  </a:lnTo>
                  <a:lnTo>
                    <a:pt x="276" y="1938"/>
                  </a:lnTo>
                  <a:lnTo>
                    <a:pt x="277" y="1938"/>
                  </a:lnTo>
                  <a:lnTo>
                    <a:pt x="277" y="1935"/>
                  </a:lnTo>
                  <a:lnTo>
                    <a:pt x="279" y="1935"/>
                  </a:lnTo>
                  <a:lnTo>
                    <a:pt x="281" y="1935"/>
                  </a:lnTo>
                  <a:lnTo>
                    <a:pt x="282" y="1935"/>
                  </a:lnTo>
                  <a:lnTo>
                    <a:pt x="284" y="1936"/>
                  </a:lnTo>
                  <a:lnTo>
                    <a:pt x="286" y="1936"/>
                  </a:lnTo>
                  <a:lnTo>
                    <a:pt x="286" y="1935"/>
                  </a:lnTo>
                  <a:lnTo>
                    <a:pt x="287" y="1931"/>
                  </a:lnTo>
                  <a:lnTo>
                    <a:pt x="289" y="1933"/>
                  </a:lnTo>
                  <a:lnTo>
                    <a:pt x="291" y="1933"/>
                  </a:lnTo>
                  <a:lnTo>
                    <a:pt x="289" y="1936"/>
                  </a:lnTo>
                  <a:lnTo>
                    <a:pt x="289" y="1938"/>
                  </a:lnTo>
                  <a:lnTo>
                    <a:pt x="291" y="1938"/>
                  </a:lnTo>
                  <a:lnTo>
                    <a:pt x="292" y="1936"/>
                  </a:lnTo>
                  <a:lnTo>
                    <a:pt x="292" y="1938"/>
                  </a:lnTo>
                  <a:lnTo>
                    <a:pt x="296" y="1938"/>
                  </a:lnTo>
                  <a:lnTo>
                    <a:pt x="297" y="1936"/>
                  </a:lnTo>
                  <a:lnTo>
                    <a:pt x="299" y="1936"/>
                  </a:lnTo>
                  <a:lnTo>
                    <a:pt x="300" y="1935"/>
                  </a:lnTo>
                  <a:lnTo>
                    <a:pt x="300" y="1933"/>
                  </a:lnTo>
                  <a:lnTo>
                    <a:pt x="300" y="1931"/>
                  </a:lnTo>
                  <a:lnTo>
                    <a:pt x="302" y="1930"/>
                  </a:lnTo>
                  <a:lnTo>
                    <a:pt x="304" y="1930"/>
                  </a:lnTo>
                  <a:lnTo>
                    <a:pt x="304" y="1933"/>
                  </a:lnTo>
                  <a:lnTo>
                    <a:pt x="304" y="1935"/>
                  </a:lnTo>
                  <a:lnTo>
                    <a:pt x="302" y="1935"/>
                  </a:lnTo>
                  <a:lnTo>
                    <a:pt x="302" y="1936"/>
                  </a:lnTo>
                  <a:lnTo>
                    <a:pt x="304" y="1938"/>
                  </a:lnTo>
                  <a:lnTo>
                    <a:pt x="305" y="1938"/>
                  </a:lnTo>
                  <a:lnTo>
                    <a:pt x="305" y="1936"/>
                  </a:lnTo>
                  <a:lnTo>
                    <a:pt x="305" y="1935"/>
                  </a:lnTo>
                  <a:lnTo>
                    <a:pt x="307" y="1933"/>
                  </a:lnTo>
                  <a:lnTo>
                    <a:pt x="309" y="1931"/>
                  </a:lnTo>
                  <a:lnTo>
                    <a:pt x="310" y="1931"/>
                  </a:lnTo>
                  <a:lnTo>
                    <a:pt x="312" y="1931"/>
                  </a:lnTo>
                  <a:lnTo>
                    <a:pt x="314" y="1931"/>
                  </a:lnTo>
                  <a:lnTo>
                    <a:pt x="315" y="1931"/>
                  </a:lnTo>
                  <a:lnTo>
                    <a:pt x="317" y="1930"/>
                  </a:lnTo>
                  <a:lnTo>
                    <a:pt x="315" y="1930"/>
                  </a:lnTo>
                  <a:lnTo>
                    <a:pt x="314" y="1928"/>
                  </a:lnTo>
                  <a:lnTo>
                    <a:pt x="314" y="1926"/>
                  </a:lnTo>
                  <a:lnTo>
                    <a:pt x="312" y="1925"/>
                  </a:lnTo>
                  <a:lnTo>
                    <a:pt x="312" y="1923"/>
                  </a:lnTo>
                  <a:lnTo>
                    <a:pt x="314" y="1920"/>
                  </a:lnTo>
                  <a:lnTo>
                    <a:pt x="315" y="1920"/>
                  </a:lnTo>
                  <a:lnTo>
                    <a:pt x="317" y="1920"/>
                  </a:lnTo>
                  <a:lnTo>
                    <a:pt x="319" y="1920"/>
                  </a:lnTo>
                  <a:lnTo>
                    <a:pt x="320" y="1923"/>
                  </a:lnTo>
                  <a:lnTo>
                    <a:pt x="320" y="1925"/>
                  </a:lnTo>
                  <a:lnTo>
                    <a:pt x="322" y="1925"/>
                  </a:lnTo>
                  <a:lnTo>
                    <a:pt x="322" y="1923"/>
                  </a:lnTo>
                  <a:lnTo>
                    <a:pt x="324" y="1921"/>
                  </a:lnTo>
                  <a:lnTo>
                    <a:pt x="325" y="1920"/>
                  </a:lnTo>
                  <a:lnTo>
                    <a:pt x="325" y="1918"/>
                  </a:lnTo>
                  <a:lnTo>
                    <a:pt x="324" y="1918"/>
                  </a:lnTo>
                  <a:lnTo>
                    <a:pt x="324" y="1916"/>
                  </a:lnTo>
                  <a:lnTo>
                    <a:pt x="325" y="1915"/>
                  </a:lnTo>
                  <a:lnTo>
                    <a:pt x="327" y="1913"/>
                  </a:lnTo>
                  <a:lnTo>
                    <a:pt x="327" y="1912"/>
                  </a:lnTo>
                  <a:lnTo>
                    <a:pt x="329" y="1912"/>
                  </a:lnTo>
                  <a:lnTo>
                    <a:pt x="329" y="1910"/>
                  </a:lnTo>
                  <a:lnTo>
                    <a:pt x="330" y="1908"/>
                  </a:lnTo>
                  <a:lnTo>
                    <a:pt x="332" y="1908"/>
                  </a:lnTo>
                  <a:lnTo>
                    <a:pt x="333" y="1908"/>
                  </a:lnTo>
                  <a:lnTo>
                    <a:pt x="333" y="1910"/>
                  </a:lnTo>
                  <a:lnTo>
                    <a:pt x="333" y="1912"/>
                  </a:lnTo>
                  <a:lnTo>
                    <a:pt x="333" y="1913"/>
                  </a:lnTo>
                  <a:lnTo>
                    <a:pt x="335" y="1915"/>
                  </a:lnTo>
                  <a:lnTo>
                    <a:pt x="337" y="1913"/>
                  </a:lnTo>
                  <a:lnTo>
                    <a:pt x="338" y="1913"/>
                  </a:lnTo>
                  <a:lnTo>
                    <a:pt x="340" y="1912"/>
                  </a:lnTo>
                  <a:lnTo>
                    <a:pt x="338" y="1910"/>
                  </a:lnTo>
                  <a:lnTo>
                    <a:pt x="337" y="1908"/>
                  </a:lnTo>
                  <a:lnTo>
                    <a:pt x="335" y="1908"/>
                  </a:lnTo>
                  <a:lnTo>
                    <a:pt x="335" y="1907"/>
                  </a:lnTo>
                  <a:lnTo>
                    <a:pt x="335" y="1905"/>
                  </a:lnTo>
                  <a:lnTo>
                    <a:pt x="337" y="1905"/>
                  </a:lnTo>
                  <a:lnTo>
                    <a:pt x="338" y="1907"/>
                  </a:lnTo>
                  <a:lnTo>
                    <a:pt x="340" y="1907"/>
                  </a:lnTo>
                  <a:lnTo>
                    <a:pt x="340" y="1908"/>
                  </a:lnTo>
                  <a:lnTo>
                    <a:pt x="342" y="1907"/>
                  </a:lnTo>
                  <a:lnTo>
                    <a:pt x="342" y="1905"/>
                  </a:lnTo>
                  <a:lnTo>
                    <a:pt x="340" y="1903"/>
                  </a:lnTo>
                  <a:lnTo>
                    <a:pt x="340" y="1902"/>
                  </a:lnTo>
                  <a:lnTo>
                    <a:pt x="338" y="1900"/>
                  </a:lnTo>
                  <a:lnTo>
                    <a:pt x="340" y="1898"/>
                  </a:lnTo>
                  <a:lnTo>
                    <a:pt x="342" y="1900"/>
                  </a:lnTo>
                  <a:lnTo>
                    <a:pt x="343" y="1902"/>
                  </a:lnTo>
                  <a:lnTo>
                    <a:pt x="345" y="1902"/>
                  </a:lnTo>
                  <a:lnTo>
                    <a:pt x="345" y="1900"/>
                  </a:lnTo>
                  <a:lnTo>
                    <a:pt x="347" y="1900"/>
                  </a:lnTo>
                  <a:lnTo>
                    <a:pt x="347" y="1898"/>
                  </a:lnTo>
                  <a:lnTo>
                    <a:pt x="348" y="1897"/>
                  </a:lnTo>
                  <a:lnTo>
                    <a:pt x="348" y="1898"/>
                  </a:lnTo>
                  <a:lnTo>
                    <a:pt x="350" y="1898"/>
                  </a:lnTo>
                  <a:lnTo>
                    <a:pt x="350" y="1900"/>
                  </a:lnTo>
                  <a:lnTo>
                    <a:pt x="350" y="1902"/>
                  </a:lnTo>
                  <a:lnTo>
                    <a:pt x="352" y="1902"/>
                  </a:lnTo>
                  <a:lnTo>
                    <a:pt x="353" y="1902"/>
                  </a:lnTo>
                  <a:lnTo>
                    <a:pt x="355" y="1900"/>
                  </a:lnTo>
                  <a:lnTo>
                    <a:pt x="357" y="1898"/>
                  </a:lnTo>
                  <a:lnTo>
                    <a:pt x="358" y="1900"/>
                  </a:lnTo>
                  <a:lnTo>
                    <a:pt x="358" y="1902"/>
                  </a:lnTo>
                  <a:lnTo>
                    <a:pt x="360" y="1902"/>
                  </a:lnTo>
                  <a:lnTo>
                    <a:pt x="360" y="1900"/>
                  </a:lnTo>
                  <a:lnTo>
                    <a:pt x="361" y="1900"/>
                  </a:lnTo>
                  <a:lnTo>
                    <a:pt x="361" y="1898"/>
                  </a:lnTo>
                  <a:lnTo>
                    <a:pt x="363" y="1897"/>
                  </a:lnTo>
                  <a:lnTo>
                    <a:pt x="365" y="1895"/>
                  </a:lnTo>
                  <a:lnTo>
                    <a:pt x="366" y="1895"/>
                  </a:lnTo>
                  <a:lnTo>
                    <a:pt x="366" y="1893"/>
                  </a:lnTo>
                  <a:lnTo>
                    <a:pt x="368" y="1892"/>
                  </a:lnTo>
                  <a:lnTo>
                    <a:pt x="368" y="1890"/>
                  </a:lnTo>
                  <a:lnTo>
                    <a:pt x="370" y="1888"/>
                  </a:lnTo>
                  <a:lnTo>
                    <a:pt x="371" y="1888"/>
                  </a:lnTo>
                  <a:lnTo>
                    <a:pt x="373" y="1890"/>
                  </a:lnTo>
                  <a:lnTo>
                    <a:pt x="375" y="1892"/>
                  </a:lnTo>
                  <a:lnTo>
                    <a:pt x="376" y="1892"/>
                  </a:lnTo>
                  <a:lnTo>
                    <a:pt x="378" y="1892"/>
                  </a:lnTo>
                  <a:lnTo>
                    <a:pt x="380" y="1892"/>
                  </a:lnTo>
                  <a:lnTo>
                    <a:pt x="380" y="1890"/>
                  </a:lnTo>
                  <a:lnTo>
                    <a:pt x="380" y="1888"/>
                  </a:lnTo>
                  <a:lnTo>
                    <a:pt x="380" y="1887"/>
                  </a:lnTo>
                  <a:lnTo>
                    <a:pt x="380" y="1885"/>
                  </a:lnTo>
                  <a:lnTo>
                    <a:pt x="380" y="1883"/>
                  </a:lnTo>
                  <a:lnTo>
                    <a:pt x="381" y="1882"/>
                  </a:lnTo>
                  <a:lnTo>
                    <a:pt x="381" y="1883"/>
                  </a:lnTo>
                  <a:lnTo>
                    <a:pt x="383" y="1883"/>
                  </a:lnTo>
                  <a:lnTo>
                    <a:pt x="385" y="1885"/>
                  </a:lnTo>
                  <a:lnTo>
                    <a:pt x="386" y="1885"/>
                  </a:lnTo>
                  <a:lnTo>
                    <a:pt x="388" y="1885"/>
                  </a:lnTo>
                  <a:lnTo>
                    <a:pt x="388" y="1883"/>
                  </a:lnTo>
                  <a:lnTo>
                    <a:pt x="388" y="1882"/>
                  </a:lnTo>
                  <a:lnTo>
                    <a:pt x="386" y="1880"/>
                  </a:lnTo>
                  <a:lnTo>
                    <a:pt x="386" y="1879"/>
                  </a:lnTo>
                  <a:lnTo>
                    <a:pt x="388" y="1880"/>
                  </a:lnTo>
                  <a:lnTo>
                    <a:pt x="390" y="1880"/>
                  </a:lnTo>
                  <a:lnTo>
                    <a:pt x="391" y="1880"/>
                  </a:lnTo>
                  <a:lnTo>
                    <a:pt x="390" y="1882"/>
                  </a:lnTo>
                  <a:lnTo>
                    <a:pt x="390" y="1883"/>
                  </a:lnTo>
                  <a:lnTo>
                    <a:pt x="391" y="1885"/>
                  </a:lnTo>
                  <a:lnTo>
                    <a:pt x="391" y="1887"/>
                  </a:lnTo>
                  <a:lnTo>
                    <a:pt x="393" y="1887"/>
                  </a:lnTo>
                  <a:lnTo>
                    <a:pt x="394" y="1887"/>
                  </a:lnTo>
                  <a:lnTo>
                    <a:pt x="396" y="1887"/>
                  </a:lnTo>
                  <a:lnTo>
                    <a:pt x="396" y="1885"/>
                  </a:lnTo>
                  <a:lnTo>
                    <a:pt x="396" y="1882"/>
                  </a:lnTo>
                  <a:lnTo>
                    <a:pt x="398" y="1882"/>
                  </a:lnTo>
                  <a:lnTo>
                    <a:pt x="399" y="1882"/>
                  </a:lnTo>
                  <a:lnTo>
                    <a:pt x="401" y="1882"/>
                  </a:lnTo>
                  <a:lnTo>
                    <a:pt x="403" y="1883"/>
                  </a:lnTo>
                  <a:lnTo>
                    <a:pt x="404" y="1883"/>
                  </a:lnTo>
                  <a:lnTo>
                    <a:pt x="406" y="1883"/>
                  </a:lnTo>
                  <a:lnTo>
                    <a:pt x="406" y="1885"/>
                  </a:lnTo>
                  <a:lnTo>
                    <a:pt x="406" y="1883"/>
                  </a:lnTo>
                  <a:lnTo>
                    <a:pt x="408" y="1883"/>
                  </a:lnTo>
                  <a:lnTo>
                    <a:pt x="406" y="1882"/>
                  </a:lnTo>
                  <a:lnTo>
                    <a:pt x="406" y="1880"/>
                  </a:lnTo>
                  <a:lnTo>
                    <a:pt x="408" y="1879"/>
                  </a:lnTo>
                  <a:lnTo>
                    <a:pt x="409" y="1879"/>
                  </a:lnTo>
                  <a:lnTo>
                    <a:pt x="409" y="1880"/>
                  </a:lnTo>
                  <a:lnTo>
                    <a:pt x="411" y="1882"/>
                  </a:lnTo>
                  <a:lnTo>
                    <a:pt x="411" y="1883"/>
                  </a:lnTo>
                  <a:lnTo>
                    <a:pt x="411" y="1885"/>
                  </a:lnTo>
                  <a:lnTo>
                    <a:pt x="411" y="1887"/>
                  </a:lnTo>
                  <a:lnTo>
                    <a:pt x="413" y="1887"/>
                  </a:lnTo>
                  <a:lnTo>
                    <a:pt x="414" y="1887"/>
                  </a:lnTo>
                  <a:lnTo>
                    <a:pt x="413" y="1888"/>
                  </a:lnTo>
                  <a:lnTo>
                    <a:pt x="411" y="1888"/>
                  </a:lnTo>
                  <a:lnTo>
                    <a:pt x="411" y="1890"/>
                  </a:lnTo>
                  <a:lnTo>
                    <a:pt x="413" y="1890"/>
                  </a:lnTo>
                  <a:lnTo>
                    <a:pt x="413" y="1892"/>
                  </a:lnTo>
                  <a:lnTo>
                    <a:pt x="414" y="1892"/>
                  </a:lnTo>
                  <a:lnTo>
                    <a:pt x="416" y="1893"/>
                  </a:lnTo>
                  <a:lnTo>
                    <a:pt x="418" y="1893"/>
                  </a:lnTo>
                  <a:lnTo>
                    <a:pt x="419" y="1893"/>
                  </a:lnTo>
                  <a:lnTo>
                    <a:pt x="419" y="1892"/>
                  </a:lnTo>
                  <a:lnTo>
                    <a:pt x="421" y="1890"/>
                  </a:lnTo>
                  <a:lnTo>
                    <a:pt x="421" y="1888"/>
                  </a:lnTo>
                  <a:lnTo>
                    <a:pt x="423" y="1888"/>
                  </a:lnTo>
                  <a:lnTo>
                    <a:pt x="423" y="1890"/>
                  </a:lnTo>
                  <a:lnTo>
                    <a:pt x="424" y="1890"/>
                  </a:lnTo>
                  <a:lnTo>
                    <a:pt x="426" y="1892"/>
                  </a:lnTo>
                  <a:lnTo>
                    <a:pt x="427" y="1893"/>
                  </a:lnTo>
                  <a:lnTo>
                    <a:pt x="426" y="1895"/>
                  </a:lnTo>
                  <a:lnTo>
                    <a:pt x="427" y="1897"/>
                  </a:lnTo>
                  <a:lnTo>
                    <a:pt x="427" y="1898"/>
                  </a:lnTo>
                  <a:lnTo>
                    <a:pt x="429" y="1898"/>
                  </a:lnTo>
                  <a:lnTo>
                    <a:pt x="429" y="1897"/>
                  </a:lnTo>
                  <a:lnTo>
                    <a:pt x="431" y="1898"/>
                  </a:lnTo>
                  <a:lnTo>
                    <a:pt x="432" y="1898"/>
                  </a:lnTo>
                  <a:lnTo>
                    <a:pt x="434" y="1898"/>
                  </a:lnTo>
                  <a:lnTo>
                    <a:pt x="434" y="1900"/>
                  </a:lnTo>
                  <a:lnTo>
                    <a:pt x="434" y="1902"/>
                  </a:lnTo>
                  <a:lnTo>
                    <a:pt x="436" y="1903"/>
                  </a:lnTo>
                  <a:lnTo>
                    <a:pt x="437" y="1905"/>
                  </a:lnTo>
                  <a:lnTo>
                    <a:pt x="439" y="1905"/>
                  </a:lnTo>
                  <a:lnTo>
                    <a:pt x="441" y="1907"/>
                  </a:lnTo>
                  <a:lnTo>
                    <a:pt x="439" y="1907"/>
                  </a:lnTo>
                  <a:lnTo>
                    <a:pt x="439" y="1908"/>
                  </a:lnTo>
                  <a:lnTo>
                    <a:pt x="437" y="1908"/>
                  </a:lnTo>
                  <a:lnTo>
                    <a:pt x="437" y="1910"/>
                  </a:lnTo>
                  <a:lnTo>
                    <a:pt x="439" y="1912"/>
                  </a:lnTo>
                  <a:lnTo>
                    <a:pt x="441" y="1912"/>
                  </a:lnTo>
                  <a:lnTo>
                    <a:pt x="441" y="1913"/>
                  </a:lnTo>
                  <a:lnTo>
                    <a:pt x="442" y="1913"/>
                  </a:lnTo>
                  <a:lnTo>
                    <a:pt x="442" y="1915"/>
                  </a:lnTo>
                  <a:lnTo>
                    <a:pt x="442" y="1916"/>
                  </a:lnTo>
                  <a:lnTo>
                    <a:pt x="442" y="1918"/>
                  </a:lnTo>
                  <a:lnTo>
                    <a:pt x="442" y="1920"/>
                  </a:lnTo>
                  <a:lnTo>
                    <a:pt x="444" y="1921"/>
                  </a:lnTo>
                  <a:lnTo>
                    <a:pt x="444" y="1923"/>
                  </a:lnTo>
                  <a:lnTo>
                    <a:pt x="444" y="1925"/>
                  </a:lnTo>
                  <a:lnTo>
                    <a:pt x="446" y="1925"/>
                  </a:lnTo>
                  <a:lnTo>
                    <a:pt x="447" y="1925"/>
                  </a:lnTo>
                  <a:lnTo>
                    <a:pt x="447" y="1926"/>
                  </a:lnTo>
                  <a:lnTo>
                    <a:pt x="446" y="1928"/>
                  </a:lnTo>
                  <a:lnTo>
                    <a:pt x="444" y="1928"/>
                  </a:lnTo>
                  <a:lnTo>
                    <a:pt x="442" y="1930"/>
                  </a:lnTo>
                  <a:lnTo>
                    <a:pt x="442" y="1931"/>
                  </a:lnTo>
                  <a:lnTo>
                    <a:pt x="444" y="1933"/>
                  </a:lnTo>
                  <a:lnTo>
                    <a:pt x="444" y="1935"/>
                  </a:lnTo>
                  <a:lnTo>
                    <a:pt x="446" y="1935"/>
                  </a:lnTo>
                  <a:lnTo>
                    <a:pt x="446" y="1936"/>
                  </a:lnTo>
                  <a:lnTo>
                    <a:pt x="446" y="1938"/>
                  </a:lnTo>
                  <a:lnTo>
                    <a:pt x="446" y="1940"/>
                  </a:lnTo>
                  <a:lnTo>
                    <a:pt x="447" y="1941"/>
                  </a:lnTo>
                  <a:lnTo>
                    <a:pt x="449" y="1941"/>
                  </a:lnTo>
                  <a:lnTo>
                    <a:pt x="451" y="1943"/>
                  </a:lnTo>
                  <a:lnTo>
                    <a:pt x="452" y="1941"/>
                  </a:lnTo>
                  <a:lnTo>
                    <a:pt x="454" y="1940"/>
                  </a:lnTo>
                  <a:lnTo>
                    <a:pt x="456" y="1938"/>
                  </a:lnTo>
                  <a:lnTo>
                    <a:pt x="456" y="1936"/>
                  </a:lnTo>
                  <a:lnTo>
                    <a:pt x="457" y="1935"/>
                  </a:lnTo>
                  <a:lnTo>
                    <a:pt x="459" y="1935"/>
                  </a:lnTo>
                  <a:lnTo>
                    <a:pt x="459" y="1936"/>
                  </a:lnTo>
                  <a:lnTo>
                    <a:pt x="459" y="1938"/>
                  </a:lnTo>
                  <a:lnTo>
                    <a:pt x="457" y="1938"/>
                  </a:lnTo>
                  <a:lnTo>
                    <a:pt x="457" y="1940"/>
                  </a:lnTo>
                  <a:lnTo>
                    <a:pt x="457" y="1941"/>
                  </a:lnTo>
                  <a:lnTo>
                    <a:pt x="457" y="1943"/>
                  </a:lnTo>
                  <a:lnTo>
                    <a:pt x="459" y="1943"/>
                  </a:lnTo>
                  <a:lnTo>
                    <a:pt x="460" y="1943"/>
                  </a:lnTo>
                  <a:lnTo>
                    <a:pt x="462" y="1945"/>
                  </a:lnTo>
                  <a:lnTo>
                    <a:pt x="460" y="1946"/>
                  </a:lnTo>
                  <a:lnTo>
                    <a:pt x="460" y="1948"/>
                  </a:lnTo>
                  <a:lnTo>
                    <a:pt x="460" y="1949"/>
                  </a:lnTo>
                  <a:lnTo>
                    <a:pt x="462" y="1949"/>
                  </a:lnTo>
                  <a:lnTo>
                    <a:pt x="462" y="1951"/>
                  </a:lnTo>
                  <a:lnTo>
                    <a:pt x="464" y="1951"/>
                  </a:lnTo>
                  <a:lnTo>
                    <a:pt x="465" y="1949"/>
                  </a:lnTo>
                  <a:lnTo>
                    <a:pt x="467" y="1949"/>
                  </a:lnTo>
                  <a:lnTo>
                    <a:pt x="469" y="1949"/>
                  </a:lnTo>
                  <a:lnTo>
                    <a:pt x="467" y="1951"/>
                  </a:lnTo>
                  <a:lnTo>
                    <a:pt x="467" y="1953"/>
                  </a:lnTo>
                  <a:lnTo>
                    <a:pt x="467" y="1954"/>
                  </a:lnTo>
                  <a:lnTo>
                    <a:pt x="469" y="1954"/>
                  </a:lnTo>
                  <a:lnTo>
                    <a:pt x="470" y="1954"/>
                  </a:lnTo>
                  <a:lnTo>
                    <a:pt x="472" y="1953"/>
                  </a:lnTo>
                  <a:lnTo>
                    <a:pt x="472" y="1954"/>
                  </a:lnTo>
                  <a:lnTo>
                    <a:pt x="472" y="1956"/>
                  </a:lnTo>
                  <a:lnTo>
                    <a:pt x="470" y="1959"/>
                  </a:lnTo>
                  <a:lnTo>
                    <a:pt x="470" y="1961"/>
                  </a:lnTo>
                  <a:lnTo>
                    <a:pt x="469" y="1961"/>
                  </a:lnTo>
                  <a:lnTo>
                    <a:pt x="469" y="1963"/>
                  </a:lnTo>
                  <a:lnTo>
                    <a:pt x="469" y="1964"/>
                  </a:lnTo>
                  <a:lnTo>
                    <a:pt x="469" y="1966"/>
                  </a:lnTo>
                  <a:lnTo>
                    <a:pt x="470" y="1966"/>
                  </a:lnTo>
                  <a:lnTo>
                    <a:pt x="472" y="1968"/>
                  </a:lnTo>
                  <a:lnTo>
                    <a:pt x="474" y="1968"/>
                  </a:lnTo>
                  <a:lnTo>
                    <a:pt x="474" y="1969"/>
                  </a:lnTo>
                  <a:lnTo>
                    <a:pt x="474" y="1971"/>
                  </a:lnTo>
                  <a:lnTo>
                    <a:pt x="475" y="1973"/>
                  </a:lnTo>
                  <a:lnTo>
                    <a:pt x="475" y="1974"/>
                  </a:lnTo>
                  <a:lnTo>
                    <a:pt x="475" y="1976"/>
                  </a:lnTo>
                  <a:lnTo>
                    <a:pt x="477" y="1976"/>
                  </a:lnTo>
                  <a:lnTo>
                    <a:pt x="479" y="1974"/>
                  </a:lnTo>
                  <a:lnTo>
                    <a:pt x="480" y="1974"/>
                  </a:lnTo>
                  <a:lnTo>
                    <a:pt x="480" y="1973"/>
                  </a:lnTo>
                  <a:lnTo>
                    <a:pt x="479" y="1971"/>
                  </a:lnTo>
                  <a:lnTo>
                    <a:pt x="480" y="1971"/>
                  </a:lnTo>
                  <a:lnTo>
                    <a:pt x="482" y="1971"/>
                  </a:lnTo>
                  <a:lnTo>
                    <a:pt x="484" y="1971"/>
                  </a:lnTo>
                  <a:lnTo>
                    <a:pt x="484" y="1969"/>
                  </a:lnTo>
                  <a:lnTo>
                    <a:pt x="485" y="1969"/>
                  </a:lnTo>
                  <a:lnTo>
                    <a:pt x="487" y="1968"/>
                  </a:lnTo>
                  <a:lnTo>
                    <a:pt x="488" y="1968"/>
                  </a:lnTo>
                  <a:lnTo>
                    <a:pt x="490" y="1968"/>
                  </a:lnTo>
                  <a:lnTo>
                    <a:pt x="490" y="1964"/>
                  </a:lnTo>
                  <a:lnTo>
                    <a:pt x="490" y="1963"/>
                  </a:lnTo>
                  <a:lnTo>
                    <a:pt x="490" y="1961"/>
                  </a:lnTo>
                  <a:lnTo>
                    <a:pt x="490" y="1958"/>
                  </a:lnTo>
                  <a:lnTo>
                    <a:pt x="490" y="1954"/>
                  </a:lnTo>
                  <a:lnTo>
                    <a:pt x="492" y="1951"/>
                  </a:lnTo>
                  <a:lnTo>
                    <a:pt x="493" y="1949"/>
                  </a:lnTo>
                  <a:lnTo>
                    <a:pt x="493" y="1948"/>
                  </a:lnTo>
                  <a:lnTo>
                    <a:pt x="495" y="1946"/>
                  </a:lnTo>
                  <a:lnTo>
                    <a:pt x="497" y="1945"/>
                  </a:lnTo>
                  <a:lnTo>
                    <a:pt x="498" y="1943"/>
                  </a:lnTo>
                  <a:lnTo>
                    <a:pt x="498" y="1941"/>
                  </a:lnTo>
                  <a:lnTo>
                    <a:pt x="500" y="1940"/>
                  </a:lnTo>
                  <a:lnTo>
                    <a:pt x="502" y="1938"/>
                  </a:lnTo>
                  <a:lnTo>
                    <a:pt x="503" y="1936"/>
                  </a:lnTo>
                  <a:lnTo>
                    <a:pt x="505" y="1935"/>
                  </a:lnTo>
                  <a:lnTo>
                    <a:pt x="505" y="1933"/>
                  </a:lnTo>
                  <a:lnTo>
                    <a:pt x="507" y="1931"/>
                  </a:lnTo>
                  <a:lnTo>
                    <a:pt x="508" y="1930"/>
                  </a:lnTo>
                  <a:lnTo>
                    <a:pt x="508" y="1928"/>
                  </a:lnTo>
                  <a:lnTo>
                    <a:pt x="508" y="1926"/>
                  </a:lnTo>
                  <a:lnTo>
                    <a:pt x="510" y="1926"/>
                  </a:lnTo>
                  <a:lnTo>
                    <a:pt x="510" y="1925"/>
                  </a:lnTo>
                  <a:lnTo>
                    <a:pt x="512" y="1923"/>
                  </a:lnTo>
                  <a:lnTo>
                    <a:pt x="512" y="1921"/>
                  </a:lnTo>
                  <a:lnTo>
                    <a:pt x="513" y="1920"/>
                  </a:lnTo>
                  <a:lnTo>
                    <a:pt x="513" y="1918"/>
                  </a:lnTo>
                  <a:lnTo>
                    <a:pt x="513" y="1915"/>
                  </a:lnTo>
                  <a:lnTo>
                    <a:pt x="515" y="1915"/>
                  </a:lnTo>
                  <a:lnTo>
                    <a:pt x="515" y="1913"/>
                  </a:lnTo>
                  <a:lnTo>
                    <a:pt x="515" y="1912"/>
                  </a:lnTo>
                  <a:lnTo>
                    <a:pt x="515" y="1910"/>
                  </a:lnTo>
                  <a:lnTo>
                    <a:pt x="515" y="1908"/>
                  </a:lnTo>
                  <a:lnTo>
                    <a:pt x="517" y="1905"/>
                  </a:lnTo>
                  <a:lnTo>
                    <a:pt x="517" y="1903"/>
                  </a:lnTo>
                  <a:lnTo>
                    <a:pt x="517" y="1902"/>
                  </a:lnTo>
                  <a:lnTo>
                    <a:pt x="517" y="1900"/>
                  </a:lnTo>
                  <a:lnTo>
                    <a:pt x="517" y="1898"/>
                  </a:lnTo>
                  <a:lnTo>
                    <a:pt x="517" y="1897"/>
                  </a:lnTo>
                  <a:lnTo>
                    <a:pt x="517" y="1895"/>
                  </a:lnTo>
                  <a:lnTo>
                    <a:pt x="517" y="1893"/>
                  </a:lnTo>
                  <a:lnTo>
                    <a:pt x="517" y="1892"/>
                  </a:lnTo>
                  <a:lnTo>
                    <a:pt x="517" y="1890"/>
                  </a:lnTo>
                  <a:lnTo>
                    <a:pt x="517" y="1888"/>
                  </a:lnTo>
                  <a:lnTo>
                    <a:pt x="517" y="1885"/>
                  </a:lnTo>
                  <a:lnTo>
                    <a:pt x="517" y="1883"/>
                  </a:lnTo>
                  <a:lnTo>
                    <a:pt x="517" y="1882"/>
                  </a:lnTo>
                  <a:lnTo>
                    <a:pt x="517" y="1880"/>
                  </a:lnTo>
                  <a:lnTo>
                    <a:pt x="518" y="1879"/>
                  </a:lnTo>
                  <a:lnTo>
                    <a:pt x="518" y="1877"/>
                  </a:lnTo>
                  <a:lnTo>
                    <a:pt x="518" y="1875"/>
                  </a:lnTo>
                  <a:lnTo>
                    <a:pt x="518" y="1874"/>
                  </a:lnTo>
                  <a:lnTo>
                    <a:pt x="520" y="1872"/>
                  </a:lnTo>
                  <a:lnTo>
                    <a:pt x="518" y="1872"/>
                  </a:lnTo>
                  <a:lnTo>
                    <a:pt x="520" y="1870"/>
                  </a:lnTo>
                  <a:lnTo>
                    <a:pt x="520" y="1869"/>
                  </a:lnTo>
                  <a:lnTo>
                    <a:pt x="520" y="1867"/>
                  </a:lnTo>
                  <a:lnTo>
                    <a:pt x="520" y="1865"/>
                  </a:lnTo>
                  <a:lnTo>
                    <a:pt x="520" y="1864"/>
                  </a:lnTo>
                  <a:lnTo>
                    <a:pt x="518" y="1864"/>
                  </a:lnTo>
                  <a:lnTo>
                    <a:pt x="518" y="1862"/>
                  </a:lnTo>
                  <a:lnTo>
                    <a:pt x="518" y="1860"/>
                  </a:lnTo>
                  <a:lnTo>
                    <a:pt x="518" y="1859"/>
                  </a:lnTo>
                  <a:lnTo>
                    <a:pt x="518" y="1857"/>
                  </a:lnTo>
                  <a:lnTo>
                    <a:pt x="518" y="1855"/>
                  </a:lnTo>
                  <a:lnTo>
                    <a:pt x="518" y="1852"/>
                  </a:lnTo>
                  <a:lnTo>
                    <a:pt x="518" y="1850"/>
                  </a:lnTo>
                  <a:lnTo>
                    <a:pt x="518" y="1849"/>
                  </a:lnTo>
                  <a:lnTo>
                    <a:pt x="518" y="1847"/>
                  </a:lnTo>
                  <a:lnTo>
                    <a:pt x="518" y="1846"/>
                  </a:lnTo>
                  <a:lnTo>
                    <a:pt x="518" y="1844"/>
                  </a:lnTo>
                  <a:lnTo>
                    <a:pt x="518" y="1842"/>
                  </a:lnTo>
                  <a:lnTo>
                    <a:pt x="518" y="1841"/>
                  </a:lnTo>
                  <a:lnTo>
                    <a:pt x="520" y="1839"/>
                  </a:lnTo>
                  <a:lnTo>
                    <a:pt x="520" y="1837"/>
                  </a:lnTo>
                  <a:lnTo>
                    <a:pt x="520" y="1836"/>
                  </a:lnTo>
                  <a:lnTo>
                    <a:pt x="521" y="1834"/>
                  </a:lnTo>
                  <a:lnTo>
                    <a:pt x="521" y="1832"/>
                  </a:lnTo>
                  <a:lnTo>
                    <a:pt x="523" y="1831"/>
                  </a:lnTo>
                  <a:lnTo>
                    <a:pt x="523" y="1829"/>
                  </a:lnTo>
                  <a:lnTo>
                    <a:pt x="525" y="1827"/>
                  </a:lnTo>
                  <a:lnTo>
                    <a:pt x="526" y="1826"/>
                  </a:lnTo>
                  <a:lnTo>
                    <a:pt x="526" y="1824"/>
                  </a:lnTo>
                  <a:lnTo>
                    <a:pt x="526" y="1822"/>
                  </a:lnTo>
                  <a:lnTo>
                    <a:pt x="526" y="1821"/>
                  </a:lnTo>
                  <a:lnTo>
                    <a:pt x="526" y="1819"/>
                  </a:lnTo>
                  <a:lnTo>
                    <a:pt x="526" y="1817"/>
                  </a:lnTo>
                  <a:lnTo>
                    <a:pt x="526" y="1816"/>
                  </a:lnTo>
                  <a:lnTo>
                    <a:pt x="526" y="1814"/>
                  </a:lnTo>
                  <a:lnTo>
                    <a:pt x="526" y="1813"/>
                  </a:lnTo>
                  <a:lnTo>
                    <a:pt x="526" y="1811"/>
                  </a:lnTo>
                  <a:lnTo>
                    <a:pt x="528" y="1809"/>
                  </a:lnTo>
                  <a:lnTo>
                    <a:pt x="528" y="1806"/>
                  </a:lnTo>
                  <a:lnTo>
                    <a:pt x="528" y="1804"/>
                  </a:lnTo>
                  <a:lnTo>
                    <a:pt x="530" y="1803"/>
                  </a:lnTo>
                  <a:lnTo>
                    <a:pt x="530" y="1799"/>
                  </a:lnTo>
                  <a:lnTo>
                    <a:pt x="530" y="1798"/>
                  </a:lnTo>
                  <a:lnTo>
                    <a:pt x="530" y="1796"/>
                  </a:lnTo>
                  <a:lnTo>
                    <a:pt x="530" y="1794"/>
                  </a:lnTo>
                  <a:lnTo>
                    <a:pt x="530" y="1793"/>
                  </a:lnTo>
                  <a:lnTo>
                    <a:pt x="531" y="1791"/>
                  </a:lnTo>
                  <a:lnTo>
                    <a:pt x="531" y="1789"/>
                  </a:lnTo>
                  <a:lnTo>
                    <a:pt x="530" y="1789"/>
                  </a:lnTo>
                  <a:lnTo>
                    <a:pt x="530" y="1788"/>
                  </a:lnTo>
                  <a:lnTo>
                    <a:pt x="530" y="1786"/>
                  </a:lnTo>
                  <a:lnTo>
                    <a:pt x="530" y="1784"/>
                  </a:lnTo>
                  <a:lnTo>
                    <a:pt x="528" y="1784"/>
                  </a:lnTo>
                  <a:lnTo>
                    <a:pt x="528" y="1783"/>
                  </a:lnTo>
                  <a:lnTo>
                    <a:pt x="526" y="1783"/>
                  </a:lnTo>
                  <a:lnTo>
                    <a:pt x="526" y="1781"/>
                  </a:lnTo>
                  <a:lnTo>
                    <a:pt x="525" y="1780"/>
                  </a:lnTo>
                  <a:lnTo>
                    <a:pt x="525" y="1778"/>
                  </a:lnTo>
                  <a:lnTo>
                    <a:pt x="523" y="1778"/>
                  </a:lnTo>
                  <a:lnTo>
                    <a:pt x="523" y="1776"/>
                  </a:lnTo>
                  <a:lnTo>
                    <a:pt x="523" y="1775"/>
                  </a:lnTo>
                  <a:lnTo>
                    <a:pt x="523" y="1773"/>
                  </a:lnTo>
                  <a:lnTo>
                    <a:pt x="523" y="1771"/>
                  </a:lnTo>
                  <a:lnTo>
                    <a:pt x="523" y="1770"/>
                  </a:lnTo>
                  <a:lnTo>
                    <a:pt x="523" y="1768"/>
                  </a:lnTo>
                  <a:lnTo>
                    <a:pt x="523" y="1766"/>
                  </a:lnTo>
                  <a:lnTo>
                    <a:pt x="521" y="1765"/>
                  </a:lnTo>
                  <a:lnTo>
                    <a:pt x="521" y="1763"/>
                  </a:lnTo>
                  <a:lnTo>
                    <a:pt x="521" y="1761"/>
                  </a:lnTo>
                  <a:lnTo>
                    <a:pt x="521" y="1760"/>
                  </a:lnTo>
                  <a:lnTo>
                    <a:pt x="523" y="1760"/>
                  </a:lnTo>
                  <a:lnTo>
                    <a:pt x="523" y="1758"/>
                  </a:lnTo>
                  <a:lnTo>
                    <a:pt x="523" y="1756"/>
                  </a:lnTo>
                  <a:lnTo>
                    <a:pt x="525" y="1755"/>
                  </a:lnTo>
                  <a:lnTo>
                    <a:pt x="525" y="1753"/>
                  </a:lnTo>
                  <a:lnTo>
                    <a:pt x="525" y="1751"/>
                  </a:lnTo>
                  <a:lnTo>
                    <a:pt x="525" y="1750"/>
                  </a:lnTo>
                  <a:lnTo>
                    <a:pt x="526" y="1748"/>
                  </a:lnTo>
                  <a:lnTo>
                    <a:pt x="528" y="1747"/>
                  </a:lnTo>
                  <a:lnTo>
                    <a:pt x="528" y="1745"/>
                  </a:lnTo>
                  <a:lnTo>
                    <a:pt x="530" y="1745"/>
                  </a:lnTo>
                  <a:lnTo>
                    <a:pt x="531" y="1745"/>
                  </a:lnTo>
                  <a:lnTo>
                    <a:pt x="531" y="1743"/>
                  </a:lnTo>
                  <a:lnTo>
                    <a:pt x="533" y="1743"/>
                  </a:lnTo>
                  <a:lnTo>
                    <a:pt x="533" y="1742"/>
                  </a:lnTo>
                  <a:lnTo>
                    <a:pt x="535" y="1742"/>
                  </a:lnTo>
                  <a:lnTo>
                    <a:pt x="536" y="1740"/>
                  </a:lnTo>
                  <a:lnTo>
                    <a:pt x="538" y="1740"/>
                  </a:lnTo>
                  <a:lnTo>
                    <a:pt x="540" y="1740"/>
                  </a:lnTo>
                  <a:lnTo>
                    <a:pt x="540" y="1738"/>
                  </a:lnTo>
                  <a:lnTo>
                    <a:pt x="543" y="1737"/>
                  </a:lnTo>
                  <a:lnTo>
                    <a:pt x="545" y="1737"/>
                  </a:lnTo>
                  <a:lnTo>
                    <a:pt x="545" y="1735"/>
                  </a:lnTo>
                  <a:lnTo>
                    <a:pt x="546" y="1735"/>
                  </a:lnTo>
                  <a:lnTo>
                    <a:pt x="548" y="1735"/>
                  </a:lnTo>
                  <a:lnTo>
                    <a:pt x="550" y="1735"/>
                  </a:lnTo>
                  <a:lnTo>
                    <a:pt x="551" y="1733"/>
                  </a:lnTo>
                  <a:lnTo>
                    <a:pt x="553" y="1733"/>
                  </a:lnTo>
                  <a:lnTo>
                    <a:pt x="554" y="1732"/>
                  </a:lnTo>
                  <a:lnTo>
                    <a:pt x="556" y="1732"/>
                  </a:lnTo>
                  <a:lnTo>
                    <a:pt x="558" y="1732"/>
                  </a:lnTo>
                  <a:lnTo>
                    <a:pt x="559" y="1732"/>
                  </a:lnTo>
                  <a:lnTo>
                    <a:pt x="559" y="1730"/>
                  </a:lnTo>
                  <a:lnTo>
                    <a:pt x="561" y="1730"/>
                  </a:lnTo>
                  <a:lnTo>
                    <a:pt x="563" y="1730"/>
                  </a:lnTo>
                  <a:lnTo>
                    <a:pt x="564" y="1730"/>
                  </a:lnTo>
                  <a:lnTo>
                    <a:pt x="564" y="1728"/>
                  </a:lnTo>
                  <a:lnTo>
                    <a:pt x="566" y="1728"/>
                  </a:lnTo>
                  <a:lnTo>
                    <a:pt x="566" y="1730"/>
                  </a:lnTo>
                  <a:lnTo>
                    <a:pt x="568" y="1730"/>
                  </a:lnTo>
                  <a:lnTo>
                    <a:pt x="569" y="1730"/>
                  </a:lnTo>
                  <a:lnTo>
                    <a:pt x="571" y="1730"/>
                  </a:lnTo>
                  <a:lnTo>
                    <a:pt x="573" y="1730"/>
                  </a:lnTo>
                  <a:lnTo>
                    <a:pt x="574" y="1730"/>
                  </a:lnTo>
                  <a:lnTo>
                    <a:pt x="576" y="1732"/>
                  </a:lnTo>
                  <a:lnTo>
                    <a:pt x="578" y="1732"/>
                  </a:lnTo>
                  <a:lnTo>
                    <a:pt x="579" y="1732"/>
                  </a:lnTo>
                  <a:lnTo>
                    <a:pt x="581" y="1732"/>
                  </a:lnTo>
                  <a:lnTo>
                    <a:pt x="583" y="1732"/>
                  </a:lnTo>
                  <a:lnTo>
                    <a:pt x="584" y="1732"/>
                  </a:lnTo>
                  <a:lnTo>
                    <a:pt x="584" y="1733"/>
                  </a:lnTo>
                  <a:lnTo>
                    <a:pt x="586" y="1733"/>
                  </a:lnTo>
                  <a:lnTo>
                    <a:pt x="586" y="1732"/>
                  </a:lnTo>
                  <a:lnTo>
                    <a:pt x="587" y="1732"/>
                  </a:lnTo>
                  <a:lnTo>
                    <a:pt x="587" y="1730"/>
                  </a:lnTo>
                  <a:lnTo>
                    <a:pt x="589" y="1728"/>
                  </a:lnTo>
                  <a:lnTo>
                    <a:pt x="589" y="1727"/>
                  </a:lnTo>
                  <a:lnTo>
                    <a:pt x="589" y="1725"/>
                  </a:lnTo>
                  <a:lnTo>
                    <a:pt x="591" y="1723"/>
                  </a:lnTo>
                  <a:lnTo>
                    <a:pt x="591" y="1722"/>
                  </a:lnTo>
                  <a:lnTo>
                    <a:pt x="592" y="1722"/>
                  </a:lnTo>
                  <a:lnTo>
                    <a:pt x="594" y="1720"/>
                  </a:lnTo>
                  <a:lnTo>
                    <a:pt x="596" y="1720"/>
                  </a:lnTo>
                  <a:lnTo>
                    <a:pt x="596" y="1719"/>
                  </a:lnTo>
                  <a:lnTo>
                    <a:pt x="597" y="1717"/>
                  </a:lnTo>
                  <a:lnTo>
                    <a:pt x="597" y="1715"/>
                  </a:lnTo>
                  <a:lnTo>
                    <a:pt x="599" y="1714"/>
                  </a:lnTo>
                  <a:lnTo>
                    <a:pt x="599" y="1712"/>
                  </a:lnTo>
                  <a:lnTo>
                    <a:pt x="599" y="1710"/>
                  </a:lnTo>
                  <a:lnTo>
                    <a:pt x="601" y="1709"/>
                  </a:lnTo>
                  <a:lnTo>
                    <a:pt x="602" y="1707"/>
                  </a:lnTo>
                  <a:lnTo>
                    <a:pt x="604" y="1705"/>
                  </a:lnTo>
                  <a:lnTo>
                    <a:pt x="606" y="1704"/>
                  </a:lnTo>
                  <a:lnTo>
                    <a:pt x="606" y="1702"/>
                  </a:lnTo>
                  <a:lnTo>
                    <a:pt x="607" y="1702"/>
                  </a:lnTo>
                  <a:lnTo>
                    <a:pt x="609" y="1700"/>
                  </a:lnTo>
                  <a:lnTo>
                    <a:pt x="609" y="1699"/>
                  </a:lnTo>
                  <a:lnTo>
                    <a:pt x="609" y="1697"/>
                  </a:lnTo>
                  <a:lnTo>
                    <a:pt x="611" y="1695"/>
                  </a:lnTo>
                  <a:lnTo>
                    <a:pt x="611" y="1694"/>
                  </a:lnTo>
                  <a:lnTo>
                    <a:pt x="611" y="1692"/>
                  </a:lnTo>
                  <a:lnTo>
                    <a:pt x="609" y="1690"/>
                  </a:lnTo>
                  <a:lnTo>
                    <a:pt x="609" y="1689"/>
                  </a:lnTo>
                  <a:lnTo>
                    <a:pt x="609" y="1687"/>
                  </a:lnTo>
                  <a:lnTo>
                    <a:pt x="609" y="1686"/>
                  </a:lnTo>
                  <a:lnTo>
                    <a:pt x="609" y="1684"/>
                  </a:lnTo>
                  <a:lnTo>
                    <a:pt x="609" y="1682"/>
                  </a:lnTo>
                  <a:lnTo>
                    <a:pt x="609" y="1681"/>
                  </a:lnTo>
                  <a:lnTo>
                    <a:pt x="607" y="1681"/>
                  </a:lnTo>
                  <a:lnTo>
                    <a:pt x="607" y="1679"/>
                  </a:lnTo>
                  <a:lnTo>
                    <a:pt x="607" y="1677"/>
                  </a:lnTo>
                  <a:lnTo>
                    <a:pt x="606" y="1676"/>
                  </a:lnTo>
                  <a:lnTo>
                    <a:pt x="606" y="1674"/>
                  </a:lnTo>
                  <a:lnTo>
                    <a:pt x="606" y="1672"/>
                  </a:lnTo>
                  <a:lnTo>
                    <a:pt x="604" y="1671"/>
                  </a:lnTo>
                  <a:lnTo>
                    <a:pt x="604" y="1669"/>
                  </a:lnTo>
                  <a:lnTo>
                    <a:pt x="604" y="1667"/>
                  </a:lnTo>
                  <a:lnTo>
                    <a:pt x="602" y="1666"/>
                  </a:lnTo>
                  <a:lnTo>
                    <a:pt x="602" y="1664"/>
                  </a:lnTo>
                  <a:lnTo>
                    <a:pt x="602" y="1662"/>
                  </a:lnTo>
                  <a:lnTo>
                    <a:pt x="601" y="1659"/>
                  </a:lnTo>
                  <a:lnTo>
                    <a:pt x="601" y="1657"/>
                  </a:lnTo>
                  <a:lnTo>
                    <a:pt x="601" y="1656"/>
                  </a:lnTo>
                  <a:lnTo>
                    <a:pt x="601" y="1654"/>
                  </a:lnTo>
                  <a:lnTo>
                    <a:pt x="599" y="1654"/>
                  </a:lnTo>
                  <a:lnTo>
                    <a:pt x="599" y="1653"/>
                  </a:lnTo>
                  <a:lnTo>
                    <a:pt x="597" y="1651"/>
                  </a:lnTo>
                  <a:lnTo>
                    <a:pt x="597" y="1649"/>
                  </a:lnTo>
                  <a:lnTo>
                    <a:pt x="597" y="1648"/>
                  </a:lnTo>
                  <a:lnTo>
                    <a:pt x="597" y="1646"/>
                  </a:lnTo>
                  <a:lnTo>
                    <a:pt x="597" y="1644"/>
                  </a:lnTo>
                  <a:lnTo>
                    <a:pt x="597" y="1639"/>
                  </a:lnTo>
                  <a:lnTo>
                    <a:pt x="597" y="1638"/>
                  </a:lnTo>
                  <a:lnTo>
                    <a:pt x="597" y="1636"/>
                  </a:lnTo>
                  <a:lnTo>
                    <a:pt x="599" y="1634"/>
                  </a:lnTo>
                  <a:lnTo>
                    <a:pt x="601" y="1633"/>
                  </a:lnTo>
                  <a:lnTo>
                    <a:pt x="601" y="1631"/>
                  </a:lnTo>
                  <a:lnTo>
                    <a:pt x="601" y="1629"/>
                  </a:lnTo>
                  <a:lnTo>
                    <a:pt x="599" y="1629"/>
                  </a:lnTo>
                  <a:lnTo>
                    <a:pt x="597" y="1628"/>
                  </a:lnTo>
                  <a:lnTo>
                    <a:pt x="596" y="1626"/>
                  </a:lnTo>
                  <a:lnTo>
                    <a:pt x="594" y="1626"/>
                  </a:lnTo>
                  <a:lnTo>
                    <a:pt x="592" y="1624"/>
                  </a:lnTo>
                  <a:lnTo>
                    <a:pt x="591" y="1624"/>
                  </a:lnTo>
                  <a:lnTo>
                    <a:pt x="589" y="1623"/>
                  </a:lnTo>
                  <a:lnTo>
                    <a:pt x="587" y="1623"/>
                  </a:lnTo>
                  <a:lnTo>
                    <a:pt x="586" y="1623"/>
                  </a:lnTo>
                  <a:lnTo>
                    <a:pt x="584" y="1623"/>
                  </a:lnTo>
                  <a:lnTo>
                    <a:pt x="583" y="1621"/>
                  </a:lnTo>
                  <a:lnTo>
                    <a:pt x="581" y="1623"/>
                  </a:lnTo>
                  <a:lnTo>
                    <a:pt x="579" y="1623"/>
                  </a:lnTo>
                  <a:lnTo>
                    <a:pt x="578" y="1621"/>
                  </a:lnTo>
                  <a:lnTo>
                    <a:pt x="576" y="1623"/>
                  </a:lnTo>
                  <a:lnTo>
                    <a:pt x="574" y="1623"/>
                  </a:lnTo>
                  <a:lnTo>
                    <a:pt x="574" y="1621"/>
                  </a:lnTo>
                  <a:lnTo>
                    <a:pt x="573" y="1621"/>
                  </a:lnTo>
                  <a:lnTo>
                    <a:pt x="573" y="1620"/>
                  </a:lnTo>
                  <a:lnTo>
                    <a:pt x="573" y="1618"/>
                  </a:lnTo>
                  <a:lnTo>
                    <a:pt x="573" y="1616"/>
                  </a:lnTo>
                  <a:lnTo>
                    <a:pt x="573" y="1615"/>
                  </a:lnTo>
                  <a:lnTo>
                    <a:pt x="573" y="1613"/>
                  </a:lnTo>
                  <a:lnTo>
                    <a:pt x="573" y="1611"/>
                  </a:lnTo>
                  <a:lnTo>
                    <a:pt x="573" y="1610"/>
                  </a:lnTo>
                  <a:lnTo>
                    <a:pt x="573" y="1608"/>
                  </a:lnTo>
                  <a:lnTo>
                    <a:pt x="573" y="1606"/>
                  </a:lnTo>
                  <a:lnTo>
                    <a:pt x="573" y="1605"/>
                  </a:lnTo>
                  <a:lnTo>
                    <a:pt x="573" y="1603"/>
                  </a:lnTo>
                  <a:lnTo>
                    <a:pt x="573" y="1601"/>
                  </a:lnTo>
                  <a:lnTo>
                    <a:pt x="573" y="1600"/>
                  </a:lnTo>
                  <a:lnTo>
                    <a:pt x="573" y="1598"/>
                  </a:lnTo>
                  <a:lnTo>
                    <a:pt x="573" y="1596"/>
                  </a:lnTo>
                  <a:lnTo>
                    <a:pt x="571" y="1596"/>
                  </a:lnTo>
                  <a:lnTo>
                    <a:pt x="573" y="1595"/>
                  </a:lnTo>
                  <a:lnTo>
                    <a:pt x="573" y="1593"/>
                  </a:lnTo>
                  <a:lnTo>
                    <a:pt x="573" y="1591"/>
                  </a:lnTo>
                  <a:lnTo>
                    <a:pt x="573" y="1590"/>
                  </a:lnTo>
                  <a:lnTo>
                    <a:pt x="573" y="1588"/>
                  </a:lnTo>
                  <a:lnTo>
                    <a:pt x="573" y="1587"/>
                  </a:lnTo>
                  <a:lnTo>
                    <a:pt x="573" y="1585"/>
                  </a:lnTo>
                  <a:lnTo>
                    <a:pt x="573" y="1583"/>
                  </a:lnTo>
                  <a:lnTo>
                    <a:pt x="574" y="1583"/>
                  </a:lnTo>
                  <a:lnTo>
                    <a:pt x="574" y="1582"/>
                  </a:lnTo>
                  <a:lnTo>
                    <a:pt x="574" y="1580"/>
                  </a:lnTo>
                  <a:lnTo>
                    <a:pt x="576" y="1580"/>
                  </a:lnTo>
                  <a:lnTo>
                    <a:pt x="578" y="1578"/>
                  </a:lnTo>
                  <a:lnTo>
                    <a:pt x="578" y="1577"/>
                  </a:lnTo>
                  <a:lnTo>
                    <a:pt x="578" y="1575"/>
                  </a:lnTo>
                  <a:lnTo>
                    <a:pt x="578" y="1573"/>
                  </a:lnTo>
                  <a:lnTo>
                    <a:pt x="578" y="1572"/>
                  </a:lnTo>
                  <a:lnTo>
                    <a:pt x="578" y="1570"/>
                  </a:lnTo>
                  <a:lnTo>
                    <a:pt x="579" y="1568"/>
                  </a:lnTo>
                  <a:lnTo>
                    <a:pt x="581" y="1568"/>
                  </a:lnTo>
                  <a:lnTo>
                    <a:pt x="581" y="1567"/>
                  </a:lnTo>
                  <a:lnTo>
                    <a:pt x="583" y="1567"/>
                  </a:lnTo>
                  <a:lnTo>
                    <a:pt x="583" y="1565"/>
                  </a:lnTo>
                  <a:lnTo>
                    <a:pt x="584" y="1565"/>
                  </a:lnTo>
                  <a:lnTo>
                    <a:pt x="584" y="1563"/>
                  </a:lnTo>
                  <a:lnTo>
                    <a:pt x="586" y="1563"/>
                  </a:lnTo>
                  <a:lnTo>
                    <a:pt x="586" y="1562"/>
                  </a:lnTo>
                  <a:lnTo>
                    <a:pt x="586" y="1560"/>
                  </a:lnTo>
                  <a:lnTo>
                    <a:pt x="584" y="1560"/>
                  </a:lnTo>
                  <a:lnTo>
                    <a:pt x="584" y="1558"/>
                  </a:lnTo>
                  <a:lnTo>
                    <a:pt x="583" y="1558"/>
                  </a:lnTo>
                  <a:lnTo>
                    <a:pt x="581" y="1557"/>
                  </a:lnTo>
                  <a:lnTo>
                    <a:pt x="579" y="1557"/>
                  </a:lnTo>
                  <a:lnTo>
                    <a:pt x="578" y="1555"/>
                  </a:lnTo>
                  <a:lnTo>
                    <a:pt x="576" y="1555"/>
                  </a:lnTo>
                  <a:lnTo>
                    <a:pt x="574" y="1555"/>
                  </a:lnTo>
                  <a:lnTo>
                    <a:pt x="573" y="1554"/>
                  </a:lnTo>
                  <a:lnTo>
                    <a:pt x="569" y="1554"/>
                  </a:lnTo>
                  <a:lnTo>
                    <a:pt x="568" y="1552"/>
                  </a:lnTo>
                  <a:lnTo>
                    <a:pt x="566" y="1552"/>
                  </a:lnTo>
                  <a:lnTo>
                    <a:pt x="564" y="1550"/>
                  </a:lnTo>
                  <a:lnTo>
                    <a:pt x="563" y="1550"/>
                  </a:lnTo>
                  <a:lnTo>
                    <a:pt x="561" y="1549"/>
                  </a:lnTo>
                  <a:lnTo>
                    <a:pt x="559" y="1547"/>
                  </a:lnTo>
                  <a:lnTo>
                    <a:pt x="558" y="1547"/>
                  </a:lnTo>
                  <a:lnTo>
                    <a:pt x="556" y="1547"/>
                  </a:lnTo>
                  <a:lnTo>
                    <a:pt x="554" y="1547"/>
                  </a:lnTo>
                  <a:lnTo>
                    <a:pt x="553" y="1547"/>
                  </a:lnTo>
                  <a:lnTo>
                    <a:pt x="553" y="1545"/>
                  </a:lnTo>
                  <a:lnTo>
                    <a:pt x="554" y="1545"/>
                  </a:lnTo>
                  <a:lnTo>
                    <a:pt x="554" y="1544"/>
                  </a:lnTo>
                  <a:lnTo>
                    <a:pt x="554" y="1542"/>
                  </a:lnTo>
                  <a:lnTo>
                    <a:pt x="554" y="1540"/>
                  </a:lnTo>
                  <a:lnTo>
                    <a:pt x="556" y="1539"/>
                  </a:lnTo>
                  <a:lnTo>
                    <a:pt x="554" y="1537"/>
                  </a:lnTo>
                  <a:lnTo>
                    <a:pt x="554" y="1535"/>
                  </a:lnTo>
                  <a:lnTo>
                    <a:pt x="554" y="1534"/>
                  </a:lnTo>
                  <a:lnTo>
                    <a:pt x="554" y="1532"/>
                  </a:lnTo>
                  <a:lnTo>
                    <a:pt x="554" y="1530"/>
                  </a:lnTo>
                  <a:lnTo>
                    <a:pt x="553" y="1529"/>
                  </a:lnTo>
                  <a:lnTo>
                    <a:pt x="553" y="1525"/>
                  </a:lnTo>
                  <a:lnTo>
                    <a:pt x="554" y="1525"/>
                  </a:lnTo>
                  <a:lnTo>
                    <a:pt x="556" y="1524"/>
                  </a:lnTo>
                  <a:lnTo>
                    <a:pt x="558" y="1524"/>
                  </a:lnTo>
                  <a:lnTo>
                    <a:pt x="559" y="1524"/>
                  </a:lnTo>
                  <a:lnTo>
                    <a:pt x="559" y="1522"/>
                  </a:lnTo>
                  <a:lnTo>
                    <a:pt x="561" y="1522"/>
                  </a:lnTo>
                  <a:lnTo>
                    <a:pt x="563" y="1522"/>
                  </a:lnTo>
                  <a:lnTo>
                    <a:pt x="563" y="1521"/>
                  </a:lnTo>
                  <a:lnTo>
                    <a:pt x="564" y="1521"/>
                  </a:lnTo>
                  <a:lnTo>
                    <a:pt x="566" y="1519"/>
                  </a:lnTo>
                  <a:lnTo>
                    <a:pt x="568" y="1519"/>
                  </a:lnTo>
                  <a:lnTo>
                    <a:pt x="568" y="1517"/>
                  </a:lnTo>
                  <a:lnTo>
                    <a:pt x="569" y="1517"/>
                  </a:lnTo>
                  <a:lnTo>
                    <a:pt x="569" y="1516"/>
                  </a:lnTo>
                  <a:lnTo>
                    <a:pt x="571" y="1514"/>
                  </a:lnTo>
                  <a:lnTo>
                    <a:pt x="571" y="1512"/>
                  </a:lnTo>
                  <a:lnTo>
                    <a:pt x="571" y="1511"/>
                  </a:lnTo>
                  <a:lnTo>
                    <a:pt x="571" y="1509"/>
                  </a:lnTo>
                  <a:lnTo>
                    <a:pt x="571" y="1507"/>
                  </a:lnTo>
                  <a:lnTo>
                    <a:pt x="571" y="1506"/>
                  </a:lnTo>
                  <a:lnTo>
                    <a:pt x="573" y="1504"/>
                  </a:lnTo>
                  <a:lnTo>
                    <a:pt x="573" y="1502"/>
                  </a:lnTo>
                  <a:lnTo>
                    <a:pt x="573" y="1501"/>
                  </a:lnTo>
                  <a:lnTo>
                    <a:pt x="573" y="1499"/>
                  </a:lnTo>
                  <a:lnTo>
                    <a:pt x="574" y="1497"/>
                  </a:lnTo>
                  <a:lnTo>
                    <a:pt x="574" y="1496"/>
                  </a:lnTo>
                  <a:lnTo>
                    <a:pt x="574" y="1494"/>
                  </a:lnTo>
                  <a:lnTo>
                    <a:pt x="576" y="1494"/>
                  </a:lnTo>
                  <a:lnTo>
                    <a:pt x="578" y="1493"/>
                  </a:lnTo>
                  <a:lnTo>
                    <a:pt x="579" y="1493"/>
                  </a:lnTo>
                  <a:lnTo>
                    <a:pt x="581" y="1491"/>
                  </a:lnTo>
                  <a:lnTo>
                    <a:pt x="583" y="1491"/>
                  </a:lnTo>
                  <a:lnTo>
                    <a:pt x="584" y="1491"/>
                  </a:lnTo>
                  <a:lnTo>
                    <a:pt x="586" y="1493"/>
                  </a:lnTo>
                  <a:lnTo>
                    <a:pt x="587" y="1493"/>
                  </a:lnTo>
                  <a:lnTo>
                    <a:pt x="589" y="1494"/>
                  </a:lnTo>
                  <a:lnTo>
                    <a:pt x="591" y="1496"/>
                  </a:lnTo>
                  <a:lnTo>
                    <a:pt x="592" y="1496"/>
                  </a:lnTo>
                  <a:lnTo>
                    <a:pt x="594" y="1497"/>
                  </a:lnTo>
                  <a:lnTo>
                    <a:pt x="596" y="1497"/>
                  </a:lnTo>
                  <a:lnTo>
                    <a:pt x="597" y="1497"/>
                  </a:lnTo>
                  <a:lnTo>
                    <a:pt x="599" y="1497"/>
                  </a:lnTo>
                  <a:lnTo>
                    <a:pt x="601" y="1499"/>
                  </a:lnTo>
                  <a:lnTo>
                    <a:pt x="602" y="1497"/>
                  </a:lnTo>
                  <a:lnTo>
                    <a:pt x="604" y="1497"/>
                  </a:lnTo>
                  <a:lnTo>
                    <a:pt x="606" y="1497"/>
                  </a:lnTo>
                  <a:lnTo>
                    <a:pt x="606" y="1496"/>
                  </a:lnTo>
                  <a:lnTo>
                    <a:pt x="607" y="1496"/>
                  </a:lnTo>
                  <a:lnTo>
                    <a:pt x="606" y="1496"/>
                  </a:lnTo>
                  <a:lnTo>
                    <a:pt x="606" y="1494"/>
                  </a:lnTo>
                  <a:lnTo>
                    <a:pt x="606" y="1493"/>
                  </a:lnTo>
                  <a:lnTo>
                    <a:pt x="604" y="1491"/>
                  </a:lnTo>
                  <a:lnTo>
                    <a:pt x="604" y="1489"/>
                  </a:lnTo>
                  <a:lnTo>
                    <a:pt x="602" y="1488"/>
                  </a:lnTo>
                  <a:lnTo>
                    <a:pt x="602" y="1486"/>
                  </a:lnTo>
                  <a:lnTo>
                    <a:pt x="602" y="1484"/>
                  </a:lnTo>
                  <a:lnTo>
                    <a:pt x="602" y="1483"/>
                  </a:lnTo>
                  <a:lnTo>
                    <a:pt x="601" y="1481"/>
                  </a:lnTo>
                  <a:lnTo>
                    <a:pt x="601" y="1479"/>
                  </a:lnTo>
                  <a:lnTo>
                    <a:pt x="601" y="1478"/>
                  </a:lnTo>
                  <a:lnTo>
                    <a:pt x="601" y="1476"/>
                  </a:lnTo>
                  <a:lnTo>
                    <a:pt x="599" y="1476"/>
                  </a:lnTo>
                  <a:lnTo>
                    <a:pt x="599" y="1474"/>
                  </a:lnTo>
                  <a:lnTo>
                    <a:pt x="599" y="1473"/>
                  </a:lnTo>
                  <a:lnTo>
                    <a:pt x="599" y="1471"/>
                  </a:lnTo>
                  <a:lnTo>
                    <a:pt x="599" y="1469"/>
                  </a:lnTo>
                  <a:lnTo>
                    <a:pt x="599" y="1468"/>
                  </a:lnTo>
                  <a:lnTo>
                    <a:pt x="599" y="1466"/>
                  </a:lnTo>
                  <a:lnTo>
                    <a:pt x="601" y="1464"/>
                  </a:lnTo>
                  <a:lnTo>
                    <a:pt x="601" y="1463"/>
                  </a:lnTo>
                  <a:lnTo>
                    <a:pt x="601" y="1461"/>
                  </a:lnTo>
                  <a:lnTo>
                    <a:pt x="602" y="1461"/>
                  </a:lnTo>
                  <a:lnTo>
                    <a:pt x="602" y="1460"/>
                  </a:lnTo>
                  <a:lnTo>
                    <a:pt x="602" y="1458"/>
                  </a:lnTo>
                  <a:lnTo>
                    <a:pt x="604" y="1458"/>
                  </a:lnTo>
                  <a:lnTo>
                    <a:pt x="604" y="1456"/>
                  </a:lnTo>
                  <a:lnTo>
                    <a:pt x="604" y="1455"/>
                  </a:lnTo>
                  <a:lnTo>
                    <a:pt x="604" y="1453"/>
                  </a:lnTo>
                  <a:lnTo>
                    <a:pt x="606" y="1453"/>
                  </a:lnTo>
                  <a:lnTo>
                    <a:pt x="606" y="1451"/>
                  </a:lnTo>
                  <a:lnTo>
                    <a:pt x="606" y="1450"/>
                  </a:lnTo>
                  <a:lnTo>
                    <a:pt x="606" y="1448"/>
                  </a:lnTo>
                  <a:lnTo>
                    <a:pt x="607" y="1448"/>
                  </a:lnTo>
                  <a:lnTo>
                    <a:pt x="607" y="1446"/>
                  </a:lnTo>
                  <a:lnTo>
                    <a:pt x="607" y="1445"/>
                  </a:lnTo>
                  <a:lnTo>
                    <a:pt x="607" y="1443"/>
                  </a:lnTo>
                  <a:lnTo>
                    <a:pt x="607" y="1441"/>
                  </a:lnTo>
                  <a:lnTo>
                    <a:pt x="607" y="1440"/>
                  </a:lnTo>
                  <a:lnTo>
                    <a:pt x="606" y="1440"/>
                  </a:lnTo>
                  <a:lnTo>
                    <a:pt x="606" y="1438"/>
                  </a:lnTo>
                  <a:lnTo>
                    <a:pt x="606" y="1436"/>
                  </a:lnTo>
                  <a:lnTo>
                    <a:pt x="606" y="1435"/>
                  </a:lnTo>
                  <a:lnTo>
                    <a:pt x="604" y="1435"/>
                  </a:lnTo>
                  <a:lnTo>
                    <a:pt x="604" y="1433"/>
                  </a:lnTo>
                  <a:lnTo>
                    <a:pt x="604" y="1431"/>
                  </a:lnTo>
                  <a:lnTo>
                    <a:pt x="604" y="1430"/>
                  </a:lnTo>
                  <a:lnTo>
                    <a:pt x="602" y="1430"/>
                  </a:lnTo>
                  <a:lnTo>
                    <a:pt x="602" y="1428"/>
                  </a:lnTo>
                  <a:lnTo>
                    <a:pt x="602" y="1430"/>
                  </a:lnTo>
                  <a:lnTo>
                    <a:pt x="602" y="1428"/>
                  </a:lnTo>
                  <a:lnTo>
                    <a:pt x="602" y="1427"/>
                  </a:lnTo>
                  <a:lnTo>
                    <a:pt x="601" y="1427"/>
                  </a:lnTo>
                  <a:lnTo>
                    <a:pt x="601" y="1425"/>
                  </a:lnTo>
                  <a:lnTo>
                    <a:pt x="599" y="1423"/>
                  </a:lnTo>
                  <a:lnTo>
                    <a:pt x="597" y="1422"/>
                  </a:lnTo>
                  <a:lnTo>
                    <a:pt x="597" y="1420"/>
                  </a:lnTo>
                  <a:lnTo>
                    <a:pt x="596" y="1420"/>
                  </a:lnTo>
                  <a:lnTo>
                    <a:pt x="596" y="1418"/>
                  </a:lnTo>
                  <a:lnTo>
                    <a:pt x="594" y="1417"/>
                  </a:lnTo>
                  <a:lnTo>
                    <a:pt x="592" y="1415"/>
                  </a:lnTo>
                  <a:lnTo>
                    <a:pt x="591" y="1413"/>
                  </a:lnTo>
                  <a:lnTo>
                    <a:pt x="591" y="1412"/>
                  </a:lnTo>
                  <a:lnTo>
                    <a:pt x="589" y="1412"/>
                  </a:lnTo>
                  <a:lnTo>
                    <a:pt x="589" y="1410"/>
                  </a:lnTo>
                  <a:lnTo>
                    <a:pt x="587" y="1408"/>
                  </a:lnTo>
                  <a:lnTo>
                    <a:pt x="586" y="1407"/>
                  </a:lnTo>
                  <a:lnTo>
                    <a:pt x="584" y="1405"/>
                  </a:lnTo>
                  <a:lnTo>
                    <a:pt x="584" y="1403"/>
                  </a:lnTo>
                  <a:lnTo>
                    <a:pt x="584" y="1402"/>
                  </a:lnTo>
                  <a:lnTo>
                    <a:pt x="583" y="1402"/>
                  </a:lnTo>
                  <a:lnTo>
                    <a:pt x="583" y="1400"/>
                  </a:lnTo>
                  <a:lnTo>
                    <a:pt x="583" y="1398"/>
                  </a:lnTo>
                  <a:lnTo>
                    <a:pt x="583" y="1397"/>
                  </a:lnTo>
                  <a:lnTo>
                    <a:pt x="581" y="1397"/>
                  </a:lnTo>
                  <a:lnTo>
                    <a:pt x="583" y="1395"/>
                  </a:lnTo>
                  <a:lnTo>
                    <a:pt x="581" y="1394"/>
                  </a:lnTo>
                  <a:lnTo>
                    <a:pt x="579" y="1390"/>
                  </a:lnTo>
                  <a:lnTo>
                    <a:pt x="578" y="1389"/>
                  </a:lnTo>
                  <a:lnTo>
                    <a:pt x="578" y="1387"/>
                  </a:lnTo>
                  <a:lnTo>
                    <a:pt x="576" y="1385"/>
                  </a:lnTo>
                  <a:lnTo>
                    <a:pt x="576" y="1384"/>
                  </a:lnTo>
                  <a:lnTo>
                    <a:pt x="574" y="1382"/>
                  </a:lnTo>
                  <a:lnTo>
                    <a:pt x="574" y="1380"/>
                  </a:lnTo>
                  <a:lnTo>
                    <a:pt x="574" y="1379"/>
                  </a:lnTo>
                  <a:lnTo>
                    <a:pt x="573" y="1377"/>
                  </a:lnTo>
                  <a:lnTo>
                    <a:pt x="573" y="1375"/>
                  </a:lnTo>
                  <a:lnTo>
                    <a:pt x="573" y="1374"/>
                  </a:lnTo>
                  <a:lnTo>
                    <a:pt x="571" y="1372"/>
                  </a:lnTo>
                  <a:lnTo>
                    <a:pt x="571" y="1370"/>
                  </a:lnTo>
                  <a:lnTo>
                    <a:pt x="569" y="1369"/>
                  </a:lnTo>
                  <a:lnTo>
                    <a:pt x="569" y="1367"/>
                  </a:lnTo>
                  <a:lnTo>
                    <a:pt x="568" y="1365"/>
                  </a:lnTo>
                  <a:lnTo>
                    <a:pt x="568" y="1364"/>
                  </a:lnTo>
                  <a:lnTo>
                    <a:pt x="568" y="1362"/>
                  </a:lnTo>
                  <a:lnTo>
                    <a:pt x="568" y="1361"/>
                  </a:lnTo>
                  <a:lnTo>
                    <a:pt x="566" y="1359"/>
                  </a:lnTo>
                  <a:lnTo>
                    <a:pt x="566" y="1357"/>
                  </a:lnTo>
                  <a:lnTo>
                    <a:pt x="566" y="1356"/>
                  </a:lnTo>
                  <a:lnTo>
                    <a:pt x="566" y="1354"/>
                  </a:lnTo>
                  <a:lnTo>
                    <a:pt x="566" y="1352"/>
                  </a:lnTo>
                  <a:lnTo>
                    <a:pt x="566" y="1351"/>
                  </a:lnTo>
                  <a:lnTo>
                    <a:pt x="564" y="1349"/>
                  </a:lnTo>
                  <a:lnTo>
                    <a:pt x="564" y="1347"/>
                  </a:lnTo>
                  <a:lnTo>
                    <a:pt x="566" y="1341"/>
                  </a:lnTo>
                  <a:lnTo>
                    <a:pt x="564" y="1339"/>
                  </a:lnTo>
                  <a:lnTo>
                    <a:pt x="564" y="1337"/>
                  </a:lnTo>
                  <a:lnTo>
                    <a:pt x="564" y="1336"/>
                  </a:lnTo>
                  <a:lnTo>
                    <a:pt x="564" y="1334"/>
                  </a:lnTo>
                  <a:lnTo>
                    <a:pt x="564" y="1332"/>
                  </a:lnTo>
                  <a:lnTo>
                    <a:pt x="564" y="1331"/>
                  </a:lnTo>
                  <a:lnTo>
                    <a:pt x="566" y="1331"/>
                  </a:lnTo>
                  <a:lnTo>
                    <a:pt x="566" y="1329"/>
                  </a:lnTo>
                  <a:lnTo>
                    <a:pt x="566" y="1328"/>
                  </a:lnTo>
                  <a:lnTo>
                    <a:pt x="566" y="1326"/>
                  </a:lnTo>
                  <a:lnTo>
                    <a:pt x="566" y="1324"/>
                  </a:lnTo>
                  <a:lnTo>
                    <a:pt x="568" y="1323"/>
                  </a:lnTo>
                  <a:lnTo>
                    <a:pt x="568" y="1321"/>
                  </a:lnTo>
                  <a:lnTo>
                    <a:pt x="568" y="1319"/>
                  </a:lnTo>
                  <a:lnTo>
                    <a:pt x="568" y="1318"/>
                  </a:lnTo>
                  <a:lnTo>
                    <a:pt x="566" y="1316"/>
                  </a:lnTo>
                  <a:lnTo>
                    <a:pt x="566" y="1314"/>
                  </a:lnTo>
                  <a:lnTo>
                    <a:pt x="564" y="1313"/>
                  </a:lnTo>
                  <a:lnTo>
                    <a:pt x="564" y="1311"/>
                  </a:lnTo>
                  <a:lnTo>
                    <a:pt x="564" y="1309"/>
                  </a:lnTo>
                  <a:lnTo>
                    <a:pt x="563" y="1308"/>
                  </a:lnTo>
                  <a:lnTo>
                    <a:pt x="563" y="1304"/>
                  </a:lnTo>
                  <a:lnTo>
                    <a:pt x="563" y="1303"/>
                  </a:lnTo>
                  <a:lnTo>
                    <a:pt x="563" y="1301"/>
                  </a:lnTo>
                  <a:lnTo>
                    <a:pt x="563" y="1299"/>
                  </a:lnTo>
                  <a:lnTo>
                    <a:pt x="563" y="1296"/>
                  </a:lnTo>
                  <a:lnTo>
                    <a:pt x="561" y="1296"/>
                  </a:lnTo>
                  <a:lnTo>
                    <a:pt x="559" y="1295"/>
                  </a:lnTo>
                  <a:lnTo>
                    <a:pt x="559" y="1293"/>
                  </a:lnTo>
                  <a:lnTo>
                    <a:pt x="558" y="1293"/>
                  </a:lnTo>
                  <a:lnTo>
                    <a:pt x="556" y="1291"/>
                  </a:lnTo>
                  <a:lnTo>
                    <a:pt x="556" y="1290"/>
                  </a:lnTo>
                  <a:lnTo>
                    <a:pt x="553" y="1286"/>
                  </a:lnTo>
                  <a:lnTo>
                    <a:pt x="553" y="1283"/>
                  </a:lnTo>
                  <a:lnTo>
                    <a:pt x="553" y="1281"/>
                  </a:lnTo>
                  <a:lnTo>
                    <a:pt x="553" y="1280"/>
                  </a:lnTo>
                  <a:lnTo>
                    <a:pt x="554" y="1280"/>
                  </a:lnTo>
                  <a:lnTo>
                    <a:pt x="556" y="1278"/>
                  </a:lnTo>
                  <a:lnTo>
                    <a:pt x="558" y="1276"/>
                  </a:lnTo>
                  <a:lnTo>
                    <a:pt x="561" y="1276"/>
                  </a:lnTo>
                  <a:lnTo>
                    <a:pt x="563" y="1276"/>
                  </a:lnTo>
                  <a:lnTo>
                    <a:pt x="563" y="1275"/>
                  </a:lnTo>
                  <a:lnTo>
                    <a:pt x="564" y="1273"/>
                  </a:lnTo>
                  <a:lnTo>
                    <a:pt x="566" y="1271"/>
                  </a:lnTo>
                  <a:lnTo>
                    <a:pt x="569" y="1270"/>
                  </a:lnTo>
                  <a:lnTo>
                    <a:pt x="571" y="1270"/>
                  </a:lnTo>
                  <a:lnTo>
                    <a:pt x="573" y="1268"/>
                  </a:lnTo>
                  <a:lnTo>
                    <a:pt x="574" y="1268"/>
                  </a:lnTo>
                  <a:lnTo>
                    <a:pt x="574" y="1267"/>
                  </a:lnTo>
                  <a:lnTo>
                    <a:pt x="576" y="1267"/>
                  </a:lnTo>
                  <a:lnTo>
                    <a:pt x="578" y="1265"/>
                  </a:lnTo>
                  <a:lnTo>
                    <a:pt x="579" y="1263"/>
                  </a:lnTo>
                  <a:lnTo>
                    <a:pt x="581" y="1262"/>
                  </a:lnTo>
                  <a:lnTo>
                    <a:pt x="583" y="1262"/>
                  </a:lnTo>
                  <a:lnTo>
                    <a:pt x="581" y="1260"/>
                  </a:lnTo>
                  <a:lnTo>
                    <a:pt x="579" y="1258"/>
                  </a:lnTo>
                  <a:lnTo>
                    <a:pt x="579" y="1257"/>
                  </a:lnTo>
                  <a:lnTo>
                    <a:pt x="578" y="1255"/>
                  </a:lnTo>
                  <a:lnTo>
                    <a:pt x="576" y="1253"/>
                  </a:lnTo>
                  <a:lnTo>
                    <a:pt x="576" y="1252"/>
                  </a:lnTo>
                  <a:lnTo>
                    <a:pt x="576" y="1250"/>
                  </a:lnTo>
                  <a:lnTo>
                    <a:pt x="574" y="1248"/>
                  </a:lnTo>
                  <a:lnTo>
                    <a:pt x="573" y="1247"/>
                  </a:lnTo>
                  <a:lnTo>
                    <a:pt x="573" y="1245"/>
                  </a:lnTo>
                  <a:lnTo>
                    <a:pt x="571" y="1243"/>
                  </a:lnTo>
                  <a:lnTo>
                    <a:pt x="571" y="1242"/>
                  </a:lnTo>
                  <a:lnTo>
                    <a:pt x="571" y="1240"/>
                  </a:lnTo>
                  <a:lnTo>
                    <a:pt x="569" y="1238"/>
                  </a:lnTo>
                  <a:lnTo>
                    <a:pt x="568" y="1235"/>
                  </a:lnTo>
                  <a:lnTo>
                    <a:pt x="566" y="1235"/>
                  </a:lnTo>
                  <a:lnTo>
                    <a:pt x="563" y="1232"/>
                  </a:lnTo>
                  <a:lnTo>
                    <a:pt x="563" y="1229"/>
                  </a:lnTo>
                  <a:lnTo>
                    <a:pt x="561" y="1227"/>
                  </a:lnTo>
                  <a:lnTo>
                    <a:pt x="561" y="1225"/>
                  </a:lnTo>
                  <a:lnTo>
                    <a:pt x="561" y="1224"/>
                  </a:lnTo>
                  <a:lnTo>
                    <a:pt x="561" y="1222"/>
                  </a:lnTo>
                  <a:lnTo>
                    <a:pt x="561" y="1220"/>
                  </a:lnTo>
                  <a:lnTo>
                    <a:pt x="563" y="1219"/>
                  </a:lnTo>
                  <a:lnTo>
                    <a:pt x="561" y="1219"/>
                  </a:lnTo>
                  <a:lnTo>
                    <a:pt x="559" y="1217"/>
                  </a:lnTo>
                  <a:lnTo>
                    <a:pt x="559" y="1215"/>
                  </a:lnTo>
                  <a:lnTo>
                    <a:pt x="558" y="1215"/>
                  </a:lnTo>
                  <a:lnTo>
                    <a:pt x="556" y="1214"/>
                  </a:lnTo>
                  <a:lnTo>
                    <a:pt x="556" y="1212"/>
                  </a:lnTo>
                  <a:lnTo>
                    <a:pt x="554" y="1210"/>
                  </a:lnTo>
                  <a:lnTo>
                    <a:pt x="553" y="1210"/>
                  </a:lnTo>
                  <a:lnTo>
                    <a:pt x="553" y="1209"/>
                  </a:lnTo>
                  <a:lnTo>
                    <a:pt x="551" y="1207"/>
                  </a:lnTo>
                  <a:lnTo>
                    <a:pt x="550" y="1207"/>
                  </a:lnTo>
                  <a:lnTo>
                    <a:pt x="548" y="1205"/>
                  </a:lnTo>
                  <a:lnTo>
                    <a:pt x="548" y="1204"/>
                  </a:lnTo>
                  <a:lnTo>
                    <a:pt x="546" y="1202"/>
                  </a:lnTo>
                  <a:lnTo>
                    <a:pt x="545" y="1199"/>
                  </a:lnTo>
                  <a:lnTo>
                    <a:pt x="545" y="1197"/>
                  </a:lnTo>
                  <a:lnTo>
                    <a:pt x="543" y="1196"/>
                  </a:lnTo>
                  <a:lnTo>
                    <a:pt x="541" y="1194"/>
                  </a:lnTo>
                  <a:lnTo>
                    <a:pt x="538" y="1192"/>
                  </a:lnTo>
                  <a:lnTo>
                    <a:pt x="536" y="1192"/>
                  </a:lnTo>
                  <a:lnTo>
                    <a:pt x="535" y="1191"/>
                  </a:lnTo>
                  <a:lnTo>
                    <a:pt x="531" y="1191"/>
                  </a:lnTo>
                  <a:lnTo>
                    <a:pt x="530" y="1191"/>
                  </a:lnTo>
                  <a:lnTo>
                    <a:pt x="528" y="1191"/>
                  </a:lnTo>
                  <a:lnTo>
                    <a:pt x="526" y="1189"/>
                  </a:lnTo>
                  <a:lnTo>
                    <a:pt x="525" y="1187"/>
                  </a:lnTo>
                  <a:lnTo>
                    <a:pt x="523" y="1187"/>
                  </a:lnTo>
                  <a:lnTo>
                    <a:pt x="520" y="1187"/>
                  </a:lnTo>
                  <a:lnTo>
                    <a:pt x="518" y="1186"/>
                  </a:lnTo>
                  <a:lnTo>
                    <a:pt x="517" y="1186"/>
                  </a:lnTo>
                  <a:lnTo>
                    <a:pt x="515" y="1186"/>
                  </a:lnTo>
                  <a:lnTo>
                    <a:pt x="513" y="1184"/>
                  </a:lnTo>
                  <a:lnTo>
                    <a:pt x="513" y="1182"/>
                  </a:lnTo>
                  <a:lnTo>
                    <a:pt x="513" y="1181"/>
                  </a:lnTo>
                  <a:lnTo>
                    <a:pt x="513" y="1179"/>
                  </a:lnTo>
                  <a:lnTo>
                    <a:pt x="512" y="1177"/>
                  </a:lnTo>
                  <a:lnTo>
                    <a:pt x="512" y="1174"/>
                  </a:lnTo>
                  <a:lnTo>
                    <a:pt x="513" y="1172"/>
                  </a:lnTo>
                  <a:lnTo>
                    <a:pt x="512" y="1171"/>
                  </a:lnTo>
                  <a:lnTo>
                    <a:pt x="512" y="1169"/>
                  </a:lnTo>
                  <a:lnTo>
                    <a:pt x="510" y="1168"/>
                  </a:lnTo>
                  <a:lnTo>
                    <a:pt x="510" y="1166"/>
                  </a:lnTo>
                  <a:lnTo>
                    <a:pt x="508" y="1164"/>
                  </a:lnTo>
                  <a:lnTo>
                    <a:pt x="507" y="1163"/>
                  </a:lnTo>
                  <a:lnTo>
                    <a:pt x="507" y="1161"/>
                  </a:lnTo>
                  <a:lnTo>
                    <a:pt x="507" y="1159"/>
                  </a:lnTo>
                  <a:lnTo>
                    <a:pt x="507" y="1158"/>
                  </a:lnTo>
                  <a:lnTo>
                    <a:pt x="505" y="1156"/>
                  </a:lnTo>
                  <a:lnTo>
                    <a:pt x="505" y="1154"/>
                  </a:lnTo>
                  <a:lnTo>
                    <a:pt x="505" y="1153"/>
                  </a:lnTo>
                  <a:lnTo>
                    <a:pt x="507" y="1151"/>
                  </a:lnTo>
                  <a:lnTo>
                    <a:pt x="505" y="1151"/>
                  </a:lnTo>
                  <a:lnTo>
                    <a:pt x="503" y="1153"/>
                  </a:lnTo>
                  <a:lnTo>
                    <a:pt x="502" y="1153"/>
                  </a:lnTo>
                  <a:lnTo>
                    <a:pt x="500" y="1153"/>
                  </a:lnTo>
                  <a:lnTo>
                    <a:pt x="498" y="1153"/>
                  </a:lnTo>
                  <a:lnTo>
                    <a:pt x="497" y="1153"/>
                  </a:lnTo>
                  <a:lnTo>
                    <a:pt x="495" y="1151"/>
                  </a:lnTo>
                  <a:lnTo>
                    <a:pt x="493" y="1149"/>
                  </a:lnTo>
                  <a:lnTo>
                    <a:pt x="492" y="1149"/>
                  </a:lnTo>
                  <a:lnTo>
                    <a:pt x="492" y="1148"/>
                  </a:lnTo>
                  <a:lnTo>
                    <a:pt x="493" y="1146"/>
                  </a:lnTo>
                  <a:lnTo>
                    <a:pt x="493" y="1144"/>
                  </a:lnTo>
                  <a:lnTo>
                    <a:pt x="492" y="1144"/>
                  </a:lnTo>
                  <a:lnTo>
                    <a:pt x="492" y="1143"/>
                  </a:lnTo>
                  <a:lnTo>
                    <a:pt x="492" y="1141"/>
                  </a:lnTo>
                  <a:lnTo>
                    <a:pt x="492" y="1139"/>
                  </a:lnTo>
                  <a:lnTo>
                    <a:pt x="492" y="1138"/>
                  </a:lnTo>
                  <a:lnTo>
                    <a:pt x="490" y="1138"/>
                  </a:lnTo>
                  <a:lnTo>
                    <a:pt x="490" y="1136"/>
                  </a:lnTo>
                  <a:lnTo>
                    <a:pt x="488" y="1136"/>
                  </a:lnTo>
                  <a:lnTo>
                    <a:pt x="488" y="1135"/>
                  </a:lnTo>
                  <a:lnTo>
                    <a:pt x="487" y="1135"/>
                  </a:lnTo>
                  <a:lnTo>
                    <a:pt x="485" y="1135"/>
                  </a:lnTo>
                  <a:lnTo>
                    <a:pt x="485" y="1133"/>
                  </a:lnTo>
                  <a:lnTo>
                    <a:pt x="485" y="1131"/>
                  </a:lnTo>
                  <a:lnTo>
                    <a:pt x="484" y="1130"/>
                  </a:lnTo>
                  <a:lnTo>
                    <a:pt x="484" y="1128"/>
                  </a:lnTo>
                  <a:lnTo>
                    <a:pt x="482" y="1128"/>
                  </a:lnTo>
                  <a:lnTo>
                    <a:pt x="482" y="1126"/>
                  </a:lnTo>
                  <a:lnTo>
                    <a:pt x="482" y="1125"/>
                  </a:lnTo>
                  <a:lnTo>
                    <a:pt x="482" y="1123"/>
                  </a:lnTo>
                  <a:lnTo>
                    <a:pt x="482" y="1121"/>
                  </a:lnTo>
                  <a:lnTo>
                    <a:pt x="484" y="1121"/>
                  </a:lnTo>
                  <a:lnTo>
                    <a:pt x="484" y="1120"/>
                  </a:lnTo>
                  <a:lnTo>
                    <a:pt x="482" y="1120"/>
                  </a:lnTo>
                  <a:lnTo>
                    <a:pt x="482" y="1118"/>
                  </a:lnTo>
                  <a:lnTo>
                    <a:pt x="482" y="1116"/>
                  </a:lnTo>
                  <a:lnTo>
                    <a:pt x="482" y="1115"/>
                  </a:lnTo>
                  <a:lnTo>
                    <a:pt x="480" y="1113"/>
                  </a:lnTo>
                  <a:lnTo>
                    <a:pt x="480" y="1111"/>
                  </a:lnTo>
                  <a:lnTo>
                    <a:pt x="480" y="1110"/>
                  </a:lnTo>
                  <a:lnTo>
                    <a:pt x="480" y="1108"/>
                  </a:lnTo>
                  <a:lnTo>
                    <a:pt x="479" y="1108"/>
                  </a:lnTo>
                  <a:lnTo>
                    <a:pt x="479" y="1106"/>
                  </a:lnTo>
                  <a:lnTo>
                    <a:pt x="477" y="1106"/>
                  </a:lnTo>
                  <a:lnTo>
                    <a:pt x="477" y="1105"/>
                  </a:lnTo>
                  <a:lnTo>
                    <a:pt x="475" y="1105"/>
                  </a:lnTo>
                  <a:lnTo>
                    <a:pt x="475" y="1103"/>
                  </a:lnTo>
                  <a:lnTo>
                    <a:pt x="474" y="1103"/>
                  </a:lnTo>
                  <a:lnTo>
                    <a:pt x="472" y="1103"/>
                  </a:lnTo>
                  <a:lnTo>
                    <a:pt x="470" y="1103"/>
                  </a:lnTo>
                  <a:lnTo>
                    <a:pt x="470" y="1105"/>
                  </a:lnTo>
                  <a:lnTo>
                    <a:pt x="469" y="1105"/>
                  </a:lnTo>
                  <a:lnTo>
                    <a:pt x="467" y="1105"/>
                  </a:lnTo>
                  <a:lnTo>
                    <a:pt x="465" y="1105"/>
                  </a:lnTo>
                  <a:lnTo>
                    <a:pt x="464" y="1105"/>
                  </a:lnTo>
                  <a:lnTo>
                    <a:pt x="464" y="1103"/>
                  </a:lnTo>
                  <a:lnTo>
                    <a:pt x="462" y="1103"/>
                  </a:lnTo>
                  <a:lnTo>
                    <a:pt x="462" y="1102"/>
                  </a:lnTo>
                  <a:lnTo>
                    <a:pt x="460" y="1102"/>
                  </a:lnTo>
                  <a:lnTo>
                    <a:pt x="460" y="1100"/>
                  </a:lnTo>
                  <a:lnTo>
                    <a:pt x="459" y="1100"/>
                  </a:lnTo>
                  <a:lnTo>
                    <a:pt x="457" y="1100"/>
                  </a:lnTo>
                  <a:lnTo>
                    <a:pt x="457" y="1098"/>
                  </a:lnTo>
                  <a:lnTo>
                    <a:pt x="456" y="1098"/>
                  </a:lnTo>
                  <a:lnTo>
                    <a:pt x="454" y="1098"/>
                  </a:lnTo>
                  <a:lnTo>
                    <a:pt x="452" y="1098"/>
                  </a:lnTo>
                  <a:lnTo>
                    <a:pt x="452" y="1100"/>
                  </a:lnTo>
                  <a:lnTo>
                    <a:pt x="451" y="1100"/>
                  </a:lnTo>
                  <a:lnTo>
                    <a:pt x="449" y="1100"/>
                  </a:lnTo>
                  <a:lnTo>
                    <a:pt x="449" y="1098"/>
                  </a:lnTo>
                  <a:lnTo>
                    <a:pt x="447" y="1098"/>
                  </a:lnTo>
                  <a:lnTo>
                    <a:pt x="447" y="1097"/>
                  </a:lnTo>
                  <a:lnTo>
                    <a:pt x="447" y="1095"/>
                  </a:lnTo>
                  <a:lnTo>
                    <a:pt x="447" y="1093"/>
                  </a:lnTo>
                  <a:lnTo>
                    <a:pt x="446" y="1093"/>
                  </a:lnTo>
                  <a:lnTo>
                    <a:pt x="446" y="1092"/>
                  </a:lnTo>
                  <a:lnTo>
                    <a:pt x="446" y="1090"/>
                  </a:lnTo>
                  <a:lnTo>
                    <a:pt x="446" y="1088"/>
                  </a:lnTo>
                  <a:lnTo>
                    <a:pt x="444" y="1088"/>
                  </a:lnTo>
                  <a:lnTo>
                    <a:pt x="444" y="1087"/>
                  </a:lnTo>
                  <a:lnTo>
                    <a:pt x="444" y="1085"/>
                  </a:lnTo>
                  <a:lnTo>
                    <a:pt x="442" y="1085"/>
                  </a:lnTo>
                  <a:lnTo>
                    <a:pt x="442" y="1083"/>
                  </a:lnTo>
                  <a:lnTo>
                    <a:pt x="442" y="1082"/>
                  </a:lnTo>
                  <a:lnTo>
                    <a:pt x="441" y="1082"/>
                  </a:lnTo>
                  <a:lnTo>
                    <a:pt x="441" y="1080"/>
                  </a:lnTo>
                  <a:lnTo>
                    <a:pt x="441" y="1078"/>
                  </a:lnTo>
                  <a:lnTo>
                    <a:pt x="441" y="1077"/>
                  </a:lnTo>
                  <a:lnTo>
                    <a:pt x="439" y="1075"/>
                  </a:lnTo>
                  <a:lnTo>
                    <a:pt x="437" y="1075"/>
                  </a:lnTo>
                  <a:lnTo>
                    <a:pt x="437" y="1073"/>
                  </a:lnTo>
                  <a:lnTo>
                    <a:pt x="436" y="1073"/>
                  </a:lnTo>
                  <a:lnTo>
                    <a:pt x="436" y="1072"/>
                  </a:lnTo>
                  <a:lnTo>
                    <a:pt x="434" y="1072"/>
                  </a:lnTo>
                  <a:lnTo>
                    <a:pt x="434" y="1070"/>
                  </a:lnTo>
                  <a:lnTo>
                    <a:pt x="434" y="1069"/>
                  </a:lnTo>
                  <a:lnTo>
                    <a:pt x="432" y="1069"/>
                  </a:lnTo>
                  <a:lnTo>
                    <a:pt x="431" y="1067"/>
                  </a:lnTo>
                  <a:lnTo>
                    <a:pt x="429" y="1065"/>
                  </a:lnTo>
                  <a:lnTo>
                    <a:pt x="429" y="1064"/>
                  </a:lnTo>
                  <a:lnTo>
                    <a:pt x="427" y="1062"/>
                  </a:lnTo>
                  <a:lnTo>
                    <a:pt x="427" y="1060"/>
                  </a:lnTo>
                  <a:lnTo>
                    <a:pt x="426" y="1060"/>
                  </a:lnTo>
                  <a:lnTo>
                    <a:pt x="426" y="1059"/>
                  </a:lnTo>
                  <a:lnTo>
                    <a:pt x="426" y="1057"/>
                  </a:lnTo>
                  <a:lnTo>
                    <a:pt x="424" y="1057"/>
                  </a:lnTo>
                  <a:lnTo>
                    <a:pt x="424" y="1055"/>
                  </a:lnTo>
                  <a:lnTo>
                    <a:pt x="424" y="1054"/>
                  </a:lnTo>
                  <a:lnTo>
                    <a:pt x="424" y="1052"/>
                  </a:lnTo>
                  <a:lnTo>
                    <a:pt x="423" y="1052"/>
                  </a:lnTo>
                  <a:lnTo>
                    <a:pt x="423" y="1050"/>
                  </a:lnTo>
                  <a:lnTo>
                    <a:pt x="421" y="1049"/>
                  </a:lnTo>
                  <a:lnTo>
                    <a:pt x="421" y="1047"/>
                  </a:lnTo>
                  <a:lnTo>
                    <a:pt x="419" y="1047"/>
                  </a:lnTo>
                  <a:lnTo>
                    <a:pt x="419" y="1045"/>
                  </a:lnTo>
                  <a:lnTo>
                    <a:pt x="418" y="1044"/>
                  </a:lnTo>
                  <a:lnTo>
                    <a:pt x="418" y="1042"/>
                  </a:lnTo>
                  <a:lnTo>
                    <a:pt x="416" y="1042"/>
                  </a:lnTo>
                  <a:lnTo>
                    <a:pt x="416" y="1040"/>
                  </a:lnTo>
                  <a:lnTo>
                    <a:pt x="416" y="1039"/>
                  </a:lnTo>
                  <a:lnTo>
                    <a:pt x="416" y="1037"/>
                  </a:lnTo>
                  <a:lnTo>
                    <a:pt x="416" y="1036"/>
                  </a:lnTo>
                  <a:lnTo>
                    <a:pt x="414" y="1036"/>
                  </a:lnTo>
                  <a:lnTo>
                    <a:pt x="414" y="1034"/>
                  </a:lnTo>
                  <a:lnTo>
                    <a:pt x="413" y="1034"/>
                  </a:lnTo>
                  <a:lnTo>
                    <a:pt x="413" y="1032"/>
                  </a:lnTo>
                  <a:lnTo>
                    <a:pt x="411" y="1032"/>
                  </a:lnTo>
                  <a:lnTo>
                    <a:pt x="411" y="1031"/>
                  </a:lnTo>
                  <a:lnTo>
                    <a:pt x="411" y="1029"/>
                  </a:lnTo>
                  <a:lnTo>
                    <a:pt x="409" y="1029"/>
                  </a:lnTo>
                  <a:lnTo>
                    <a:pt x="409" y="1027"/>
                  </a:lnTo>
                  <a:lnTo>
                    <a:pt x="408" y="1026"/>
                  </a:lnTo>
                  <a:lnTo>
                    <a:pt x="408" y="1024"/>
                  </a:lnTo>
                  <a:lnTo>
                    <a:pt x="406" y="1024"/>
                  </a:lnTo>
                  <a:lnTo>
                    <a:pt x="406" y="1022"/>
                  </a:lnTo>
                  <a:lnTo>
                    <a:pt x="404" y="1022"/>
                  </a:lnTo>
                  <a:lnTo>
                    <a:pt x="404" y="1021"/>
                  </a:lnTo>
                  <a:lnTo>
                    <a:pt x="404" y="1019"/>
                  </a:lnTo>
                  <a:lnTo>
                    <a:pt x="404" y="1017"/>
                  </a:lnTo>
                  <a:lnTo>
                    <a:pt x="404" y="1016"/>
                  </a:lnTo>
                  <a:lnTo>
                    <a:pt x="406" y="1016"/>
                  </a:lnTo>
                  <a:lnTo>
                    <a:pt x="404" y="1014"/>
                  </a:lnTo>
                  <a:lnTo>
                    <a:pt x="404" y="1012"/>
                  </a:lnTo>
                  <a:lnTo>
                    <a:pt x="403" y="1012"/>
                  </a:lnTo>
                  <a:lnTo>
                    <a:pt x="403" y="1011"/>
                  </a:lnTo>
                  <a:lnTo>
                    <a:pt x="403" y="1009"/>
                  </a:lnTo>
                  <a:lnTo>
                    <a:pt x="403" y="1008"/>
                  </a:lnTo>
                  <a:lnTo>
                    <a:pt x="403" y="1006"/>
                  </a:lnTo>
                  <a:lnTo>
                    <a:pt x="403" y="1004"/>
                  </a:lnTo>
                  <a:lnTo>
                    <a:pt x="403" y="1003"/>
                  </a:lnTo>
                  <a:lnTo>
                    <a:pt x="403" y="1001"/>
                  </a:lnTo>
                  <a:lnTo>
                    <a:pt x="403" y="999"/>
                  </a:lnTo>
                  <a:lnTo>
                    <a:pt x="403" y="998"/>
                  </a:lnTo>
                  <a:lnTo>
                    <a:pt x="403" y="996"/>
                  </a:lnTo>
                  <a:lnTo>
                    <a:pt x="403" y="994"/>
                  </a:lnTo>
                  <a:lnTo>
                    <a:pt x="403" y="993"/>
                  </a:lnTo>
                  <a:lnTo>
                    <a:pt x="403" y="991"/>
                  </a:lnTo>
                  <a:lnTo>
                    <a:pt x="403" y="989"/>
                  </a:lnTo>
                  <a:lnTo>
                    <a:pt x="401" y="989"/>
                  </a:lnTo>
                  <a:lnTo>
                    <a:pt x="401" y="988"/>
                  </a:lnTo>
                  <a:lnTo>
                    <a:pt x="401" y="986"/>
                  </a:lnTo>
                  <a:lnTo>
                    <a:pt x="399" y="986"/>
                  </a:lnTo>
                  <a:lnTo>
                    <a:pt x="399" y="984"/>
                  </a:lnTo>
                  <a:lnTo>
                    <a:pt x="399" y="983"/>
                  </a:lnTo>
                  <a:lnTo>
                    <a:pt x="399" y="981"/>
                  </a:lnTo>
                  <a:lnTo>
                    <a:pt x="398" y="981"/>
                  </a:lnTo>
                  <a:lnTo>
                    <a:pt x="398" y="979"/>
                  </a:lnTo>
                  <a:lnTo>
                    <a:pt x="398" y="978"/>
                  </a:lnTo>
                  <a:lnTo>
                    <a:pt x="396" y="978"/>
                  </a:lnTo>
                  <a:lnTo>
                    <a:pt x="396" y="976"/>
                  </a:lnTo>
                  <a:lnTo>
                    <a:pt x="394" y="976"/>
                  </a:lnTo>
                  <a:lnTo>
                    <a:pt x="393" y="975"/>
                  </a:lnTo>
                  <a:lnTo>
                    <a:pt x="393" y="973"/>
                  </a:lnTo>
                  <a:lnTo>
                    <a:pt x="393" y="971"/>
                  </a:lnTo>
                  <a:lnTo>
                    <a:pt x="391" y="971"/>
                  </a:lnTo>
                  <a:lnTo>
                    <a:pt x="391" y="970"/>
                  </a:lnTo>
                  <a:lnTo>
                    <a:pt x="391" y="968"/>
                  </a:lnTo>
                  <a:lnTo>
                    <a:pt x="391" y="966"/>
                  </a:lnTo>
                  <a:lnTo>
                    <a:pt x="391" y="965"/>
                  </a:lnTo>
                  <a:lnTo>
                    <a:pt x="391" y="963"/>
                  </a:lnTo>
                  <a:lnTo>
                    <a:pt x="391" y="961"/>
                  </a:lnTo>
                  <a:lnTo>
                    <a:pt x="391" y="960"/>
                  </a:lnTo>
                  <a:lnTo>
                    <a:pt x="391" y="958"/>
                  </a:lnTo>
                  <a:lnTo>
                    <a:pt x="391" y="956"/>
                  </a:lnTo>
                  <a:lnTo>
                    <a:pt x="391" y="955"/>
                  </a:lnTo>
                  <a:lnTo>
                    <a:pt x="391" y="953"/>
                  </a:lnTo>
                  <a:lnTo>
                    <a:pt x="391" y="951"/>
                  </a:lnTo>
                  <a:lnTo>
                    <a:pt x="391" y="950"/>
                  </a:lnTo>
                  <a:lnTo>
                    <a:pt x="393" y="948"/>
                  </a:lnTo>
                  <a:lnTo>
                    <a:pt x="393" y="946"/>
                  </a:lnTo>
                  <a:lnTo>
                    <a:pt x="391" y="946"/>
                  </a:lnTo>
                  <a:lnTo>
                    <a:pt x="391" y="945"/>
                  </a:lnTo>
                  <a:lnTo>
                    <a:pt x="390" y="945"/>
                  </a:lnTo>
                  <a:lnTo>
                    <a:pt x="390" y="943"/>
                  </a:lnTo>
                  <a:lnTo>
                    <a:pt x="390" y="942"/>
                  </a:lnTo>
                  <a:lnTo>
                    <a:pt x="391" y="940"/>
                  </a:lnTo>
                  <a:lnTo>
                    <a:pt x="390" y="940"/>
                  </a:lnTo>
                  <a:lnTo>
                    <a:pt x="390" y="938"/>
                  </a:lnTo>
                  <a:lnTo>
                    <a:pt x="391" y="938"/>
                  </a:lnTo>
                  <a:lnTo>
                    <a:pt x="391" y="937"/>
                  </a:lnTo>
                  <a:lnTo>
                    <a:pt x="391" y="935"/>
                  </a:lnTo>
                  <a:lnTo>
                    <a:pt x="391" y="933"/>
                  </a:lnTo>
                  <a:lnTo>
                    <a:pt x="393" y="933"/>
                  </a:lnTo>
                  <a:lnTo>
                    <a:pt x="393" y="932"/>
                  </a:lnTo>
                  <a:lnTo>
                    <a:pt x="393" y="930"/>
                  </a:lnTo>
                  <a:lnTo>
                    <a:pt x="394" y="930"/>
                  </a:lnTo>
                  <a:lnTo>
                    <a:pt x="396" y="928"/>
                  </a:lnTo>
                  <a:lnTo>
                    <a:pt x="396" y="927"/>
                  </a:lnTo>
                  <a:lnTo>
                    <a:pt x="398" y="927"/>
                  </a:lnTo>
                  <a:lnTo>
                    <a:pt x="399" y="927"/>
                  </a:lnTo>
                  <a:lnTo>
                    <a:pt x="401" y="927"/>
                  </a:lnTo>
                  <a:lnTo>
                    <a:pt x="401" y="925"/>
                  </a:lnTo>
                  <a:lnTo>
                    <a:pt x="403" y="925"/>
                  </a:lnTo>
                  <a:lnTo>
                    <a:pt x="403" y="923"/>
                  </a:lnTo>
                  <a:lnTo>
                    <a:pt x="404" y="923"/>
                  </a:lnTo>
                  <a:lnTo>
                    <a:pt x="406" y="923"/>
                  </a:lnTo>
                  <a:lnTo>
                    <a:pt x="408" y="923"/>
                  </a:lnTo>
                  <a:lnTo>
                    <a:pt x="409" y="923"/>
                  </a:lnTo>
                  <a:lnTo>
                    <a:pt x="411" y="923"/>
                  </a:lnTo>
                  <a:lnTo>
                    <a:pt x="413" y="923"/>
                  </a:lnTo>
                  <a:lnTo>
                    <a:pt x="413" y="922"/>
                  </a:lnTo>
                  <a:lnTo>
                    <a:pt x="414" y="922"/>
                  </a:lnTo>
                  <a:lnTo>
                    <a:pt x="416" y="922"/>
                  </a:lnTo>
                  <a:lnTo>
                    <a:pt x="416" y="920"/>
                  </a:lnTo>
                  <a:lnTo>
                    <a:pt x="418" y="920"/>
                  </a:lnTo>
                  <a:lnTo>
                    <a:pt x="419" y="920"/>
                  </a:lnTo>
                  <a:lnTo>
                    <a:pt x="419" y="918"/>
                  </a:lnTo>
                  <a:lnTo>
                    <a:pt x="421" y="918"/>
                  </a:lnTo>
                  <a:lnTo>
                    <a:pt x="421" y="917"/>
                  </a:lnTo>
                  <a:lnTo>
                    <a:pt x="421" y="915"/>
                  </a:lnTo>
                  <a:lnTo>
                    <a:pt x="421" y="913"/>
                  </a:lnTo>
                  <a:lnTo>
                    <a:pt x="423" y="913"/>
                  </a:lnTo>
                  <a:lnTo>
                    <a:pt x="423" y="912"/>
                  </a:lnTo>
                  <a:lnTo>
                    <a:pt x="423" y="910"/>
                  </a:lnTo>
                  <a:lnTo>
                    <a:pt x="424" y="910"/>
                  </a:lnTo>
                  <a:lnTo>
                    <a:pt x="424" y="909"/>
                  </a:lnTo>
                  <a:lnTo>
                    <a:pt x="423" y="909"/>
                  </a:lnTo>
                  <a:lnTo>
                    <a:pt x="423" y="907"/>
                  </a:lnTo>
                  <a:lnTo>
                    <a:pt x="423" y="905"/>
                  </a:lnTo>
                  <a:lnTo>
                    <a:pt x="423" y="904"/>
                  </a:lnTo>
                  <a:lnTo>
                    <a:pt x="423" y="902"/>
                  </a:lnTo>
                  <a:lnTo>
                    <a:pt x="423" y="900"/>
                  </a:lnTo>
                  <a:lnTo>
                    <a:pt x="424" y="900"/>
                  </a:lnTo>
                  <a:lnTo>
                    <a:pt x="424" y="899"/>
                  </a:lnTo>
                  <a:lnTo>
                    <a:pt x="424" y="897"/>
                  </a:lnTo>
                  <a:lnTo>
                    <a:pt x="426" y="895"/>
                  </a:lnTo>
                  <a:lnTo>
                    <a:pt x="427" y="895"/>
                  </a:lnTo>
                  <a:lnTo>
                    <a:pt x="426" y="895"/>
                  </a:lnTo>
                  <a:lnTo>
                    <a:pt x="424" y="895"/>
                  </a:lnTo>
                  <a:lnTo>
                    <a:pt x="423" y="894"/>
                  </a:lnTo>
                  <a:lnTo>
                    <a:pt x="421" y="894"/>
                  </a:lnTo>
                  <a:lnTo>
                    <a:pt x="419" y="894"/>
                  </a:lnTo>
                  <a:lnTo>
                    <a:pt x="418" y="894"/>
                  </a:lnTo>
                  <a:lnTo>
                    <a:pt x="416" y="894"/>
                  </a:lnTo>
                  <a:lnTo>
                    <a:pt x="414" y="894"/>
                  </a:lnTo>
                  <a:lnTo>
                    <a:pt x="413" y="894"/>
                  </a:lnTo>
                  <a:lnTo>
                    <a:pt x="411" y="894"/>
                  </a:lnTo>
                  <a:lnTo>
                    <a:pt x="409" y="894"/>
                  </a:lnTo>
                  <a:lnTo>
                    <a:pt x="408" y="894"/>
                  </a:lnTo>
                  <a:lnTo>
                    <a:pt x="406" y="894"/>
                  </a:lnTo>
                  <a:lnTo>
                    <a:pt x="404" y="894"/>
                  </a:lnTo>
                  <a:lnTo>
                    <a:pt x="403" y="894"/>
                  </a:lnTo>
                  <a:lnTo>
                    <a:pt x="401" y="894"/>
                  </a:lnTo>
                  <a:lnTo>
                    <a:pt x="399" y="894"/>
                  </a:lnTo>
                  <a:lnTo>
                    <a:pt x="399" y="895"/>
                  </a:lnTo>
                  <a:lnTo>
                    <a:pt x="398" y="895"/>
                  </a:lnTo>
                  <a:lnTo>
                    <a:pt x="396" y="895"/>
                  </a:lnTo>
                  <a:lnTo>
                    <a:pt x="394" y="895"/>
                  </a:lnTo>
                  <a:lnTo>
                    <a:pt x="393" y="895"/>
                  </a:lnTo>
                  <a:lnTo>
                    <a:pt x="391" y="897"/>
                  </a:lnTo>
                  <a:lnTo>
                    <a:pt x="390" y="895"/>
                  </a:lnTo>
                  <a:lnTo>
                    <a:pt x="390" y="897"/>
                  </a:lnTo>
                  <a:lnTo>
                    <a:pt x="388" y="897"/>
                  </a:lnTo>
                  <a:lnTo>
                    <a:pt x="386" y="897"/>
                  </a:lnTo>
                  <a:lnTo>
                    <a:pt x="385" y="897"/>
                  </a:lnTo>
                  <a:lnTo>
                    <a:pt x="383" y="897"/>
                  </a:lnTo>
                  <a:lnTo>
                    <a:pt x="381" y="897"/>
                  </a:lnTo>
                  <a:lnTo>
                    <a:pt x="380" y="895"/>
                  </a:lnTo>
                  <a:lnTo>
                    <a:pt x="380" y="897"/>
                  </a:lnTo>
                  <a:lnTo>
                    <a:pt x="378" y="897"/>
                  </a:lnTo>
                  <a:lnTo>
                    <a:pt x="376" y="897"/>
                  </a:lnTo>
                  <a:lnTo>
                    <a:pt x="375" y="897"/>
                  </a:lnTo>
                  <a:lnTo>
                    <a:pt x="373" y="897"/>
                  </a:lnTo>
                  <a:lnTo>
                    <a:pt x="373" y="899"/>
                  </a:lnTo>
                  <a:lnTo>
                    <a:pt x="371" y="899"/>
                  </a:lnTo>
                  <a:lnTo>
                    <a:pt x="370" y="899"/>
                  </a:lnTo>
                  <a:lnTo>
                    <a:pt x="368" y="900"/>
                  </a:lnTo>
                  <a:lnTo>
                    <a:pt x="368" y="902"/>
                  </a:lnTo>
                  <a:lnTo>
                    <a:pt x="366" y="902"/>
                  </a:lnTo>
                  <a:lnTo>
                    <a:pt x="365" y="902"/>
                  </a:lnTo>
                  <a:lnTo>
                    <a:pt x="365" y="904"/>
                  </a:lnTo>
                  <a:lnTo>
                    <a:pt x="365" y="905"/>
                  </a:lnTo>
                  <a:lnTo>
                    <a:pt x="365" y="907"/>
                  </a:lnTo>
                  <a:lnTo>
                    <a:pt x="363" y="909"/>
                  </a:lnTo>
                  <a:lnTo>
                    <a:pt x="361" y="909"/>
                  </a:lnTo>
                  <a:lnTo>
                    <a:pt x="361" y="910"/>
                  </a:lnTo>
                  <a:lnTo>
                    <a:pt x="361" y="912"/>
                  </a:lnTo>
                  <a:lnTo>
                    <a:pt x="360" y="912"/>
                  </a:lnTo>
                  <a:lnTo>
                    <a:pt x="358" y="912"/>
                  </a:lnTo>
                  <a:lnTo>
                    <a:pt x="357" y="913"/>
                  </a:lnTo>
                  <a:lnTo>
                    <a:pt x="355" y="913"/>
                  </a:lnTo>
                  <a:lnTo>
                    <a:pt x="355" y="915"/>
                  </a:lnTo>
                  <a:lnTo>
                    <a:pt x="353" y="915"/>
                  </a:lnTo>
                  <a:lnTo>
                    <a:pt x="352" y="915"/>
                  </a:lnTo>
                  <a:lnTo>
                    <a:pt x="350" y="915"/>
                  </a:lnTo>
                  <a:lnTo>
                    <a:pt x="350" y="913"/>
                  </a:lnTo>
                  <a:lnTo>
                    <a:pt x="348" y="913"/>
                  </a:lnTo>
                  <a:lnTo>
                    <a:pt x="350" y="913"/>
                  </a:lnTo>
                  <a:lnTo>
                    <a:pt x="348" y="913"/>
                  </a:lnTo>
                  <a:lnTo>
                    <a:pt x="348" y="912"/>
                  </a:lnTo>
                  <a:lnTo>
                    <a:pt x="347" y="912"/>
                  </a:lnTo>
                  <a:lnTo>
                    <a:pt x="345" y="910"/>
                  </a:lnTo>
                  <a:lnTo>
                    <a:pt x="345" y="909"/>
                  </a:lnTo>
                  <a:lnTo>
                    <a:pt x="343" y="907"/>
                  </a:lnTo>
                  <a:lnTo>
                    <a:pt x="345" y="907"/>
                  </a:lnTo>
                  <a:lnTo>
                    <a:pt x="345" y="905"/>
                  </a:lnTo>
                  <a:lnTo>
                    <a:pt x="345" y="904"/>
                  </a:lnTo>
                  <a:lnTo>
                    <a:pt x="345" y="902"/>
                  </a:lnTo>
                  <a:lnTo>
                    <a:pt x="345" y="900"/>
                  </a:lnTo>
                  <a:lnTo>
                    <a:pt x="343" y="900"/>
                  </a:lnTo>
                  <a:lnTo>
                    <a:pt x="343" y="899"/>
                  </a:lnTo>
                  <a:lnTo>
                    <a:pt x="343" y="897"/>
                  </a:lnTo>
                  <a:lnTo>
                    <a:pt x="345" y="897"/>
                  </a:lnTo>
                  <a:lnTo>
                    <a:pt x="345" y="895"/>
                  </a:lnTo>
                  <a:lnTo>
                    <a:pt x="347" y="895"/>
                  </a:lnTo>
                  <a:lnTo>
                    <a:pt x="348" y="895"/>
                  </a:lnTo>
                  <a:lnTo>
                    <a:pt x="350" y="895"/>
                  </a:lnTo>
                  <a:lnTo>
                    <a:pt x="350" y="894"/>
                  </a:lnTo>
                  <a:lnTo>
                    <a:pt x="352" y="894"/>
                  </a:lnTo>
                  <a:lnTo>
                    <a:pt x="353" y="894"/>
                  </a:lnTo>
                  <a:lnTo>
                    <a:pt x="353" y="892"/>
                  </a:lnTo>
                  <a:lnTo>
                    <a:pt x="355" y="892"/>
                  </a:lnTo>
                  <a:lnTo>
                    <a:pt x="355" y="890"/>
                  </a:lnTo>
                  <a:lnTo>
                    <a:pt x="357" y="890"/>
                  </a:lnTo>
                  <a:lnTo>
                    <a:pt x="357" y="889"/>
                  </a:lnTo>
                  <a:lnTo>
                    <a:pt x="355" y="889"/>
                  </a:lnTo>
                  <a:lnTo>
                    <a:pt x="355" y="887"/>
                  </a:lnTo>
                  <a:lnTo>
                    <a:pt x="355" y="885"/>
                  </a:lnTo>
                  <a:lnTo>
                    <a:pt x="357" y="885"/>
                  </a:lnTo>
                  <a:lnTo>
                    <a:pt x="357" y="884"/>
                  </a:lnTo>
                  <a:lnTo>
                    <a:pt x="355" y="884"/>
                  </a:lnTo>
                  <a:lnTo>
                    <a:pt x="355" y="882"/>
                  </a:lnTo>
                  <a:lnTo>
                    <a:pt x="355" y="880"/>
                  </a:lnTo>
                  <a:lnTo>
                    <a:pt x="353" y="880"/>
                  </a:lnTo>
                  <a:lnTo>
                    <a:pt x="353" y="879"/>
                  </a:lnTo>
                  <a:lnTo>
                    <a:pt x="355" y="879"/>
                  </a:lnTo>
                  <a:lnTo>
                    <a:pt x="353" y="877"/>
                  </a:lnTo>
                  <a:lnTo>
                    <a:pt x="353" y="876"/>
                  </a:lnTo>
                  <a:lnTo>
                    <a:pt x="352" y="874"/>
                  </a:lnTo>
                  <a:lnTo>
                    <a:pt x="352" y="872"/>
                  </a:lnTo>
                  <a:lnTo>
                    <a:pt x="352" y="871"/>
                  </a:lnTo>
                  <a:lnTo>
                    <a:pt x="352" y="869"/>
                  </a:lnTo>
                  <a:lnTo>
                    <a:pt x="352" y="867"/>
                  </a:lnTo>
                  <a:lnTo>
                    <a:pt x="350" y="867"/>
                  </a:lnTo>
                  <a:lnTo>
                    <a:pt x="350" y="866"/>
                  </a:lnTo>
                  <a:lnTo>
                    <a:pt x="350" y="864"/>
                  </a:lnTo>
                  <a:lnTo>
                    <a:pt x="348" y="862"/>
                  </a:lnTo>
                  <a:lnTo>
                    <a:pt x="348" y="861"/>
                  </a:lnTo>
                  <a:lnTo>
                    <a:pt x="347" y="861"/>
                  </a:lnTo>
                  <a:lnTo>
                    <a:pt x="345" y="859"/>
                  </a:lnTo>
                  <a:lnTo>
                    <a:pt x="343" y="857"/>
                  </a:lnTo>
                  <a:lnTo>
                    <a:pt x="342" y="856"/>
                  </a:lnTo>
                  <a:lnTo>
                    <a:pt x="340" y="854"/>
                  </a:lnTo>
                  <a:lnTo>
                    <a:pt x="338" y="854"/>
                  </a:lnTo>
                  <a:lnTo>
                    <a:pt x="337" y="852"/>
                  </a:lnTo>
                  <a:lnTo>
                    <a:pt x="335" y="852"/>
                  </a:lnTo>
                  <a:lnTo>
                    <a:pt x="335" y="851"/>
                  </a:lnTo>
                  <a:lnTo>
                    <a:pt x="333" y="851"/>
                  </a:lnTo>
                  <a:lnTo>
                    <a:pt x="333" y="849"/>
                  </a:lnTo>
                  <a:lnTo>
                    <a:pt x="335" y="847"/>
                  </a:lnTo>
                  <a:lnTo>
                    <a:pt x="337" y="847"/>
                  </a:lnTo>
                  <a:lnTo>
                    <a:pt x="338" y="846"/>
                  </a:lnTo>
                  <a:lnTo>
                    <a:pt x="338" y="844"/>
                  </a:lnTo>
                  <a:lnTo>
                    <a:pt x="340" y="844"/>
                  </a:lnTo>
                  <a:lnTo>
                    <a:pt x="342" y="843"/>
                  </a:lnTo>
                  <a:lnTo>
                    <a:pt x="335" y="843"/>
                  </a:lnTo>
                  <a:lnTo>
                    <a:pt x="333" y="839"/>
                  </a:lnTo>
                  <a:lnTo>
                    <a:pt x="333" y="838"/>
                  </a:lnTo>
                  <a:lnTo>
                    <a:pt x="333" y="836"/>
                  </a:lnTo>
                  <a:lnTo>
                    <a:pt x="332" y="833"/>
                  </a:lnTo>
                  <a:lnTo>
                    <a:pt x="332" y="831"/>
                  </a:lnTo>
                  <a:lnTo>
                    <a:pt x="332" y="829"/>
                  </a:lnTo>
                  <a:lnTo>
                    <a:pt x="330" y="828"/>
                  </a:lnTo>
                  <a:lnTo>
                    <a:pt x="330" y="826"/>
                  </a:lnTo>
                  <a:lnTo>
                    <a:pt x="329" y="824"/>
                  </a:lnTo>
                  <a:lnTo>
                    <a:pt x="329" y="823"/>
                  </a:lnTo>
                  <a:lnTo>
                    <a:pt x="327" y="821"/>
                  </a:lnTo>
                  <a:lnTo>
                    <a:pt x="325" y="821"/>
                  </a:lnTo>
                  <a:lnTo>
                    <a:pt x="324" y="821"/>
                  </a:lnTo>
                  <a:lnTo>
                    <a:pt x="322" y="819"/>
                  </a:lnTo>
                  <a:lnTo>
                    <a:pt x="320" y="818"/>
                  </a:lnTo>
                  <a:lnTo>
                    <a:pt x="320" y="816"/>
                  </a:lnTo>
                  <a:lnTo>
                    <a:pt x="319" y="814"/>
                  </a:lnTo>
                  <a:lnTo>
                    <a:pt x="319" y="813"/>
                  </a:lnTo>
                  <a:lnTo>
                    <a:pt x="319" y="811"/>
                  </a:lnTo>
                  <a:lnTo>
                    <a:pt x="319" y="810"/>
                  </a:lnTo>
                  <a:lnTo>
                    <a:pt x="319" y="808"/>
                  </a:lnTo>
                  <a:lnTo>
                    <a:pt x="317" y="806"/>
                  </a:lnTo>
                  <a:lnTo>
                    <a:pt x="315" y="805"/>
                  </a:lnTo>
                  <a:lnTo>
                    <a:pt x="315" y="803"/>
                  </a:lnTo>
                  <a:lnTo>
                    <a:pt x="314" y="801"/>
                  </a:lnTo>
                  <a:lnTo>
                    <a:pt x="312" y="800"/>
                  </a:lnTo>
                  <a:lnTo>
                    <a:pt x="312" y="798"/>
                  </a:lnTo>
                  <a:lnTo>
                    <a:pt x="312" y="796"/>
                  </a:lnTo>
                  <a:lnTo>
                    <a:pt x="314" y="795"/>
                  </a:lnTo>
                  <a:lnTo>
                    <a:pt x="314" y="793"/>
                  </a:lnTo>
                  <a:lnTo>
                    <a:pt x="312" y="791"/>
                  </a:lnTo>
                  <a:lnTo>
                    <a:pt x="310" y="790"/>
                  </a:lnTo>
                  <a:lnTo>
                    <a:pt x="309" y="788"/>
                  </a:lnTo>
                  <a:lnTo>
                    <a:pt x="309" y="786"/>
                  </a:lnTo>
                  <a:lnTo>
                    <a:pt x="307" y="786"/>
                  </a:lnTo>
                  <a:lnTo>
                    <a:pt x="307" y="785"/>
                  </a:lnTo>
                  <a:lnTo>
                    <a:pt x="307" y="783"/>
                  </a:lnTo>
                  <a:lnTo>
                    <a:pt x="307" y="782"/>
                  </a:lnTo>
                  <a:lnTo>
                    <a:pt x="307" y="780"/>
                  </a:lnTo>
                  <a:lnTo>
                    <a:pt x="305" y="778"/>
                  </a:lnTo>
                  <a:lnTo>
                    <a:pt x="305" y="777"/>
                  </a:lnTo>
                  <a:lnTo>
                    <a:pt x="304" y="775"/>
                  </a:lnTo>
                  <a:lnTo>
                    <a:pt x="304" y="773"/>
                  </a:lnTo>
                  <a:lnTo>
                    <a:pt x="302" y="772"/>
                  </a:lnTo>
                  <a:lnTo>
                    <a:pt x="300" y="770"/>
                  </a:lnTo>
                  <a:lnTo>
                    <a:pt x="300" y="768"/>
                  </a:lnTo>
                  <a:lnTo>
                    <a:pt x="299" y="767"/>
                  </a:lnTo>
                  <a:lnTo>
                    <a:pt x="297" y="765"/>
                  </a:lnTo>
                  <a:lnTo>
                    <a:pt x="297" y="763"/>
                  </a:lnTo>
                  <a:lnTo>
                    <a:pt x="296" y="762"/>
                  </a:lnTo>
                  <a:lnTo>
                    <a:pt x="294" y="760"/>
                  </a:lnTo>
                  <a:lnTo>
                    <a:pt x="294" y="758"/>
                  </a:lnTo>
                  <a:lnTo>
                    <a:pt x="292" y="758"/>
                  </a:lnTo>
                  <a:lnTo>
                    <a:pt x="291" y="757"/>
                  </a:lnTo>
                  <a:lnTo>
                    <a:pt x="289" y="755"/>
                  </a:lnTo>
                  <a:lnTo>
                    <a:pt x="287" y="755"/>
                  </a:lnTo>
                  <a:lnTo>
                    <a:pt x="286" y="755"/>
                  </a:lnTo>
                  <a:lnTo>
                    <a:pt x="284" y="753"/>
                  </a:lnTo>
                  <a:lnTo>
                    <a:pt x="284" y="752"/>
                  </a:lnTo>
                  <a:lnTo>
                    <a:pt x="284" y="750"/>
                  </a:lnTo>
                  <a:lnTo>
                    <a:pt x="284" y="749"/>
                  </a:lnTo>
                  <a:lnTo>
                    <a:pt x="282" y="747"/>
                  </a:lnTo>
                  <a:lnTo>
                    <a:pt x="281" y="745"/>
                  </a:lnTo>
                  <a:lnTo>
                    <a:pt x="281" y="744"/>
                  </a:lnTo>
                  <a:lnTo>
                    <a:pt x="282" y="742"/>
                  </a:lnTo>
                  <a:lnTo>
                    <a:pt x="282" y="740"/>
                  </a:lnTo>
                  <a:lnTo>
                    <a:pt x="281" y="739"/>
                  </a:lnTo>
                  <a:lnTo>
                    <a:pt x="279" y="739"/>
                  </a:lnTo>
                  <a:lnTo>
                    <a:pt x="277" y="737"/>
                  </a:lnTo>
                  <a:lnTo>
                    <a:pt x="277" y="734"/>
                  </a:lnTo>
                  <a:lnTo>
                    <a:pt x="276" y="734"/>
                  </a:lnTo>
                  <a:lnTo>
                    <a:pt x="276" y="730"/>
                  </a:lnTo>
                  <a:lnTo>
                    <a:pt x="274" y="729"/>
                  </a:lnTo>
                  <a:lnTo>
                    <a:pt x="272" y="727"/>
                  </a:lnTo>
                  <a:lnTo>
                    <a:pt x="272" y="725"/>
                  </a:lnTo>
                  <a:lnTo>
                    <a:pt x="272" y="724"/>
                  </a:lnTo>
                  <a:lnTo>
                    <a:pt x="271" y="722"/>
                  </a:lnTo>
                  <a:lnTo>
                    <a:pt x="271" y="720"/>
                  </a:lnTo>
                  <a:lnTo>
                    <a:pt x="269" y="719"/>
                  </a:lnTo>
                  <a:lnTo>
                    <a:pt x="269" y="717"/>
                  </a:lnTo>
                  <a:lnTo>
                    <a:pt x="267" y="716"/>
                  </a:lnTo>
                  <a:lnTo>
                    <a:pt x="266" y="716"/>
                  </a:lnTo>
                  <a:lnTo>
                    <a:pt x="264" y="717"/>
                  </a:lnTo>
                  <a:lnTo>
                    <a:pt x="259" y="716"/>
                  </a:lnTo>
                  <a:lnTo>
                    <a:pt x="259" y="714"/>
                  </a:lnTo>
                  <a:lnTo>
                    <a:pt x="258" y="712"/>
                  </a:lnTo>
                  <a:lnTo>
                    <a:pt x="256" y="709"/>
                  </a:lnTo>
                  <a:lnTo>
                    <a:pt x="254" y="709"/>
                  </a:lnTo>
                  <a:lnTo>
                    <a:pt x="254" y="707"/>
                  </a:lnTo>
                  <a:lnTo>
                    <a:pt x="254" y="706"/>
                  </a:lnTo>
                  <a:lnTo>
                    <a:pt x="254" y="704"/>
                  </a:lnTo>
                  <a:lnTo>
                    <a:pt x="254" y="702"/>
                  </a:lnTo>
                  <a:lnTo>
                    <a:pt x="254" y="699"/>
                  </a:lnTo>
                  <a:lnTo>
                    <a:pt x="256" y="697"/>
                  </a:lnTo>
                  <a:lnTo>
                    <a:pt x="258" y="696"/>
                  </a:lnTo>
                  <a:lnTo>
                    <a:pt x="258" y="692"/>
                  </a:lnTo>
                  <a:lnTo>
                    <a:pt x="254" y="691"/>
                  </a:lnTo>
                  <a:lnTo>
                    <a:pt x="253" y="691"/>
                  </a:lnTo>
                  <a:lnTo>
                    <a:pt x="251" y="691"/>
                  </a:lnTo>
                  <a:lnTo>
                    <a:pt x="249" y="691"/>
                  </a:lnTo>
                  <a:lnTo>
                    <a:pt x="248" y="692"/>
                  </a:lnTo>
                  <a:lnTo>
                    <a:pt x="246" y="692"/>
                  </a:lnTo>
                  <a:lnTo>
                    <a:pt x="244" y="692"/>
                  </a:lnTo>
                  <a:lnTo>
                    <a:pt x="243" y="692"/>
                  </a:lnTo>
                  <a:lnTo>
                    <a:pt x="241" y="692"/>
                  </a:lnTo>
                  <a:lnTo>
                    <a:pt x="239" y="692"/>
                  </a:lnTo>
                  <a:lnTo>
                    <a:pt x="238" y="692"/>
                  </a:lnTo>
                  <a:lnTo>
                    <a:pt x="236" y="692"/>
                  </a:lnTo>
                  <a:lnTo>
                    <a:pt x="236" y="691"/>
                  </a:lnTo>
                  <a:lnTo>
                    <a:pt x="234" y="691"/>
                  </a:lnTo>
                  <a:lnTo>
                    <a:pt x="236" y="684"/>
                  </a:lnTo>
                  <a:lnTo>
                    <a:pt x="238" y="676"/>
                  </a:lnTo>
                  <a:lnTo>
                    <a:pt x="233" y="668"/>
                  </a:lnTo>
                  <a:lnTo>
                    <a:pt x="230" y="661"/>
                  </a:lnTo>
                  <a:lnTo>
                    <a:pt x="221" y="651"/>
                  </a:lnTo>
                  <a:lnTo>
                    <a:pt x="226" y="650"/>
                  </a:lnTo>
                  <a:lnTo>
                    <a:pt x="234" y="645"/>
                  </a:lnTo>
                  <a:lnTo>
                    <a:pt x="241" y="638"/>
                  </a:lnTo>
                  <a:lnTo>
                    <a:pt x="244" y="628"/>
                  </a:lnTo>
                  <a:lnTo>
                    <a:pt x="246" y="618"/>
                  </a:lnTo>
                  <a:lnTo>
                    <a:pt x="251" y="610"/>
                  </a:lnTo>
                  <a:lnTo>
                    <a:pt x="261" y="605"/>
                  </a:lnTo>
                  <a:lnTo>
                    <a:pt x="272" y="603"/>
                  </a:lnTo>
                  <a:lnTo>
                    <a:pt x="286" y="603"/>
                  </a:lnTo>
                  <a:lnTo>
                    <a:pt x="297" y="605"/>
                  </a:lnTo>
                  <a:lnTo>
                    <a:pt x="307" y="608"/>
                  </a:lnTo>
                  <a:lnTo>
                    <a:pt x="319" y="610"/>
                  </a:lnTo>
                  <a:lnTo>
                    <a:pt x="332" y="610"/>
                  </a:lnTo>
                  <a:lnTo>
                    <a:pt x="340" y="607"/>
                  </a:lnTo>
                  <a:lnTo>
                    <a:pt x="345" y="598"/>
                  </a:lnTo>
                  <a:lnTo>
                    <a:pt x="348" y="588"/>
                  </a:lnTo>
                  <a:lnTo>
                    <a:pt x="350" y="577"/>
                  </a:lnTo>
                  <a:lnTo>
                    <a:pt x="357" y="570"/>
                  </a:lnTo>
                  <a:lnTo>
                    <a:pt x="365" y="565"/>
                  </a:lnTo>
                  <a:lnTo>
                    <a:pt x="375" y="562"/>
                  </a:lnTo>
                  <a:lnTo>
                    <a:pt x="386" y="559"/>
                  </a:lnTo>
                  <a:lnTo>
                    <a:pt x="396" y="555"/>
                  </a:lnTo>
                  <a:lnTo>
                    <a:pt x="404" y="551"/>
                  </a:lnTo>
                  <a:lnTo>
                    <a:pt x="408" y="539"/>
                  </a:lnTo>
                  <a:lnTo>
                    <a:pt x="406" y="527"/>
                  </a:lnTo>
                  <a:lnTo>
                    <a:pt x="404" y="514"/>
                  </a:lnTo>
                  <a:lnTo>
                    <a:pt x="406" y="503"/>
                  </a:lnTo>
                  <a:lnTo>
                    <a:pt x="411" y="494"/>
                  </a:lnTo>
                  <a:lnTo>
                    <a:pt x="418" y="488"/>
                  </a:lnTo>
                  <a:lnTo>
                    <a:pt x="423" y="480"/>
                  </a:lnTo>
                  <a:lnTo>
                    <a:pt x="426" y="470"/>
                  </a:lnTo>
                  <a:lnTo>
                    <a:pt x="426" y="457"/>
                  </a:lnTo>
                  <a:lnTo>
                    <a:pt x="424" y="443"/>
                  </a:lnTo>
                  <a:lnTo>
                    <a:pt x="426" y="433"/>
                  </a:lnTo>
                  <a:lnTo>
                    <a:pt x="431" y="425"/>
                  </a:lnTo>
                  <a:lnTo>
                    <a:pt x="439" y="420"/>
                  </a:lnTo>
                  <a:lnTo>
                    <a:pt x="449" y="415"/>
                  </a:lnTo>
                  <a:lnTo>
                    <a:pt x="457" y="412"/>
                  </a:lnTo>
                  <a:lnTo>
                    <a:pt x="469" y="409"/>
                  </a:lnTo>
                  <a:lnTo>
                    <a:pt x="480" y="407"/>
                  </a:lnTo>
                  <a:lnTo>
                    <a:pt x="492" y="409"/>
                  </a:lnTo>
                  <a:lnTo>
                    <a:pt x="503" y="409"/>
                  </a:lnTo>
                  <a:lnTo>
                    <a:pt x="517" y="409"/>
                  </a:lnTo>
                  <a:lnTo>
                    <a:pt x="523" y="402"/>
                  </a:lnTo>
                  <a:lnTo>
                    <a:pt x="528" y="394"/>
                  </a:lnTo>
                  <a:lnTo>
                    <a:pt x="531" y="384"/>
                  </a:lnTo>
                  <a:lnTo>
                    <a:pt x="538" y="377"/>
                  </a:lnTo>
                  <a:lnTo>
                    <a:pt x="546" y="372"/>
                  </a:lnTo>
                  <a:lnTo>
                    <a:pt x="553" y="364"/>
                  </a:lnTo>
                  <a:lnTo>
                    <a:pt x="556" y="356"/>
                  </a:lnTo>
                  <a:lnTo>
                    <a:pt x="559" y="346"/>
                  </a:lnTo>
                  <a:lnTo>
                    <a:pt x="563" y="338"/>
                  </a:lnTo>
                  <a:lnTo>
                    <a:pt x="569" y="331"/>
                  </a:lnTo>
                  <a:lnTo>
                    <a:pt x="579" y="326"/>
                  </a:lnTo>
                  <a:lnTo>
                    <a:pt x="589" y="323"/>
                  </a:lnTo>
                  <a:lnTo>
                    <a:pt x="597" y="318"/>
                  </a:lnTo>
                  <a:lnTo>
                    <a:pt x="607" y="315"/>
                  </a:lnTo>
                  <a:lnTo>
                    <a:pt x="614" y="308"/>
                  </a:lnTo>
                  <a:lnTo>
                    <a:pt x="620" y="301"/>
                  </a:lnTo>
                  <a:lnTo>
                    <a:pt x="625" y="293"/>
                  </a:lnTo>
                  <a:lnTo>
                    <a:pt x="629" y="283"/>
                  </a:lnTo>
                  <a:lnTo>
                    <a:pt x="632" y="273"/>
                  </a:lnTo>
                  <a:lnTo>
                    <a:pt x="637" y="265"/>
                  </a:lnTo>
                  <a:lnTo>
                    <a:pt x="644" y="259"/>
                  </a:lnTo>
                  <a:lnTo>
                    <a:pt x="650" y="252"/>
                  </a:lnTo>
                  <a:lnTo>
                    <a:pt x="653" y="242"/>
                  </a:lnTo>
                  <a:lnTo>
                    <a:pt x="655" y="231"/>
                  </a:lnTo>
                  <a:lnTo>
                    <a:pt x="658" y="221"/>
                  </a:lnTo>
                  <a:lnTo>
                    <a:pt x="660" y="211"/>
                  </a:lnTo>
                  <a:lnTo>
                    <a:pt x="663" y="199"/>
                  </a:lnTo>
                  <a:lnTo>
                    <a:pt x="667" y="189"/>
                  </a:lnTo>
                  <a:lnTo>
                    <a:pt x="672" y="181"/>
                  </a:lnTo>
                  <a:lnTo>
                    <a:pt x="678" y="174"/>
                  </a:lnTo>
                  <a:lnTo>
                    <a:pt x="683" y="173"/>
                  </a:lnTo>
                  <a:lnTo>
                    <a:pt x="686" y="169"/>
                  </a:lnTo>
                  <a:lnTo>
                    <a:pt x="696" y="166"/>
                  </a:lnTo>
                  <a:lnTo>
                    <a:pt x="706" y="163"/>
                  </a:lnTo>
                  <a:lnTo>
                    <a:pt x="716" y="158"/>
                  </a:lnTo>
                  <a:lnTo>
                    <a:pt x="724" y="155"/>
                  </a:lnTo>
                  <a:lnTo>
                    <a:pt x="734" y="151"/>
                  </a:lnTo>
                  <a:lnTo>
                    <a:pt x="741" y="145"/>
                  </a:lnTo>
                  <a:lnTo>
                    <a:pt x="742" y="135"/>
                  </a:lnTo>
                  <a:lnTo>
                    <a:pt x="741" y="123"/>
                  </a:lnTo>
                  <a:lnTo>
                    <a:pt x="739" y="112"/>
                  </a:lnTo>
                  <a:lnTo>
                    <a:pt x="739" y="99"/>
                  </a:lnTo>
                  <a:lnTo>
                    <a:pt x="741" y="87"/>
                  </a:lnTo>
                  <a:lnTo>
                    <a:pt x="744" y="77"/>
                  </a:lnTo>
                  <a:lnTo>
                    <a:pt x="747" y="69"/>
                  </a:lnTo>
                  <a:lnTo>
                    <a:pt x="754" y="61"/>
                  </a:lnTo>
                  <a:lnTo>
                    <a:pt x="754" y="49"/>
                  </a:lnTo>
                  <a:lnTo>
                    <a:pt x="756" y="36"/>
                  </a:lnTo>
                  <a:lnTo>
                    <a:pt x="757" y="26"/>
                  </a:lnTo>
                  <a:lnTo>
                    <a:pt x="762" y="18"/>
                  </a:lnTo>
                  <a:lnTo>
                    <a:pt x="769" y="11"/>
                  </a:lnTo>
                  <a:lnTo>
                    <a:pt x="779" y="8"/>
                  </a:lnTo>
                  <a:lnTo>
                    <a:pt x="792" y="6"/>
                  </a:lnTo>
                  <a:lnTo>
                    <a:pt x="804" y="8"/>
                  </a:lnTo>
                  <a:lnTo>
                    <a:pt x="815" y="11"/>
                  </a:lnTo>
                  <a:lnTo>
                    <a:pt x="825" y="13"/>
                  </a:lnTo>
                  <a:lnTo>
                    <a:pt x="835" y="16"/>
                  </a:lnTo>
                  <a:lnTo>
                    <a:pt x="843" y="21"/>
                  </a:lnTo>
                  <a:lnTo>
                    <a:pt x="856" y="21"/>
                  </a:lnTo>
                  <a:lnTo>
                    <a:pt x="866" y="24"/>
                  </a:lnTo>
                  <a:lnTo>
                    <a:pt x="878" y="24"/>
                  </a:lnTo>
                  <a:lnTo>
                    <a:pt x="889" y="26"/>
                  </a:lnTo>
                  <a:lnTo>
                    <a:pt x="902" y="24"/>
                  </a:lnTo>
                  <a:lnTo>
                    <a:pt x="911" y="21"/>
                  </a:lnTo>
                  <a:lnTo>
                    <a:pt x="917" y="13"/>
                  </a:lnTo>
                  <a:lnTo>
                    <a:pt x="922" y="6"/>
                  </a:lnTo>
                  <a:lnTo>
                    <a:pt x="929" y="0"/>
                  </a:lnTo>
                  <a:lnTo>
                    <a:pt x="940" y="1"/>
                  </a:lnTo>
                  <a:close/>
                </a:path>
              </a:pathLst>
            </a:custGeom>
            <a:solidFill>
              <a:schemeClr val="accent1"/>
            </a:solidFill>
            <a:ln w="9525">
              <a:solidFill>
                <a:schemeClr val="bg1"/>
              </a:solidFill>
              <a:round/>
              <a:headEnd/>
              <a:tailEnd/>
            </a:ln>
          </p:spPr>
          <p:txBody>
            <a:bodyPr/>
            <a:lstStyle/>
            <a:p>
              <a:endParaRPr lang="en-US"/>
            </a:p>
          </p:txBody>
        </p:sp>
        <p:sp>
          <p:nvSpPr>
            <p:cNvPr id="57359" name="Freeform 9"/>
            <p:cNvSpPr>
              <a:spLocks/>
            </p:cNvSpPr>
            <p:nvPr/>
          </p:nvSpPr>
          <p:spPr bwMode="auto">
            <a:xfrm>
              <a:off x="3047" y="735"/>
              <a:ext cx="1800" cy="2651"/>
            </a:xfrm>
            <a:custGeom>
              <a:avLst/>
              <a:gdLst>
                <a:gd name="T0" fmla="*/ 949 w 1800"/>
                <a:gd name="T1" fmla="*/ 78 h 2651"/>
                <a:gd name="T2" fmla="*/ 1001 w 1800"/>
                <a:gd name="T3" fmla="*/ 218 h 2651"/>
                <a:gd name="T4" fmla="*/ 1076 w 1800"/>
                <a:gd name="T5" fmla="*/ 314 h 2651"/>
                <a:gd name="T6" fmla="*/ 1135 w 1800"/>
                <a:gd name="T7" fmla="*/ 467 h 2651"/>
                <a:gd name="T8" fmla="*/ 1252 w 1800"/>
                <a:gd name="T9" fmla="*/ 569 h 2651"/>
                <a:gd name="T10" fmla="*/ 1509 w 1800"/>
                <a:gd name="T11" fmla="*/ 805 h 2651"/>
                <a:gd name="T12" fmla="*/ 1575 w 1800"/>
                <a:gd name="T13" fmla="*/ 990 h 2651"/>
                <a:gd name="T14" fmla="*/ 1688 w 1800"/>
                <a:gd name="T15" fmla="*/ 1175 h 2651"/>
                <a:gd name="T16" fmla="*/ 1679 w 1800"/>
                <a:gd name="T17" fmla="*/ 1411 h 2651"/>
                <a:gd name="T18" fmla="*/ 1646 w 1800"/>
                <a:gd name="T19" fmla="*/ 1620 h 2651"/>
                <a:gd name="T20" fmla="*/ 1697 w 1800"/>
                <a:gd name="T21" fmla="*/ 1795 h 2651"/>
                <a:gd name="T22" fmla="*/ 1795 w 1800"/>
                <a:gd name="T23" fmla="*/ 1960 h 2651"/>
                <a:gd name="T24" fmla="*/ 1737 w 1800"/>
                <a:gd name="T25" fmla="*/ 2115 h 2651"/>
                <a:gd name="T26" fmla="*/ 1706 w 1800"/>
                <a:gd name="T27" fmla="*/ 2293 h 2651"/>
                <a:gd name="T28" fmla="*/ 1691 w 1800"/>
                <a:gd name="T29" fmla="*/ 2475 h 2651"/>
                <a:gd name="T30" fmla="*/ 1567 w 1800"/>
                <a:gd name="T31" fmla="*/ 2546 h 2651"/>
                <a:gd name="T32" fmla="*/ 1404 w 1800"/>
                <a:gd name="T33" fmla="*/ 2499 h 2651"/>
                <a:gd name="T34" fmla="*/ 1282 w 1800"/>
                <a:gd name="T35" fmla="*/ 2572 h 2651"/>
                <a:gd name="T36" fmla="*/ 1120 w 1800"/>
                <a:gd name="T37" fmla="*/ 2579 h 2651"/>
                <a:gd name="T38" fmla="*/ 978 w 1800"/>
                <a:gd name="T39" fmla="*/ 2508 h 2651"/>
                <a:gd name="T40" fmla="*/ 876 w 1800"/>
                <a:gd name="T41" fmla="*/ 2420 h 2651"/>
                <a:gd name="T42" fmla="*/ 757 w 1800"/>
                <a:gd name="T43" fmla="*/ 2471 h 2651"/>
                <a:gd name="T44" fmla="*/ 591 w 1800"/>
                <a:gd name="T45" fmla="*/ 2504 h 2651"/>
                <a:gd name="T46" fmla="*/ 475 w 1800"/>
                <a:gd name="T47" fmla="*/ 2539 h 2651"/>
                <a:gd name="T48" fmla="*/ 371 w 1800"/>
                <a:gd name="T49" fmla="*/ 2651 h 2651"/>
                <a:gd name="T50" fmla="*/ 230 w 1800"/>
                <a:gd name="T51" fmla="*/ 2582 h 2651"/>
                <a:gd name="T52" fmla="*/ 116 w 1800"/>
                <a:gd name="T53" fmla="*/ 2471 h 2651"/>
                <a:gd name="T54" fmla="*/ 0 w 1800"/>
                <a:gd name="T55" fmla="*/ 2397 h 2651"/>
                <a:gd name="T56" fmla="*/ 7 w 1800"/>
                <a:gd name="T57" fmla="*/ 2377 h 2651"/>
                <a:gd name="T58" fmla="*/ 20 w 1800"/>
                <a:gd name="T59" fmla="*/ 2356 h 2651"/>
                <a:gd name="T60" fmla="*/ 25 w 1800"/>
                <a:gd name="T61" fmla="*/ 2330 h 2651"/>
                <a:gd name="T62" fmla="*/ 33 w 1800"/>
                <a:gd name="T63" fmla="*/ 2305 h 2651"/>
                <a:gd name="T64" fmla="*/ 45 w 1800"/>
                <a:gd name="T65" fmla="*/ 2282 h 2651"/>
                <a:gd name="T66" fmla="*/ 50 w 1800"/>
                <a:gd name="T67" fmla="*/ 2260 h 2651"/>
                <a:gd name="T68" fmla="*/ 56 w 1800"/>
                <a:gd name="T69" fmla="*/ 2231 h 2651"/>
                <a:gd name="T70" fmla="*/ 48 w 1800"/>
                <a:gd name="T71" fmla="*/ 2209 h 2651"/>
                <a:gd name="T72" fmla="*/ 48 w 1800"/>
                <a:gd name="T73" fmla="*/ 2186 h 2651"/>
                <a:gd name="T74" fmla="*/ 43 w 1800"/>
                <a:gd name="T75" fmla="*/ 2161 h 2651"/>
                <a:gd name="T76" fmla="*/ 45 w 1800"/>
                <a:gd name="T77" fmla="*/ 2140 h 2651"/>
                <a:gd name="T78" fmla="*/ 46 w 1800"/>
                <a:gd name="T79" fmla="*/ 2115 h 2651"/>
                <a:gd name="T80" fmla="*/ 63 w 1800"/>
                <a:gd name="T81" fmla="*/ 2102 h 2651"/>
                <a:gd name="T82" fmla="*/ 83 w 1800"/>
                <a:gd name="T83" fmla="*/ 2089 h 2651"/>
                <a:gd name="T84" fmla="*/ 94 w 1800"/>
                <a:gd name="T85" fmla="*/ 2064 h 2651"/>
                <a:gd name="T86" fmla="*/ 111 w 1800"/>
                <a:gd name="T87" fmla="*/ 2042 h 2651"/>
                <a:gd name="T88" fmla="*/ 106 w 1800"/>
                <a:gd name="T89" fmla="*/ 2021 h 2651"/>
                <a:gd name="T90" fmla="*/ 109 w 1800"/>
                <a:gd name="T91" fmla="*/ 1993 h 2651"/>
                <a:gd name="T92" fmla="*/ 114 w 1800"/>
                <a:gd name="T93" fmla="*/ 1963 h 2651"/>
                <a:gd name="T94" fmla="*/ 127 w 1800"/>
                <a:gd name="T95" fmla="*/ 1947 h 2651"/>
                <a:gd name="T96" fmla="*/ 152 w 1800"/>
                <a:gd name="T97" fmla="*/ 1952 h 2651"/>
                <a:gd name="T98" fmla="*/ 150 w 1800"/>
                <a:gd name="T99" fmla="*/ 1937 h 2651"/>
                <a:gd name="T100" fmla="*/ 164 w 1800"/>
                <a:gd name="T101" fmla="*/ 1927 h 2651"/>
                <a:gd name="T102" fmla="*/ 182 w 1800"/>
                <a:gd name="T103" fmla="*/ 1927 h 2651"/>
                <a:gd name="T104" fmla="*/ 177 w 1800"/>
                <a:gd name="T105" fmla="*/ 1940 h 2651"/>
                <a:gd name="T106" fmla="*/ 195 w 1800"/>
                <a:gd name="T107" fmla="*/ 1955 h 2651"/>
                <a:gd name="T108" fmla="*/ 213 w 1800"/>
                <a:gd name="T109" fmla="*/ 1950 h 2651"/>
                <a:gd name="T110" fmla="*/ 223 w 1800"/>
                <a:gd name="T111" fmla="*/ 1952 h 2651"/>
                <a:gd name="T112" fmla="*/ 231 w 1800"/>
                <a:gd name="T113" fmla="*/ 1947 h 2651"/>
                <a:gd name="T114" fmla="*/ 238 w 1800"/>
                <a:gd name="T115" fmla="*/ 1945 h 2651"/>
                <a:gd name="T116" fmla="*/ 256 w 1800"/>
                <a:gd name="T117" fmla="*/ 1945 h 2651"/>
                <a:gd name="T118" fmla="*/ 269 w 1800"/>
                <a:gd name="T119" fmla="*/ 1934 h 26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800" h="2651">
                  <a:moveTo>
                    <a:pt x="940" y="0"/>
                  </a:moveTo>
                  <a:lnTo>
                    <a:pt x="952" y="2"/>
                  </a:lnTo>
                  <a:lnTo>
                    <a:pt x="963" y="0"/>
                  </a:lnTo>
                  <a:lnTo>
                    <a:pt x="975" y="2"/>
                  </a:lnTo>
                  <a:lnTo>
                    <a:pt x="985" y="5"/>
                  </a:lnTo>
                  <a:lnTo>
                    <a:pt x="995" y="8"/>
                  </a:lnTo>
                  <a:lnTo>
                    <a:pt x="1003" y="12"/>
                  </a:lnTo>
                  <a:lnTo>
                    <a:pt x="1005" y="17"/>
                  </a:lnTo>
                  <a:lnTo>
                    <a:pt x="998" y="22"/>
                  </a:lnTo>
                  <a:lnTo>
                    <a:pt x="988" y="25"/>
                  </a:lnTo>
                  <a:lnTo>
                    <a:pt x="980" y="30"/>
                  </a:lnTo>
                  <a:lnTo>
                    <a:pt x="973" y="37"/>
                  </a:lnTo>
                  <a:lnTo>
                    <a:pt x="968" y="45"/>
                  </a:lnTo>
                  <a:lnTo>
                    <a:pt x="963" y="53"/>
                  </a:lnTo>
                  <a:lnTo>
                    <a:pt x="959" y="61"/>
                  </a:lnTo>
                  <a:lnTo>
                    <a:pt x="954" y="69"/>
                  </a:lnTo>
                  <a:lnTo>
                    <a:pt x="949" y="78"/>
                  </a:lnTo>
                  <a:lnTo>
                    <a:pt x="950" y="91"/>
                  </a:lnTo>
                  <a:lnTo>
                    <a:pt x="954" y="101"/>
                  </a:lnTo>
                  <a:lnTo>
                    <a:pt x="959" y="109"/>
                  </a:lnTo>
                  <a:lnTo>
                    <a:pt x="967" y="114"/>
                  </a:lnTo>
                  <a:lnTo>
                    <a:pt x="975" y="119"/>
                  </a:lnTo>
                  <a:lnTo>
                    <a:pt x="983" y="122"/>
                  </a:lnTo>
                  <a:lnTo>
                    <a:pt x="990" y="131"/>
                  </a:lnTo>
                  <a:lnTo>
                    <a:pt x="993" y="139"/>
                  </a:lnTo>
                  <a:lnTo>
                    <a:pt x="993" y="152"/>
                  </a:lnTo>
                  <a:lnTo>
                    <a:pt x="988" y="160"/>
                  </a:lnTo>
                  <a:lnTo>
                    <a:pt x="982" y="168"/>
                  </a:lnTo>
                  <a:lnTo>
                    <a:pt x="978" y="177"/>
                  </a:lnTo>
                  <a:lnTo>
                    <a:pt x="978" y="188"/>
                  </a:lnTo>
                  <a:lnTo>
                    <a:pt x="980" y="200"/>
                  </a:lnTo>
                  <a:lnTo>
                    <a:pt x="985" y="208"/>
                  </a:lnTo>
                  <a:lnTo>
                    <a:pt x="992" y="215"/>
                  </a:lnTo>
                  <a:lnTo>
                    <a:pt x="1001" y="218"/>
                  </a:lnTo>
                  <a:lnTo>
                    <a:pt x="1013" y="215"/>
                  </a:lnTo>
                  <a:lnTo>
                    <a:pt x="1020" y="208"/>
                  </a:lnTo>
                  <a:lnTo>
                    <a:pt x="1026" y="203"/>
                  </a:lnTo>
                  <a:lnTo>
                    <a:pt x="1036" y="198"/>
                  </a:lnTo>
                  <a:lnTo>
                    <a:pt x="1039" y="198"/>
                  </a:lnTo>
                  <a:lnTo>
                    <a:pt x="1049" y="198"/>
                  </a:lnTo>
                  <a:lnTo>
                    <a:pt x="1058" y="203"/>
                  </a:lnTo>
                  <a:lnTo>
                    <a:pt x="1062" y="211"/>
                  </a:lnTo>
                  <a:lnTo>
                    <a:pt x="1066" y="221"/>
                  </a:lnTo>
                  <a:lnTo>
                    <a:pt x="1064" y="234"/>
                  </a:lnTo>
                  <a:lnTo>
                    <a:pt x="1064" y="244"/>
                  </a:lnTo>
                  <a:lnTo>
                    <a:pt x="1066" y="256"/>
                  </a:lnTo>
                  <a:lnTo>
                    <a:pt x="1069" y="267"/>
                  </a:lnTo>
                  <a:lnTo>
                    <a:pt x="1069" y="279"/>
                  </a:lnTo>
                  <a:lnTo>
                    <a:pt x="1072" y="291"/>
                  </a:lnTo>
                  <a:lnTo>
                    <a:pt x="1072" y="304"/>
                  </a:lnTo>
                  <a:lnTo>
                    <a:pt x="1076" y="314"/>
                  </a:lnTo>
                  <a:lnTo>
                    <a:pt x="1079" y="324"/>
                  </a:lnTo>
                  <a:lnTo>
                    <a:pt x="1084" y="333"/>
                  </a:lnTo>
                  <a:lnTo>
                    <a:pt x="1089" y="340"/>
                  </a:lnTo>
                  <a:lnTo>
                    <a:pt x="1095" y="347"/>
                  </a:lnTo>
                  <a:lnTo>
                    <a:pt x="1102" y="353"/>
                  </a:lnTo>
                  <a:lnTo>
                    <a:pt x="1109" y="360"/>
                  </a:lnTo>
                  <a:lnTo>
                    <a:pt x="1112" y="370"/>
                  </a:lnTo>
                  <a:lnTo>
                    <a:pt x="1115" y="380"/>
                  </a:lnTo>
                  <a:lnTo>
                    <a:pt x="1119" y="390"/>
                  </a:lnTo>
                  <a:lnTo>
                    <a:pt x="1123" y="399"/>
                  </a:lnTo>
                  <a:lnTo>
                    <a:pt x="1128" y="408"/>
                  </a:lnTo>
                  <a:lnTo>
                    <a:pt x="1135" y="414"/>
                  </a:lnTo>
                  <a:lnTo>
                    <a:pt x="1140" y="421"/>
                  </a:lnTo>
                  <a:lnTo>
                    <a:pt x="1142" y="434"/>
                  </a:lnTo>
                  <a:lnTo>
                    <a:pt x="1140" y="446"/>
                  </a:lnTo>
                  <a:lnTo>
                    <a:pt x="1137" y="456"/>
                  </a:lnTo>
                  <a:lnTo>
                    <a:pt x="1135" y="467"/>
                  </a:lnTo>
                  <a:lnTo>
                    <a:pt x="1137" y="480"/>
                  </a:lnTo>
                  <a:lnTo>
                    <a:pt x="1140" y="489"/>
                  </a:lnTo>
                  <a:lnTo>
                    <a:pt x="1145" y="497"/>
                  </a:lnTo>
                  <a:lnTo>
                    <a:pt x="1150" y="505"/>
                  </a:lnTo>
                  <a:lnTo>
                    <a:pt x="1153" y="515"/>
                  </a:lnTo>
                  <a:lnTo>
                    <a:pt x="1158" y="525"/>
                  </a:lnTo>
                  <a:lnTo>
                    <a:pt x="1163" y="531"/>
                  </a:lnTo>
                  <a:lnTo>
                    <a:pt x="1170" y="540"/>
                  </a:lnTo>
                  <a:lnTo>
                    <a:pt x="1178" y="543"/>
                  </a:lnTo>
                  <a:lnTo>
                    <a:pt x="1188" y="548"/>
                  </a:lnTo>
                  <a:lnTo>
                    <a:pt x="1196" y="553"/>
                  </a:lnTo>
                  <a:lnTo>
                    <a:pt x="1204" y="556"/>
                  </a:lnTo>
                  <a:lnTo>
                    <a:pt x="1216" y="556"/>
                  </a:lnTo>
                  <a:lnTo>
                    <a:pt x="1227" y="554"/>
                  </a:lnTo>
                  <a:lnTo>
                    <a:pt x="1237" y="558"/>
                  </a:lnTo>
                  <a:lnTo>
                    <a:pt x="1246" y="563"/>
                  </a:lnTo>
                  <a:lnTo>
                    <a:pt x="1252" y="569"/>
                  </a:lnTo>
                  <a:lnTo>
                    <a:pt x="1259" y="578"/>
                  </a:lnTo>
                  <a:lnTo>
                    <a:pt x="1262" y="586"/>
                  </a:lnTo>
                  <a:lnTo>
                    <a:pt x="1267" y="594"/>
                  </a:lnTo>
                  <a:lnTo>
                    <a:pt x="1274" y="602"/>
                  </a:lnTo>
                  <a:lnTo>
                    <a:pt x="1282" y="607"/>
                  </a:lnTo>
                  <a:lnTo>
                    <a:pt x="1288" y="612"/>
                  </a:lnTo>
                  <a:lnTo>
                    <a:pt x="1290" y="614"/>
                  </a:lnTo>
                  <a:lnTo>
                    <a:pt x="1293" y="614"/>
                  </a:lnTo>
                  <a:lnTo>
                    <a:pt x="1305" y="645"/>
                  </a:lnTo>
                  <a:lnTo>
                    <a:pt x="1396" y="640"/>
                  </a:lnTo>
                  <a:lnTo>
                    <a:pt x="1500" y="736"/>
                  </a:lnTo>
                  <a:lnTo>
                    <a:pt x="1501" y="739"/>
                  </a:lnTo>
                  <a:lnTo>
                    <a:pt x="1503" y="752"/>
                  </a:lnTo>
                  <a:lnTo>
                    <a:pt x="1504" y="766"/>
                  </a:lnTo>
                  <a:lnTo>
                    <a:pt x="1506" y="779"/>
                  </a:lnTo>
                  <a:lnTo>
                    <a:pt x="1508" y="792"/>
                  </a:lnTo>
                  <a:lnTo>
                    <a:pt x="1509" y="805"/>
                  </a:lnTo>
                  <a:lnTo>
                    <a:pt x="1511" y="818"/>
                  </a:lnTo>
                  <a:lnTo>
                    <a:pt x="1513" y="832"/>
                  </a:lnTo>
                  <a:lnTo>
                    <a:pt x="1514" y="845"/>
                  </a:lnTo>
                  <a:lnTo>
                    <a:pt x="1516" y="858"/>
                  </a:lnTo>
                  <a:lnTo>
                    <a:pt x="1518" y="871"/>
                  </a:lnTo>
                  <a:lnTo>
                    <a:pt x="1518" y="876"/>
                  </a:lnTo>
                  <a:lnTo>
                    <a:pt x="1519" y="884"/>
                  </a:lnTo>
                  <a:lnTo>
                    <a:pt x="1519" y="898"/>
                  </a:lnTo>
                  <a:lnTo>
                    <a:pt x="1521" y="899"/>
                  </a:lnTo>
                  <a:lnTo>
                    <a:pt x="1529" y="912"/>
                  </a:lnTo>
                  <a:lnTo>
                    <a:pt x="1536" y="926"/>
                  </a:lnTo>
                  <a:lnTo>
                    <a:pt x="1544" y="939"/>
                  </a:lnTo>
                  <a:lnTo>
                    <a:pt x="1552" y="950"/>
                  </a:lnTo>
                  <a:lnTo>
                    <a:pt x="1561" y="965"/>
                  </a:lnTo>
                  <a:lnTo>
                    <a:pt x="1566" y="974"/>
                  </a:lnTo>
                  <a:lnTo>
                    <a:pt x="1569" y="977"/>
                  </a:lnTo>
                  <a:lnTo>
                    <a:pt x="1575" y="990"/>
                  </a:lnTo>
                  <a:lnTo>
                    <a:pt x="1584" y="1003"/>
                  </a:lnTo>
                  <a:lnTo>
                    <a:pt x="1594" y="1016"/>
                  </a:lnTo>
                  <a:lnTo>
                    <a:pt x="1598" y="1030"/>
                  </a:lnTo>
                  <a:lnTo>
                    <a:pt x="1607" y="1041"/>
                  </a:lnTo>
                  <a:lnTo>
                    <a:pt x="1608" y="1043"/>
                  </a:lnTo>
                  <a:lnTo>
                    <a:pt x="1617" y="1056"/>
                  </a:lnTo>
                  <a:lnTo>
                    <a:pt x="1623" y="1069"/>
                  </a:lnTo>
                  <a:lnTo>
                    <a:pt x="1631" y="1082"/>
                  </a:lnTo>
                  <a:lnTo>
                    <a:pt x="1640" y="1096"/>
                  </a:lnTo>
                  <a:lnTo>
                    <a:pt x="1648" y="1109"/>
                  </a:lnTo>
                  <a:lnTo>
                    <a:pt x="1656" y="1122"/>
                  </a:lnTo>
                  <a:lnTo>
                    <a:pt x="1663" y="1134"/>
                  </a:lnTo>
                  <a:lnTo>
                    <a:pt x="1664" y="1137"/>
                  </a:lnTo>
                  <a:lnTo>
                    <a:pt x="1671" y="1148"/>
                  </a:lnTo>
                  <a:lnTo>
                    <a:pt x="1678" y="1157"/>
                  </a:lnTo>
                  <a:lnTo>
                    <a:pt x="1679" y="1160"/>
                  </a:lnTo>
                  <a:lnTo>
                    <a:pt x="1688" y="1175"/>
                  </a:lnTo>
                  <a:lnTo>
                    <a:pt x="1696" y="1186"/>
                  </a:lnTo>
                  <a:lnTo>
                    <a:pt x="1669" y="1213"/>
                  </a:lnTo>
                  <a:lnTo>
                    <a:pt x="1638" y="1244"/>
                  </a:lnTo>
                  <a:lnTo>
                    <a:pt x="1641" y="1252"/>
                  </a:lnTo>
                  <a:lnTo>
                    <a:pt x="1645" y="1266"/>
                  </a:lnTo>
                  <a:lnTo>
                    <a:pt x="1648" y="1279"/>
                  </a:lnTo>
                  <a:lnTo>
                    <a:pt x="1651" y="1292"/>
                  </a:lnTo>
                  <a:lnTo>
                    <a:pt x="1655" y="1305"/>
                  </a:lnTo>
                  <a:lnTo>
                    <a:pt x="1658" y="1318"/>
                  </a:lnTo>
                  <a:lnTo>
                    <a:pt x="1660" y="1331"/>
                  </a:lnTo>
                  <a:lnTo>
                    <a:pt x="1663" y="1345"/>
                  </a:lnTo>
                  <a:lnTo>
                    <a:pt x="1666" y="1358"/>
                  </a:lnTo>
                  <a:lnTo>
                    <a:pt x="1671" y="1371"/>
                  </a:lnTo>
                  <a:lnTo>
                    <a:pt x="1673" y="1384"/>
                  </a:lnTo>
                  <a:lnTo>
                    <a:pt x="1674" y="1386"/>
                  </a:lnTo>
                  <a:lnTo>
                    <a:pt x="1676" y="1397"/>
                  </a:lnTo>
                  <a:lnTo>
                    <a:pt x="1679" y="1411"/>
                  </a:lnTo>
                  <a:lnTo>
                    <a:pt x="1683" y="1424"/>
                  </a:lnTo>
                  <a:lnTo>
                    <a:pt x="1684" y="1437"/>
                  </a:lnTo>
                  <a:lnTo>
                    <a:pt x="1683" y="1447"/>
                  </a:lnTo>
                  <a:lnTo>
                    <a:pt x="1679" y="1460"/>
                  </a:lnTo>
                  <a:lnTo>
                    <a:pt x="1676" y="1473"/>
                  </a:lnTo>
                  <a:lnTo>
                    <a:pt x="1674" y="1483"/>
                  </a:lnTo>
                  <a:lnTo>
                    <a:pt x="1674" y="1487"/>
                  </a:lnTo>
                  <a:lnTo>
                    <a:pt x="1671" y="1500"/>
                  </a:lnTo>
                  <a:lnTo>
                    <a:pt x="1669" y="1513"/>
                  </a:lnTo>
                  <a:lnTo>
                    <a:pt x="1664" y="1526"/>
                  </a:lnTo>
                  <a:lnTo>
                    <a:pt x="1663" y="1539"/>
                  </a:lnTo>
                  <a:lnTo>
                    <a:pt x="1660" y="1553"/>
                  </a:lnTo>
                  <a:lnTo>
                    <a:pt x="1658" y="1566"/>
                  </a:lnTo>
                  <a:lnTo>
                    <a:pt x="1655" y="1579"/>
                  </a:lnTo>
                  <a:lnTo>
                    <a:pt x="1651" y="1592"/>
                  </a:lnTo>
                  <a:lnTo>
                    <a:pt x="1650" y="1605"/>
                  </a:lnTo>
                  <a:lnTo>
                    <a:pt x="1646" y="1620"/>
                  </a:lnTo>
                  <a:lnTo>
                    <a:pt x="1643" y="1633"/>
                  </a:lnTo>
                  <a:lnTo>
                    <a:pt x="1641" y="1645"/>
                  </a:lnTo>
                  <a:lnTo>
                    <a:pt x="1638" y="1656"/>
                  </a:lnTo>
                  <a:lnTo>
                    <a:pt x="1638" y="1660"/>
                  </a:lnTo>
                  <a:lnTo>
                    <a:pt x="1636" y="1673"/>
                  </a:lnTo>
                  <a:lnTo>
                    <a:pt x="1633" y="1686"/>
                  </a:lnTo>
                  <a:lnTo>
                    <a:pt x="1635" y="1688"/>
                  </a:lnTo>
                  <a:lnTo>
                    <a:pt x="1636" y="1689"/>
                  </a:lnTo>
                  <a:lnTo>
                    <a:pt x="1645" y="1703"/>
                  </a:lnTo>
                  <a:lnTo>
                    <a:pt x="1651" y="1716"/>
                  </a:lnTo>
                  <a:lnTo>
                    <a:pt x="1660" y="1729"/>
                  </a:lnTo>
                  <a:lnTo>
                    <a:pt x="1666" y="1742"/>
                  </a:lnTo>
                  <a:lnTo>
                    <a:pt x="1674" y="1754"/>
                  </a:lnTo>
                  <a:lnTo>
                    <a:pt x="1674" y="1755"/>
                  </a:lnTo>
                  <a:lnTo>
                    <a:pt x="1681" y="1769"/>
                  </a:lnTo>
                  <a:lnTo>
                    <a:pt x="1689" y="1782"/>
                  </a:lnTo>
                  <a:lnTo>
                    <a:pt x="1697" y="1795"/>
                  </a:lnTo>
                  <a:lnTo>
                    <a:pt x="1704" y="1808"/>
                  </a:lnTo>
                  <a:lnTo>
                    <a:pt x="1712" y="1821"/>
                  </a:lnTo>
                  <a:lnTo>
                    <a:pt x="1714" y="1821"/>
                  </a:lnTo>
                  <a:lnTo>
                    <a:pt x="1719" y="1833"/>
                  </a:lnTo>
                  <a:lnTo>
                    <a:pt x="1727" y="1848"/>
                  </a:lnTo>
                  <a:lnTo>
                    <a:pt x="1735" y="1859"/>
                  </a:lnTo>
                  <a:lnTo>
                    <a:pt x="1744" y="1873"/>
                  </a:lnTo>
                  <a:lnTo>
                    <a:pt x="1750" y="1886"/>
                  </a:lnTo>
                  <a:lnTo>
                    <a:pt x="1758" y="1899"/>
                  </a:lnTo>
                  <a:lnTo>
                    <a:pt x="1765" y="1912"/>
                  </a:lnTo>
                  <a:lnTo>
                    <a:pt x="1767" y="1919"/>
                  </a:lnTo>
                  <a:lnTo>
                    <a:pt x="1770" y="1924"/>
                  </a:lnTo>
                  <a:lnTo>
                    <a:pt x="1773" y="1929"/>
                  </a:lnTo>
                  <a:lnTo>
                    <a:pt x="1778" y="1935"/>
                  </a:lnTo>
                  <a:lnTo>
                    <a:pt x="1783" y="1944"/>
                  </a:lnTo>
                  <a:lnTo>
                    <a:pt x="1790" y="1952"/>
                  </a:lnTo>
                  <a:lnTo>
                    <a:pt x="1795" y="1960"/>
                  </a:lnTo>
                  <a:lnTo>
                    <a:pt x="1800" y="1968"/>
                  </a:lnTo>
                  <a:lnTo>
                    <a:pt x="1800" y="1981"/>
                  </a:lnTo>
                  <a:lnTo>
                    <a:pt x="1796" y="1993"/>
                  </a:lnTo>
                  <a:lnTo>
                    <a:pt x="1791" y="2001"/>
                  </a:lnTo>
                  <a:lnTo>
                    <a:pt x="1785" y="2009"/>
                  </a:lnTo>
                  <a:lnTo>
                    <a:pt x="1778" y="2014"/>
                  </a:lnTo>
                  <a:lnTo>
                    <a:pt x="1773" y="2021"/>
                  </a:lnTo>
                  <a:lnTo>
                    <a:pt x="1768" y="2029"/>
                  </a:lnTo>
                  <a:lnTo>
                    <a:pt x="1765" y="2038"/>
                  </a:lnTo>
                  <a:lnTo>
                    <a:pt x="1762" y="2049"/>
                  </a:lnTo>
                  <a:lnTo>
                    <a:pt x="1760" y="2061"/>
                  </a:lnTo>
                  <a:lnTo>
                    <a:pt x="1760" y="2072"/>
                  </a:lnTo>
                  <a:lnTo>
                    <a:pt x="1758" y="2085"/>
                  </a:lnTo>
                  <a:lnTo>
                    <a:pt x="1754" y="2094"/>
                  </a:lnTo>
                  <a:lnTo>
                    <a:pt x="1747" y="2099"/>
                  </a:lnTo>
                  <a:lnTo>
                    <a:pt x="1742" y="2107"/>
                  </a:lnTo>
                  <a:lnTo>
                    <a:pt x="1737" y="2115"/>
                  </a:lnTo>
                  <a:lnTo>
                    <a:pt x="1734" y="2127"/>
                  </a:lnTo>
                  <a:lnTo>
                    <a:pt x="1732" y="2137"/>
                  </a:lnTo>
                  <a:lnTo>
                    <a:pt x="1730" y="2148"/>
                  </a:lnTo>
                  <a:lnTo>
                    <a:pt x="1725" y="2156"/>
                  </a:lnTo>
                  <a:lnTo>
                    <a:pt x="1722" y="2166"/>
                  </a:lnTo>
                  <a:lnTo>
                    <a:pt x="1717" y="2174"/>
                  </a:lnTo>
                  <a:lnTo>
                    <a:pt x="1712" y="2183"/>
                  </a:lnTo>
                  <a:lnTo>
                    <a:pt x="1709" y="2193"/>
                  </a:lnTo>
                  <a:lnTo>
                    <a:pt x="1707" y="2204"/>
                  </a:lnTo>
                  <a:lnTo>
                    <a:pt x="1707" y="2217"/>
                  </a:lnTo>
                  <a:lnTo>
                    <a:pt x="1702" y="2226"/>
                  </a:lnTo>
                  <a:lnTo>
                    <a:pt x="1701" y="2237"/>
                  </a:lnTo>
                  <a:lnTo>
                    <a:pt x="1701" y="2250"/>
                  </a:lnTo>
                  <a:lnTo>
                    <a:pt x="1701" y="2260"/>
                  </a:lnTo>
                  <a:lnTo>
                    <a:pt x="1701" y="2272"/>
                  </a:lnTo>
                  <a:lnTo>
                    <a:pt x="1704" y="2282"/>
                  </a:lnTo>
                  <a:lnTo>
                    <a:pt x="1706" y="2293"/>
                  </a:lnTo>
                  <a:lnTo>
                    <a:pt x="1707" y="2305"/>
                  </a:lnTo>
                  <a:lnTo>
                    <a:pt x="1709" y="2315"/>
                  </a:lnTo>
                  <a:lnTo>
                    <a:pt x="1712" y="2325"/>
                  </a:lnTo>
                  <a:lnTo>
                    <a:pt x="1714" y="2336"/>
                  </a:lnTo>
                  <a:lnTo>
                    <a:pt x="1716" y="2348"/>
                  </a:lnTo>
                  <a:lnTo>
                    <a:pt x="1716" y="2359"/>
                  </a:lnTo>
                  <a:lnTo>
                    <a:pt x="1716" y="2371"/>
                  </a:lnTo>
                  <a:lnTo>
                    <a:pt x="1717" y="2384"/>
                  </a:lnTo>
                  <a:lnTo>
                    <a:pt x="1719" y="2397"/>
                  </a:lnTo>
                  <a:lnTo>
                    <a:pt x="1717" y="2409"/>
                  </a:lnTo>
                  <a:lnTo>
                    <a:pt x="1714" y="2420"/>
                  </a:lnTo>
                  <a:lnTo>
                    <a:pt x="1712" y="2430"/>
                  </a:lnTo>
                  <a:lnTo>
                    <a:pt x="1709" y="2440"/>
                  </a:lnTo>
                  <a:lnTo>
                    <a:pt x="1706" y="2450"/>
                  </a:lnTo>
                  <a:lnTo>
                    <a:pt x="1702" y="2460"/>
                  </a:lnTo>
                  <a:lnTo>
                    <a:pt x="1697" y="2466"/>
                  </a:lnTo>
                  <a:lnTo>
                    <a:pt x="1691" y="2475"/>
                  </a:lnTo>
                  <a:lnTo>
                    <a:pt x="1688" y="2485"/>
                  </a:lnTo>
                  <a:lnTo>
                    <a:pt x="1684" y="2496"/>
                  </a:lnTo>
                  <a:lnTo>
                    <a:pt x="1679" y="2504"/>
                  </a:lnTo>
                  <a:lnTo>
                    <a:pt x="1674" y="2511"/>
                  </a:lnTo>
                  <a:lnTo>
                    <a:pt x="1666" y="2518"/>
                  </a:lnTo>
                  <a:lnTo>
                    <a:pt x="1656" y="2519"/>
                  </a:lnTo>
                  <a:lnTo>
                    <a:pt x="1643" y="2521"/>
                  </a:lnTo>
                  <a:lnTo>
                    <a:pt x="1633" y="2524"/>
                  </a:lnTo>
                  <a:lnTo>
                    <a:pt x="1622" y="2527"/>
                  </a:lnTo>
                  <a:lnTo>
                    <a:pt x="1615" y="2532"/>
                  </a:lnTo>
                  <a:lnTo>
                    <a:pt x="1607" y="2537"/>
                  </a:lnTo>
                  <a:lnTo>
                    <a:pt x="1598" y="2544"/>
                  </a:lnTo>
                  <a:lnTo>
                    <a:pt x="1597" y="2546"/>
                  </a:lnTo>
                  <a:lnTo>
                    <a:pt x="1590" y="2551"/>
                  </a:lnTo>
                  <a:lnTo>
                    <a:pt x="1584" y="2556"/>
                  </a:lnTo>
                  <a:lnTo>
                    <a:pt x="1575" y="2552"/>
                  </a:lnTo>
                  <a:lnTo>
                    <a:pt x="1567" y="2546"/>
                  </a:lnTo>
                  <a:lnTo>
                    <a:pt x="1557" y="2542"/>
                  </a:lnTo>
                  <a:lnTo>
                    <a:pt x="1549" y="2539"/>
                  </a:lnTo>
                  <a:lnTo>
                    <a:pt x="1541" y="2534"/>
                  </a:lnTo>
                  <a:lnTo>
                    <a:pt x="1531" y="2529"/>
                  </a:lnTo>
                  <a:lnTo>
                    <a:pt x="1519" y="2527"/>
                  </a:lnTo>
                  <a:lnTo>
                    <a:pt x="1509" y="2524"/>
                  </a:lnTo>
                  <a:lnTo>
                    <a:pt x="1500" y="2521"/>
                  </a:lnTo>
                  <a:lnTo>
                    <a:pt x="1491" y="2518"/>
                  </a:lnTo>
                  <a:lnTo>
                    <a:pt x="1483" y="2513"/>
                  </a:lnTo>
                  <a:lnTo>
                    <a:pt x="1475" y="2506"/>
                  </a:lnTo>
                  <a:lnTo>
                    <a:pt x="1468" y="2501"/>
                  </a:lnTo>
                  <a:lnTo>
                    <a:pt x="1460" y="2496"/>
                  </a:lnTo>
                  <a:lnTo>
                    <a:pt x="1450" y="2493"/>
                  </a:lnTo>
                  <a:lnTo>
                    <a:pt x="1437" y="2491"/>
                  </a:lnTo>
                  <a:lnTo>
                    <a:pt x="1424" y="2491"/>
                  </a:lnTo>
                  <a:lnTo>
                    <a:pt x="1414" y="2494"/>
                  </a:lnTo>
                  <a:lnTo>
                    <a:pt x="1404" y="2499"/>
                  </a:lnTo>
                  <a:lnTo>
                    <a:pt x="1396" y="2504"/>
                  </a:lnTo>
                  <a:lnTo>
                    <a:pt x="1391" y="2513"/>
                  </a:lnTo>
                  <a:lnTo>
                    <a:pt x="1386" y="2521"/>
                  </a:lnTo>
                  <a:lnTo>
                    <a:pt x="1381" y="2529"/>
                  </a:lnTo>
                  <a:lnTo>
                    <a:pt x="1377" y="2537"/>
                  </a:lnTo>
                  <a:lnTo>
                    <a:pt x="1373" y="2547"/>
                  </a:lnTo>
                  <a:lnTo>
                    <a:pt x="1368" y="2556"/>
                  </a:lnTo>
                  <a:lnTo>
                    <a:pt x="1363" y="2564"/>
                  </a:lnTo>
                  <a:lnTo>
                    <a:pt x="1356" y="2570"/>
                  </a:lnTo>
                  <a:lnTo>
                    <a:pt x="1349" y="2575"/>
                  </a:lnTo>
                  <a:lnTo>
                    <a:pt x="1343" y="2582"/>
                  </a:lnTo>
                  <a:lnTo>
                    <a:pt x="1333" y="2587"/>
                  </a:lnTo>
                  <a:lnTo>
                    <a:pt x="1320" y="2587"/>
                  </a:lnTo>
                  <a:lnTo>
                    <a:pt x="1310" y="2584"/>
                  </a:lnTo>
                  <a:lnTo>
                    <a:pt x="1302" y="2579"/>
                  </a:lnTo>
                  <a:lnTo>
                    <a:pt x="1292" y="2575"/>
                  </a:lnTo>
                  <a:lnTo>
                    <a:pt x="1282" y="2572"/>
                  </a:lnTo>
                  <a:lnTo>
                    <a:pt x="1270" y="2570"/>
                  </a:lnTo>
                  <a:lnTo>
                    <a:pt x="1259" y="2572"/>
                  </a:lnTo>
                  <a:lnTo>
                    <a:pt x="1246" y="2572"/>
                  </a:lnTo>
                  <a:lnTo>
                    <a:pt x="1232" y="2570"/>
                  </a:lnTo>
                  <a:lnTo>
                    <a:pt x="1224" y="2567"/>
                  </a:lnTo>
                  <a:lnTo>
                    <a:pt x="1213" y="2565"/>
                  </a:lnTo>
                  <a:lnTo>
                    <a:pt x="1203" y="2570"/>
                  </a:lnTo>
                  <a:lnTo>
                    <a:pt x="1194" y="2575"/>
                  </a:lnTo>
                  <a:lnTo>
                    <a:pt x="1188" y="2582"/>
                  </a:lnTo>
                  <a:lnTo>
                    <a:pt x="1181" y="2589"/>
                  </a:lnTo>
                  <a:lnTo>
                    <a:pt x="1173" y="2593"/>
                  </a:lnTo>
                  <a:lnTo>
                    <a:pt x="1168" y="2595"/>
                  </a:lnTo>
                  <a:lnTo>
                    <a:pt x="1156" y="2593"/>
                  </a:lnTo>
                  <a:lnTo>
                    <a:pt x="1147" y="2590"/>
                  </a:lnTo>
                  <a:lnTo>
                    <a:pt x="1137" y="2587"/>
                  </a:lnTo>
                  <a:lnTo>
                    <a:pt x="1128" y="2582"/>
                  </a:lnTo>
                  <a:lnTo>
                    <a:pt x="1120" y="2579"/>
                  </a:lnTo>
                  <a:lnTo>
                    <a:pt x="1110" y="2574"/>
                  </a:lnTo>
                  <a:lnTo>
                    <a:pt x="1099" y="2572"/>
                  </a:lnTo>
                  <a:lnTo>
                    <a:pt x="1089" y="2569"/>
                  </a:lnTo>
                  <a:lnTo>
                    <a:pt x="1077" y="2569"/>
                  </a:lnTo>
                  <a:lnTo>
                    <a:pt x="1066" y="2565"/>
                  </a:lnTo>
                  <a:lnTo>
                    <a:pt x="1058" y="2562"/>
                  </a:lnTo>
                  <a:lnTo>
                    <a:pt x="1049" y="2557"/>
                  </a:lnTo>
                  <a:lnTo>
                    <a:pt x="1043" y="2551"/>
                  </a:lnTo>
                  <a:lnTo>
                    <a:pt x="1039" y="2547"/>
                  </a:lnTo>
                  <a:lnTo>
                    <a:pt x="1036" y="2544"/>
                  </a:lnTo>
                  <a:lnTo>
                    <a:pt x="1029" y="2536"/>
                  </a:lnTo>
                  <a:lnTo>
                    <a:pt x="1025" y="2527"/>
                  </a:lnTo>
                  <a:lnTo>
                    <a:pt x="1016" y="2523"/>
                  </a:lnTo>
                  <a:lnTo>
                    <a:pt x="1006" y="2519"/>
                  </a:lnTo>
                  <a:lnTo>
                    <a:pt x="998" y="2516"/>
                  </a:lnTo>
                  <a:lnTo>
                    <a:pt x="988" y="2511"/>
                  </a:lnTo>
                  <a:lnTo>
                    <a:pt x="978" y="2508"/>
                  </a:lnTo>
                  <a:lnTo>
                    <a:pt x="972" y="2501"/>
                  </a:lnTo>
                  <a:lnTo>
                    <a:pt x="965" y="2494"/>
                  </a:lnTo>
                  <a:lnTo>
                    <a:pt x="960" y="2486"/>
                  </a:lnTo>
                  <a:lnTo>
                    <a:pt x="955" y="2480"/>
                  </a:lnTo>
                  <a:lnTo>
                    <a:pt x="949" y="2471"/>
                  </a:lnTo>
                  <a:lnTo>
                    <a:pt x="942" y="2466"/>
                  </a:lnTo>
                  <a:lnTo>
                    <a:pt x="935" y="2458"/>
                  </a:lnTo>
                  <a:lnTo>
                    <a:pt x="932" y="2448"/>
                  </a:lnTo>
                  <a:lnTo>
                    <a:pt x="934" y="2435"/>
                  </a:lnTo>
                  <a:lnTo>
                    <a:pt x="934" y="2422"/>
                  </a:lnTo>
                  <a:lnTo>
                    <a:pt x="927" y="2415"/>
                  </a:lnTo>
                  <a:lnTo>
                    <a:pt x="919" y="2419"/>
                  </a:lnTo>
                  <a:lnTo>
                    <a:pt x="911" y="2424"/>
                  </a:lnTo>
                  <a:lnTo>
                    <a:pt x="902" y="2430"/>
                  </a:lnTo>
                  <a:lnTo>
                    <a:pt x="894" y="2429"/>
                  </a:lnTo>
                  <a:lnTo>
                    <a:pt x="883" y="2425"/>
                  </a:lnTo>
                  <a:lnTo>
                    <a:pt x="876" y="2420"/>
                  </a:lnTo>
                  <a:lnTo>
                    <a:pt x="868" y="2415"/>
                  </a:lnTo>
                  <a:lnTo>
                    <a:pt x="860" y="2410"/>
                  </a:lnTo>
                  <a:lnTo>
                    <a:pt x="851" y="2405"/>
                  </a:lnTo>
                  <a:lnTo>
                    <a:pt x="841" y="2402"/>
                  </a:lnTo>
                  <a:lnTo>
                    <a:pt x="833" y="2397"/>
                  </a:lnTo>
                  <a:lnTo>
                    <a:pt x="820" y="2397"/>
                  </a:lnTo>
                  <a:lnTo>
                    <a:pt x="810" y="2399"/>
                  </a:lnTo>
                  <a:lnTo>
                    <a:pt x="804" y="2405"/>
                  </a:lnTo>
                  <a:lnTo>
                    <a:pt x="797" y="2412"/>
                  </a:lnTo>
                  <a:lnTo>
                    <a:pt x="794" y="2422"/>
                  </a:lnTo>
                  <a:lnTo>
                    <a:pt x="789" y="2432"/>
                  </a:lnTo>
                  <a:lnTo>
                    <a:pt x="785" y="2442"/>
                  </a:lnTo>
                  <a:lnTo>
                    <a:pt x="780" y="2448"/>
                  </a:lnTo>
                  <a:lnTo>
                    <a:pt x="774" y="2455"/>
                  </a:lnTo>
                  <a:lnTo>
                    <a:pt x="767" y="2463"/>
                  </a:lnTo>
                  <a:lnTo>
                    <a:pt x="762" y="2470"/>
                  </a:lnTo>
                  <a:lnTo>
                    <a:pt x="757" y="2471"/>
                  </a:lnTo>
                  <a:lnTo>
                    <a:pt x="751" y="2473"/>
                  </a:lnTo>
                  <a:lnTo>
                    <a:pt x="741" y="2478"/>
                  </a:lnTo>
                  <a:lnTo>
                    <a:pt x="731" y="2480"/>
                  </a:lnTo>
                  <a:lnTo>
                    <a:pt x="721" y="2485"/>
                  </a:lnTo>
                  <a:lnTo>
                    <a:pt x="711" y="2486"/>
                  </a:lnTo>
                  <a:lnTo>
                    <a:pt x="700" y="2490"/>
                  </a:lnTo>
                  <a:lnTo>
                    <a:pt x="691" y="2494"/>
                  </a:lnTo>
                  <a:lnTo>
                    <a:pt x="680" y="2498"/>
                  </a:lnTo>
                  <a:lnTo>
                    <a:pt x="670" y="2499"/>
                  </a:lnTo>
                  <a:lnTo>
                    <a:pt x="658" y="2501"/>
                  </a:lnTo>
                  <a:lnTo>
                    <a:pt x="647" y="2504"/>
                  </a:lnTo>
                  <a:lnTo>
                    <a:pt x="637" y="2506"/>
                  </a:lnTo>
                  <a:lnTo>
                    <a:pt x="627" y="2508"/>
                  </a:lnTo>
                  <a:lnTo>
                    <a:pt x="625" y="2508"/>
                  </a:lnTo>
                  <a:lnTo>
                    <a:pt x="614" y="2508"/>
                  </a:lnTo>
                  <a:lnTo>
                    <a:pt x="601" y="2506"/>
                  </a:lnTo>
                  <a:lnTo>
                    <a:pt x="591" y="2504"/>
                  </a:lnTo>
                  <a:lnTo>
                    <a:pt x="579" y="2501"/>
                  </a:lnTo>
                  <a:lnTo>
                    <a:pt x="571" y="2498"/>
                  </a:lnTo>
                  <a:lnTo>
                    <a:pt x="563" y="2493"/>
                  </a:lnTo>
                  <a:lnTo>
                    <a:pt x="556" y="2486"/>
                  </a:lnTo>
                  <a:lnTo>
                    <a:pt x="548" y="2481"/>
                  </a:lnTo>
                  <a:lnTo>
                    <a:pt x="540" y="2475"/>
                  </a:lnTo>
                  <a:lnTo>
                    <a:pt x="530" y="2471"/>
                  </a:lnTo>
                  <a:lnTo>
                    <a:pt x="518" y="2470"/>
                  </a:lnTo>
                  <a:lnTo>
                    <a:pt x="510" y="2475"/>
                  </a:lnTo>
                  <a:lnTo>
                    <a:pt x="503" y="2481"/>
                  </a:lnTo>
                  <a:lnTo>
                    <a:pt x="498" y="2491"/>
                  </a:lnTo>
                  <a:lnTo>
                    <a:pt x="498" y="2504"/>
                  </a:lnTo>
                  <a:lnTo>
                    <a:pt x="500" y="2516"/>
                  </a:lnTo>
                  <a:lnTo>
                    <a:pt x="498" y="2526"/>
                  </a:lnTo>
                  <a:lnTo>
                    <a:pt x="492" y="2532"/>
                  </a:lnTo>
                  <a:lnTo>
                    <a:pt x="482" y="2537"/>
                  </a:lnTo>
                  <a:lnTo>
                    <a:pt x="475" y="2539"/>
                  </a:lnTo>
                  <a:lnTo>
                    <a:pt x="472" y="2541"/>
                  </a:lnTo>
                  <a:lnTo>
                    <a:pt x="462" y="2544"/>
                  </a:lnTo>
                  <a:lnTo>
                    <a:pt x="454" y="2549"/>
                  </a:lnTo>
                  <a:lnTo>
                    <a:pt x="449" y="2557"/>
                  </a:lnTo>
                  <a:lnTo>
                    <a:pt x="444" y="2565"/>
                  </a:lnTo>
                  <a:lnTo>
                    <a:pt x="442" y="2577"/>
                  </a:lnTo>
                  <a:lnTo>
                    <a:pt x="437" y="2585"/>
                  </a:lnTo>
                  <a:lnTo>
                    <a:pt x="434" y="2595"/>
                  </a:lnTo>
                  <a:lnTo>
                    <a:pt x="429" y="2603"/>
                  </a:lnTo>
                  <a:lnTo>
                    <a:pt x="423" y="2610"/>
                  </a:lnTo>
                  <a:lnTo>
                    <a:pt x="416" y="2617"/>
                  </a:lnTo>
                  <a:lnTo>
                    <a:pt x="409" y="2623"/>
                  </a:lnTo>
                  <a:lnTo>
                    <a:pt x="403" y="2630"/>
                  </a:lnTo>
                  <a:lnTo>
                    <a:pt x="396" y="2636"/>
                  </a:lnTo>
                  <a:lnTo>
                    <a:pt x="390" y="2643"/>
                  </a:lnTo>
                  <a:lnTo>
                    <a:pt x="381" y="2648"/>
                  </a:lnTo>
                  <a:lnTo>
                    <a:pt x="371" y="2651"/>
                  </a:lnTo>
                  <a:lnTo>
                    <a:pt x="363" y="2650"/>
                  </a:lnTo>
                  <a:lnTo>
                    <a:pt x="361" y="2650"/>
                  </a:lnTo>
                  <a:lnTo>
                    <a:pt x="350" y="2648"/>
                  </a:lnTo>
                  <a:lnTo>
                    <a:pt x="340" y="2645"/>
                  </a:lnTo>
                  <a:lnTo>
                    <a:pt x="329" y="2641"/>
                  </a:lnTo>
                  <a:lnTo>
                    <a:pt x="319" y="2640"/>
                  </a:lnTo>
                  <a:lnTo>
                    <a:pt x="307" y="2636"/>
                  </a:lnTo>
                  <a:lnTo>
                    <a:pt x="297" y="2635"/>
                  </a:lnTo>
                  <a:lnTo>
                    <a:pt x="287" y="2630"/>
                  </a:lnTo>
                  <a:lnTo>
                    <a:pt x="279" y="2626"/>
                  </a:lnTo>
                  <a:lnTo>
                    <a:pt x="271" y="2620"/>
                  </a:lnTo>
                  <a:lnTo>
                    <a:pt x="263" y="2617"/>
                  </a:lnTo>
                  <a:lnTo>
                    <a:pt x="256" y="2610"/>
                  </a:lnTo>
                  <a:lnTo>
                    <a:pt x="248" y="2605"/>
                  </a:lnTo>
                  <a:lnTo>
                    <a:pt x="243" y="2597"/>
                  </a:lnTo>
                  <a:lnTo>
                    <a:pt x="234" y="2590"/>
                  </a:lnTo>
                  <a:lnTo>
                    <a:pt x="230" y="2582"/>
                  </a:lnTo>
                  <a:lnTo>
                    <a:pt x="221" y="2577"/>
                  </a:lnTo>
                  <a:lnTo>
                    <a:pt x="215" y="2570"/>
                  </a:lnTo>
                  <a:lnTo>
                    <a:pt x="208" y="2564"/>
                  </a:lnTo>
                  <a:lnTo>
                    <a:pt x="202" y="2557"/>
                  </a:lnTo>
                  <a:lnTo>
                    <a:pt x="195" y="2551"/>
                  </a:lnTo>
                  <a:lnTo>
                    <a:pt x="190" y="2544"/>
                  </a:lnTo>
                  <a:lnTo>
                    <a:pt x="185" y="2536"/>
                  </a:lnTo>
                  <a:lnTo>
                    <a:pt x="178" y="2527"/>
                  </a:lnTo>
                  <a:lnTo>
                    <a:pt x="172" y="2521"/>
                  </a:lnTo>
                  <a:lnTo>
                    <a:pt x="167" y="2513"/>
                  </a:lnTo>
                  <a:lnTo>
                    <a:pt x="160" y="2506"/>
                  </a:lnTo>
                  <a:lnTo>
                    <a:pt x="152" y="2501"/>
                  </a:lnTo>
                  <a:lnTo>
                    <a:pt x="145" y="2494"/>
                  </a:lnTo>
                  <a:lnTo>
                    <a:pt x="139" y="2488"/>
                  </a:lnTo>
                  <a:lnTo>
                    <a:pt x="131" y="2485"/>
                  </a:lnTo>
                  <a:lnTo>
                    <a:pt x="122" y="2478"/>
                  </a:lnTo>
                  <a:lnTo>
                    <a:pt x="116" y="2471"/>
                  </a:lnTo>
                  <a:lnTo>
                    <a:pt x="106" y="2468"/>
                  </a:lnTo>
                  <a:lnTo>
                    <a:pt x="94" y="2466"/>
                  </a:lnTo>
                  <a:lnTo>
                    <a:pt x="83" y="2470"/>
                  </a:lnTo>
                  <a:lnTo>
                    <a:pt x="76" y="2475"/>
                  </a:lnTo>
                  <a:lnTo>
                    <a:pt x="66" y="2480"/>
                  </a:lnTo>
                  <a:lnTo>
                    <a:pt x="65" y="2481"/>
                  </a:lnTo>
                  <a:lnTo>
                    <a:pt x="30" y="2463"/>
                  </a:lnTo>
                  <a:lnTo>
                    <a:pt x="17" y="2457"/>
                  </a:lnTo>
                  <a:lnTo>
                    <a:pt x="4" y="2410"/>
                  </a:lnTo>
                  <a:lnTo>
                    <a:pt x="2" y="2409"/>
                  </a:lnTo>
                  <a:lnTo>
                    <a:pt x="2" y="2407"/>
                  </a:lnTo>
                  <a:lnTo>
                    <a:pt x="2" y="2405"/>
                  </a:lnTo>
                  <a:lnTo>
                    <a:pt x="2" y="2404"/>
                  </a:lnTo>
                  <a:lnTo>
                    <a:pt x="0" y="2402"/>
                  </a:lnTo>
                  <a:lnTo>
                    <a:pt x="0" y="2400"/>
                  </a:lnTo>
                  <a:lnTo>
                    <a:pt x="0" y="2399"/>
                  </a:lnTo>
                  <a:lnTo>
                    <a:pt x="0" y="2397"/>
                  </a:lnTo>
                  <a:lnTo>
                    <a:pt x="0" y="2396"/>
                  </a:lnTo>
                  <a:lnTo>
                    <a:pt x="0" y="2394"/>
                  </a:lnTo>
                  <a:lnTo>
                    <a:pt x="0" y="2392"/>
                  </a:lnTo>
                  <a:lnTo>
                    <a:pt x="2" y="2392"/>
                  </a:lnTo>
                  <a:lnTo>
                    <a:pt x="2" y="2391"/>
                  </a:lnTo>
                  <a:lnTo>
                    <a:pt x="2" y="2389"/>
                  </a:lnTo>
                  <a:lnTo>
                    <a:pt x="0" y="2387"/>
                  </a:lnTo>
                  <a:lnTo>
                    <a:pt x="2" y="2386"/>
                  </a:lnTo>
                  <a:lnTo>
                    <a:pt x="2" y="2384"/>
                  </a:lnTo>
                  <a:lnTo>
                    <a:pt x="2" y="2382"/>
                  </a:lnTo>
                  <a:lnTo>
                    <a:pt x="2" y="2381"/>
                  </a:lnTo>
                  <a:lnTo>
                    <a:pt x="2" y="2379"/>
                  </a:lnTo>
                  <a:lnTo>
                    <a:pt x="4" y="2379"/>
                  </a:lnTo>
                  <a:lnTo>
                    <a:pt x="4" y="2377"/>
                  </a:lnTo>
                  <a:lnTo>
                    <a:pt x="5" y="2379"/>
                  </a:lnTo>
                  <a:lnTo>
                    <a:pt x="7" y="2379"/>
                  </a:lnTo>
                  <a:lnTo>
                    <a:pt x="7" y="2377"/>
                  </a:lnTo>
                  <a:lnTo>
                    <a:pt x="9" y="2377"/>
                  </a:lnTo>
                  <a:lnTo>
                    <a:pt x="10" y="2376"/>
                  </a:lnTo>
                  <a:lnTo>
                    <a:pt x="12" y="2376"/>
                  </a:lnTo>
                  <a:lnTo>
                    <a:pt x="13" y="2376"/>
                  </a:lnTo>
                  <a:lnTo>
                    <a:pt x="12" y="2374"/>
                  </a:lnTo>
                  <a:lnTo>
                    <a:pt x="12" y="2372"/>
                  </a:lnTo>
                  <a:lnTo>
                    <a:pt x="13" y="2371"/>
                  </a:lnTo>
                  <a:lnTo>
                    <a:pt x="15" y="2369"/>
                  </a:lnTo>
                  <a:lnTo>
                    <a:pt x="15" y="2367"/>
                  </a:lnTo>
                  <a:lnTo>
                    <a:pt x="17" y="2366"/>
                  </a:lnTo>
                  <a:lnTo>
                    <a:pt x="17" y="2364"/>
                  </a:lnTo>
                  <a:lnTo>
                    <a:pt x="18" y="2364"/>
                  </a:lnTo>
                  <a:lnTo>
                    <a:pt x="18" y="2363"/>
                  </a:lnTo>
                  <a:lnTo>
                    <a:pt x="18" y="2361"/>
                  </a:lnTo>
                  <a:lnTo>
                    <a:pt x="20" y="2359"/>
                  </a:lnTo>
                  <a:lnTo>
                    <a:pt x="20" y="2358"/>
                  </a:lnTo>
                  <a:lnTo>
                    <a:pt x="20" y="2356"/>
                  </a:lnTo>
                  <a:lnTo>
                    <a:pt x="20" y="2354"/>
                  </a:lnTo>
                  <a:lnTo>
                    <a:pt x="22" y="2354"/>
                  </a:lnTo>
                  <a:lnTo>
                    <a:pt x="23" y="2353"/>
                  </a:lnTo>
                  <a:lnTo>
                    <a:pt x="25" y="2351"/>
                  </a:lnTo>
                  <a:lnTo>
                    <a:pt x="23" y="2349"/>
                  </a:lnTo>
                  <a:lnTo>
                    <a:pt x="25" y="2348"/>
                  </a:lnTo>
                  <a:lnTo>
                    <a:pt x="25" y="2346"/>
                  </a:lnTo>
                  <a:lnTo>
                    <a:pt x="25" y="2344"/>
                  </a:lnTo>
                  <a:lnTo>
                    <a:pt x="27" y="2343"/>
                  </a:lnTo>
                  <a:lnTo>
                    <a:pt x="27" y="2341"/>
                  </a:lnTo>
                  <a:lnTo>
                    <a:pt x="25" y="2339"/>
                  </a:lnTo>
                  <a:lnTo>
                    <a:pt x="25" y="2338"/>
                  </a:lnTo>
                  <a:lnTo>
                    <a:pt x="25" y="2336"/>
                  </a:lnTo>
                  <a:lnTo>
                    <a:pt x="25" y="2334"/>
                  </a:lnTo>
                  <a:lnTo>
                    <a:pt x="25" y="2333"/>
                  </a:lnTo>
                  <a:lnTo>
                    <a:pt x="25" y="2331"/>
                  </a:lnTo>
                  <a:lnTo>
                    <a:pt x="25" y="2330"/>
                  </a:lnTo>
                  <a:lnTo>
                    <a:pt x="27" y="2328"/>
                  </a:lnTo>
                  <a:lnTo>
                    <a:pt x="27" y="2326"/>
                  </a:lnTo>
                  <a:lnTo>
                    <a:pt x="28" y="2325"/>
                  </a:lnTo>
                  <a:lnTo>
                    <a:pt x="28" y="2323"/>
                  </a:lnTo>
                  <a:lnTo>
                    <a:pt x="30" y="2321"/>
                  </a:lnTo>
                  <a:lnTo>
                    <a:pt x="30" y="2318"/>
                  </a:lnTo>
                  <a:lnTo>
                    <a:pt x="33" y="2318"/>
                  </a:lnTo>
                  <a:lnTo>
                    <a:pt x="33" y="2316"/>
                  </a:lnTo>
                  <a:lnTo>
                    <a:pt x="35" y="2316"/>
                  </a:lnTo>
                  <a:lnTo>
                    <a:pt x="35" y="2315"/>
                  </a:lnTo>
                  <a:lnTo>
                    <a:pt x="35" y="2313"/>
                  </a:lnTo>
                  <a:lnTo>
                    <a:pt x="35" y="2311"/>
                  </a:lnTo>
                  <a:lnTo>
                    <a:pt x="33" y="2311"/>
                  </a:lnTo>
                  <a:lnTo>
                    <a:pt x="33" y="2310"/>
                  </a:lnTo>
                  <a:lnTo>
                    <a:pt x="33" y="2308"/>
                  </a:lnTo>
                  <a:lnTo>
                    <a:pt x="33" y="2306"/>
                  </a:lnTo>
                  <a:lnTo>
                    <a:pt x="33" y="2305"/>
                  </a:lnTo>
                  <a:lnTo>
                    <a:pt x="35" y="2303"/>
                  </a:lnTo>
                  <a:lnTo>
                    <a:pt x="35" y="2301"/>
                  </a:lnTo>
                  <a:lnTo>
                    <a:pt x="37" y="2300"/>
                  </a:lnTo>
                  <a:lnTo>
                    <a:pt x="38" y="2298"/>
                  </a:lnTo>
                  <a:lnTo>
                    <a:pt x="40" y="2298"/>
                  </a:lnTo>
                  <a:lnTo>
                    <a:pt x="40" y="2297"/>
                  </a:lnTo>
                  <a:lnTo>
                    <a:pt x="40" y="2295"/>
                  </a:lnTo>
                  <a:lnTo>
                    <a:pt x="42" y="2293"/>
                  </a:lnTo>
                  <a:lnTo>
                    <a:pt x="43" y="2293"/>
                  </a:lnTo>
                  <a:lnTo>
                    <a:pt x="45" y="2292"/>
                  </a:lnTo>
                  <a:lnTo>
                    <a:pt x="46" y="2292"/>
                  </a:lnTo>
                  <a:lnTo>
                    <a:pt x="46" y="2290"/>
                  </a:lnTo>
                  <a:lnTo>
                    <a:pt x="45" y="2288"/>
                  </a:lnTo>
                  <a:lnTo>
                    <a:pt x="45" y="2287"/>
                  </a:lnTo>
                  <a:lnTo>
                    <a:pt x="45" y="2285"/>
                  </a:lnTo>
                  <a:lnTo>
                    <a:pt x="45" y="2283"/>
                  </a:lnTo>
                  <a:lnTo>
                    <a:pt x="45" y="2282"/>
                  </a:lnTo>
                  <a:lnTo>
                    <a:pt x="46" y="2280"/>
                  </a:lnTo>
                  <a:lnTo>
                    <a:pt x="46" y="2278"/>
                  </a:lnTo>
                  <a:lnTo>
                    <a:pt x="46" y="2277"/>
                  </a:lnTo>
                  <a:lnTo>
                    <a:pt x="46" y="2275"/>
                  </a:lnTo>
                  <a:lnTo>
                    <a:pt x="45" y="2275"/>
                  </a:lnTo>
                  <a:lnTo>
                    <a:pt x="45" y="2273"/>
                  </a:lnTo>
                  <a:lnTo>
                    <a:pt x="43" y="2272"/>
                  </a:lnTo>
                  <a:lnTo>
                    <a:pt x="43" y="2270"/>
                  </a:lnTo>
                  <a:lnTo>
                    <a:pt x="45" y="2270"/>
                  </a:lnTo>
                  <a:lnTo>
                    <a:pt x="45" y="2268"/>
                  </a:lnTo>
                  <a:lnTo>
                    <a:pt x="43" y="2267"/>
                  </a:lnTo>
                  <a:lnTo>
                    <a:pt x="45" y="2265"/>
                  </a:lnTo>
                  <a:lnTo>
                    <a:pt x="45" y="2264"/>
                  </a:lnTo>
                  <a:lnTo>
                    <a:pt x="48" y="2264"/>
                  </a:lnTo>
                  <a:lnTo>
                    <a:pt x="48" y="2262"/>
                  </a:lnTo>
                  <a:lnTo>
                    <a:pt x="50" y="2262"/>
                  </a:lnTo>
                  <a:lnTo>
                    <a:pt x="50" y="2260"/>
                  </a:lnTo>
                  <a:lnTo>
                    <a:pt x="50" y="2259"/>
                  </a:lnTo>
                  <a:lnTo>
                    <a:pt x="51" y="2255"/>
                  </a:lnTo>
                  <a:lnTo>
                    <a:pt x="51" y="2254"/>
                  </a:lnTo>
                  <a:lnTo>
                    <a:pt x="51" y="2252"/>
                  </a:lnTo>
                  <a:lnTo>
                    <a:pt x="53" y="2250"/>
                  </a:lnTo>
                  <a:lnTo>
                    <a:pt x="55" y="2250"/>
                  </a:lnTo>
                  <a:lnTo>
                    <a:pt x="56" y="2249"/>
                  </a:lnTo>
                  <a:lnTo>
                    <a:pt x="56" y="2247"/>
                  </a:lnTo>
                  <a:lnTo>
                    <a:pt x="56" y="2245"/>
                  </a:lnTo>
                  <a:lnTo>
                    <a:pt x="56" y="2244"/>
                  </a:lnTo>
                  <a:lnTo>
                    <a:pt x="56" y="2242"/>
                  </a:lnTo>
                  <a:lnTo>
                    <a:pt x="56" y="2239"/>
                  </a:lnTo>
                  <a:lnTo>
                    <a:pt x="58" y="2237"/>
                  </a:lnTo>
                  <a:lnTo>
                    <a:pt x="56" y="2235"/>
                  </a:lnTo>
                  <a:lnTo>
                    <a:pt x="56" y="2234"/>
                  </a:lnTo>
                  <a:lnTo>
                    <a:pt x="56" y="2232"/>
                  </a:lnTo>
                  <a:lnTo>
                    <a:pt x="56" y="2231"/>
                  </a:lnTo>
                  <a:lnTo>
                    <a:pt x="56" y="2229"/>
                  </a:lnTo>
                  <a:lnTo>
                    <a:pt x="56" y="2227"/>
                  </a:lnTo>
                  <a:lnTo>
                    <a:pt x="55" y="2227"/>
                  </a:lnTo>
                  <a:lnTo>
                    <a:pt x="55" y="2226"/>
                  </a:lnTo>
                  <a:lnTo>
                    <a:pt x="53" y="2226"/>
                  </a:lnTo>
                  <a:lnTo>
                    <a:pt x="53" y="2224"/>
                  </a:lnTo>
                  <a:lnTo>
                    <a:pt x="53" y="2222"/>
                  </a:lnTo>
                  <a:lnTo>
                    <a:pt x="53" y="2221"/>
                  </a:lnTo>
                  <a:lnTo>
                    <a:pt x="53" y="2219"/>
                  </a:lnTo>
                  <a:lnTo>
                    <a:pt x="53" y="2217"/>
                  </a:lnTo>
                  <a:lnTo>
                    <a:pt x="53" y="2216"/>
                  </a:lnTo>
                  <a:lnTo>
                    <a:pt x="53" y="2214"/>
                  </a:lnTo>
                  <a:lnTo>
                    <a:pt x="53" y="2212"/>
                  </a:lnTo>
                  <a:lnTo>
                    <a:pt x="53" y="2211"/>
                  </a:lnTo>
                  <a:lnTo>
                    <a:pt x="51" y="2211"/>
                  </a:lnTo>
                  <a:lnTo>
                    <a:pt x="50" y="2209"/>
                  </a:lnTo>
                  <a:lnTo>
                    <a:pt x="48" y="2209"/>
                  </a:lnTo>
                  <a:lnTo>
                    <a:pt x="46" y="2209"/>
                  </a:lnTo>
                  <a:lnTo>
                    <a:pt x="46" y="2207"/>
                  </a:lnTo>
                  <a:lnTo>
                    <a:pt x="46" y="2206"/>
                  </a:lnTo>
                  <a:lnTo>
                    <a:pt x="45" y="2204"/>
                  </a:lnTo>
                  <a:lnTo>
                    <a:pt x="45" y="2203"/>
                  </a:lnTo>
                  <a:lnTo>
                    <a:pt x="46" y="2201"/>
                  </a:lnTo>
                  <a:lnTo>
                    <a:pt x="48" y="2201"/>
                  </a:lnTo>
                  <a:lnTo>
                    <a:pt x="48" y="2199"/>
                  </a:lnTo>
                  <a:lnTo>
                    <a:pt x="46" y="2199"/>
                  </a:lnTo>
                  <a:lnTo>
                    <a:pt x="46" y="2198"/>
                  </a:lnTo>
                  <a:lnTo>
                    <a:pt x="46" y="2196"/>
                  </a:lnTo>
                  <a:lnTo>
                    <a:pt x="46" y="2194"/>
                  </a:lnTo>
                  <a:lnTo>
                    <a:pt x="46" y="2193"/>
                  </a:lnTo>
                  <a:lnTo>
                    <a:pt x="48" y="2191"/>
                  </a:lnTo>
                  <a:lnTo>
                    <a:pt x="48" y="2189"/>
                  </a:lnTo>
                  <a:lnTo>
                    <a:pt x="48" y="2188"/>
                  </a:lnTo>
                  <a:lnTo>
                    <a:pt x="48" y="2186"/>
                  </a:lnTo>
                  <a:lnTo>
                    <a:pt x="46" y="2184"/>
                  </a:lnTo>
                  <a:lnTo>
                    <a:pt x="46" y="2183"/>
                  </a:lnTo>
                  <a:lnTo>
                    <a:pt x="46" y="2181"/>
                  </a:lnTo>
                  <a:lnTo>
                    <a:pt x="48" y="2181"/>
                  </a:lnTo>
                  <a:lnTo>
                    <a:pt x="48" y="2179"/>
                  </a:lnTo>
                  <a:lnTo>
                    <a:pt x="46" y="2178"/>
                  </a:lnTo>
                  <a:lnTo>
                    <a:pt x="46" y="2176"/>
                  </a:lnTo>
                  <a:lnTo>
                    <a:pt x="46" y="2174"/>
                  </a:lnTo>
                  <a:lnTo>
                    <a:pt x="46" y="2173"/>
                  </a:lnTo>
                  <a:lnTo>
                    <a:pt x="45" y="2173"/>
                  </a:lnTo>
                  <a:lnTo>
                    <a:pt x="45" y="2171"/>
                  </a:lnTo>
                  <a:lnTo>
                    <a:pt x="43" y="2170"/>
                  </a:lnTo>
                  <a:lnTo>
                    <a:pt x="43" y="2168"/>
                  </a:lnTo>
                  <a:lnTo>
                    <a:pt x="43" y="2166"/>
                  </a:lnTo>
                  <a:lnTo>
                    <a:pt x="42" y="2165"/>
                  </a:lnTo>
                  <a:lnTo>
                    <a:pt x="42" y="2163"/>
                  </a:lnTo>
                  <a:lnTo>
                    <a:pt x="43" y="2161"/>
                  </a:lnTo>
                  <a:lnTo>
                    <a:pt x="43" y="2160"/>
                  </a:lnTo>
                  <a:lnTo>
                    <a:pt x="43" y="2158"/>
                  </a:lnTo>
                  <a:lnTo>
                    <a:pt x="42" y="2156"/>
                  </a:lnTo>
                  <a:lnTo>
                    <a:pt x="42" y="2155"/>
                  </a:lnTo>
                  <a:lnTo>
                    <a:pt x="40" y="2153"/>
                  </a:lnTo>
                  <a:lnTo>
                    <a:pt x="40" y="2151"/>
                  </a:lnTo>
                  <a:lnTo>
                    <a:pt x="42" y="2151"/>
                  </a:lnTo>
                  <a:lnTo>
                    <a:pt x="42" y="2150"/>
                  </a:lnTo>
                  <a:lnTo>
                    <a:pt x="42" y="2148"/>
                  </a:lnTo>
                  <a:lnTo>
                    <a:pt x="43" y="2146"/>
                  </a:lnTo>
                  <a:lnTo>
                    <a:pt x="42" y="2146"/>
                  </a:lnTo>
                  <a:lnTo>
                    <a:pt x="43" y="2145"/>
                  </a:lnTo>
                  <a:lnTo>
                    <a:pt x="43" y="2143"/>
                  </a:lnTo>
                  <a:lnTo>
                    <a:pt x="45" y="2143"/>
                  </a:lnTo>
                  <a:lnTo>
                    <a:pt x="45" y="2141"/>
                  </a:lnTo>
                  <a:lnTo>
                    <a:pt x="43" y="2140"/>
                  </a:lnTo>
                  <a:lnTo>
                    <a:pt x="45" y="2140"/>
                  </a:lnTo>
                  <a:lnTo>
                    <a:pt x="45" y="2138"/>
                  </a:lnTo>
                  <a:lnTo>
                    <a:pt x="45" y="2137"/>
                  </a:lnTo>
                  <a:lnTo>
                    <a:pt x="43" y="2135"/>
                  </a:lnTo>
                  <a:lnTo>
                    <a:pt x="43" y="2133"/>
                  </a:lnTo>
                  <a:lnTo>
                    <a:pt x="43" y="2132"/>
                  </a:lnTo>
                  <a:lnTo>
                    <a:pt x="43" y="2130"/>
                  </a:lnTo>
                  <a:lnTo>
                    <a:pt x="43" y="2128"/>
                  </a:lnTo>
                  <a:lnTo>
                    <a:pt x="43" y="2127"/>
                  </a:lnTo>
                  <a:lnTo>
                    <a:pt x="43" y="2125"/>
                  </a:lnTo>
                  <a:lnTo>
                    <a:pt x="43" y="2123"/>
                  </a:lnTo>
                  <a:lnTo>
                    <a:pt x="43" y="2122"/>
                  </a:lnTo>
                  <a:lnTo>
                    <a:pt x="45" y="2120"/>
                  </a:lnTo>
                  <a:lnTo>
                    <a:pt x="46" y="2120"/>
                  </a:lnTo>
                  <a:lnTo>
                    <a:pt x="46" y="2118"/>
                  </a:lnTo>
                  <a:lnTo>
                    <a:pt x="48" y="2118"/>
                  </a:lnTo>
                  <a:lnTo>
                    <a:pt x="48" y="2117"/>
                  </a:lnTo>
                  <a:lnTo>
                    <a:pt x="46" y="2115"/>
                  </a:lnTo>
                  <a:lnTo>
                    <a:pt x="46" y="2113"/>
                  </a:lnTo>
                  <a:lnTo>
                    <a:pt x="46" y="2112"/>
                  </a:lnTo>
                  <a:lnTo>
                    <a:pt x="48" y="2110"/>
                  </a:lnTo>
                  <a:lnTo>
                    <a:pt x="48" y="2108"/>
                  </a:lnTo>
                  <a:lnTo>
                    <a:pt x="48" y="2107"/>
                  </a:lnTo>
                  <a:lnTo>
                    <a:pt x="48" y="2105"/>
                  </a:lnTo>
                  <a:lnTo>
                    <a:pt x="50" y="2104"/>
                  </a:lnTo>
                  <a:lnTo>
                    <a:pt x="51" y="2104"/>
                  </a:lnTo>
                  <a:lnTo>
                    <a:pt x="51" y="2102"/>
                  </a:lnTo>
                  <a:lnTo>
                    <a:pt x="53" y="2102"/>
                  </a:lnTo>
                  <a:lnTo>
                    <a:pt x="53" y="2100"/>
                  </a:lnTo>
                  <a:lnTo>
                    <a:pt x="55" y="2100"/>
                  </a:lnTo>
                  <a:lnTo>
                    <a:pt x="56" y="2100"/>
                  </a:lnTo>
                  <a:lnTo>
                    <a:pt x="58" y="2100"/>
                  </a:lnTo>
                  <a:lnTo>
                    <a:pt x="60" y="2100"/>
                  </a:lnTo>
                  <a:lnTo>
                    <a:pt x="61" y="2102"/>
                  </a:lnTo>
                  <a:lnTo>
                    <a:pt x="63" y="2102"/>
                  </a:lnTo>
                  <a:lnTo>
                    <a:pt x="63" y="2104"/>
                  </a:lnTo>
                  <a:lnTo>
                    <a:pt x="65" y="2102"/>
                  </a:lnTo>
                  <a:lnTo>
                    <a:pt x="65" y="2100"/>
                  </a:lnTo>
                  <a:lnTo>
                    <a:pt x="66" y="2099"/>
                  </a:lnTo>
                  <a:lnTo>
                    <a:pt x="68" y="2099"/>
                  </a:lnTo>
                  <a:lnTo>
                    <a:pt x="70" y="2097"/>
                  </a:lnTo>
                  <a:lnTo>
                    <a:pt x="71" y="2095"/>
                  </a:lnTo>
                  <a:lnTo>
                    <a:pt x="71" y="2094"/>
                  </a:lnTo>
                  <a:lnTo>
                    <a:pt x="73" y="2094"/>
                  </a:lnTo>
                  <a:lnTo>
                    <a:pt x="75" y="2094"/>
                  </a:lnTo>
                  <a:lnTo>
                    <a:pt x="76" y="2094"/>
                  </a:lnTo>
                  <a:lnTo>
                    <a:pt x="78" y="2094"/>
                  </a:lnTo>
                  <a:lnTo>
                    <a:pt x="78" y="2092"/>
                  </a:lnTo>
                  <a:lnTo>
                    <a:pt x="79" y="2090"/>
                  </a:lnTo>
                  <a:lnTo>
                    <a:pt x="81" y="2090"/>
                  </a:lnTo>
                  <a:lnTo>
                    <a:pt x="83" y="2090"/>
                  </a:lnTo>
                  <a:lnTo>
                    <a:pt x="83" y="2089"/>
                  </a:lnTo>
                  <a:lnTo>
                    <a:pt x="84" y="2087"/>
                  </a:lnTo>
                  <a:lnTo>
                    <a:pt x="86" y="2085"/>
                  </a:lnTo>
                  <a:lnTo>
                    <a:pt x="88" y="2084"/>
                  </a:lnTo>
                  <a:lnTo>
                    <a:pt x="89" y="2082"/>
                  </a:lnTo>
                  <a:lnTo>
                    <a:pt x="89" y="2080"/>
                  </a:lnTo>
                  <a:lnTo>
                    <a:pt x="91" y="2080"/>
                  </a:lnTo>
                  <a:lnTo>
                    <a:pt x="91" y="2079"/>
                  </a:lnTo>
                  <a:lnTo>
                    <a:pt x="93" y="2079"/>
                  </a:lnTo>
                  <a:lnTo>
                    <a:pt x="93" y="2077"/>
                  </a:lnTo>
                  <a:lnTo>
                    <a:pt x="94" y="2075"/>
                  </a:lnTo>
                  <a:lnTo>
                    <a:pt x="94" y="2074"/>
                  </a:lnTo>
                  <a:lnTo>
                    <a:pt x="93" y="2072"/>
                  </a:lnTo>
                  <a:lnTo>
                    <a:pt x="93" y="2071"/>
                  </a:lnTo>
                  <a:lnTo>
                    <a:pt x="93" y="2069"/>
                  </a:lnTo>
                  <a:lnTo>
                    <a:pt x="93" y="2067"/>
                  </a:lnTo>
                  <a:lnTo>
                    <a:pt x="94" y="2066"/>
                  </a:lnTo>
                  <a:lnTo>
                    <a:pt x="94" y="2064"/>
                  </a:lnTo>
                  <a:lnTo>
                    <a:pt x="94" y="2062"/>
                  </a:lnTo>
                  <a:lnTo>
                    <a:pt x="94" y="2061"/>
                  </a:lnTo>
                  <a:lnTo>
                    <a:pt x="96" y="2059"/>
                  </a:lnTo>
                  <a:lnTo>
                    <a:pt x="96" y="2057"/>
                  </a:lnTo>
                  <a:lnTo>
                    <a:pt x="98" y="2056"/>
                  </a:lnTo>
                  <a:lnTo>
                    <a:pt x="99" y="2054"/>
                  </a:lnTo>
                  <a:lnTo>
                    <a:pt x="101" y="2052"/>
                  </a:lnTo>
                  <a:lnTo>
                    <a:pt x="103" y="2051"/>
                  </a:lnTo>
                  <a:lnTo>
                    <a:pt x="104" y="2051"/>
                  </a:lnTo>
                  <a:lnTo>
                    <a:pt x="106" y="2051"/>
                  </a:lnTo>
                  <a:lnTo>
                    <a:pt x="107" y="2051"/>
                  </a:lnTo>
                  <a:lnTo>
                    <a:pt x="109" y="2051"/>
                  </a:lnTo>
                  <a:lnTo>
                    <a:pt x="111" y="2049"/>
                  </a:lnTo>
                  <a:lnTo>
                    <a:pt x="111" y="2047"/>
                  </a:lnTo>
                  <a:lnTo>
                    <a:pt x="111" y="2046"/>
                  </a:lnTo>
                  <a:lnTo>
                    <a:pt x="111" y="2044"/>
                  </a:lnTo>
                  <a:lnTo>
                    <a:pt x="111" y="2042"/>
                  </a:lnTo>
                  <a:lnTo>
                    <a:pt x="112" y="2041"/>
                  </a:lnTo>
                  <a:lnTo>
                    <a:pt x="114" y="2039"/>
                  </a:lnTo>
                  <a:lnTo>
                    <a:pt x="116" y="2038"/>
                  </a:lnTo>
                  <a:lnTo>
                    <a:pt x="114" y="2036"/>
                  </a:lnTo>
                  <a:lnTo>
                    <a:pt x="114" y="2034"/>
                  </a:lnTo>
                  <a:lnTo>
                    <a:pt x="114" y="2033"/>
                  </a:lnTo>
                  <a:lnTo>
                    <a:pt x="114" y="2031"/>
                  </a:lnTo>
                  <a:lnTo>
                    <a:pt x="112" y="2031"/>
                  </a:lnTo>
                  <a:lnTo>
                    <a:pt x="112" y="2029"/>
                  </a:lnTo>
                  <a:lnTo>
                    <a:pt x="111" y="2029"/>
                  </a:lnTo>
                  <a:lnTo>
                    <a:pt x="109" y="2029"/>
                  </a:lnTo>
                  <a:lnTo>
                    <a:pt x="107" y="2028"/>
                  </a:lnTo>
                  <a:lnTo>
                    <a:pt x="107" y="2026"/>
                  </a:lnTo>
                  <a:lnTo>
                    <a:pt x="107" y="2024"/>
                  </a:lnTo>
                  <a:lnTo>
                    <a:pt x="106" y="2024"/>
                  </a:lnTo>
                  <a:lnTo>
                    <a:pt x="106" y="2023"/>
                  </a:lnTo>
                  <a:lnTo>
                    <a:pt x="106" y="2021"/>
                  </a:lnTo>
                  <a:lnTo>
                    <a:pt x="104" y="2018"/>
                  </a:lnTo>
                  <a:lnTo>
                    <a:pt x="106" y="2016"/>
                  </a:lnTo>
                  <a:lnTo>
                    <a:pt x="106" y="2014"/>
                  </a:lnTo>
                  <a:lnTo>
                    <a:pt x="107" y="2014"/>
                  </a:lnTo>
                  <a:lnTo>
                    <a:pt x="107" y="2013"/>
                  </a:lnTo>
                  <a:lnTo>
                    <a:pt x="109" y="2011"/>
                  </a:lnTo>
                  <a:lnTo>
                    <a:pt x="109" y="2009"/>
                  </a:lnTo>
                  <a:lnTo>
                    <a:pt x="107" y="2008"/>
                  </a:lnTo>
                  <a:lnTo>
                    <a:pt x="106" y="2006"/>
                  </a:lnTo>
                  <a:lnTo>
                    <a:pt x="104" y="2005"/>
                  </a:lnTo>
                  <a:lnTo>
                    <a:pt x="104" y="2003"/>
                  </a:lnTo>
                  <a:lnTo>
                    <a:pt x="104" y="2001"/>
                  </a:lnTo>
                  <a:lnTo>
                    <a:pt x="104" y="2000"/>
                  </a:lnTo>
                  <a:lnTo>
                    <a:pt x="106" y="1998"/>
                  </a:lnTo>
                  <a:lnTo>
                    <a:pt x="106" y="1996"/>
                  </a:lnTo>
                  <a:lnTo>
                    <a:pt x="107" y="1995"/>
                  </a:lnTo>
                  <a:lnTo>
                    <a:pt x="109" y="1993"/>
                  </a:lnTo>
                  <a:lnTo>
                    <a:pt x="109" y="1991"/>
                  </a:lnTo>
                  <a:lnTo>
                    <a:pt x="111" y="1990"/>
                  </a:lnTo>
                  <a:lnTo>
                    <a:pt x="109" y="1988"/>
                  </a:lnTo>
                  <a:lnTo>
                    <a:pt x="109" y="1985"/>
                  </a:lnTo>
                  <a:lnTo>
                    <a:pt x="109" y="1983"/>
                  </a:lnTo>
                  <a:lnTo>
                    <a:pt x="109" y="1981"/>
                  </a:lnTo>
                  <a:lnTo>
                    <a:pt x="109" y="1980"/>
                  </a:lnTo>
                  <a:lnTo>
                    <a:pt x="111" y="1978"/>
                  </a:lnTo>
                  <a:lnTo>
                    <a:pt x="111" y="1977"/>
                  </a:lnTo>
                  <a:lnTo>
                    <a:pt x="111" y="1975"/>
                  </a:lnTo>
                  <a:lnTo>
                    <a:pt x="111" y="1973"/>
                  </a:lnTo>
                  <a:lnTo>
                    <a:pt x="111" y="1972"/>
                  </a:lnTo>
                  <a:lnTo>
                    <a:pt x="111" y="1970"/>
                  </a:lnTo>
                  <a:lnTo>
                    <a:pt x="111" y="1968"/>
                  </a:lnTo>
                  <a:lnTo>
                    <a:pt x="111" y="1967"/>
                  </a:lnTo>
                  <a:lnTo>
                    <a:pt x="112" y="1965"/>
                  </a:lnTo>
                  <a:lnTo>
                    <a:pt x="114" y="1963"/>
                  </a:lnTo>
                  <a:lnTo>
                    <a:pt x="116" y="1962"/>
                  </a:lnTo>
                  <a:lnTo>
                    <a:pt x="117" y="1960"/>
                  </a:lnTo>
                  <a:lnTo>
                    <a:pt x="119" y="1958"/>
                  </a:lnTo>
                  <a:lnTo>
                    <a:pt x="119" y="1957"/>
                  </a:lnTo>
                  <a:lnTo>
                    <a:pt x="121" y="1957"/>
                  </a:lnTo>
                  <a:lnTo>
                    <a:pt x="121" y="1955"/>
                  </a:lnTo>
                  <a:lnTo>
                    <a:pt x="122" y="1953"/>
                  </a:lnTo>
                  <a:lnTo>
                    <a:pt x="124" y="1953"/>
                  </a:lnTo>
                  <a:lnTo>
                    <a:pt x="126" y="1953"/>
                  </a:lnTo>
                  <a:lnTo>
                    <a:pt x="126" y="1955"/>
                  </a:lnTo>
                  <a:lnTo>
                    <a:pt x="127" y="1955"/>
                  </a:lnTo>
                  <a:lnTo>
                    <a:pt x="127" y="1953"/>
                  </a:lnTo>
                  <a:lnTo>
                    <a:pt x="127" y="1952"/>
                  </a:lnTo>
                  <a:lnTo>
                    <a:pt x="126" y="1950"/>
                  </a:lnTo>
                  <a:lnTo>
                    <a:pt x="126" y="1948"/>
                  </a:lnTo>
                  <a:lnTo>
                    <a:pt x="127" y="1948"/>
                  </a:lnTo>
                  <a:lnTo>
                    <a:pt x="127" y="1947"/>
                  </a:lnTo>
                  <a:lnTo>
                    <a:pt x="129" y="1947"/>
                  </a:lnTo>
                  <a:lnTo>
                    <a:pt x="131" y="1947"/>
                  </a:lnTo>
                  <a:lnTo>
                    <a:pt x="132" y="1947"/>
                  </a:lnTo>
                  <a:lnTo>
                    <a:pt x="134" y="1948"/>
                  </a:lnTo>
                  <a:lnTo>
                    <a:pt x="136" y="1948"/>
                  </a:lnTo>
                  <a:lnTo>
                    <a:pt x="137" y="1948"/>
                  </a:lnTo>
                  <a:lnTo>
                    <a:pt x="137" y="1950"/>
                  </a:lnTo>
                  <a:lnTo>
                    <a:pt x="139" y="1950"/>
                  </a:lnTo>
                  <a:lnTo>
                    <a:pt x="140" y="1950"/>
                  </a:lnTo>
                  <a:lnTo>
                    <a:pt x="142" y="1950"/>
                  </a:lnTo>
                  <a:lnTo>
                    <a:pt x="144" y="1950"/>
                  </a:lnTo>
                  <a:lnTo>
                    <a:pt x="145" y="1952"/>
                  </a:lnTo>
                  <a:lnTo>
                    <a:pt x="147" y="1952"/>
                  </a:lnTo>
                  <a:lnTo>
                    <a:pt x="149" y="1953"/>
                  </a:lnTo>
                  <a:lnTo>
                    <a:pt x="150" y="1953"/>
                  </a:lnTo>
                  <a:lnTo>
                    <a:pt x="152" y="1953"/>
                  </a:lnTo>
                  <a:lnTo>
                    <a:pt x="152" y="1952"/>
                  </a:lnTo>
                  <a:lnTo>
                    <a:pt x="152" y="1950"/>
                  </a:lnTo>
                  <a:lnTo>
                    <a:pt x="154" y="1950"/>
                  </a:lnTo>
                  <a:lnTo>
                    <a:pt x="154" y="1948"/>
                  </a:lnTo>
                  <a:lnTo>
                    <a:pt x="154" y="1947"/>
                  </a:lnTo>
                  <a:lnTo>
                    <a:pt x="152" y="1947"/>
                  </a:lnTo>
                  <a:lnTo>
                    <a:pt x="150" y="1947"/>
                  </a:lnTo>
                  <a:lnTo>
                    <a:pt x="149" y="1947"/>
                  </a:lnTo>
                  <a:lnTo>
                    <a:pt x="147" y="1947"/>
                  </a:lnTo>
                  <a:lnTo>
                    <a:pt x="147" y="1945"/>
                  </a:lnTo>
                  <a:lnTo>
                    <a:pt x="149" y="1945"/>
                  </a:lnTo>
                  <a:lnTo>
                    <a:pt x="149" y="1944"/>
                  </a:lnTo>
                  <a:lnTo>
                    <a:pt x="150" y="1944"/>
                  </a:lnTo>
                  <a:lnTo>
                    <a:pt x="150" y="1942"/>
                  </a:lnTo>
                  <a:lnTo>
                    <a:pt x="150" y="1940"/>
                  </a:lnTo>
                  <a:lnTo>
                    <a:pt x="149" y="1940"/>
                  </a:lnTo>
                  <a:lnTo>
                    <a:pt x="149" y="1939"/>
                  </a:lnTo>
                  <a:lnTo>
                    <a:pt x="150" y="1937"/>
                  </a:lnTo>
                  <a:lnTo>
                    <a:pt x="150" y="1935"/>
                  </a:lnTo>
                  <a:lnTo>
                    <a:pt x="152" y="1934"/>
                  </a:lnTo>
                  <a:lnTo>
                    <a:pt x="154" y="1934"/>
                  </a:lnTo>
                  <a:lnTo>
                    <a:pt x="155" y="1934"/>
                  </a:lnTo>
                  <a:lnTo>
                    <a:pt x="157" y="1934"/>
                  </a:lnTo>
                  <a:lnTo>
                    <a:pt x="159" y="1935"/>
                  </a:lnTo>
                  <a:lnTo>
                    <a:pt x="160" y="1935"/>
                  </a:lnTo>
                  <a:lnTo>
                    <a:pt x="162" y="1937"/>
                  </a:lnTo>
                  <a:lnTo>
                    <a:pt x="162" y="1935"/>
                  </a:lnTo>
                  <a:lnTo>
                    <a:pt x="162" y="1934"/>
                  </a:lnTo>
                  <a:lnTo>
                    <a:pt x="162" y="1932"/>
                  </a:lnTo>
                  <a:lnTo>
                    <a:pt x="160" y="1932"/>
                  </a:lnTo>
                  <a:lnTo>
                    <a:pt x="160" y="1930"/>
                  </a:lnTo>
                  <a:lnTo>
                    <a:pt x="162" y="1930"/>
                  </a:lnTo>
                  <a:lnTo>
                    <a:pt x="162" y="1929"/>
                  </a:lnTo>
                  <a:lnTo>
                    <a:pt x="164" y="1929"/>
                  </a:lnTo>
                  <a:lnTo>
                    <a:pt x="164" y="1927"/>
                  </a:lnTo>
                  <a:lnTo>
                    <a:pt x="165" y="1927"/>
                  </a:lnTo>
                  <a:lnTo>
                    <a:pt x="167" y="1927"/>
                  </a:lnTo>
                  <a:lnTo>
                    <a:pt x="169" y="1927"/>
                  </a:lnTo>
                  <a:lnTo>
                    <a:pt x="170" y="1927"/>
                  </a:lnTo>
                  <a:lnTo>
                    <a:pt x="170" y="1929"/>
                  </a:lnTo>
                  <a:lnTo>
                    <a:pt x="172" y="1929"/>
                  </a:lnTo>
                  <a:lnTo>
                    <a:pt x="173" y="1929"/>
                  </a:lnTo>
                  <a:lnTo>
                    <a:pt x="175" y="1927"/>
                  </a:lnTo>
                  <a:lnTo>
                    <a:pt x="177" y="1927"/>
                  </a:lnTo>
                  <a:lnTo>
                    <a:pt x="178" y="1927"/>
                  </a:lnTo>
                  <a:lnTo>
                    <a:pt x="178" y="1929"/>
                  </a:lnTo>
                  <a:lnTo>
                    <a:pt x="178" y="1930"/>
                  </a:lnTo>
                  <a:lnTo>
                    <a:pt x="180" y="1932"/>
                  </a:lnTo>
                  <a:lnTo>
                    <a:pt x="180" y="1930"/>
                  </a:lnTo>
                  <a:lnTo>
                    <a:pt x="182" y="1930"/>
                  </a:lnTo>
                  <a:lnTo>
                    <a:pt x="182" y="1929"/>
                  </a:lnTo>
                  <a:lnTo>
                    <a:pt x="182" y="1927"/>
                  </a:lnTo>
                  <a:lnTo>
                    <a:pt x="183" y="1927"/>
                  </a:lnTo>
                  <a:lnTo>
                    <a:pt x="183" y="1929"/>
                  </a:lnTo>
                  <a:lnTo>
                    <a:pt x="185" y="1929"/>
                  </a:lnTo>
                  <a:lnTo>
                    <a:pt x="185" y="1930"/>
                  </a:lnTo>
                  <a:lnTo>
                    <a:pt x="185" y="1932"/>
                  </a:lnTo>
                  <a:lnTo>
                    <a:pt x="185" y="1934"/>
                  </a:lnTo>
                  <a:lnTo>
                    <a:pt x="185" y="1935"/>
                  </a:lnTo>
                  <a:lnTo>
                    <a:pt x="183" y="1935"/>
                  </a:lnTo>
                  <a:lnTo>
                    <a:pt x="183" y="1937"/>
                  </a:lnTo>
                  <a:lnTo>
                    <a:pt x="183" y="1939"/>
                  </a:lnTo>
                  <a:lnTo>
                    <a:pt x="182" y="1939"/>
                  </a:lnTo>
                  <a:lnTo>
                    <a:pt x="182" y="1940"/>
                  </a:lnTo>
                  <a:lnTo>
                    <a:pt x="180" y="1940"/>
                  </a:lnTo>
                  <a:lnTo>
                    <a:pt x="180" y="1939"/>
                  </a:lnTo>
                  <a:lnTo>
                    <a:pt x="178" y="1939"/>
                  </a:lnTo>
                  <a:lnTo>
                    <a:pt x="178" y="1940"/>
                  </a:lnTo>
                  <a:lnTo>
                    <a:pt x="177" y="1940"/>
                  </a:lnTo>
                  <a:lnTo>
                    <a:pt x="177" y="1942"/>
                  </a:lnTo>
                  <a:lnTo>
                    <a:pt x="177" y="1944"/>
                  </a:lnTo>
                  <a:lnTo>
                    <a:pt x="178" y="1945"/>
                  </a:lnTo>
                  <a:lnTo>
                    <a:pt x="178" y="1947"/>
                  </a:lnTo>
                  <a:lnTo>
                    <a:pt x="180" y="1947"/>
                  </a:lnTo>
                  <a:lnTo>
                    <a:pt x="180" y="1948"/>
                  </a:lnTo>
                  <a:lnTo>
                    <a:pt x="182" y="1948"/>
                  </a:lnTo>
                  <a:lnTo>
                    <a:pt x="183" y="1948"/>
                  </a:lnTo>
                  <a:lnTo>
                    <a:pt x="185" y="1948"/>
                  </a:lnTo>
                  <a:lnTo>
                    <a:pt x="187" y="1948"/>
                  </a:lnTo>
                  <a:lnTo>
                    <a:pt x="188" y="1948"/>
                  </a:lnTo>
                  <a:lnTo>
                    <a:pt x="190" y="1948"/>
                  </a:lnTo>
                  <a:lnTo>
                    <a:pt x="192" y="1948"/>
                  </a:lnTo>
                  <a:lnTo>
                    <a:pt x="193" y="1950"/>
                  </a:lnTo>
                  <a:lnTo>
                    <a:pt x="193" y="1952"/>
                  </a:lnTo>
                  <a:lnTo>
                    <a:pt x="193" y="1953"/>
                  </a:lnTo>
                  <a:lnTo>
                    <a:pt x="195" y="1955"/>
                  </a:lnTo>
                  <a:lnTo>
                    <a:pt x="197" y="1957"/>
                  </a:lnTo>
                  <a:lnTo>
                    <a:pt x="197" y="1958"/>
                  </a:lnTo>
                  <a:lnTo>
                    <a:pt x="198" y="1958"/>
                  </a:lnTo>
                  <a:lnTo>
                    <a:pt x="200" y="1957"/>
                  </a:lnTo>
                  <a:lnTo>
                    <a:pt x="202" y="1957"/>
                  </a:lnTo>
                  <a:lnTo>
                    <a:pt x="203" y="1957"/>
                  </a:lnTo>
                  <a:lnTo>
                    <a:pt x="205" y="1957"/>
                  </a:lnTo>
                  <a:lnTo>
                    <a:pt x="205" y="1955"/>
                  </a:lnTo>
                  <a:lnTo>
                    <a:pt x="206" y="1955"/>
                  </a:lnTo>
                  <a:lnTo>
                    <a:pt x="206" y="1953"/>
                  </a:lnTo>
                  <a:lnTo>
                    <a:pt x="206" y="1952"/>
                  </a:lnTo>
                  <a:lnTo>
                    <a:pt x="208" y="1953"/>
                  </a:lnTo>
                  <a:lnTo>
                    <a:pt x="210" y="1953"/>
                  </a:lnTo>
                  <a:lnTo>
                    <a:pt x="211" y="1953"/>
                  </a:lnTo>
                  <a:lnTo>
                    <a:pt x="213" y="1953"/>
                  </a:lnTo>
                  <a:lnTo>
                    <a:pt x="213" y="1952"/>
                  </a:lnTo>
                  <a:lnTo>
                    <a:pt x="213" y="1950"/>
                  </a:lnTo>
                  <a:lnTo>
                    <a:pt x="213" y="1948"/>
                  </a:lnTo>
                  <a:lnTo>
                    <a:pt x="213" y="1947"/>
                  </a:lnTo>
                  <a:lnTo>
                    <a:pt x="215" y="1947"/>
                  </a:lnTo>
                  <a:lnTo>
                    <a:pt x="215" y="1945"/>
                  </a:lnTo>
                  <a:lnTo>
                    <a:pt x="216" y="1945"/>
                  </a:lnTo>
                  <a:lnTo>
                    <a:pt x="218" y="1945"/>
                  </a:lnTo>
                  <a:lnTo>
                    <a:pt x="218" y="1947"/>
                  </a:lnTo>
                  <a:lnTo>
                    <a:pt x="218" y="1948"/>
                  </a:lnTo>
                  <a:lnTo>
                    <a:pt x="218" y="1950"/>
                  </a:lnTo>
                  <a:lnTo>
                    <a:pt x="218" y="1952"/>
                  </a:lnTo>
                  <a:lnTo>
                    <a:pt x="218" y="1953"/>
                  </a:lnTo>
                  <a:lnTo>
                    <a:pt x="220" y="1953"/>
                  </a:lnTo>
                  <a:lnTo>
                    <a:pt x="220" y="1955"/>
                  </a:lnTo>
                  <a:lnTo>
                    <a:pt x="221" y="1955"/>
                  </a:lnTo>
                  <a:lnTo>
                    <a:pt x="223" y="1955"/>
                  </a:lnTo>
                  <a:lnTo>
                    <a:pt x="223" y="1953"/>
                  </a:lnTo>
                  <a:lnTo>
                    <a:pt x="223" y="1952"/>
                  </a:lnTo>
                  <a:lnTo>
                    <a:pt x="225" y="1952"/>
                  </a:lnTo>
                  <a:lnTo>
                    <a:pt x="225" y="1950"/>
                  </a:lnTo>
                  <a:lnTo>
                    <a:pt x="223" y="1948"/>
                  </a:lnTo>
                  <a:lnTo>
                    <a:pt x="225" y="1948"/>
                  </a:lnTo>
                  <a:lnTo>
                    <a:pt x="225" y="1947"/>
                  </a:lnTo>
                  <a:lnTo>
                    <a:pt x="226" y="1947"/>
                  </a:lnTo>
                  <a:lnTo>
                    <a:pt x="226" y="1945"/>
                  </a:lnTo>
                  <a:lnTo>
                    <a:pt x="225" y="1945"/>
                  </a:lnTo>
                  <a:lnTo>
                    <a:pt x="225" y="1944"/>
                  </a:lnTo>
                  <a:lnTo>
                    <a:pt x="225" y="1942"/>
                  </a:lnTo>
                  <a:lnTo>
                    <a:pt x="226" y="1942"/>
                  </a:lnTo>
                  <a:lnTo>
                    <a:pt x="226" y="1944"/>
                  </a:lnTo>
                  <a:lnTo>
                    <a:pt x="228" y="1944"/>
                  </a:lnTo>
                  <a:lnTo>
                    <a:pt x="230" y="1944"/>
                  </a:lnTo>
                  <a:lnTo>
                    <a:pt x="231" y="1944"/>
                  </a:lnTo>
                  <a:lnTo>
                    <a:pt x="231" y="1945"/>
                  </a:lnTo>
                  <a:lnTo>
                    <a:pt x="231" y="1947"/>
                  </a:lnTo>
                  <a:lnTo>
                    <a:pt x="230" y="1947"/>
                  </a:lnTo>
                  <a:lnTo>
                    <a:pt x="228" y="1948"/>
                  </a:lnTo>
                  <a:lnTo>
                    <a:pt x="228" y="1950"/>
                  </a:lnTo>
                  <a:lnTo>
                    <a:pt x="230" y="1950"/>
                  </a:lnTo>
                  <a:lnTo>
                    <a:pt x="230" y="1952"/>
                  </a:lnTo>
                  <a:lnTo>
                    <a:pt x="231" y="1952"/>
                  </a:lnTo>
                  <a:lnTo>
                    <a:pt x="233" y="1952"/>
                  </a:lnTo>
                  <a:lnTo>
                    <a:pt x="234" y="1952"/>
                  </a:lnTo>
                  <a:lnTo>
                    <a:pt x="236" y="1952"/>
                  </a:lnTo>
                  <a:lnTo>
                    <a:pt x="238" y="1950"/>
                  </a:lnTo>
                  <a:lnTo>
                    <a:pt x="239" y="1950"/>
                  </a:lnTo>
                  <a:lnTo>
                    <a:pt x="241" y="1950"/>
                  </a:lnTo>
                  <a:lnTo>
                    <a:pt x="241" y="1948"/>
                  </a:lnTo>
                  <a:lnTo>
                    <a:pt x="241" y="1947"/>
                  </a:lnTo>
                  <a:lnTo>
                    <a:pt x="239" y="1947"/>
                  </a:lnTo>
                  <a:lnTo>
                    <a:pt x="239" y="1945"/>
                  </a:lnTo>
                  <a:lnTo>
                    <a:pt x="238" y="1945"/>
                  </a:lnTo>
                  <a:lnTo>
                    <a:pt x="238" y="1944"/>
                  </a:lnTo>
                  <a:lnTo>
                    <a:pt x="239" y="1942"/>
                  </a:lnTo>
                  <a:lnTo>
                    <a:pt x="241" y="1942"/>
                  </a:lnTo>
                  <a:lnTo>
                    <a:pt x="243" y="1942"/>
                  </a:lnTo>
                  <a:lnTo>
                    <a:pt x="243" y="1940"/>
                  </a:lnTo>
                  <a:lnTo>
                    <a:pt x="244" y="1940"/>
                  </a:lnTo>
                  <a:lnTo>
                    <a:pt x="246" y="1939"/>
                  </a:lnTo>
                  <a:lnTo>
                    <a:pt x="248" y="1939"/>
                  </a:lnTo>
                  <a:lnTo>
                    <a:pt x="249" y="1937"/>
                  </a:lnTo>
                  <a:lnTo>
                    <a:pt x="251" y="1937"/>
                  </a:lnTo>
                  <a:lnTo>
                    <a:pt x="253" y="1939"/>
                  </a:lnTo>
                  <a:lnTo>
                    <a:pt x="253" y="1940"/>
                  </a:lnTo>
                  <a:lnTo>
                    <a:pt x="251" y="1944"/>
                  </a:lnTo>
                  <a:lnTo>
                    <a:pt x="251" y="1945"/>
                  </a:lnTo>
                  <a:lnTo>
                    <a:pt x="253" y="1945"/>
                  </a:lnTo>
                  <a:lnTo>
                    <a:pt x="254" y="1945"/>
                  </a:lnTo>
                  <a:lnTo>
                    <a:pt x="256" y="1945"/>
                  </a:lnTo>
                  <a:lnTo>
                    <a:pt x="258" y="1944"/>
                  </a:lnTo>
                  <a:lnTo>
                    <a:pt x="258" y="1942"/>
                  </a:lnTo>
                  <a:lnTo>
                    <a:pt x="256" y="1940"/>
                  </a:lnTo>
                  <a:lnTo>
                    <a:pt x="258" y="1940"/>
                  </a:lnTo>
                  <a:lnTo>
                    <a:pt x="259" y="1940"/>
                  </a:lnTo>
                  <a:lnTo>
                    <a:pt x="259" y="1942"/>
                  </a:lnTo>
                  <a:lnTo>
                    <a:pt x="259" y="1944"/>
                  </a:lnTo>
                  <a:lnTo>
                    <a:pt x="259" y="1945"/>
                  </a:lnTo>
                  <a:lnTo>
                    <a:pt x="259" y="1947"/>
                  </a:lnTo>
                  <a:lnTo>
                    <a:pt x="261" y="1945"/>
                  </a:lnTo>
                  <a:lnTo>
                    <a:pt x="263" y="1944"/>
                  </a:lnTo>
                  <a:lnTo>
                    <a:pt x="264" y="1942"/>
                  </a:lnTo>
                  <a:lnTo>
                    <a:pt x="264" y="1940"/>
                  </a:lnTo>
                  <a:lnTo>
                    <a:pt x="266" y="1937"/>
                  </a:lnTo>
                  <a:lnTo>
                    <a:pt x="266" y="1934"/>
                  </a:lnTo>
                  <a:lnTo>
                    <a:pt x="267" y="1934"/>
                  </a:lnTo>
                  <a:lnTo>
                    <a:pt x="269" y="1934"/>
                  </a:lnTo>
                  <a:lnTo>
                    <a:pt x="271" y="1934"/>
                  </a:lnTo>
                  <a:lnTo>
                    <a:pt x="271" y="1932"/>
                  </a:lnTo>
                  <a:lnTo>
                    <a:pt x="271" y="1930"/>
                  </a:lnTo>
                  <a:lnTo>
                    <a:pt x="272" y="1930"/>
                  </a:lnTo>
                </a:path>
              </a:pathLst>
            </a:custGeom>
            <a:noFill/>
            <a:ln w="4763">
              <a:solidFill>
                <a:srgbClr val="FFFFFF"/>
              </a:solidFill>
              <a:prstDash val="solid"/>
              <a:round/>
              <a:headEnd/>
              <a:tailEnd/>
            </a:ln>
          </p:spPr>
          <p:txBody>
            <a:bodyPr/>
            <a:lstStyle/>
            <a:p>
              <a:endParaRPr lang="en-US"/>
            </a:p>
          </p:txBody>
        </p:sp>
        <p:sp>
          <p:nvSpPr>
            <p:cNvPr id="57360" name="Freeform 11"/>
            <p:cNvSpPr>
              <a:spLocks/>
            </p:cNvSpPr>
            <p:nvPr/>
          </p:nvSpPr>
          <p:spPr bwMode="auto">
            <a:xfrm>
              <a:off x="3268" y="734"/>
              <a:ext cx="719" cy="1055"/>
            </a:xfrm>
            <a:custGeom>
              <a:avLst/>
              <a:gdLst>
                <a:gd name="T0" fmla="*/ 198 w 719"/>
                <a:gd name="T1" fmla="*/ 1047 h 1055"/>
                <a:gd name="T2" fmla="*/ 195 w 719"/>
                <a:gd name="T3" fmla="*/ 1036 h 1055"/>
                <a:gd name="T4" fmla="*/ 188 w 719"/>
                <a:gd name="T5" fmla="*/ 1029 h 1055"/>
                <a:gd name="T6" fmla="*/ 183 w 719"/>
                <a:gd name="T7" fmla="*/ 1019 h 1055"/>
                <a:gd name="T8" fmla="*/ 182 w 719"/>
                <a:gd name="T9" fmla="*/ 1009 h 1055"/>
                <a:gd name="T10" fmla="*/ 182 w 719"/>
                <a:gd name="T11" fmla="*/ 996 h 1055"/>
                <a:gd name="T12" fmla="*/ 178 w 719"/>
                <a:gd name="T13" fmla="*/ 986 h 1055"/>
                <a:gd name="T14" fmla="*/ 175 w 719"/>
                <a:gd name="T15" fmla="*/ 976 h 1055"/>
                <a:gd name="T16" fmla="*/ 170 w 719"/>
                <a:gd name="T17" fmla="*/ 966 h 1055"/>
                <a:gd name="T18" fmla="*/ 170 w 719"/>
                <a:gd name="T19" fmla="*/ 953 h 1055"/>
                <a:gd name="T20" fmla="*/ 169 w 719"/>
                <a:gd name="T21" fmla="*/ 943 h 1055"/>
                <a:gd name="T22" fmla="*/ 170 w 719"/>
                <a:gd name="T23" fmla="*/ 933 h 1055"/>
                <a:gd name="T24" fmla="*/ 178 w 719"/>
                <a:gd name="T25" fmla="*/ 927 h 1055"/>
                <a:gd name="T26" fmla="*/ 188 w 719"/>
                <a:gd name="T27" fmla="*/ 923 h 1055"/>
                <a:gd name="T28" fmla="*/ 198 w 719"/>
                <a:gd name="T29" fmla="*/ 920 h 1055"/>
                <a:gd name="T30" fmla="*/ 202 w 719"/>
                <a:gd name="T31" fmla="*/ 910 h 1055"/>
                <a:gd name="T32" fmla="*/ 202 w 719"/>
                <a:gd name="T33" fmla="*/ 900 h 1055"/>
                <a:gd name="T34" fmla="*/ 202 w 719"/>
                <a:gd name="T35" fmla="*/ 894 h 1055"/>
                <a:gd name="T36" fmla="*/ 188 w 719"/>
                <a:gd name="T37" fmla="*/ 894 h 1055"/>
                <a:gd name="T38" fmla="*/ 177 w 719"/>
                <a:gd name="T39" fmla="*/ 895 h 1055"/>
                <a:gd name="T40" fmla="*/ 165 w 719"/>
                <a:gd name="T41" fmla="*/ 897 h 1055"/>
                <a:gd name="T42" fmla="*/ 154 w 719"/>
                <a:gd name="T43" fmla="*/ 897 h 1055"/>
                <a:gd name="T44" fmla="*/ 144 w 719"/>
                <a:gd name="T45" fmla="*/ 902 h 1055"/>
                <a:gd name="T46" fmla="*/ 139 w 719"/>
                <a:gd name="T47" fmla="*/ 912 h 1055"/>
                <a:gd name="T48" fmla="*/ 129 w 719"/>
                <a:gd name="T49" fmla="*/ 913 h 1055"/>
                <a:gd name="T50" fmla="*/ 122 w 719"/>
                <a:gd name="T51" fmla="*/ 907 h 1055"/>
                <a:gd name="T52" fmla="*/ 122 w 719"/>
                <a:gd name="T53" fmla="*/ 897 h 1055"/>
                <a:gd name="T54" fmla="*/ 132 w 719"/>
                <a:gd name="T55" fmla="*/ 894 h 1055"/>
                <a:gd name="T56" fmla="*/ 134 w 719"/>
                <a:gd name="T57" fmla="*/ 885 h 1055"/>
                <a:gd name="T58" fmla="*/ 134 w 719"/>
                <a:gd name="T59" fmla="*/ 879 h 1055"/>
                <a:gd name="T60" fmla="*/ 129 w 719"/>
                <a:gd name="T61" fmla="*/ 867 h 1055"/>
                <a:gd name="T62" fmla="*/ 121 w 719"/>
                <a:gd name="T63" fmla="*/ 856 h 1055"/>
                <a:gd name="T64" fmla="*/ 114 w 719"/>
                <a:gd name="T65" fmla="*/ 847 h 1055"/>
                <a:gd name="T66" fmla="*/ 112 w 719"/>
                <a:gd name="T67" fmla="*/ 838 h 1055"/>
                <a:gd name="T68" fmla="*/ 108 w 719"/>
                <a:gd name="T69" fmla="*/ 823 h 1055"/>
                <a:gd name="T70" fmla="*/ 98 w 719"/>
                <a:gd name="T71" fmla="*/ 813 h 1055"/>
                <a:gd name="T72" fmla="*/ 91 w 719"/>
                <a:gd name="T73" fmla="*/ 800 h 1055"/>
                <a:gd name="T74" fmla="*/ 88 w 719"/>
                <a:gd name="T75" fmla="*/ 786 h 1055"/>
                <a:gd name="T76" fmla="*/ 83 w 719"/>
                <a:gd name="T77" fmla="*/ 775 h 1055"/>
                <a:gd name="T78" fmla="*/ 75 w 719"/>
                <a:gd name="T79" fmla="*/ 762 h 1055"/>
                <a:gd name="T80" fmla="*/ 63 w 719"/>
                <a:gd name="T81" fmla="*/ 753 h 1055"/>
                <a:gd name="T82" fmla="*/ 61 w 719"/>
                <a:gd name="T83" fmla="*/ 740 h 1055"/>
                <a:gd name="T84" fmla="*/ 51 w 719"/>
                <a:gd name="T85" fmla="*/ 727 h 1055"/>
                <a:gd name="T86" fmla="*/ 45 w 719"/>
                <a:gd name="T87" fmla="*/ 716 h 1055"/>
                <a:gd name="T88" fmla="*/ 33 w 719"/>
                <a:gd name="T89" fmla="*/ 706 h 1055"/>
                <a:gd name="T90" fmla="*/ 32 w 719"/>
                <a:gd name="T91" fmla="*/ 691 h 1055"/>
                <a:gd name="T92" fmla="*/ 18 w 719"/>
                <a:gd name="T93" fmla="*/ 692 h 1055"/>
                <a:gd name="T94" fmla="*/ 9 w 719"/>
                <a:gd name="T95" fmla="*/ 661 h 1055"/>
                <a:gd name="T96" fmla="*/ 40 w 719"/>
                <a:gd name="T97" fmla="*/ 605 h 1055"/>
                <a:gd name="T98" fmla="*/ 124 w 719"/>
                <a:gd name="T99" fmla="*/ 598 h 1055"/>
                <a:gd name="T100" fmla="*/ 183 w 719"/>
                <a:gd name="T101" fmla="*/ 551 h 1055"/>
                <a:gd name="T102" fmla="*/ 205 w 719"/>
                <a:gd name="T103" fmla="*/ 470 h 1055"/>
                <a:gd name="T104" fmla="*/ 248 w 719"/>
                <a:gd name="T105" fmla="*/ 409 h 1055"/>
                <a:gd name="T106" fmla="*/ 317 w 719"/>
                <a:gd name="T107" fmla="*/ 377 h 1055"/>
                <a:gd name="T108" fmla="*/ 368 w 719"/>
                <a:gd name="T109" fmla="*/ 323 h 1055"/>
                <a:gd name="T110" fmla="*/ 416 w 719"/>
                <a:gd name="T111" fmla="*/ 265 h 1055"/>
                <a:gd name="T112" fmla="*/ 446 w 719"/>
                <a:gd name="T113" fmla="*/ 189 h 1055"/>
                <a:gd name="T114" fmla="*/ 503 w 719"/>
                <a:gd name="T115" fmla="*/ 155 h 1055"/>
                <a:gd name="T116" fmla="*/ 523 w 719"/>
                <a:gd name="T117" fmla="*/ 77 h 1055"/>
                <a:gd name="T118" fmla="*/ 558 w 719"/>
                <a:gd name="T119" fmla="*/ 8 h 1055"/>
                <a:gd name="T120" fmla="*/ 645 w 719"/>
                <a:gd name="T121" fmla="*/ 24 h 1055"/>
                <a:gd name="T122" fmla="*/ 719 w 719"/>
                <a:gd name="T123" fmla="*/ 1 h 105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9" h="1055">
                  <a:moveTo>
                    <a:pt x="203" y="1055"/>
                  </a:moveTo>
                  <a:lnTo>
                    <a:pt x="203" y="1054"/>
                  </a:lnTo>
                  <a:lnTo>
                    <a:pt x="203" y="1052"/>
                  </a:lnTo>
                  <a:lnTo>
                    <a:pt x="202" y="1052"/>
                  </a:lnTo>
                  <a:lnTo>
                    <a:pt x="202" y="1050"/>
                  </a:lnTo>
                  <a:lnTo>
                    <a:pt x="200" y="1049"/>
                  </a:lnTo>
                  <a:lnTo>
                    <a:pt x="200" y="1047"/>
                  </a:lnTo>
                  <a:lnTo>
                    <a:pt x="198" y="1047"/>
                  </a:lnTo>
                  <a:lnTo>
                    <a:pt x="198" y="1045"/>
                  </a:lnTo>
                  <a:lnTo>
                    <a:pt x="197" y="1044"/>
                  </a:lnTo>
                  <a:lnTo>
                    <a:pt x="197" y="1042"/>
                  </a:lnTo>
                  <a:lnTo>
                    <a:pt x="195" y="1042"/>
                  </a:lnTo>
                  <a:lnTo>
                    <a:pt x="195" y="1040"/>
                  </a:lnTo>
                  <a:lnTo>
                    <a:pt x="195" y="1039"/>
                  </a:lnTo>
                  <a:lnTo>
                    <a:pt x="195" y="1037"/>
                  </a:lnTo>
                  <a:lnTo>
                    <a:pt x="195" y="1036"/>
                  </a:lnTo>
                  <a:lnTo>
                    <a:pt x="193" y="1036"/>
                  </a:lnTo>
                  <a:lnTo>
                    <a:pt x="193" y="1034"/>
                  </a:lnTo>
                  <a:lnTo>
                    <a:pt x="192" y="1034"/>
                  </a:lnTo>
                  <a:lnTo>
                    <a:pt x="192" y="1032"/>
                  </a:lnTo>
                  <a:lnTo>
                    <a:pt x="190" y="1032"/>
                  </a:lnTo>
                  <a:lnTo>
                    <a:pt x="190" y="1031"/>
                  </a:lnTo>
                  <a:lnTo>
                    <a:pt x="190" y="1029"/>
                  </a:lnTo>
                  <a:lnTo>
                    <a:pt x="188" y="1029"/>
                  </a:lnTo>
                  <a:lnTo>
                    <a:pt x="188" y="1027"/>
                  </a:lnTo>
                  <a:lnTo>
                    <a:pt x="187" y="1026"/>
                  </a:lnTo>
                  <a:lnTo>
                    <a:pt x="187" y="1024"/>
                  </a:lnTo>
                  <a:lnTo>
                    <a:pt x="185" y="1024"/>
                  </a:lnTo>
                  <a:lnTo>
                    <a:pt x="185" y="1022"/>
                  </a:lnTo>
                  <a:lnTo>
                    <a:pt x="183" y="1022"/>
                  </a:lnTo>
                  <a:lnTo>
                    <a:pt x="183" y="1021"/>
                  </a:lnTo>
                  <a:lnTo>
                    <a:pt x="183" y="1019"/>
                  </a:lnTo>
                  <a:lnTo>
                    <a:pt x="183" y="1017"/>
                  </a:lnTo>
                  <a:lnTo>
                    <a:pt x="183" y="1016"/>
                  </a:lnTo>
                  <a:lnTo>
                    <a:pt x="185" y="1016"/>
                  </a:lnTo>
                  <a:lnTo>
                    <a:pt x="183" y="1014"/>
                  </a:lnTo>
                  <a:lnTo>
                    <a:pt x="183" y="1012"/>
                  </a:lnTo>
                  <a:lnTo>
                    <a:pt x="182" y="1012"/>
                  </a:lnTo>
                  <a:lnTo>
                    <a:pt x="182" y="1011"/>
                  </a:lnTo>
                  <a:lnTo>
                    <a:pt x="182" y="1009"/>
                  </a:lnTo>
                  <a:lnTo>
                    <a:pt x="182" y="1008"/>
                  </a:lnTo>
                  <a:lnTo>
                    <a:pt x="182" y="1006"/>
                  </a:lnTo>
                  <a:lnTo>
                    <a:pt x="182" y="1004"/>
                  </a:lnTo>
                  <a:lnTo>
                    <a:pt x="182" y="1003"/>
                  </a:lnTo>
                  <a:lnTo>
                    <a:pt x="182" y="1001"/>
                  </a:lnTo>
                  <a:lnTo>
                    <a:pt x="182" y="999"/>
                  </a:lnTo>
                  <a:lnTo>
                    <a:pt x="182" y="998"/>
                  </a:lnTo>
                  <a:lnTo>
                    <a:pt x="182" y="996"/>
                  </a:lnTo>
                  <a:lnTo>
                    <a:pt x="182" y="994"/>
                  </a:lnTo>
                  <a:lnTo>
                    <a:pt x="182" y="993"/>
                  </a:lnTo>
                  <a:lnTo>
                    <a:pt x="182" y="991"/>
                  </a:lnTo>
                  <a:lnTo>
                    <a:pt x="182" y="989"/>
                  </a:lnTo>
                  <a:lnTo>
                    <a:pt x="180" y="989"/>
                  </a:lnTo>
                  <a:lnTo>
                    <a:pt x="180" y="988"/>
                  </a:lnTo>
                  <a:lnTo>
                    <a:pt x="180" y="986"/>
                  </a:lnTo>
                  <a:lnTo>
                    <a:pt x="178" y="986"/>
                  </a:lnTo>
                  <a:lnTo>
                    <a:pt x="178" y="984"/>
                  </a:lnTo>
                  <a:lnTo>
                    <a:pt x="178" y="983"/>
                  </a:lnTo>
                  <a:lnTo>
                    <a:pt x="178" y="981"/>
                  </a:lnTo>
                  <a:lnTo>
                    <a:pt x="177" y="981"/>
                  </a:lnTo>
                  <a:lnTo>
                    <a:pt x="177" y="979"/>
                  </a:lnTo>
                  <a:lnTo>
                    <a:pt x="177" y="978"/>
                  </a:lnTo>
                  <a:lnTo>
                    <a:pt x="175" y="978"/>
                  </a:lnTo>
                  <a:lnTo>
                    <a:pt x="175" y="976"/>
                  </a:lnTo>
                  <a:lnTo>
                    <a:pt x="173" y="976"/>
                  </a:lnTo>
                  <a:lnTo>
                    <a:pt x="172" y="975"/>
                  </a:lnTo>
                  <a:lnTo>
                    <a:pt x="172" y="973"/>
                  </a:lnTo>
                  <a:lnTo>
                    <a:pt x="172" y="971"/>
                  </a:lnTo>
                  <a:lnTo>
                    <a:pt x="170" y="971"/>
                  </a:lnTo>
                  <a:lnTo>
                    <a:pt x="170" y="970"/>
                  </a:lnTo>
                  <a:lnTo>
                    <a:pt x="170" y="968"/>
                  </a:lnTo>
                  <a:lnTo>
                    <a:pt x="170" y="966"/>
                  </a:lnTo>
                  <a:lnTo>
                    <a:pt x="170" y="965"/>
                  </a:lnTo>
                  <a:lnTo>
                    <a:pt x="170" y="963"/>
                  </a:lnTo>
                  <a:lnTo>
                    <a:pt x="170" y="961"/>
                  </a:lnTo>
                  <a:lnTo>
                    <a:pt x="170" y="960"/>
                  </a:lnTo>
                  <a:lnTo>
                    <a:pt x="170" y="958"/>
                  </a:lnTo>
                  <a:lnTo>
                    <a:pt x="170" y="956"/>
                  </a:lnTo>
                  <a:lnTo>
                    <a:pt x="170" y="955"/>
                  </a:lnTo>
                  <a:lnTo>
                    <a:pt x="170" y="953"/>
                  </a:lnTo>
                  <a:lnTo>
                    <a:pt x="170" y="951"/>
                  </a:lnTo>
                  <a:lnTo>
                    <a:pt x="170" y="950"/>
                  </a:lnTo>
                  <a:lnTo>
                    <a:pt x="172" y="948"/>
                  </a:lnTo>
                  <a:lnTo>
                    <a:pt x="172" y="946"/>
                  </a:lnTo>
                  <a:lnTo>
                    <a:pt x="170" y="946"/>
                  </a:lnTo>
                  <a:lnTo>
                    <a:pt x="170" y="945"/>
                  </a:lnTo>
                  <a:lnTo>
                    <a:pt x="169" y="945"/>
                  </a:lnTo>
                  <a:lnTo>
                    <a:pt x="169" y="943"/>
                  </a:lnTo>
                  <a:lnTo>
                    <a:pt x="169" y="942"/>
                  </a:lnTo>
                  <a:lnTo>
                    <a:pt x="170" y="940"/>
                  </a:lnTo>
                  <a:lnTo>
                    <a:pt x="169" y="940"/>
                  </a:lnTo>
                  <a:lnTo>
                    <a:pt x="169" y="938"/>
                  </a:lnTo>
                  <a:lnTo>
                    <a:pt x="170" y="938"/>
                  </a:lnTo>
                  <a:lnTo>
                    <a:pt x="170" y="937"/>
                  </a:lnTo>
                  <a:lnTo>
                    <a:pt x="170" y="935"/>
                  </a:lnTo>
                  <a:lnTo>
                    <a:pt x="170" y="933"/>
                  </a:lnTo>
                  <a:lnTo>
                    <a:pt x="172" y="933"/>
                  </a:lnTo>
                  <a:lnTo>
                    <a:pt x="172" y="932"/>
                  </a:lnTo>
                  <a:lnTo>
                    <a:pt x="172" y="930"/>
                  </a:lnTo>
                  <a:lnTo>
                    <a:pt x="173" y="930"/>
                  </a:lnTo>
                  <a:lnTo>
                    <a:pt x="175" y="928"/>
                  </a:lnTo>
                  <a:lnTo>
                    <a:pt x="175" y="927"/>
                  </a:lnTo>
                  <a:lnTo>
                    <a:pt x="177" y="927"/>
                  </a:lnTo>
                  <a:lnTo>
                    <a:pt x="178" y="927"/>
                  </a:lnTo>
                  <a:lnTo>
                    <a:pt x="180" y="927"/>
                  </a:lnTo>
                  <a:lnTo>
                    <a:pt x="180" y="925"/>
                  </a:lnTo>
                  <a:lnTo>
                    <a:pt x="182" y="925"/>
                  </a:lnTo>
                  <a:lnTo>
                    <a:pt x="182" y="923"/>
                  </a:lnTo>
                  <a:lnTo>
                    <a:pt x="183" y="923"/>
                  </a:lnTo>
                  <a:lnTo>
                    <a:pt x="185" y="923"/>
                  </a:lnTo>
                  <a:lnTo>
                    <a:pt x="187" y="923"/>
                  </a:lnTo>
                  <a:lnTo>
                    <a:pt x="188" y="923"/>
                  </a:lnTo>
                  <a:lnTo>
                    <a:pt x="190" y="923"/>
                  </a:lnTo>
                  <a:lnTo>
                    <a:pt x="192" y="923"/>
                  </a:lnTo>
                  <a:lnTo>
                    <a:pt x="192" y="922"/>
                  </a:lnTo>
                  <a:lnTo>
                    <a:pt x="193" y="922"/>
                  </a:lnTo>
                  <a:lnTo>
                    <a:pt x="195" y="922"/>
                  </a:lnTo>
                  <a:lnTo>
                    <a:pt x="195" y="920"/>
                  </a:lnTo>
                  <a:lnTo>
                    <a:pt x="197" y="920"/>
                  </a:lnTo>
                  <a:lnTo>
                    <a:pt x="198" y="920"/>
                  </a:lnTo>
                  <a:lnTo>
                    <a:pt x="198" y="918"/>
                  </a:lnTo>
                  <a:lnTo>
                    <a:pt x="200" y="918"/>
                  </a:lnTo>
                  <a:lnTo>
                    <a:pt x="200" y="917"/>
                  </a:lnTo>
                  <a:lnTo>
                    <a:pt x="200" y="915"/>
                  </a:lnTo>
                  <a:lnTo>
                    <a:pt x="200" y="913"/>
                  </a:lnTo>
                  <a:lnTo>
                    <a:pt x="202" y="913"/>
                  </a:lnTo>
                  <a:lnTo>
                    <a:pt x="202" y="912"/>
                  </a:lnTo>
                  <a:lnTo>
                    <a:pt x="202" y="910"/>
                  </a:lnTo>
                  <a:lnTo>
                    <a:pt x="203" y="910"/>
                  </a:lnTo>
                  <a:lnTo>
                    <a:pt x="203" y="909"/>
                  </a:lnTo>
                  <a:lnTo>
                    <a:pt x="202" y="909"/>
                  </a:lnTo>
                  <a:lnTo>
                    <a:pt x="202" y="907"/>
                  </a:lnTo>
                  <a:lnTo>
                    <a:pt x="202" y="905"/>
                  </a:lnTo>
                  <a:lnTo>
                    <a:pt x="202" y="904"/>
                  </a:lnTo>
                  <a:lnTo>
                    <a:pt x="202" y="902"/>
                  </a:lnTo>
                  <a:lnTo>
                    <a:pt x="202" y="900"/>
                  </a:lnTo>
                  <a:lnTo>
                    <a:pt x="203" y="900"/>
                  </a:lnTo>
                  <a:lnTo>
                    <a:pt x="203" y="899"/>
                  </a:lnTo>
                  <a:lnTo>
                    <a:pt x="203" y="897"/>
                  </a:lnTo>
                  <a:lnTo>
                    <a:pt x="205" y="895"/>
                  </a:lnTo>
                  <a:lnTo>
                    <a:pt x="206" y="895"/>
                  </a:lnTo>
                  <a:lnTo>
                    <a:pt x="205" y="895"/>
                  </a:lnTo>
                  <a:lnTo>
                    <a:pt x="203" y="895"/>
                  </a:lnTo>
                  <a:lnTo>
                    <a:pt x="202" y="894"/>
                  </a:lnTo>
                  <a:lnTo>
                    <a:pt x="200" y="894"/>
                  </a:lnTo>
                  <a:lnTo>
                    <a:pt x="198" y="894"/>
                  </a:lnTo>
                  <a:lnTo>
                    <a:pt x="197" y="894"/>
                  </a:lnTo>
                  <a:lnTo>
                    <a:pt x="195" y="894"/>
                  </a:lnTo>
                  <a:lnTo>
                    <a:pt x="193" y="894"/>
                  </a:lnTo>
                  <a:lnTo>
                    <a:pt x="192" y="894"/>
                  </a:lnTo>
                  <a:lnTo>
                    <a:pt x="190" y="894"/>
                  </a:lnTo>
                  <a:lnTo>
                    <a:pt x="188" y="894"/>
                  </a:lnTo>
                  <a:lnTo>
                    <a:pt x="187" y="894"/>
                  </a:lnTo>
                  <a:lnTo>
                    <a:pt x="185" y="894"/>
                  </a:lnTo>
                  <a:lnTo>
                    <a:pt x="183" y="894"/>
                  </a:lnTo>
                  <a:lnTo>
                    <a:pt x="182" y="894"/>
                  </a:lnTo>
                  <a:lnTo>
                    <a:pt x="180" y="894"/>
                  </a:lnTo>
                  <a:lnTo>
                    <a:pt x="178" y="894"/>
                  </a:lnTo>
                  <a:lnTo>
                    <a:pt x="178" y="895"/>
                  </a:lnTo>
                  <a:lnTo>
                    <a:pt x="177" y="895"/>
                  </a:lnTo>
                  <a:lnTo>
                    <a:pt x="175" y="895"/>
                  </a:lnTo>
                  <a:lnTo>
                    <a:pt x="173" y="895"/>
                  </a:lnTo>
                  <a:lnTo>
                    <a:pt x="172" y="895"/>
                  </a:lnTo>
                  <a:lnTo>
                    <a:pt x="170" y="897"/>
                  </a:lnTo>
                  <a:lnTo>
                    <a:pt x="169" y="895"/>
                  </a:lnTo>
                  <a:lnTo>
                    <a:pt x="169" y="897"/>
                  </a:lnTo>
                  <a:lnTo>
                    <a:pt x="167" y="897"/>
                  </a:lnTo>
                  <a:lnTo>
                    <a:pt x="165" y="897"/>
                  </a:lnTo>
                  <a:lnTo>
                    <a:pt x="164" y="897"/>
                  </a:lnTo>
                  <a:lnTo>
                    <a:pt x="162" y="897"/>
                  </a:lnTo>
                  <a:lnTo>
                    <a:pt x="160" y="897"/>
                  </a:lnTo>
                  <a:lnTo>
                    <a:pt x="159" y="895"/>
                  </a:lnTo>
                  <a:lnTo>
                    <a:pt x="159" y="897"/>
                  </a:lnTo>
                  <a:lnTo>
                    <a:pt x="157" y="897"/>
                  </a:lnTo>
                  <a:lnTo>
                    <a:pt x="155" y="897"/>
                  </a:lnTo>
                  <a:lnTo>
                    <a:pt x="154" y="897"/>
                  </a:lnTo>
                  <a:lnTo>
                    <a:pt x="152" y="897"/>
                  </a:lnTo>
                  <a:lnTo>
                    <a:pt x="152" y="899"/>
                  </a:lnTo>
                  <a:lnTo>
                    <a:pt x="150" y="899"/>
                  </a:lnTo>
                  <a:lnTo>
                    <a:pt x="149" y="899"/>
                  </a:lnTo>
                  <a:lnTo>
                    <a:pt x="147" y="900"/>
                  </a:lnTo>
                  <a:lnTo>
                    <a:pt x="147" y="902"/>
                  </a:lnTo>
                  <a:lnTo>
                    <a:pt x="145" y="902"/>
                  </a:lnTo>
                  <a:lnTo>
                    <a:pt x="144" y="902"/>
                  </a:lnTo>
                  <a:lnTo>
                    <a:pt x="144" y="904"/>
                  </a:lnTo>
                  <a:lnTo>
                    <a:pt x="144" y="905"/>
                  </a:lnTo>
                  <a:lnTo>
                    <a:pt x="144" y="907"/>
                  </a:lnTo>
                  <a:lnTo>
                    <a:pt x="142" y="909"/>
                  </a:lnTo>
                  <a:lnTo>
                    <a:pt x="140" y="909"/>
                  </a:lnTo>
                  <a:lnTo>
                    <a:pt x="140" y="910"/>
                  </a:lnTo>
                  <a:lnTo>
                    <a:pt x="140" y="912"/>
                  </a:lnTo>
                  <a:lnTo>
                    <a:pt x="139" y="912"/>
                  </a:lnTo>
                  <a:lnTo>
                    <a:pt x="137" y="912"/>
                  </a:lnTo>
                  <a:lnTo>
                    <a:pt x="136" y="913"/>
                  </a:lnTo>
                  <a:lnTo>
                    <a:pt x="134" y="913"/>
                  </a:lnTo>
                  <a:lnTo>
                    <a:pt x="134" y="915"/>
                  </a:lnTo>
                  <a:lnTo>
                    <a:pt x="132" y="915"/>
                  </a:lnTo>
                  <a:lnTo>
                    <a:pt x="131" y="915"/>
                  </a:lnTo>
                  <a:lnTo>
                    <a:pt x="129" y="915"/>
                  </a:lnTo>
                  <a:lnTo>
                    <a:pt x="129" y="913"/>
                  </a:lnTo>
                  <a:lnTo>
                    <a:pt x="127" y="913"/>
                  </a:lnTo>
                  <a:lnTo>
                    <a:pt x="129" y="913"/>
                  </a:lnTo>
                  <a:lnTo>
                    <a:pt x="127" y="913"/>
                  </a:lnTo>
                  <a:lnTo>
                    <a:pt x="127" y="912"/>
                  </a:lnTo>
                  <a:lnTo>
                    <a:pt x="126" y="912"/>
                  </a:lnTo>
                  <a:lnTo>
                    <a:pt x="124" y="910"/>
                  </a:lnTo>
                  <a:lnTo>
                    <a:pt x="124" y="909"/>
                  </a:lnTo>
                  <a:lnTo>
                    <a:pt x="122" y="907"/>
                  </a:lnTo>
                  <a:lnTo>
                    <a:pt x="124" y="907"/>
                  </a:lnTo>
                  <a:lnTo>
                    <a:pt x="124" y="905"/>
                  </a:lnTo>
                  <a:lnTo>
                    <a:pt x="124" y="904"/>
                  </a:lnTo>
                  <a:lnTo>
                    <a:pt x="124" y="902"/>
                  </a:lnTo>
                  <a:lnTo>
                    <a:pt x="124" y="900"/>
                  </a:lnTo>
                  <a:lnTo>
                    <a:pt x="122" y="900"/>
                  </a:lnTo>
                  <a:lnTo>
                    <a:pt x="122" y="899"/>
                  </a:lnTo>
                  <a:lnTo>
                    <a:pt x="122" y="897"/>
                  </a:lnTo>
                  <a:lnTo>
                    <a:pt x="124" y="897"/>
                  </a:lnTo>
                  <a:lnTo>
                    <a:pt x="124" y="895"/>
                  </a:lnTo>
                  <a:lnTo>
                    <a:pt x="126" y="895"/>
                  </a:lnTo>
                  <a:lnTo>
                    <a:pt x="127" y="895"/>
                  </a:lnTo>
                  <a:lnTo>
                    <a:pt x="129" y="895"/>
                  </a:lnTo>
                  <a:lnTo>
                    <a:pt x="129" y="894"/>
                  </a:lnTo>
                  <a:lnTo>
                    <a:pt x="131" y="894"/>
                  </a:lnTo>
                  <a:lnTo>
                    <a:pt x="132" y="894"/>
                  </a:lnTo>
                  <a:lnTo>
                    <a:pt x="132" y="892"/>
                  </a:lnTo>
                  <a:lnTo>
                    <a:pt x="134" y="892"/>
                  </a:lnTo>
                  <a:lnTo>
                    <a:pt x="134" y="890"/>
                  </a:lnTo>
                  <a:lnTo>
                    <a:pt x="136" y="890"/>
                  </a:lnTo>
                  <a:lnTo>
                    <a:pt x="136" y="889"/>
                  </a:lnTo>
                  <a:lnTo>
                    <a:pt x="134" y="889"/>
                  </a:lnTo>
                  <a:lnTo>
                    <a:pt x="134" y="887"/>
                  </a:lnTo>
                  <a:lnTo>
                    <a:pt x="134" y="885"/>
                  </a:lnTo>
                  <a:lnTo>
                    <a:pt x="136" y="885"/>
                  </a:lnTo>
                  <a:lnTo>
                    <a:pt x="136" y="884"/>
                  </a:lnTo>
                  <a:lnTo>
                    <a:pt x="134" y="884"/>
                  </a:lnTo>
                  <a:lnTo>
                    <a:pt x="134" y="882"/>
                  </a:lnTo>
                  <a:lnTo>
                    <a:pt x="134" y="880"/>
                  </a:lnTo>
                  <a:lnTo>
                    <a:pt x="132" y="880"/>
                  </a:lnTo>
                  <a:lnTo>
                    <a:pt x="132" y="879"/>
                  </a:lnTo>
                  <a:lnTo>
                    <a:pt x="134" y="879"/>
                  </a:lnTo>
                  <a:lnTo>
                    <a:pt x="132" y="877"/>
                  </a:lnTo>
                  <a:lnTo>
                    <a:pt x="132" y="876"/>
                  </a:lnTo>
                  <a:lnTo>
                    <a:pt x="131" y="874"/>
                  </a:lnTo>
                  <a:lnTo>
                    <a:pt x="131" y="872"/>
                  </a:lnTo>
                  <a:lnTo>
                    <a:pt x="131" y="871"/>
                  </a:lnTo>
                  <a:lnTo>
                    <a:pt x="131" y="869"/>
                  </a:lnTo>
                  <a:lnTo>
                    <a:pt x="131" y="867"/>
                  </a:lnTo>
                  <a:lnTo>
                    <a:pt x="129" y="867"/>
                  </a:lnTo>
                  <a:lnTo>
                    <a:pt x="129" y="866"/>
                  </a:lnTo>
                  <a:lnTo>
                    <a:pt x="129" y="864"/>
                  </a:lnTo>
                  <a:lnTo>
                    <a:pt x="127" y="862"/>
                  </a:lnTo>
                  <a:lnTo>
                    <a:pt x="127" y="861"/>
                  </a:lnTo>
                  <a:lnTo>
                    <a:pt x="126" y="861"/>
                  </a:lnTo>
                  <a:lnTo>
                    <a:pt x="124" y="859"/>
                  </a:lnTo>
                  <a:lnTo>
                    <a:pt x="122" y="857"/>
                  </a:lnTo>
                  <a:lnTo>
                    <a:pt x="121" y="856"/>
                  </a:lnTo>
                  <a:lnTo>
                    <a:pt x="119" y="854"/>
                  </a:lnTo>
                  <a:lnTo>
                    <a:pt x="117" y="854"/>
                  </a:lnTo>
                  <a:lnTo>
                    <a:pt x="116" y="852"/>
                  </a:lnTo>
                  <a:lnTo>
                    <a:pt x="114" y="852"/>
                  </a:lnTo>
                  <a:lnTo>
                    <a:pt x="114" y="851"/>
                  </a:lnTo>
                  <a:lnTo>
                    <a:pt x="112" y="851"/>
                  </a:lnTo>
                  <a:lnTo>
                    <a:pt x="112" y="849"/>
                  </a:lnTo>
                  <a:lnTo>
                    <a:pt x="114" y="847"/>
                  </a:lnTo>
                  <a:lnTo>
                    <a:pt x="116" y="847"/>
                  </a:lnTo>
                  <a:lnTo>
                    <a:pt x="117" y="846"/>
                  </a:lnTo>
                  <a:lnTo>
                    <a:pt x="117" y="844"/>
                  </a:lnTo>
                  <a:lnTo>
                    <a:pt x="119" y="844"/>
                  </a:lnTo>
                  <a:lnTo>
                    <a:pt x="121" y="843"/>
                  </a:lnTo>
                  <a:lnTo>
                    <a:pt x="114" y="843"/>
                  </a:lnTo>
                  <a:lnTo>
                    <a:pt x="112" y="839"/>
                  </a:lnTo>
                  <a:lnTo>
                    <a:pt x="112" y="838"/>
                  </a:lnTo>
                  <a:lnTo>
                    <a:pt x="112" y="836"/>
                  </a:lnTo>
                  <a:lnTo>
                    <a:pt x="111" y="833"/>
                  </a:lnTo>
                  <a:lnTo>
                    <a:pt x="111" y="831"/>
                  </a:lnTo>
                  <a:lnTo>
                    <a:pt x="111" y="829"/>
                  </a:lnTo>
                  <a:lnTo>
                    <a:pt x="109" y="828"/>
                  </a:lnTo>
                  <a:lnTo>
                    <a:pt x="109" y="826"/>
                  </a:lnTo>
                  <a:lnTo>
                    <a:pt x="108" y="824"/>
                  </a:lnTo>
                  <a:lnTo>
                    <a:pt x="108" y="823"/>
                  </a:lnTo>
                  <a:lnTo>
                    <a:pt x="106" y="821"/>
                  </a:lnTo>
                  <a:lnTo>
                    <a:pt x="104" y="821"/>
                  </a:lnTo>
                  <a:lnTo>
                    <a:pt x="103" y="821"/>
                  </a:lnTo>
                  <a:lnTo>
                    <a:pt x="101" y="819"/>
                  </a:lnTo>
                  <a:lnTo>
                    <a:pt x="99" y="818"/>
                  </a:lnTo>
                  <a:lnTo>
                    <a:pt x="99" y="816"/>
                  </a:lnTo>
                  <a:lnTo>
                    <a:pt x="98" y="814"/>
                  </a:lnTo>
                  <a:lnTo>
                    <a:pt x="98" y="813"/>
                  </a:lnTo>
                  <a:lnTo>
                    <a:pt x="98" y="811"/>
                  </a:lnTo>
                  <a:lnTo>
                    <a:pt x="98" y="810"/>
                  </a:lnTo>
                  <a:lnTo>
                    <a:pt x="98" y="808"/>
                  </a:lnTo>
                  <a:lnTo>
                    <a:pt x="96" y="806"/>
                  </a:lnTo>
                  <a:lnTo>
                    <a:pt x="94" y="805"/>
                  </a:lnTo>
                  <a:lnTo>
                    <a:pt x="94" y="803"/>
                  </a:lnTo>
                  <a:lnTo>
                    <a:pt x="93" y="801"/>
                  </a:lnTo>
                  <a:lnTo>
                    <a:pt x="91" y="800"/>
                  </a:lnTo>
                  <a:lnTo>
                    <a:pt x="91" y="798"/>
                  </a:lnTo>
                  <a:lnTo>
                    <a:pt x="91" y="796"/>
                  </a:lnTo>
                  <a:lnTo>
                    <a:pt x="93" y="795"/>
                  </a:lnTo>
                  <a:lnTo>
                    <a:pt x="93" y="793"/>
                  </a:lnTo>
                  <a:lnTo>
                    <a:pt x="91" y="791"/>
                  </a:lnTo>
                  <a:lnTo>
                    <a:pt x="89" y="790"/>
                  </a:lnTo>
                  <a:lnTo>
                    <a:pt x="88" y="788"/>
                  </a:lnTo>
                  <a:lnTo>
                    <a:pt x="88" y="786"/>
                  </a:lnTo>
                  <a:lnTo>
                    <a:pt x="86" y="786"/>
                  </a:lnTo>
                  <a:lnTo>
                    <a:pt x="86" y="785"/>
                  </a:lnTo>
                  <a:lnTo>
                    <a:pt x="86" y="783"/>
                  </a:lnTo>
                  <a:lnTo>
                    <a:pt x="86" y="782"/>
                  </a:lnTo>
                  <a:lnTo>
                    <a:pt x="86" y="780"/>
                  </a:lnTo>
                  <a:lnTo>
                    <a:pt x="84" y="778"/>
                  </a:lnTo>
                  <a:lnTo>
                    <a:pt x="84" y="777"/>
                  </a:lnTo>
                  <a:lnTo>
                    <a:pt x="83" y="775"/>
                  </a:lnTo>
                  <a:lnTo>
                    <a:pt x="83" y="773"/>
                  </a:lnTo>
                  <a:lnTo>
                    <a:pt x="81" y="772"/>
                  </a:lnTo>
                  <a:lnTo>
                    <a:pt x="79" y="770"/>
                  </a:lnTo>
                  <a:lnTo>
                    <a:pt x="79" y="768"/>
                  </a:lnTo>
                  <a:lnTo>
                    <a:pt x="78" y="767"/>
                  </a:lnTo>
                  <a:lnTo>
                    <a:pt x="76" y="765"/>
                  </a:lnTo>
                  <a:lnTo>
                    <a:pt x="76" y="763"/>
                  </a:lnTo>
                  <a:lnTo>
                    <a:pt x="75" y="762"/>
                  </a:lnTo>
                  <a:lnTo>
                    <a:pt x="73" y="760"/>
                  </a:lnTo>
                  <a:lnTo>
                    <a:pt x="73" y="758"/>
                  </a:lnTo>
                  <a:lnTo>
                    <a:pt x="71" y="758"/>
                  </a:lnTo>
                  <a:lnTo>
                    <a:pt x="70" y="757"/>
                  </a:lnTo>
                  <a:lnTo>
                    <a:pt x="68" y="755"/>
                  </a:lnTo>
                  <a:lnTo>
                    <a:pt x="66" y="755"/>
                  </a:lnTo>
                  <a:lnTo>
                    <a:pt x="65" y="755"/>
                  </a:lnTo>
                  <a:lnTo>
                    <a:pt x="63" y="753"/>
                  </a:lnTo>
                  <a:lnTo>
                    <a:pt x="63" y="752"/>
                  </a:lnTo>
                  <a:lnTo>
                    <a:pt x="63" y="750"/>
                  </a:lnTo>
                  <a:lnTo>
                    <a:pt x="63" y="749"/>
                  </a:lnTo>
                  <a:lnTo>
                    <a:pt x="61" y="747"/>
                  </a:lnTo>
                  <a:lnTo>
                    <a:pt x="60" y="745"/>
                  </a:lnTo>
                  <a:lnTo>
                    <a:pt x="60" y="744"/>
                  </a:lnTo>
                  <a:lnTo>
                    <a:pt x="61" y="742"/>
                  </a:lnTo>
                  <a:lnTo>
                    <a:pt x="61" y="740"/>
                  </a:lnTo>
                  <a:lnTo>
                    <a:pt x="60" y="739"/>
                  </a:lnTo>
                  <a:lnTo>
                    <a:pt x="58" y="739"/>
                  </a:lnTo>
                  <a:lnTo>
                    <a:pt x="56" y="737"/>
                  </a:lnTo>
                  <a:lnTo>
                    <a:pt x="56" y="734"/>
                  </a:lnTo>
                  <a:lnTo>
                    <a:pt x="55" y="734"/>
                  </a:lnTo>
                  <a:lnTo>
                    <a:pt x="55" y="730"/>
                  </a:lnTo>
                  <a:lnTo>
                    <a:pt x="53" y="729"/>
                  </a:lnTo>
                  <a:lnTo>
                    <a:pt x="51" y="727"/>
                  </a:lnTo>
                  <a:lnTo>
                    <a:pt x="51" y="725"/>
                  </a:lnTo>
                  <a:lnTo>
                    <a:pt x="51" y="724"/>
                  </a:lnTo>
                  <a:lnTo>
                    <a:pt x="50" y="722"/>
                  </a:lnTo>
                  <a:lnTo>
                    <a:pt x="50" y="720"/>
                  </a:lnTo>
                  <a:lnTo>
                    <a:pt x="48" y="719"/>
                  </a:lnTo>
                  <a:lnTo>
                    <a:pt x="48" y="717"/>
                  </a:lnTo>
                  <a:lnTo>
                    <a:pt x="46" y="716"/>
                  </a:lnTo>
                  <a:lnTo>
                    <a:pt x="45" y="716"/>
                  </a:lnTo>
                  <a:lnTo>
                    <a:pt x="43" y="717"/>
                  </a:lnTo>
                  <a:lnTo>
                    <a:pt x="38" y="716"/>
                  </a:lnTo>
                  <a:lnTo>
                    <a:pt x="38" y="714"/>
                  </a:lnTo>
                  <a:lnTo>
                    <a:pt x="37" y="712"/>
                  </a:lnTo>
                  <a:lnTo>
                    <a:pt x="35" y="709"/>
                  </a:lnTo>
                  <a:lnTo>
                    <a:pt x="33" y="709"/>
                  </a:lnTo>
                  <a:lnTo>
                    <a:pt x="33" y="707"/>
                  </a:lnTo>
                  <a:lnTo>
                    <a:pt x="33" y="706"/>
                  </a:lnTo>
                  <a:lnTo>
                    <a:pt x="33" y="704"/>
                  </a:lnTo>
                  <a:lnTo>
                    <a:pt x="33" y="702"/>
                  </a:lnTo>
                  <a:lnTo>
                    <a:pt x="33" y="699"/>
                  </a:lnTo>
                  <a:lnTo>
                    <a:pt x="35" y="697"/>
                  </a:lnTo>
                  <a:lnTo>
                    <a:pt x="37" y="696"/>
                  </a:lnTo>
                  <a:lnTo>
                    <a:pt x="37" y="692"/>
                  </a:lnTo>
                  <a:lnTo>
                    <a:pt x="33" y="691"/>
                  </a:lnTo>
                  <a:lnTo>
                    <a:pt x="32" y="691"/>
                  </a:lnTo>
                  <a:lnTo>
                    <a:pt x="30" y="691"/>
                  </a:lnTo>
                  <a:lnTo>
                    <a:pt x="28" y="691"/>
                  </a:lnTo>
                  <a:lnTo>
                    <a:pt x="27" y="692"/>
                  </a:lnTo>
                  <a:lnTo>
                    <a:pt x="25" y="692"/>
                  </a:lnTo>
                  <a:lnTo>
                    <a:pt x="23" y="692"/>
                  </a:lnTo>
                  <a:lnTo>
                    <a:pt x="22" y="692"/>
                  </a:lnTo>
                  <a:lnTo>
                    <a:pt x="20" y="692"/>
                  </a:lnTo>
                  <a:lnTo>
                    <a:pt x="18" y="692"/>
                  </a:lnTo>
                  <a:lnTo>
                    <a:pt x="17" y="692"/>
                  </a:lnTo>
                  <a:lnTo>
                    <a:pt x="15" y="692"/>
                  </a:lnTo>
                  <a:lnTo>
                    <a:pt x="15" y="691"/>
                  </a:lnTo>
                  <a:lnTo>
                    <a:pt x="13" y="691"/>
                  </a:lnTo>
                  <a:lnTo>
                    <a:pt x="15" y="684"/>
                  </a:lnTo>
                  <a:lnTo>
                    <a:pt x="17" y="676"/>
                  </a:lnTo>
                  <a:lnTo>
                    <a:pt x="12" y="668"/>
                  </a:lnTo>
                  <a:lnTo>
                    <a:pt x="9" y="661"/>
                  </a:lnTo>
                  <a:lnTo>
                    <a:pt x="0" y="651"/>
                  </a:lnTo>
                  <a:lnTo>
                    <a:pt x="5" y="650"/>
                  </a:lnTo>
                  <a:lnTo>
                    <a:pt x="13" y="645"/>
                  </a:lnTo>
                  <a:lnTo>
                    <a:pt x="20" y="638"/>
                  </a:lnTo>
                  <a:lnTo>
                    <a:pt x="23" y="628"/>
                  </a:lnTo>
                  <a:lnTo>
                    <a:pt x="25" y="618"/>
                  </a:lnTo>
                  <a:lnTo>
                    <a:pt x="30" y="610"/>
                  </a:lnTo>
                  <a:lnTo>
                    <a:pt x="40" y="605"/>
                  </a:lnTo>
                  <a:lnTo>
                    <a:pt x="51" y="603"/>
                  </a:lnTo>
                  <a:lnTo>
                    <a:pt x="65" y="603"/>
                  </a:lnTo>
                  <a:lnTo>
                    <a:pt x="76" y="605"/>
                  </a:lnTo>
                  <a:lnTo>
                    <a:pt x="86" y="608"/>
                  </a:lnTo>
                  <a:lnTo>
                    <a:pt x="98" y="610"/>
                  </a:lnTo>
                  <a:lnTo>
                    <a:pt x="111" y="610"/>
                  </a:lnTo>
                  <a:lnTo>
                    <a:pt x="119" y="607"/>
                  </a:lnTo>
                  <a:lnTo>
                    <a:pt x="124" y="598"/>
                  </a:lnTo>
                  <a:lnTo>
                    <a:pt x="127" y="588"/>
                  </a:lnTo>
                  <a:lnTo>
                    <a:pt x="129" y="577"/>
                  </a:lnTo>
                  <a:lnTo>
                    <a:pt x="136" y="570"/>
                  </a:lnTo>
                  <a:lnTo>
                    <a:pt x="144" y="565"/>
                  </a:lnTo>
                  <a:lnTo>
                    <a:pt x="154" y="562"/>
                  </a:lnTo>
                  <a:lnTo>
                    <a:pt x="165" y="559"/>
                  </a:lnTo>
                  <a:lnTo>
                    <a:pt x="175" y="555"/>
                  </a:lnTo>
                  <a:lnTo>
                    <a:pt x="183" y="551"/>
                  </a:lnTo>
                  <a:lnTo>
                    <a:pt x="187" y="539"/>
                  </a:lnTo>
                  <a:lnTo>
                    <a:pt x="185" y="527"/>
                  </a:lnTo>
                  <a:lnTo>
                    <a:pt x="183" y="514"/>
                  </a:lnTo>
                  <a:lnTo>
                    <a:pt x="185" y="503"/>
                  </a:lnTo>
                  <a:lnTo>
                    <a:pt x="190" y="494"/>
                  </a:lnTo>
                  <a:lnTo>
                    <a:pt x="197" y="488"/>
                  </a:lnTo>
                  <a:lnTo>
                    <a:pt x="202" y="480"/>
                  </a:lnTo>
                  <a:lnTo>
                    <a:pt x="205" y="470"/>
                  </a:lnTo>
                  <a:lnTo>
                    <a:pt x="205" y="457"/>
                  </a:lnTo>
                  <a:lnTo>
                    <a:pt x="203" y="443"/>
                  </a:lnTo>
                  <a:lnTo>
                    <a:pt x="205" y="433"/>
                  </a:lnTo>
                  <a:lnTo>
                    <a:pt x="210" y="425"/>
                  </a:lnTo>
                  <a:lnTo>
                    <a:pt x="218" y="420"/>
                  </a:lnTo>
                  <a:lnTo>
                    <a:pt x="228" y="415"/>
                  </a:lnTo>
                  <a:lnTo>
                    <a:pt x="236" y="412"/>
                  </a:lnTo>
                  <a:lnTo>
                    <a:pt x="248" y="409"/>
                  </a:lnTo>
                  <a:lnTo>
                    <a:pt x="259" y="407"/>
                  </a:lnTo>
                  <a:lnTo>
                    <a:pt x="271" y="409"/>
                  </a:lnTo>
                  <a:lnTo>
                    <a:pt x="282" y="409"/>
                  </a:lnTo>
                  <a:lnTo>
                    <a:pt x="296" y="409"/>
                  </a:lnTo>
                  <a:lnTo>
                    <a:pt x="302" y="402"/>
                  </a:lnTo>
                  <a:lnTo>
                    <a:pt x="307" y="394"/>
                  </a:lnTo>
                  <a:lnTo>
                    <a:pt x="310" y="384"/>
                  </a:lnTo>
                  <a:lnTo>
                    <a:pt x="317" y="377"/>
                  </a:lnTo>
                  <a:lnTo>
                    <a:pt x="325" y="372"/>
                  </a:lnTo>
                  <a:lnTo>
                    <a:pt x="332" y="364"/>
                  </a:lnTo>
                  <a:lnTo>
                    <a:pt x="335" y="356"/>
                  </a:lnTo>
                  <a:lnTo>
                    <a:pt x="338" y="346"/>
                  </a:lnTo>
                  <a:lnTo>
                    <a:pt x="342" y="338"/>
                  </a:lnTo>
                  <a:lnTo>
                    <a:pt x="348" y="331"/>
                  </a:lnTo>
                  <a:lnTo>
                    <a:pt x="358" y="326"/>
                  </a:lnTo>
                  <a:lnTo>
                    <a:pt x="368" y="323"/>
                  </a:lnTo>
                  <a:lnTo>
                    <a:pt x="376" y="318"/>
                  </a:lnTo>
                  <a:lnTo>
                    <a:pt x="386" y="315"/>
                  </a:lnTo>
                  <a:lnTo>
                    <a:pt x="393" y="308"/>
                  </a:lnTo>
                  <a:lnTo>
                    <a:pt x="399" y="301"/>
                  </a:lnTo>
                  <a:lnTo>
                    <a:pt x="404" y="293"/>
                  </a:lnTo>
                  <a:lnTo>
                    <a:pt x="408" y="283"/>
                  </a:lnTo>
                  <a:lnTo>
                    <a:pt x="411" y="273"/>
                  </a:lnTo>
                  <a:lnTo>
                    <a:pt x="416" y="265"/>
                  </a:lnTo>
                  <a:lnTo>
                    <a:pt x="423" y="259"/>
                  </a:lnTo>
                  <a:lnTo>
                    <a:pt x="429" y="252"/>
                  </a:lnTo>
                  <a:lnTo>
                    <a:pt x="432" y="242"/>
                  </a:lnTo>
                  <a:lnTo>
                    <a:pt x="434" y="231"/>
                  </a:lnTo>
                  <a:lnTo>
                    <a:pt x="437" y="221"/>
                  </a:lnTo>
                  <a:lnTo>
                    <a:pt x="439" y="211"/>
                  </a:lnTo>
                  <a:lnTo>
                    <a:pt x="442" y="199"/>
                  </a:lnTo>
                  <a:lnTo>
                    <a:pt x="446" y="189"/>
                  </a:lnTo>
                  <a:lnTo>
                    <a:pt x="451" y="181"/>
                  </a:lnTo>
                  <a:lnTo>
                    <a:pt x="457" y="174"/>
                  </a:lnTo>
                  <a:lnTo>
                    <a:pt x="462" y="173"/>
                  </a:lnTo>
                  <a:lnTo>
                    <a:pt x="465" y="169"/>
                  </a:lnTo>
                  <a:lnTo>
                    <a:pt x="475" y="166"/>
                  </a:lnTo>
                  <a:lnTo>
                    <a:pt x="485" y="163"/>
                  </a:lnTo>
                  <a:lnTo>
                    <a:pt x="495" y="158"/>
                  </a:lnTo>
                  <a:lnTo>
                    <a:pt x="503" y="155"/>
                  </a:lnTo>
                  <a:lnTo>
                    <a:pt x="513" y="151"/>
                  </a:lnTo>
                  <a:lnTo>
                    <a:pt x="520" y="145"/>
                  </a:lnTo>
                  <a:lnTo>
                    <a:pt x="521" y="135"/>
                  </a:lnTo>
                  <a:lnTo>
                    <a:pt x="520" y="123"/>
                  </a:lnTo>
                  <a:lnTo>
                    <a:pt x="518" y="112"/>
                  </a:lnTo>
                  <a:lnTo>
                    <a:pt x="518" y="99"/>
                  </a:lnTo>
                  <a:lnTo>
                    <a:pt x="520" y="87"/>
                  </a:lnTo>
                  <a:lnTo>
                    <a:pt x="523" y="77"/>
                  </a:lnTo>
                  <a:lnTo>
                    <a:pt x="526" y="69"/>
                  </a:lnTo>
                  <a:lnTo>
                    <a:pt x="533" y="61"/>
                  </a:lnTo>
                  <a:lnTo>
                    <a:pt x="533" y="49"/>
                  </a:lnTo>
                  <a:lnTo>
                    <a:pt x="535" y="36"/>
                  </a:lnTo>
                  <a:lnTo>
                    <a:pt x="536" y="26"/>
                  </a:lnTo>
                  <a:lnTo>
                    <a:pt x="541" y="18"/>
                  </a:lnTo>
                  <a:lnTo>
                    <a:pt x="548" y="11"/>
                  </a:lnTo>
                  <a:lnTo>
                    <a:pt x="558" y="8"/>
                  </a:lnTo>
                  <a:lnTo>
                    <a:pt x="571" y="6"/>
                  </a:lnTo>
                  <a:lnTo>
                    <a:pt x="583" y="8"/>
                  </a:lnTo>
                  <a:lnTo>
                    <a:pt x="594" y="11"/>
                  </a:lnTo>
                  <a:lnTo>
                    <a:pt x="604" y="13"/>
                  </a:lnTo>
                  <a:lnTo>
                    <a:pt x="614" y="16"/>
                  </a:lnTo>
                  <a:lnTo>
                    <a:pt x="622" y="21"/>
                  </a:lnTo>
                  <a:lnTo>
                    <a:pt x="635" y="21"/>
                  </a:lnTo>
                  <a:lnTo>
                    <a:pt x="645" y="24"/>
                  </a:lnTo>
                  <a:lnTo>
                    <a:pt x="657" y="24"/>
                  </a:lnTo>
                  <a:lnTo>
                    <a:pt x="668" y="26"/>
                  </a:lnTo>
                  <a:lnTo>
                    <a:pt x="681" y="24"/>
                  </a:lnTo>
                  <a:lnTo>
                    <a:pt x="690" y="21"/>
                  </a:lnTo>
                  <a:lnTo>
                    <a:pt x="696" y="13"/>
                  </a:lnTo>
                  <a:lnTo>
                    <a:pt x="701" y="6"/>
                  </a:lnTo>
                  <a:lnTo>
                    <a:pt x="708" y="0"/>
                  </a:lnTo>
                  <a:lnTo>
                    <a:pt x="719" y="1"/>
                  </a:lnTo>
                </a:path>
              </a:pathLst>
            </a:custGeom>
            <a:noFill/>
            <a:ln w="4763">
              <a:solidFill>
                <a:srgbClr val="FFFFFF"/>
              </a:solidFill>
              <a:prstDash val="solid"/>
              <a:round/>
              <a:headEnd/>
              <a:tailEnd/>
            </a:ln>
          </p:spPr>
          <p:txBody>
            <a:bodyPr/>
            <a:lstStyle/>
            <a:p>
              <a:endParaRPr lang="en-US"/>
            </a:p>
          </p:txBody>
        </p:sp>
        <p:sp>
          <p:nvSpPr>
            <p:cNvPr id="41" name="Freeform 12"/>
            <p:cNvSpPr>
              <a:spLocks/>
            </p:cNvSpPr>
            <p:nvPr/>
          </p:nvSpPr>
          <p:spPr bwMode="auto">
            <a:xfrm>
              <a:off x="2059" y="1245"/>
              <a:ext cx="1595" cy="1142"/>
            </a:xfrm>
            <a:custGeom>
              <a:avLst/>
              <a:gdLst>
                <a:gd name="T0" fmla="*/ 1260 w 1595"/>
                <a:gd name="T1" fmla="*/ 216 h 1142"/>
                <a:gd name="T2" fmla="*/ 1298 w 1595"/>
                <a:gd name="T3" fmla="*/ 279 h 1142"/>
                <a:gd name="T4" fmla="*/ 1323 w 1595"/>
                <a:gd name="T5" fmla="*/ 341 h 1142"/>
                <a:gd name="T6" fmla="*/ 1333 w 1595"/>
                <a:gd name="T7" fmla="*/ 384 h 1142"/>
                <a:gd name="T8" fmla="*/ 1363 w 1595"/>
                <a:gd name="T9" fmla="*/ 386 h 1142"/>
                <a:gd name="T10" fmla="*/ 1411 w 1595"/>
                <a:gd name="T11" fmla="*/ 393 h 1142"/>
                <a:gd name="T12" fmla="*/ 1378 w 1595"/>
                <a:gd name="T13" fmla="*/ 427 h 1142"/>
                <a:gd name="T14" fmla="*/ 1391 w 1595"/>
                <a:gd name="T15" fmla="*/ 482 h 1142"/>
                <a:gd name="T16" fmla="*/ 1407 w 1595"/>
                <a:gd name="T17" fmla="*/ 536 h 1142"/>
                <a:gd name="T18" fmla="*/ 1435 w 1595"/>
                <a:gd name="T19" fmla="*/ 586 h 1142"/>
                <a:gd name="T20" fmla="*/ 1470 w 1595"/>
                <a:gd name="T21" fmla="*/ 612 h 1142"/>
                <a:gd name="T22" fmla="*/ 1500 w 1595"/>
                <a:gd name="T23" fmla="*/ 658 h 1142"/>
                <a:gd name="T24" fmla="*/ 1549 w 1595"/>
                <a:gd name="T25" fmla="*/ 711 h 1142"/>
                <a:gd name="T26" fmla="*/ 1541 w 1595"/>
                <a:gd name="T27" fmla="*/ 772 h 1142"/>
                <a:gd name="T28" fmla="*/ 1554 w 1595"/>
                <a:gd name="T29" fmla="*/ 848 h 1142"/>
                <a:gd name="T30" fmla="*/ 1587 w 1595"/>
                <a:gd name="T31" fmla="*/ 912 h 1142"/>
                <a:gd name="T32" fmla="*/ 1587 w 1595"/>
                <a:gd name="T33" fmla="*/ 965 h 1142"/>
                <a:gd name="T34" fmla="*/ 1559 w 1595"/>
                <a:gd name="T35" fmla="*/ 995 h 1142"/>
                <a:gd name="T36" fmla="*/ 1505 w 1595"/>
                <a:gd name="T37" fmla="*/ 1011 h 1142"/>
                <a:gd name="T38" fmla="*/ 1453 w 1595"/>
                <a:gd name="T39" fmla="*/ 980 h 1142"/>
                <a:gd name="T40" fmla="*/ 1409 w 1595"/>
                <a:gd name="T41" fmla="*/ 934 h 1142"/>
                <a:gd name="T42" fmla="*/ 1348 w 1595"/>
                <a:gd name="T43" fmla="*/ 914 h 1142"/>
                <a:gd name="T44" fmla="*/ 1315 w 1595"/>
                <a:gd name="T45" fmla="*/ 909 h 1142"/>
                <a:gd name="T46" fmla="*/ 1293 w 1595"/>
                <a:gd name="T47" fmla="*/ 963 h 1142"/>
                <a:gd name="T48" fmla="*/ 1246 w 1595"/>
                <a:gd name="T49" fmla="*/ 967 h 1142"/>
                <a:gd name="T50" fmla="*/ 1185 w 1595"/>
                <a:gd name="T51" fmla="*/ 983 h 1142"/>
                <a:gd name="T52" fmla="*/ 1155 w 1595"/>
                <a:gd name="T53" fmla="*/ 1028 h 1142"/>
                <a:gd name="T54" fmla="*/ 1110 w 1595"/>
                <a:gd name="T55" fmla="*/ 1031 h 1142"/>
                <a:gd name="T56" fmla="*/ 1079 w 1595"/>
                <a:gd name="T57" fmla="*/ 1001 h 1142"/>
                <a:gd name="T58" fmla="*/ 1044 w 1595"/>
                <a:gd name="T59" fmla="*/ 1051 h 1142"/>
                <a:gd name="T60" fmla="*/ 1026 w 1595"/>
                <a:gd name="T61" fmla="*/ 1102 h 1142"/>
                <a:gd name="T62" fmla="*/ 1026 w 1595"/>
                <a:gd name="T63" fmla="*/ 1142 h 1142"/>
                <a:gd name="T64" fmla="*/ 998 w 1595"/>
                <a:gd name="T65" fmla="*/ 1132 h 1142"/>
                <a:gd name="T66" fmla="*/ 980 w 1595"/>
                <a:gd name="T67" fmla="*/ 1105 h 1142"/>
                <a:gd name="T68" fmla="*/ 950 w 1595"/>
                <a:gd name="T69" fmla="*/ 1076 h 1142"/>
                <a:gd name="T70" fmla="*/ 919 w 1595"/>
                <a:gd name="T71" fmla="*/ 1056 h 1142"/>
                <a:gd name="T72" fmla="*/ 903 w 1595"/>
                <a:gd name="T73" fmla="*/ 1044 h 1142"/>
                <a:gd name="T74" fmla="*/ 853 w 1595"/>
                <a:gd name="T75" fmla="*/ 1043 h 1142"/>
                <a:gd name="T76" fmla="*/ 805 w 1595"/>
                <a:gd name="T77" fmla="*/ 1047 h 1142"/>
                <a:gd name="T78" fmla="*/ 766 w 1595"/>
                <a:gd name="T79" fmla="*/ 1043 h 1142"/>
                <a:gd name="T80" fmla="*/ 713 w 1595"/>
                <a:gd name="T81" fmla="*/ 1029 h 1142"/>
                <a:gd name="T82" fmla="*/ 675 w 1595"/>
                <a:gd name="T83" fmla="*/ 1011 h 1142"/>
                <a:gd name="T84" fmla="*/ 658 w 1595"/>
                <a:gd name="T85" fmla="*/ 968 h 1142"/>
                <a:gd name="T86" fmla="*/ 619 w 1595"/>
                <a:gd name="T87" fmla="*/ 930 h 1142"/>
                <a:gd name="T88" fmla="*/ 596 w 1595"/>
                <a:gd name="T89" fmla="*/ 881 h 1142"/>
                <a:gd name="T90" fmla="*/ 578 w 1595"/>
                <a:gd name="T91" fmla="*/ 833 h 1142"/>
                <a:gd name="T92" fmla="*/ 517 w 1595"/>
                <a:gd name="T93" fmla="*/ 840 h 1142"/>
                <a:gd name="T94" fmla="*/ 460 w 1595"/>
                <a:gd name="T95" fmla="*/ 795 h 1142"/>
                <a:gd name="T96" fmla="*/ 393 w 1595"/>
                <a:gd name="T97" fmla="*/ 797 h 1142"/>
                <a:gd name="T98" fmla="*/ 362 w 1595"/>
                <a:gd name="T99" fmla="*/ 764 h 1142"/>
                <a:gd name="T100" fmla="*/ 365 w 1595"/>
                <a:gd name="T101" fmla="*/ 711 h 1142"/>
                <a:gd name="T102" fmla="*/ 363 w 1595"/>
                <a:gd name="T103" fmla="*/ 647 h 1142"/>
                <a:gd name="T104" fmla="*/ 358 w 1595"/>
                <a:gd name="T105" fmla="*/ 594 h 1142"/>
                <a:gd name="T106" fmla="*/ 365 w 1595"/>
                <a:gd name="T107" fmla="*/ 528 h 1142"/>
                <a:gd name="T108" fmla="*/ 310 w 1595"/>
                <a:gd name="T109" fmla="*/ 518 h 1142"/>
                <a:gd name="T110" fmla="*/ 256 w 1595"/>
                <a:gd name="T111" fmla="*/ 516 h 1142"/>
                <a:gd name="T112" fmla="*/ 208 w 1595"/>
                <a:gd name="T113" fmla="*/ 495 h 1142"/>
                <a:gd name="T114" fmla="*/ 164 w 1595"/>
                <a:gd name="T115" fmla="*/ 485 h 1142"/>
                <a:gd name="T116" fmla="*/ 75 w 1595"/>
                <a:gd name="T117" fmla="*/ 467 h 1142"/>
                <a:gd name="T118" fmla="*/ 30 w 1595"/>
                <a:gd name="T119" fmla="*/ 402 h 1142"/>
                <a:gd name="T120" fmla="*/ 431 w 1595"/>
                <a:gd name="T121" fmla="*/ 122 h 1142"/>
                <a:gd name="T122" fmla="*/ 746 w 1595"/>
                <a:gd name="T123" fmla="*/ 0 h 1142"/>
                <a:gd name="T124" fmla="*/ 965 w 1595"/>
                <a:gd name="T125" fmla="*/ 285 h 1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95" h="1142">
                  <a:moveTo>
                    <a:pt x="1209" y="140"/>
                  </a:moveTo>
                  <a:lnTo>
                    <a:pt x="1218" y="150"/>
                  </a:lnTo>
                  <a:lnTo>
                    <a:pt x="1221" y="157"/>
                  </a:lnTo>
                  <a:lnTo>
                    <a:pt x="1226" y="165"/>
                  </a:lnTo>
                  <a:lnTo>
                    <a:pt x="1224" y="173"/>
                  </a:lnTo>
                  <a:lnTo>
                    <a:pt x="1222" y="180"/>
                  </a:lnTo>
                  <a:lnTo>
                    <a:pt x="1224" y="180"/>
                  </a:lnTo>
                  <a:lnTo>
                    <a:pt x="1224" y="181"/>
                  </a:lnTo>
                  <a:lnTo>
                    <a:pt x="1226" y="181"/>
                  </a:lnTo>
                  <a:lnTo>
                    <a:pt x="1227" y="181"/>
                  </a:lnTo>
                  <a:lnTo>
                    <a:pt x="1229" y="181"/>
                  </a:lnTo>
                  <a:lnTo>
                    <a:pt x="1231" y="181"/>
                  </a:lnTo>
                  <a:lnTo>
                    <a:pt x="1232" y="181"/>
                  </a:lnTo>
                  <a:lnTo>
                    <a:pt x="1234" y="181"/>
                  </a:lnTo>
                  <a:lnTo>
                    <a:pt x="1236" y="181"/>
                  </a:lnTo>
                  <a:lnTo>
                    <a:pt x="1237" y="180"/>
                  </a:lnTo>
                  <a:lnTo>
                    <a:pt x="1239" y="180"/>
                  </a:lnTo>
                  <a:lnTo>
                    <a:pt x="1241" y="180"/>
                  </a:lnTo>
                  <a:lnTo>
                    <a:pt x="1242" y="180"/>
                  </a:lnTo>
                  <a:lnTo>
                    <a:pt x="1246" y="181"/>
                  </a:lnTo>
                  <a:lnTo>
                    <a:pt x="1246" y="185"/>
                  </a:lnTo>
                  <a:lnTo>
                    <a:pt x="1244" y="186"/>
                  </a:lnTo>
                  <a:lnTo>
                    <a:pt x="1242" y="188"/>
                  </a:lnTo>
                  <a:lnTo>
                    <a:pt x="1242" y="191"/>
                  </a:lnTo>
                  <a:lnTo>
                    <a:pt x="1242" y="193"/>
                  </a:lnTo>
                  <a:lnTo>
                    <a:pt x="1242" y="195"/>
                  </a:lnTo>
                  <a:lnTo>
                    <a:pt x="1242" y="196"/>
                  </a:lnTo>
                  <a:lnTo>
                    <a:pt x="1242" y="198"/>
                  </a:lnTo>
                  <a:lnTo>
                    <a:pt x="1244" y="198"/>
                  </a:lnTo>
                  <a:lnTo>
                    <a:pt x="1246" y="201"/>
                  </a:lnTo>
                  <a:lnTo>
                    <a:pt x="1247" y="203"/>
                  </a:lnTo>
                  <a:lnTo>
                    <a:pt x="1247" y="205"/>
                  </a:lnTo>
                  <a:lnTo>
                    <a:pt x="1252" y="206"/>
                  </a:lnTo>
                  <a:lnTo>
                    <a:pt x="1254" y="205"/>
                  </a:lnTo>
                  <a:lnTo>
                    <a:pt x="1255" y="205"/>
                  </a:lnTo>
                  <a:lnTo>
                    <a:pt x="1257" y="206"/>
                  </a:lnTo>
                  <a:lnTo>
                    <a:pt x="1257" y="208"/>
                  </a:lnTo>
                  <a:lnTo>
                    <a:pt x="1259" y="209"/>
                  </a:lnTo>
                  <a:lnTo>
                    <a:pt x="1259" y="211"/>
                  </a:lnTo>
                  <a:lnTo>
                    <a:pt x="1260" y="213"/>
                  </a:lnTo>
                  <a:lnTo>
                    <a:pt x="1260" y="214"/>
                  </a:lnTo>
                  <a:lnTo>
                    <a:pt x="1260" y="216"/>
                  </a:lnTo>
                  <a:lnTo>
                    <a:pt x="1262" y="218"/>
                  </a:lnTo>
                  <a:lnTo>
                    <a:pt x="1264" y="219"/>
                  </a:lnTo>
                  <a:lnTo>
                    <a:pt x="1264" y="223"/>
                  </a:lnTo>
                  <a:lnTo>
                    <a:pt x="1265" y="223"/>
                  </a:lnTo>
                  <a:lnTo>
                    <a:pt x="1265" y="226"/>
                  </a:lnTo>
                  <a:lnTo>
                    <a:pt x="1267" y="228"/>
                  </a:lnTo>
                  <a:lnTo>
                    <a:pt x="1269" y="228"/>
                  </a:lnTo>
                  <a:lnTo>
                    <a:pt x="1270" y="229"/>
                  </a:lnTo>
                  <a:lnTo>
                    <a:pt x="1270" y="231"/>
                  </a:lnTo>
                  <a:lnTo>
                    <a:pt x="1269" y="233"/>
                  </a:lnTo>
                  <a:lnTo>
                    <a:pt x="1269" y="234"/>
                  </a:lnTo>
                  <a:lnTo>
                    <a:pt x="1270" y="236"/>
                  </a:lnTo>
                  <a:lnTo>
                    <a:pt x="1272" y="238"/>
                  </a:lnTo>
                  <a:lnTo>
                    <a:pt x="1272" y="239"/>
                  </a:lnTo>
                  <a:lnTo>
                    <a:pt x="1272" y="241"/>
                  </a:lnTo>
                  <a:lnTo>
                    <a:pt x="1272" y="242"/>
                  </a:lnTo>
                  <a:lnTo>
                    <a:pt x="1274" y="244"/>
                  </a:lnTo>
                  <a:lnTo>
                    <a:pt x="1275" y="244"/>
                  </a:lnTo>
                  <a:lnTo>
                    <a:pt x="1277" y="244"/>
                  </a:lnTo>
                  <a:lnTo>
                    <a:pt x="1279" y="246"/>
                  </a:lnTo>
                  <a:lnTo>
                    <a:pt x="1280" y="247"/>
                  </a:lnTo>
                  <a:lnTo>
                    <a:pt x="1282" y="247"/>
                  </a:lnTo>
                  <a:lnTo>
                    <a:pt x="1282" y="249"/>
                  </a:lnTo>
                  <a:lnTo>
                    <a:pt x="1284" y="251"/>
                  </a:lnTo>
                  <a:lnTo>
                    <a:pt x="1285" y="252"/>
                  </a:lnTo>
                  <a:lnTo>
                    <a:pt x="1285" y="254"/>
                  </a:lnTo>
                  <a:lnTo>
                    <a:pt x="1287" y="256"/>
                  </a:lnTo>
                  <a:lnTo>
                    <a:pt x="1288" y="257"/>
                  </a:lnTo>
                  <a:lnTo>
                    <a:pt x="1288" y="259"/>
                  </a:lnTo>
                  <a:lnTo>
                    <a:pt x="1290" y="261"/>
                  </a:lnTo>
                  <a:lnTo>
                    <a:pt x="1292" y="262"/>
                  </a:lnTo>
                  <a:lnTo>
                    <a:pt x="1292" y="264"/>
                  </a:lnTo>
                  <a:lnTo>
                    <a:pt x="1293" y="266"/>
                  </a:lnTo>
                  <a:lnTo>
                    <a:pt x="1293" y="267"/>
                  </a:lnTo>
                  <a:lnTo>
                    <a:pt x="1295" y="269"/>
                  </a:lnTo>
                  <a:lnTo>
                    <a:pt x="1295" y="271"/>
                  </a:lnTo>
                  <a:lnTo>
                    <a:pt x="1295" y="272"/>
                  </a:lnTo>
                  <a:lnTo>
                    <a:pt x="1295" y="274"/>
                  </a:lnTo>
                  <a:lnTo>
                    <a:pt x="1295" y="275"/>
                  </a:lnTo>
                  <a:lnTo>
                    <a:pt x="1297" y="275"/>
                  </a:lnTo>
                  <a:lnTo>
                    <a:pt x="1297" y="277"/>
                  </a:lnTo>
                  <a:lnTo>
                    <a:pt x="1298" y="279"/>
                  </a:lnTo>
                  <a:lnTo>
                    <a:pt x="1300" y="280"/>
                  </a:lnTo>
                  <a:lnTo>
                    <a:pt x="1302" y="282"/>
                  </a:lnTo>
                  <a:lnTo>
                    <a:pt x="1302" y="284"/>
                  </a:lnTo>
                  <a:lnTo>
                    <a:pt x="1300" y="285"/>
                  </a:lnTo>
                  <a:lnTo>
                    <a:pt x="1300" y="287"/>
                  </a:lnTo>
                  <a:lnTo>
                    <a:pt x="1300" y="289"/>
                  </a:lnTo>
                  <a:lnTo>
                    <a:pt x="1302" y="290"/>
                  </a:lnTo>
                  <a:lnTo>
                    <a:pt x="1303" y="292"/>
                  </a:lnTo>
                  <a:lnTo>
                    <a:pt x="1303" y="294"/>
                  </a:lnTo>
                  <a:lnTo>
                    <a:pt x="1305" y="295"/>
                  </a:lnTo>
                  <a:lnTo>
                    <a:pt x="1307" y="297"/>
                  </a:lnTo>
                  <a:lnTo>
                    <a:pt x="1307" y="299"/>
                  </a:lnTo>
                  <a:lnTo>
                    <a:pt x="1307" y="300"/>
                  </a:lnTo>
                  <a:lnTo>
                    <a:pt x="1307" y="302"/>
                  </a:lnTo>
                  <a:lnTo>
                    <a:pt x="1307" y="303"/>
                  </a:lnTo>
                  <a:lnTo>
                    <a:pt x="1308" y="305"/>
                  </a:lnTo>
                  <a:lnTo>
                    <a:pt x="1308" y="307"/>
                  </a:lnTo>
                  <a:lnTo>
                    <a:pt x="1310" y="308"/>
                  </a:lnTo>
                  <a:lnTo>
                    <a:pt x="1312" y="310"/>
                  </a:lnTo>
                  <a:lnTo>
                    <a:pt x="1313" y="310"/>
                  </a:lnTo>
                  <a:lnTo>
                    <a:pt x="1315" y="310"/>
                  </a:lnTo>
                  <a:lnTo>
                    <a:pt x="1317" y="312"/>
                  </a:lnTo>
                  <a:lnTo>
                    <a:pt x="1317" y="313"/>
                  </a:lnTo>
                  <a:lnTo>
                    <a:pt x="1318" y="315"/>
                  </a:lnTo>
                  <a:lnTo>
                    <a:pt x="1318" y="317"/>
                  </a:lnTo>
                  <a:lnTo>
                    <a:pt x="1320" y="318"/>
                  </a:lnTo>
                  <a:lnTo>
                    <a:pt x="1320" y="320"/>
                  </a:lnTo>
                  <a:lnTo>
                    <a:pt x="1320" y="322"/>
                  </a:lnTo>
                  <a:lnTo>
                    <a:pt x="1321" y="325"/>
                  </a:lnTo>
                  <a:lnTo>
                    <a:pt x="1321" y="327"/>
                  </a:lnTo>
                  <a:lnTo>
                    <a:pt x="1321" y="328"/>
                  </a:lnTo>
                  <a:lnTo>
                    <a:pt x="1323" y="332"/>
                  </a:lnTo>
                  <a:lnTo>
                    <a:pt x="1330" y="332"/>
                  </a:lnTo>
                  <a:lnTo>
                    <a:pt x="1328" y="333"/>
                  </a:lnTo>
                  <a:lnTo>
                    <a:pt x="1326" y="333"/>
                  </a:lnTo>
                  <a:lnTo>
                    <a:pt x="1326" y="335"/>
                  </a:lnTo>
                  <a:lnTo>
                    <a:pt x="1325" y="336"/>
                  </a:lnTo>
                  <a:lnTo>
                    <a:pt x="1323" y="336"/>
                  </a:lnTo>
                  <a:lnTo>
                    <a:pt x="1321" y="338"/>
                  </a:lnTo>
                  <a:lnTo>
                    <a:pt x="1321" y="340"/>
                  </a:lnTo>
                  <a:lnTo>
                    <a:pt x="1323" y="340"/>
                  </a:lnTo>
                  <a:lnTo>
                    <a:pt x="1323" y="341"/>
                  </a:lnTo>
                  <a:lnTo>
                    <a:pt x="1325" y="341"/>
                  </a:lnTo>
                  <a:lnTo>
                    <a:pt x="1326" y="343"/>
                  </a:lnTo>
                  <a:lnTo>
                    <a:pt x="1328" y="343"/>
                  </a:lnTo>
                  <a:lnTo>
                    <a:pt x="1330" y="345"/>
                  </a:lnTo>
                  <a:lnTo>
                    <a:pt x="1331" y="346"/>
                  </a:lnTo>
                  <a:lnTo>
                    <a:pt x="1333" y="348"/>
                  </a:lnTo>
                  <a:lnTo>
                    <a:pt x="1335" y="350"/>
                  </a:lnTo>
                  <a:lnTo>
                    <a:pt x="1336" y="350"/>
                  </a:lnTo>
                  <a:lnTo>
                    <a:pt x="1336" y="351"/>
                  </a:lnTo>
                  <a:lnTo>
                    <a:pt x="1338" y="353"/>
                  </a:lnTo>
                  <a:lnTo>
                    <a:pt x="1338" y="355"/>
                  </a:lnTo>
                  <a:lnTo>
                    <a:pt x="1338" y="356"/>
                  </a:lnTo>
                  <a:lnTo>
                    <a:pt x="1340" y="356"/>
                  </a:lnTo>
                  <a:lnTo>
                    <a:pt x="1340" y="358"/>
                  </a:lnTo>
                  <a:lnTo>
                    <a:pt x="1340" y="360"/>
                  </a:lnTo>
                  <a:lnTo>
                    <a:pt x="1340" y="361"/>
                  </a:lnTo>
                  <a:lnTo>
                    <a:pt x="1340" y="363"/>
                  </a:lnTo>
                  <a:lnTo>
                    <a:pt x="1341" y="365"/>
                  </a:lnTo>
                  <a:lnTo>
                    <a:pt x="1341" y="366"/>
                  </a:lnTo>
                  <a:lnTo>
                    <a:pt x="1343" y="368"/>
                  </a:lnTo>
                  <a:lnTo>
                    <a:pt x="1341" y="368"/>
                  </a:lnTo>
                  <a:lnTo>
                    <a:pt x="1341" y="369"/>
                  </a:lnTo>
                  <a:lnTo>
                    <a:pt x="1343" y="369"/>
                  </a:lnTo>
                  <a:lnTo>
                    <a:pt x="1343" y="371"/>
                  </a:lnTo>
                  <a:lnTo>
                    <a:pt x="1343" y="373"/>
                  </a:lnTo>
                  <a:lnTo>
                    <a:pt x="1345" y="373"/>
                  </a:lnTo>
                  <a:lnTo>
                    <a:pt x="1345" y="374"/>
                  </a:lnTo>
                  <a:lnTo>
                    <a:pt x="1343" y="374"/>
                  </a:lnTo>
                  <a:lnTo>
                    <a:pt x="1343" y="376"/>
                  </a:lnTo>
                  <a:lnTo>
                    <a:pt x="1343" y="378"/>
                  </a:lnTo>
                  <a:lnTo>
                    <a:pt x="1345" y="378"/>
                  </a:lnTo>
                  <a:lnTo>
                    <a:pt x="1345" y="379"/>
                  </a:lnTo>
                  <a:lnTo>
                    <a:pt x="1343" y="379"/>
                  </a:lnTo>
                  <a:lnTo>
                    <a:pt x="1343" y="381"/>
                  </a:lnTo>
                  <a:lnTo>
                    <a:pt x="1341" y="381"/>
                  </a:lnTo>
                  <a:lnTo>
                    <a:pt x="1341" y="383"/>
                  </a:lnTo>
                  <a:lnTo>
                    <a:pt x="1340" y="383"/>
                  </a:lnTo>
                  <a:lnTo>
                    <a:pt x="1338" y="383"/>
                  </a:lnTo>
                  <a:lnTo>
                    <a:pt x="1338" y="384"/>
                  </a:lnTo>
                  <a:lnTo>
                    <a:pt x="1336" y="384"/>
                  </a:lnTo>
                  <a:lnTo>
                    <a:pt x="1335" y="384"/>
                  </a:lnTo>
                  <a:lnTo>
                    <a:pt x="1333" y="384"/>
                  </a:lnTo>
                  <a:lnTo>
                    <a:pt x="1333" y="386"/>
                  </a:lnTo>
                  <a:lnTo>
                    <a:pt x="1331" y="386"/>
                  </a:lnTo>
                  <a:lnTo>
                    <a:pt x="1331" y="388"/>
                  </a:lnTo>
                  <a:lnTo>
                    <a:pt x="1331" y="389"/>
                  </a:lnTo>
                  <a:lnTo>
                    <a:pt x="1333" y="389"/>
                  </a:lnTo>
                  <a:lnTo>
                    <a:pt x="1333" y="391"/>
                  </a:lnTo>
                  <a:lnTo>
                    <a:pt x="1333" y="393"/>
                  </a:lnTo>
                  <a:lnTo>
                    <a:pt x="1333" y="394"/>
                  </a:lnTo>
                  <a:lnTo>
                    <a:pt x="1333" y="396"/>
                  </a:lnTo>
                  <a:lnTo>
                    <a:pt x="1331" y="396"/>
                  </a:lnTo>
                  <a:lnTo>
                    <a:pt x="1333" y="398"/>
                  </a:lnTo>
                  <a:lnTo>
                    <a:pt x="1333" y="399"/>
                  </a:lnTo>
                  <a:lnTo>
                    <a:pt x="1335" y="401"/>
                  </a:lnTo>
                  <a:lnTo>
                    <a:pt x="1336" y="401"/>
                  </a:lnTo>
                  <a:lnTo>
                    <a:pt x="1336" y="402"/>
                  </a:lnTo>
                  <a:lnTo>
                    <a:pt x="1338" y="402"/>
                  </a:lnTo>
                  <a:lnTo>
                    <a:pt x="1336" y="402"/>
                  </a:lnTo>
                  <a:lnTo>
                    <a:pt x="1338" y="402"/>
                  </a:lnTo>
                  <a:lnTo>
                    <a:pt x="1338" y="404"/>
                  </a:lnTo>
                  <a:lnTo>
                    <a:pt x="1340" y="404"/>
                  </a:lnTo>
                  <a:lnTo>
                    <a:pt x="1341" y="404"/>
                  </a:lnTo>
                  <a:lnTo>
                    <a:pt x="1343" y="404"/>
                  </a:lnTo>
                  <a:lnTo>
                    <a:pt x="1343" y="402"/>
                  </a:lnTo>
                  <a:lnTo>
                    <a:pt x="1345" y="402"/>
                  </a:lnTo>
                  <a:lnTo>
                    <a:pt x="1346" y="401"/>
                  </a:lnTo>
                  <a:lnTo>
                    <a:pt x="1348" y="401"/>
                  </a:lnTo>
                  <a:lnTo>
                    <a:pt x="1349" y="401"/>
                  </a:lnTo>
                  <a:lnTo>
                    <a:pt x="1349" y="399"/>
                  </a:lnTo>
                  <a:lnTo>
                    <a:pt x="1349" y="398"/>
                  </a:lnTo>
                  <a:lnTo>
                    <a:pt x="1351" y="398"/>
                  </a:lnTo>
                  <a:lnTo>
                    <a:pt x="1353" y="396"/>
                  </a:lnTo>
                  <a:lnTo>
                    <a:pt x="1353" y="394"/>
                  </a:lnTo>
                  <a:lnTo>
                    <a:pt x="1353" y="393"/>
                  </a:lnTo>
                  <a:lnTo>
                    <a:pt x="1353" y="391"/>
                  </a:lnTo>
                  <a:lnTo>
                    <a:pt x="1354" y="391"/>
                  </a:lnTo>
                  <a:lnTo>
                    <a:pt x="1356" y="391"/>
                  </a:lnTo>
                  <a:lnTo>
                    <a:pt x="1356" y="389"/>
                  </a:lnTo>
                  <a:lnTo>
                    <a:pt x="1358" y="388"/>
                  </a:lnTo>
                  <a:lnTo>
                    <a:pt x="1359" y="388"/>
                  </a:lnTo>
                  <a:lnTo>
                    <a:pt x="1361" y="388"/>
                  </a:lnTo>
                  <a:lnTo>
                    <a:pt x="1361" y="386"/>
                  </a:lnTo>
                  <a:lnTo>
                    <a:pt x="1363" y="386"/>
                  </a:lnTo>
                  <a:lnTo>
                    <a:pt x="1364" y="386"/>
                  </a:lnTo>
                  <a:lnTo>
                    <a:pt x="1366" y="386"/>
                  </a:lnTo>
                  <a:lnTo>
                    <a:pt x="1368" y="386"/>
                  </a:lnTo>
                  <a:lnTo>
                    <a:pt x="1368" y="384"/>
                  </a:lnTo>
                  <a:lnTo>
                    <a:pt x="1369" y="386"/>
                  </a:lnTo>
                  <a:lnTo>
                    <a:pt x="1371" y="386"/>
                  </a:lnTo>
                  <a:lnTo>
                    <a:pt x="1373" y="386"/>
                  </a:lnTo>
                  <a:lnTo>
                    <a:pt x="1374" y="386"/>
                  </a:lnTo>
                  <a:lnTo>
                    <a:pt x="1376" y="386"/>
                  </a:lnTo>
                  <a:lnTo>
                    <a:pt x="1378" y="386"/>
                  </a:lnTo>
                  <a:lnTo>
                    <a:pt x="1378" y="384"/>
                  </a:lnTo>
                  <a:lnTo>
                    <a:pt x="1379" y="386"/>
                  </a:lnTo>
                  <a:lnTo>
                    <a:pt x="1381" y="384"/>
                  </a:lnTo>
                  <a:lnTo>
                    <a:pt x="1382" y="384"/>
                  </a:lnTo>
                  <a:lnTo>
                    <a:pt x="1384" y="384"/>
                  </a:lnTo>
                  <a:lnTo>
                    <a:pt x="1386" y="384"/>
                  </a:lnTo>
                  <a:lnTo>
                    <a:pt x="1387" y="384"/>
                  </a:lnTo>
                  <a:lnTo>
                    <a:pt x="1387" y="383"/>
                  </a:lnTo>
                  <a:lnTo>
                    <a:pt x="1389" y="383"/>
                  </a:lnTo>
                  <a:lnTo>
                    <a:pt x="1391" y="383"/>
                  </a:lnTo>
                  <a:lnTo>
                    <a:pt x="1392" y="383"/>
                  </a:lnTo>
                  <a:lnTo>
                    <a:pt x="1394" y="383"/>
                  </a:lnTo>
                  <a:lnTo>
                    <a:pt x="1396" y="383"/>
                  </a:lnTo>
                  <a:lnTo>
                    <a:pt x="1397" y="383"/>
                  </a:lnTo>
                  <a:lnTo>
                    <a:pt x="1399" y="383"/>
                  </a:lnTo>
                  <a:lnTo>
                    <a:pt x="1401" y="383"/>
                  </a:lnTo>
                  <a:lnTo>
                    <a:pt x="1402" y="383"/>
                  </a:lnTo>
                  <a:lnTo>
                    <a:pt x="1404" y="383"/>
                  </a:lnTo>
                  <a:lnTo>
                    <a:pt x="1406" y="383"/>
                  </a:lnTo>
                  <a:lnTo>
                    <a:pt x="1407" y="383"/>
                  </a:lnTo>
                  <a:lnTo>
                    <a:pt x="1409" y="383"/>
                  </a:lnTo>
                  <a:lnTo>
                    <a:pt x="1411" y="383"/>
                  </a:lnTo>
                  <a:lnTo>
                    <a:pt x="1412" y="384"/>
                  </a:lnTo>
                  <a:lnTo>
                    <a:pt x="1414" y="384"/>
                  </a:lnTo>
                  <a:lnTo>
                    <a:pt x="1415" y="384"/>
                  </a:lnTo>
                  <a:lnTo>
                    <a:pt x="1414" y="384"/>
                  </a:lnTo>
                  <a:lnTo>
                    <a:pt x="1412" y="386"/>
                  </a:lnTo>
                  <a:lnTo>
                    <a:pt x="1412" y="388"/>
                  </a:lnTo>
                  <a:lnTo>
                    <a:pt x="1412" y="389"/>
                  </a:lnTo>
                  <a:lnTo>
                    <a:pt x="1411" y="389"/>
                  </a:lnTo>
                  <a:lnTo>
                    <a:pt x="1411" y="391"/>
                  </a:lnTo>
                  <a:lnTo>
                    <a:pt x="1411" y="393"/>
                  </a:lnTo>
                  <a:lnTo>
                    <a:pt x="1411" y="394"/>
                  </a:lnTo>
                  <a:lnTo>
                    <a:pt x="1411" y="396"/>
                  </a:lnTo>
                  <a:lnTo>
                    <a:pt x="1411" y="398"/>
                  </a:lnTo>
                  <a:lnTo>
                    <a:pt x="1412" y="398"/>
                  </a:lnTo>
                  <a:lnTo>
                    <a:pt x="1412" y="399"/>
                  </a:lnTo>
                  <a:lnTo>
                    <a:pt x="1411" y="399"/>
                  </a:lnTo>
                  <a:lnTo>
                    <a:pt x="1411" y="401"/>
                  </a:lnTo>
                  <a:lnTo>
                    <a:pt x="1411" y="402"/>
                  </a:lnTo>
                  <a:lnTo>
                    <a:pt x="1409" y="402"/>
                  </a:lnTo>
                  <a:lnTo>
                    <a:pt x="1409" y="404"/>
                  </a:lnTo>
                  <a:lnTo>
                    <a:pt x="1409" y="406"/>
                  </a:lnTo>
                  <a:lnTo>
                    <a:pt x="1409" y="407"/>
                  </a:lnTo>
                  <a:lnTo>
                    <a:pt x="1407" y="407"/>
                  </a:lnTo>
                  <a:lnTo>
                    <a:pt x="1407" y="409"/>
                  </a:lnTo>
                  <a:lnTo>
                    <a:pt x="1406" y="409"/>
                  </a:lnTo>
                  <a:lnTo>
                    <a:pt x="1404" y="409"/>
                  </a:lnTo>
                  <a:lnTo>
                    <a:pt x="1404" y="411"/>
                  </a:lnTo>
                  <a:lnTo>
                    <a:pt x="1402" y="411"/>
                  </a:lnTo>
                  <a:lnTo>
                    <a:pt x="1401" y="411"/>
                  </a:lnTo>
                  <a:lnTo>
                    <a:pt x="1401" y="412"/>
                  </a:lnTo>
                  <a:lnTo>
                    <a:pt x="1399" y="412"/>
                  </a:lnTo>
                  <a:lnTo>
                    <a:pt x="1397" y="412"/>
                  </a:lnTo>
                  <a:lnTo>
                    <a:pt x="1396" y="412"/>
                  </a:lnTo>
                  <a:lnTo>
                    <a:pt x="1394" y="412"/>
                  </a:lnTo>
                  <a:lnTo>
                    <a:pt x="1392" y="412"/>
                  </a:lnTo>
                  <a:lnTo>
                    <a:pt x="1391" y="412"/>
                  </a:lnTo>
                  <a:lnTo>
                    <a:pt x="1391" y="414"/>
                  </a:lnTo>
                  <a:lnTo>
                    <a:pt x="1389" y="414"/>
                  </a:lnTo>
                  <a:lnTo>
                    <a:pt x="1389" y="416"/>
                  </a:lnTo>
                  <a:lnTo>
                    <a:pt x="1387" y="416"/>
                  </a:lnTo>
                  <a:lnTo>
                    <a:pt x="1386" y="416"/>
                  </a:lnTo>
                  <a:lnTo>
                    <a:pt x="1384" y="416"/>
                  </a:lnTo>
                  <a:lnTo>
                    <a:pt x="1384" y="417"/>
                  </a:lnTo>
                  <a:lnTo>
                    <a:pt x="1382" y="419"/>
                  </a:lnTo>
                  <a:lnTo>
                    <a:pt x="1381" y="419"/>
                  </a:lnTo>
                  <a:lnTo>
                    <a:pt x="1381" y="421"/>
                  </a:lnTo>
                  <a:lnTo>
                    <a:pt x="1381" y="422"/>
                  </a:lnTo>
                  <a:lnTo>
                    <a:pt x="1379" y="422"/>
                  </a:lnTo>
                  <a:lnTo>
                    <a:pt x="1379" y="424"/>
                  </a:lnTo>
                  <a:lnTo>
                    <a:pt x="1379" y="426"/>
                  </a:lnTo>
                  <a:lnTo>
                    <a:pt x="1379" y="427"/>
                  </a:lnTo>
                  <a:lnTo>
                    <a:pt x="1378" y="427"/>
                  </a:lnTo>
                  <a:lnTo>
                    <a:pt x="1378" y="429"/>
                  </a:lnTo>
                  <a:lnTo>
                    <a:pt x="1379" y="429"/>
                  </a:lnTo>
                  <a:lnTo>
                    <a:pt x="1378" y="431"/>
                  </a:lnTo>
                  <a:lnTo>
                    <a:pt x="1378" y="432"/>
                  </a:lnTo>
                  <a:lnTo>
                    <a:pt x="1378" y="434"/>
                  </a:lnTo>
                  <a:lnTo>
                    <a:pt x="1379" y="434"/>
                  </a:lnTo>
                  <a:lnTo>
                    <a:pt x="1379" y="435"/>
                  </a:lnTo>
                  <a:lnTo>
                    <a:pt x="1381" y="435"/>
                  </a:lnTo>
                  <a:lnTo>
                    <a:pt x="1381" y="437"/>
                  </a:lnTo>
                  <a:lnTo>
                    <a:pt x="1379" y="439"/>
                  </a:lnTo>
                  <a:lnTo>
                    <a:pt x="1379" y="440"/>
                  </a:lnTo>
                  <a:lnTo>
                    <a:pt x="1379" y="442"/>
                  </a:lnTo>
                  <a:lnTo>
                    <a:pt x="1379" y="444"/>
                  </a:lnTo>
                  <a:lnTo>
                    <a:pt x="1379" y="445"/>
                  </a:lnTo>
                  <a:lnTo>
                    <a:pt x="1379" y="447"/>
                  </a:lnTo>
                  <a:lnTo>
                    <a:pt x="1379" y="449"/>
                  </a:lnTo>
                  <a:lnTo>
                    <a:pt x="1379" y="450"/>
                  </a:lnTo>
                  <a:lnTo>
                    <a:pt x="1379" y="452"/>
                  </a:lnTo>
                  <a:lnTo>
                    <a:pt x="1379" y="454"/>
                  </a:lnTo>
                  <a:lnTo>
                    <a:pt x="1379" y="455"/>
                  </a:lnTo>
                  <a:lnTo>
                    <a:pt x="1379" y="457"/>
                  </a:lnTo>
                  <a:lnTo>
                    <a:pt x="1379" y="459"/>
                  </a:lnTo>
                  <a:lnTo>
                    <a:pt x="1379" y="460"/>
                  </a:lnTo>
                  <a:lnTo>
                    <a:pt x="1381" y="460"/>
                  </a:lnTo>
                  <a:lnTo>
                    <a:pt x="1381" y="462"/>
                  </a:lnTo>
                  <a:lnTo>
                    <a:pt x="1381" y="464"/>
                  </a:lnTo>
                  <a:lnTo>
                    <a:pt x="1382" y="465"/>
                  </a:lnTo>
                  <a:lnTo>
                    <a:pt x="1384" y="465"/>
                  </a:lnTo>
                  <a:lnTo>
                    <a:pt x="1384" y="467"/>
                  </a:lnTo>
                  <a:lnTo>
                    <a:pt x="1386" y="467"/>
                  </a:lnTo>
                  <a:lnTo>
                    <a:pt x="1386" y="468"/>
                  </a:lnTo>
                  <a:lnTo>
                    <a:pt x="1386" y="470"/>
                  </a:lnTo>
                  <a:lnTo>
                    <a:pt x="1387" y="470"/>
                  </a:lnTo>
                  <a:lnTo>
                    <a:pt x="1387" y="472"/>
                  </a:lnTo>
                  <a:lnTo>
                    <a:pt x="1387" y="473"/>
                  </a:lnTo>
                  <a:lnTo>
                    <a:pt x="1387" y="475"/>
                  </a:lnTo>
                  <a:lnTo>
                    <a:pt x="1389" y="475"/>
                  </a:lnTo>
                  <a:lnTo>
                    <a:pt x="1389" y="477"/>
                  </a:lnTo>
                  <a:lnTo>
                    <a:pt x="1389" y="478"/>
                  </a:lnTo>
                  <a:lnTo>
                    <a:pt x="1391" y="478"/>
                  </a:lnTo>
                  <a:lnTo>
                    <a:pt x="1391" y="480"/>
                  </a:lnTo>
                  <a:lnTo>
                    <a:pt x="1391" y="482"/>
                  </a:lnTo>
                  <a:lnTo>
                    <a:pt x="1391" y="483"/>
                  </a:lnTo>
                  <a:lnTo>
                    <a:pt x="1391" y="485"/>
                  </a:lnTo>
                  <a:lnTo>
                    <a:pt x="1391" y="487"/>
                  </a:lnTo>
                  <a:lnTo>
                    <a:pt x="1391" y="488"/>
                  </a:lnTo>
                  <a:lnTo>
                    <a:pt x="1391" y="490"/>
                  </a:lnTo>
                  <a:lnTo>
                    <a:pt x="1391" y="492"/>
                  </a:lnTo>
                  <a:lnTo>
                    <a:pt x="1391" y="493"/>
                  </a:lnTo>
                  <a:lnTo>
                    <a:pt x="1391" y="495"/>
                  </a:lnTo>
                  <a:lnTo>
                    <a:pt x="1391" y="497"/>
                  </a:lnTo>
                  <a:lnTo>
                    <a:pt x="1391" y="498"/>
                  </a:lnTo>
                  <a:lnTo>
                    <a:pt x="1391" y="500"/>
                  </a:lnTo>
                  <a:lnTo>
                    <a:pt x="1391" y="501"/>
                  </a:lnTo>
                  <a:lnTo>
                    <a:pt x="1392" y="501"/>
                  </a:lnTo>
                  <a:lnTo>
                    <a:pt x="1392" y="503"/>
                  </a:lnTo>
                  <a:lnTo>
                    <a:pt x="1394" y="505"/>
                  </a:lnTo>
                  <a:lnTo>
                    <a:pt x="1392" y="505"/>
                  </a:lnTo>
                  <a:lnTo>
                    <a:pt x="1392" y="506"/>
                  </a:lnTo>
                  <a:lnTo>
                    <a:pt x="1392" y="508"/>
                  </a:lnTo>
                  <a:lnTo>
                    <a:pt x="1392" y="510"/>
                  </a:lnTo>
                  <a:lnTo>
                    <a:pt x="1392" y="511"/>
                  </a:lnTo>
                  <a:lnTo>
                    <a:pt x="1394" y="511"/>
                  </a:lnTo>
                  <a:lnTo>
                    <a:pt x="1394" y="513"/>
                  </a:lnTo>
                  <a:lnTo>
                    <a:pt x="1396" y="513"/>
                  </a:lnTo>
                  <a:lnTo>
                    <a:pt x="1396" y="515"/>
                  </a:lnTo>
                  <a:lnTo>
                    <a:pt x="1397" y="516"/>
                  </a:lnTo>
                  <a:lnTo>
                    <a:pt x="1397" y="518"/>
                  </a:lnTo>
                  <a:lnTo>
                    <a:pt x="1399" y="518"/>
                  </a:lnTo>
                  <a:lnTo>
                    <a:pt x="1399" y="520"/>
                  </a:lnTo>
                  <a:lnTo>
                    <a:pt x="1399" y="521"/>
                  </a:lnTo>
                  <a:lnTo>
                    <a:pt x="1401" y="521"/>
                  </a:lnTo>
                  <a:lnTo>
                    <a:pt x="1401" y="523"/>
                  </a:lnTo>
                  <a:lnTo>
                    <a:pt x="1402" y="523"/>
                  </a:lnTo>
                  <a:lnTo>
                    <a:pt x="1402" y="525"/>
                  </a:lnTo>
                  <a:lnTo>
                    <a:pt x="1404" y="525"/>
                  </a:lnTo>
                  <a:lnTo>
                    <a:pt x="1404" y="526"/>
                  </a:lnTo>
                  <a:lnTo>
                    <a:pt x="1404" y="528"/>
                  </a:lnTo>
                  <a:lnTo>
                    <a:pt x="1404" y="529"/>
                  </a:lnTo>
                  <a:lnTo>
                    <a:pt x="1404" y="531"/>
                  </a:lnTo>
                  <a:lnTo>
                    <a:pt x="1406" y="531"/>
                  </a:lnTo>
                  <a:lnTo>
                    <a:pt x="1406" y="533"/>
                  </a:lnTo>
                  <a:lnTo>
                    <a:pt x="1407" y="534"/>
                  </a:lnTo>
                  <a:lnTo>
                    <a:pt x="1407" y="536"/>
                  </a:lnTo>
                  <a:lnTo>
                    <a:pt x="1409" y="536"/>
                  </a:lnTo>
                  <a:lnTo>
                    <a:pt x="1409" y="538"/>
                  </a:lnTo>
                  <a:lnTo>
                    <a:pt x="1411" y="539"/>
                  </a:lnTo>
                  <a:lnTo>
                    <a:pt x="1411" y="541"/>
                  </a:lnTo>
                  <a:lnTo>
                    <a:pt x="1412" y="541"/>
                  </a:lnTo>
                  <a:lnTo>
                    <a:pt x="1412" y="543"/>
                  </a:lnTo>
                  <a:lnTo>
                    <a:pt x="1412" y="544"/>
                  </a:lnTo>
                  <a:lnTo>
                    <a:pt x="1412" y="546"/>
                  </a:lnTo>
                  <a:lnTo>
                    <a:pt x="1414" y="546"/>
                  </a:lnTo>
                  <a:lnTo>
                    <a:pt x="1414" y="548"/>
                  </a:lnTo>
                  <a:lnTo>
                    <a:pt x="1414" y="549"/>
                  </a:lnTo>
                  <a:lnTo>
                    <a:pt x="1415" y="549"/>
                  </a:lnTo>
                  <a:lnTo>
                    <a:pt x="1415" y="551"/>
                  </a:lnTo>
                  <a:lnTo>
                    <a:pt x="1417" y="553"/>
                  </a:lnTo>
                  <a:lnTo>
                    <a:pt x="1417" y="554"/>
                  </a:lnTo>
                  <a:lnTo>
                    <a:pt x="1419" y="556"/>
                  </a:lnTo>
                  <a:lnTo>
                    <a:pt x="1420" y="558"/>
                  </a:lnTo>
                  <a:lnTo>
                    <a:pt x="1422" y="558"/>
                  </a:lnTo>
                  <a:lnTo>
                    <a:pt x="1422" y="559"/>
                  </a:lnTo>
                  <a:lnTo>
                    <a:pt x="1422" y="561"/>
                  </a:lnTo>
                  <a:lnTo>
                    <a:pt x="1424" y="561"/>
                  </a:lnTo>
                  <a:lnTo>
                    <a:pt x="1424" y="562"/>
                  </a:lnTo>
                  <a:lnTo>
                    <a:pt x="1425" y="562"/>
                  </a:lnTo>
                  <a:lnTo>
                    <a:pt x="1425" y="564"/>
                  </a:lnTo>
                  <a:lnTo>
                    <a:pt x="1427" y="564"/>
                  </a:lnTo>
                  <a:lnTo>
                    <a:pt x="1429" y="566"/>
                  </a:lnTo>
                  <a:lnTo>
                    <a:pt x="1429" y="567"/>
                  </a:lnTo>
                  <a:lnTo>
                    <a:pt x="1429" y="569"/>
                  </a:lnTo>
                  <a:lnTo>
                    <a:pt x="1429" y="571"/>
                  </a:lnTo>
                  <a:lnTo>
                    <a:pt x="1430" y="571"/>
                  </a:lnTo>
                  <a:lnTo>
                    <a:pt x="1430" y="572"/>
                  </a:lnTo>
                  <a:lnTo>
                    <a:pt x="1430" y="574"/>
                  </a:lnTo>
                  <a:lnTo>
                    <a:pt x="1432" y="574"/>
                  </a:lnTo>
                  <a:lnTo>
                    <a:pt x="1432" y="576"/>
                  </a:lnTo>
                  <a:lnTo>
                    <a:pt x="1432" y="577"/>
                  </a:lnTo>
                  <a:lnTo>
                    <a:pt x="1434" y="577"/>
                  </a:lnTo>
                  <a:lnTo>
                    <a:pt x="1434" y="579"/>
                  </a:lnTo>
                  <a:lnTo>
                    <a:pt x="1434" y="581"/>
                  </a:lnTo>
                  <a:lnTo>
                    <a:pt x="1434" y="582"/>
                  </a:lnTo>
                  <a:lnTo>
                    <a:pt x="1435" y="582"/>
                  </a:lnTo>
                  <a:lnTo>
                    <a:pt x="1435" y="584"/>
                  </a:lnTo>
                  <a:lnTo>
                    <a:pt x="1435" y="586"/>
                  </a:lnTo>
                  <a:lnTo>
                    <a:pt x="1435" y="587"/>
                  </a:lnTo>
                  <a:lnTo>
                    <a:pt x="1437" y="587"/>
                  </a:lnTo>
                  <a:lnTo>
                    <a:pt x="1437" y="589"/>
                  </a:lnTo>
                  <a:lnTo>
                    <a:pt x="1439" y="589"/>
                  </a:lnTo>
                  <a:lnTo>
                    <a:pt x="1440" y="589"/>
                  </a:lnTo>
                  <a:lnTo>
                    <a:pt x="1440" y="587"/>
                  </a:lnTo>
                  <a:lnTo>
                    <a:pt x="1442" y="587"/>
                  </a:lnTo>
                  <a:lnTo>
                    <a:pt x="1444" y="587"/>
                  </a:lnTo>
                  <a:lnTo>
                    <a:pt x="1445" y="587"/>
                  </a:lnTo>
                  <a:lnTo>
                    <a:pt x="1445" y="589"/>
                  </a:lnTo>
                  <a:lnTo>
                    <a:pt x="1447" y="589"/>
                  </a:lnTo>
                  <a:lnTo>
                    <a:pt x="1448" y="589"/>
                  </a:lnTo>
                  <a:lnTo>
                    <a:pt x="1448" y="591"/>
                  </a:lnTo>
                  <a:lnTo>
                    <a:pt x="1450" y="591"/>
                  </a:lnTo>
                  <a:lnTo>
                    <a:pt x="1450" y="592"/>
                  </a:lnTo>
                  <a:lnTo>
                    <a:pt x="1452" y="592"/>
                  </a:lnTo>
                  <a:lnTo>
                    <a:pt x="1452" y="594"/>
                  </a:lnTo>
                  <a:lnTo>
                    <a:pt x="1453" y="594"/>
                  </a:lnTo>
                  <a:lnTo>
                    <a:pt x="1455" y="594"/>
                  </a:lnTo>
                  <a:lnTo>
                    <a:pt x="1457" y="594"/>
                  </a:lnTo>
                  <a:lnTo>
                    <a:pt x="1458" y="594"/>
                  </a:lnTo>
                  <a:lnTo>
                    <a:pt x="1458" y="592"/>
                  </a:lnTo>
                  <a:lnTo>
                    <a:pt x="1460" y="592"/>
                  </a:lnTo>
                  <a:lnTo>
                    <a:pt x="1462" y="592"/>
                  </a:lnTo>
                  <a:lnTo>
                    <a:pt x="1463" y="592"/>
                  </a:lnTo>
                  <a:lnTo>
                    <a:pt x="1463" y="594"/>
                  </a:lnTo>
                  <a:lnTo>
                    <a:pt x="1465" y="594"/>
                  </a:lnTo>
                  <a:lnTo>
                    <a:pt x="1465" y="595"/>
                  </a:lnTo>
                  <a:lnTo>
                    <a:pt x="1467" y="595"/>
                  </a:lnTo>
                  <a:lnTo>
                    <a:pt x="1467" y="597"/>
                  </a:lnTo>
                  <a:lnTo>
                    <a:pt x="1468" y="597"/>
                  </a:lnTo>
                  <a:lnTo>
                    <a:pt x="1468" y="599"/>
                  </a:lnTo>
                  <a:lnTo>
                    <a:pt x="1468" y="600"/>
                  </a:lnTo>
                  <a:lnTo>
                    <a:pt x="1468" y="602"/>
                  </a:lnTo>
                  <a:lnTo>
                    <a:pt x="1470" y="604"/>
                  </a:lnTo>
                  <a:lnTo>
                    <a:pt x="1470" y="605"/>
                  </a:lnTo>
                  <a:lnTo>
                    <a:pt x="1470" y="607"/>
                  </a:lnTo>
                  <a:lnTo>
                    <a:pt x="1470" y="609"/>
                  </a:lnTo>
                  <a:lnTo>
                    <a:pt x="1472" y="609"/>
                  </a:lnTo>
                  <a:lnTo>
                    <a:pt x="1472" y="610"/>
                  </a:lnTo>
                  <a:lnTo>
                    <a:pt x="1470" y="610"/>
                  </a:lnTo>
                  <a:lnTo>
                    <a:pt x="1470" y="612"/>
                  </a:lnTo>
                  <a:lnTo>
                    <a:pt x="1470" y="614"/>
                  </a:lnTo>
                  <a:lnTo>
                    <a:pt x="1470" y="615"/>
                  </a:lnTo>
                  <a:lnTo>
                    <a:pt x="1470" y="617"/>
                  </a:lnTo>
                  <a:lnTo>
                    <a:pt x="1472" y="617"/>
                  </a:lnTo>
                  <a:lnTo>
                    <a:pt x="1472" y="619"/>
                  </a:lnTo>
                  <a:lnTo>
                    <a:pt x="1473" y="620"/>
                  </a:lnTo>
                  <a:lnTo>
                    <a:pt x="1473" y="622"/>
                  </a:lnTo>
                  <a:lnTo>
                    <a:pt x="1473" y="624"/>
                  </a:lnTo>
                  <a:lnTo>
                    <a:pt x="1475" y="624"/>
                  </a:lnTo>
                  <a:lnTo>
                    <a:pt x="1476" y="624"/>
                  </a:lnTo>
                  <a:lnTo>
                    <a:pt x="1476" y="625"/>
                  </a:lnTo>
                  <a:lnTo>
                    <a:pt x="1478" y="625"/>
                  </a:lnTo>
                  <a:lnTo>
                    <a:pt x="1478" y="627"/>
                  </a:lnTo>
                  <a:lnTo>
                    <a:pt x="1480" y="627"/>
                  </a:lnTo>
                  <a:lnTo>
                    <a:pt x="1480" y="628"/>
                  </a:lnTo>
                  <a:lnTo>
                    <a:pt x="1480" y="630"/>
                  </a:lnTo>
                  <a:lnTo>
                    <a:pt x="1480" y="632"/>
                  </a:lnTo>
                  <a:lnTo>
                    <a:pt x="1480" y="633"/>
                  </a:lnTo>
                  <a:lnTo>
                    <a:pt x="1481" y="633"/>
                  </a:lnTo>
                  <a:lnTo>
                    <a:pt x="1481" y="635"/>
                  </a:lnTo>
                  <a:lnTo>
                    <a:pt x="1480" y="637"/>
                  </a:lnTo>
                  <a:lnTo>
                    <a:pt x="1480" y="638"/>
                  </a:lnTo>
                  <a:lnTo>
                    <a:pt x="1481" y="638"/>
                  </a:lnTo>
                  <a:lnTo>
                    <a:pt x="1483" y="640"/>
                  </a:lnTo>
                  <a:lnTo>
                    <a:pt x="1485" y="642"/>
                  </a:lnTo>
                  <a:lnTo>
                    <a:pt x="1486" y="642"/>
                  </a:lnTo>
                  <a:lnTo>
                    <a:pt x="1488" y="642"/>
                  </a:lnTo>
                  <a:lnTo>
                    <a:pt x="1490" y="642"/>
                  </a:lnTo>
                  <a:lnTo>
                    <a:pt x="1491" y="642"/>
                  </a:lnTo>
                  <a:lnTo>
                    <a:pt x="1493" y="640"/>
                  </a:lnTo>
                  <a:lnTo>
                    <a:pt x="1495" y="640"/>
                  </a:lnTo>
                  <a:lnTo>
                    <a:pt x="1493" y="642"/>
                  </a:lnTo>
                  <a:lnTo>
                    <a:pt x="1493" y="643"/>
                  </a:lnTo>
                  <a:lnTo>
                    <a:pt x="1493" y="645"/>
                  </a:lnTo>
                  <a:lnTo>
                    <a:pt x="1495" y="647"/>
                  </a:lnTo>
                  <a:lnTo>
                    <a:pt x="1495" y="648"/>
                  </a:lnTo>
                  <a:lnTo>
                    <a:pt x="1495" y="650"/>
                  </a:lnTo>
                  <a:lnTo>
                    <a:pt x="1495" y="652"/>
                  </a:lnTo>
                  <a:lnTo>
                    <a:pt x="1496" y="653"/>
                  </a:lnTo>
                  <a:lnTo>
                    <a:pt x="1498" y="655"/>
                  </a:lnTo>
                  <a:lnTo>
                    <a:pt x="1498" y="657"/>
                  </a:lnTo>
                  <a:lnTo>
                    <a:pt x="1500" y="658"/>
                  </a:lnTo>
                  <a:lnTo>
                    <a:pt x="1500" y="660"/>
                  </a:lnTo>
                  <a:lnTo>
                    <a:pt x="1501" y="661"/>
                  </a:lnTo>
                  <a:lnTo>
                    <a:pt x="1500" y="663"/>
                  </a:lnTo>
                  <a:lnTo>
                    <a:pt x="1500" y="666"/>
                  </a:lnTo>
                  <a:lnTo>
                    <a:pt x="1501" y="668"/>
                  </a:lnTo>
                  <a:lnTo>
                    <a:pt x="1501" y="670"/>
                  </a:lnTo>
                  <a:lnTo>
                    <a:pt x="1501" y="671"/>
                  </a:lnTo>
                  <a:lnTo>
                    <a:pt x="1501" y="673"/>
                  </a:lnTo>
                  <a:lnTo>
                    <a:pt x="1503" y="675"/>
                  </a:lnTo>
                  <a:lnTo>
                    <a:pt x="1505" y="675"/>
                  </a:lnTo>
                  <a:lnTo>
                    <a:pt x="1506" y="675"/>
                  </a:lnTo>
                  <a:lnTo>
                    <a:pt x="1508" y="676"/>
                  </a:lnTo>
                  <a:lnTo>
                    <a:pt x="1511" y="676"/>
                  </a:lnTo>
                  <a:lnTo>
                    <a:pt x="1513" y="676"/>
                  </a:lnTo>
                  <a:lnTo>
                    <a:pt x="1514" y="678"/>
                  </a:lnTo>
                  <a:lnTo>
                    <a:pt x="1516" y="680"/>
                  </a:lnTo>
                  <a:lnTo>
                    <a:pt x="1518" y="680"/>
                  </a:lnTo>
                  <a:lnTo>
                    <a:pt x="1519" y="680"/>
                  </a:lnTo>
                  <a:lnTo>
                    <a:pt x="1523" y="680"/>
                  </a:lnTo>
                  <a:lnTo>
                    <a:pt x="1524" y="681"/>
                  </a:lnTo>
                  <a:lnTo>
                    <a:pt x="1526" y="681"/>
                  </a:lnTo>
                  <a:lnTo>
                    <a:pt x="1529" y="683"/>
                  </a:lnTo>
                  <a:lnTo>
                    <a:pt x="1531" y="685"/>
                  </a:lnTo>
                  <a:lnTo>
                    <a:pt x="1533" y="686"/>
                  </a:lnTo>
                  <a:lnTo>
                    <a:pt x="1533" y="688"/>
                  </a:lnTo>
                  <a:lnTo>
                    <a:pt x="1534" y="691"/>
                  </a:lnTo>
                  <a:lnTo>
                    <a:pt x="1536" y="693"/>
                  </a:lnTo>
                  <a:lnTo>
                    <a:pt x="1536" y="694"/>
                  </a:lnTo>
                  <a:lnTo>
                    <a:pt x="1538" y="696"/>
                  </a:lnTo>
                  <a:lnTo>
                    <a:pt x="1539" y="696"/>
                  </a:lnTo>
                  <a:lnTo>
                    <a:pt x="1541" y="698"/>
                  </a:lnTo>
                  <a:lnTo>
                    <a:pt x="1541" y="699"/>
                  </a:lnTo>
                  <a:lnTo>
                    <a:pt x="1542" y="699"/>
                  </a:lnTo>
                  <a:lnTo>
                    <a:pt x="1544" y="701"/>
                  </a:lnTo>
                  <a:lnTo>
                    <a:pt x="1544" y="703"/>
                  </a:lnTo>
                  <a:lnTo>
                    <a:pt x="1546" y="704"/>
                  </a:lnTo>
                  <a:lnTo>
                    <a:pt x="1547" y="704"/>
                  </a:lnTo>
                  <a:lnTo>
                    <a:pt x="1547" y="706"/>
                  </a:lnTo>
                  <a:lnTo>
                    <a:pt x="1549" y="708"/>
                  </a:lnTo>
                  <a:lnTo>
                    <a:pt x="1551" y="708"/>
                  </a:lnTo>
                  <a:lnTo>
                    <a:pt x="1549" y="709"/>
                  </a:lnTo>
                  <a:lnTo>
                    <a:pt x="1549" y="711"/>
                  </a:lnTo>
                  <a:lnTo>
                    <a:pt x="1549" y="713"/>
                  </a:lnTo>
                  <a:lnTo>
                    <a:pt x="1549" y="714"/>
                  </a:lnTo>
                  <a:lnTo>
                    <a:pt x="1549" y="716"/>
                  </a:lnTo>
                  <a:lnTo>
                    <a:pt x="1551" y="718"/>
                  </a:lnTo>
                  <a:lnTo>
                    <a:pt x="1551" y="721"/>
                  </a:lnTo>
                  <a:lnTo>
                    <a:pt x="1554" y="724"/>
                  </a:lnTo>
                  <a:lnTo>
                    <a:pt x="1556" y="724"/>
                  </a:lnTo>
                  <a:lnTo>
                    <a:pt x="1557" y="727"/>
                  </a:lnTo>
                  <a:lnTo>
                    <a:pt x="1559" y="729"/>
                  </a:lnTo>
                  <a:lnTo>
                    <a:pt x="1559" y="731"/>
                  </a:lnTo>
                  <a:lnTo>
                    <a:pt x="1559" y="732"/>
                  </a:lnTo>
                  <a:lnTo>
                    <a:pt x="1561" y="734"/>
                  </a:lnTo>
                  <a:lnTo>
                    <a:pt x="1561" y="736"/>
                  </a:lnTo>
                  <a:lnTo>
                    <a:pt x="1562" y="737"/>
                  </a:lnTo>
                  <a:lnTo>
                    <a:pt x="1564" y="739"/>
                  </a:lnTo>
                  <a:lnTo>
                    <a:pt x="1564" y="741"/>
                  </a:lnTo>
                  <a:lnTo>
                    <a:pt x="1564" y="742"/>
                  </a:lnTo>
                  <a:lnTo>
                    <a:pt x="1566" y="744"/>
                  </a:lnTo>
                  <a:lnTo>
                    <a:pt x="1567" y="746"/>
                  </a:lnTo>
                  <a:lnTo>
                    <a:pt x="1567" y="747"/>
                  </a:lnTo>
                  <a:lnTo>
                    <a:pt x="1569" y="749"/>
                  </a:lnTo>
                  <a:lnTo>
                    <a:pt x="1571" y="751"/>
                  </a:lnTo>
                  <a:lnTo>
                    <a:pt x="1569" y="751"/>
                  </a:lnTo>
                  <a:lnTo>
                    <a:pt x="1567" y="752"/>
                  </a:lnTo>
                  <a:lnTo>
                    <a:pt x="1566" y="754"/>
                  </a:lnTo>
                  <a:lnTo>
                    <a:pt x="1564" y="756"/>
                  </a:lnTo>
                  <a:lnTo>
                    <a:pt x="1562" y="756"/>
                  </a:lnTo>
                  <a:lnTo>
                    <a:pt x="1562" y="757"/>
                  </a:lnTo>
                  <a:lnTo>
                    <a:pt x="1561" y="757"/>
                  </a:lnTo>
                  <a:lnTo>
                    <a:pt x="1559" y="759"/>
                  </a:lnTo>
                  <a:lnTo>
                    <a:pt x="1557" y="759"/>
                  </a:lnTo>
                  <a:lnTo>
                    <a:pt x="1554" y="760"/>
                  </a:lnTo>
                  <a:lnTo>
                    <a:pt x="1552" y="762"/>
                  </a:lnTo>
                  <a:lnTo>
                    <a:pt x="1551" y="764"/>
                  </a:lnTo>
                  <a:lnTo>
                    <a:pt x="1551" y="765"/>
                  </a:lnTo>
                  <a:lnTo>
                    <a:pt x="1549" y="765"/>
                  </a:lnTo>
                  <a:lnTo>
                    <a:pt x="1546" y="765"/>
                  </a:lnTo>
                  <a:lnTo>
                    <a:pt x="1544" y="767"/>
                  </a:lnTo>
                  <a:lnTo>
                    <a:pt x="1542" y="769"/>
                  </a:lnTo>
                  <a:lnTo>
                    <a:pt x="1541" y="769"/>
                  </a:lnTo>
                  <a:lnTo>
                    <a:pt x="1541" y="770"/>
                  </a:lnTo>
                  <a:lnTo>
                    <a:pt x="1541" y="772"/>
                  </a:lnTo>
                  <a:lnTo>
                    <a:pt x="1541" y="775"/>
                  </a:lnTo>
                  <a:lnTo>
                    <a:pt x="1544" y="779"/>
                  </a:lnTo>
                  <a:lnTo>
                    <a:pt x="1544" y="780"/>
                  </a:lnTo>
                  <a:lnTo>
                    <a:pt x="1546" y="782"/>
                  </a:lnTo>
                  <a:lnTo>
                    <a:pt x="1547" y="782"/>
                  </a:lnTo>
                  <a:lnTo>
                    <a:pt x="1547" y="784"/>
                  </a:lnTo>
                  <a:lnTo>
                    <a:pt x="1549" y="785"/>
                  </a:lnTo>
                  <a:lnTo>
                    <a:pt x="1551" y="785"/>
                  </a:lnTo>
                  <a:lnTo>
                    <a:pt x="1551" y="788"/>
                  </a:lnTo>
                  <a:lnTo>
                    <a:pt x="1551" y="790"/>
                  </a:lnTo>
                  <a:lnTo>
                    <a:pt x="1551" y="792"/>
                  </a:lnTo>
                  <a:lnTo>
                    <a:pt x="1551" y="793"/>
                  </a:lnTo>
                  <a:lnTo>
                    <a:pt x="1551" y="797"/>
                  </a:lnTo>
                  <a:lnTo>
                    <a:pt x="1552" y="798"/>
                  </a:lnTo>
                  <a:lnTo>
                    <a:pt x="1552" y="800"/>
                  </a:lnTo>
                  <a:lnTo>
                    <a:pt x="1552" y="802"/>
                  </a:lnTo>
                  <a:lnTo>
                    <a:pt x="1554" y="803"/>
                  </a:lnTo>
                  <a:lnTo>
                    <a:pt x="1554" y="805"/>
                  </a:lnTo>
                  <a:lnTo>
                    <a:pt x="1556" y="807"/>
                  </a:lnTo>
                  <a:lnTo>
                    <a:pt x="1556" y="808"/>
                  </a:lnTo>
                  <a:lnTo>
                    <a:pt x="1556" y="810"/>
                  </a:lnTo>
                  <a:lnTo>
                    <a:pt x="1556" y="812"/>
                  </a:lnTo>
                  <a:lnTo>
                    <a:pt x="1554" y="813"/>
                  </a:lnTo>
                  <a:lnTo>
                    <a:pt x="1554" y="815"/>
                  </a:lnTo>
                  <a:lnTo>
                    <a:pt x="1554" y="817"/>
                  </a:lnTo>
                  <a:lnTo>
                    <a:pt x="1554" y="818"/>
                  </a:lnTo>
                  <a:lnTo>
                    <a:pt x="1554" y="820"/>
                  </a:lnTo>
                  <a:lnTo>
                    <a:pt x="1552" y="820"/>
                  </a:lnTo>
                  <a:lnTo>
                    <a:pt x="1552" y="821"/>
                  </a:lnTo>
                  <a:lnTo>
                    <a:pt x="1552" y="823"/>
                  </a:lnTo>
                  <a:lnTo>
                    <a:pt x="1552" y="825"/>
                  </a:lnTo>
                  <a:lnTo>
                    <a:pt x="1552" y="826"/>
                  </a:lnTo>
                  <a:lnTo>
                    <a:pt x="1552" y="828"/>
                  </a:lnTo>
                  <a:lnTo>
                    <a:pt x="1554" y="830"/>
                  </a:lnTo>
                  <a:lnTo>
                    <a:pt x="1552" y="836"/>
                  </a:lnTo>
                  <a:lnTo>
                    <a:pt x="1552" y="838"/>
                  </a:lnTo>
                  <a:lnTo>
                    <a:pt x="1554" y="840"/>
                  </a:lnTo>
                  <a:lnTo>
                    <a:pt x="1554" y="841"/>
                  </a:lnTo>
                  <a:lnTo>
                    <a:pt x="1554" y="843"/>
                  </a:lnTo>
                  <a:lnTo>
                    <a:pt x="1554" y="845"/>
                  </a:lnTo>
                  <a:lnTo>
                    <a:pt x="1554" y="846"/>
                  </a:lnTo>
                  <a:lnTo>
                    <a:pt x="1554" y="848"/>
                  </a:lnTo>
                  <a:lnTo>
                    <a:pt x="1556" y="850"/>
                  </a:lnTo>
                  <a:lnTo>
                    <a:pt x="1556" y="851"/>
                  </a:lnTo>
                  <a:lnTo>
                    <a:pt x="1556" y="853"/>
                  </a:lnTo>
                  <a:lnTo>
                    <a:pt x="1556" y="854"/>
                  </a:lnTo>
                  <a:lnTo>
                    <a:pt x="1557" y="856"/>
                  </a:lnTo>
                  <a:lnTo>
                    <a:pt x="1557" y="858"/>
                  </a:lnTo>
                  <a:lnTo>
                    <a:pt x="1559" y="859"/>
                  </a:lnTo>
                  <a:lnTo>
                    <a:pt x="1559" y="861"/>
                  </a:lnTo>
                  <a:lnTo>
                    <a:pt x="1561" y="863"/>
                  </a:lnTo>
                  <a:lnTo>
                    <a:pt x="1561" y="864"/>
                  </a:lnTo>
                  <a:lnTo>
                    <a:pt x="1561" y="866"/>
                  </a:lnTo>
                  <a:lnTo>
                    <a:pt x="1562" y="868"/>
                  </a:lnTo>
                  <a:lnTo>
                    <a:pt x="1562" y="869"/>
                  </a:lnTo>
                  <a:lnTo>
                    <a:pt x="1562" y="871"/>
                  </a:lnTo>
                  <a:lnTo>
                    <a:pt x="1564" y="873"/>
                  </a:lnTo>
                  <a:lnTo>
                    <a:pt x="1564" y="874"/>
                  </a:lnTo>
                  <a:lnTo>
                    <a:pt x="1566" y="876"/>
                  </a:lnTo>
                  <a:lnTo>
                    <a:pt x="1566" y="878"/>
                  </a:lnTo>
                  <a:lnTo>
                    <a:pt x="1567" y="879"/>
                  </a:lnTo>
                  <a:lnTo>
                    <a:pt x="1569" y="883"/>
                  </a:lnTo>
                  <a:lnTo>
                    <a:pt x="1571" y="884"/>
                  </a:lnTo>
                  <a:lnTo>
                    <a:pt x="1569" y="886"/>
                  </a:lnTo>
                  <a:lnTo>
                    <a:pt x="1571" y="886"/>
                  </a:lnTo>
                  <a:lnTo>
                    <a:pt x="1571" y="887"/>
                  </a:lnTo>
                  <a:lnTo>
                    <a:pt x="1571" y="889"/>
                  </a:lnTo>
                  <a:lnTo>
                    <a:pt x="1571" y="891"/>
                  </a:lnTo>
                  <a:lnTo>
                    <a:pt x="1572" y="891"/>
                  </a:lnTo>
                  <a:lnTo>
                    <a:pt x="1572" y="892"/>
                  </a:lnTo>
                  <a:lnTo>
                    <a:pt x="1572" y="894"/>
                  </a:lnTo>
                  <a:lnTo>
                    <a:pt x="1574" y="896"/>
                  </a:lnTo>
                  <a:lnTo>
                    <a:pt x="1575" y="897"/>
                  </a:lnTo>
                  <a:lnTo>
                    <a:pt x="1577" y="899"/>
                  </a:lnTo>
                  <a:lnTo>
                    <a:pt x="1577" y="901"/>
                  </a:lnTo>
                  <a:lnTo>
                    <a:pt x="1579" y="901"/>
                  </a:lnTo>
                  <a:lnTo>
                    <a:pt x="1579" y="902"/>
                  </a:lnTo>
                  <a:lnTo>
                    <a:pt x="1580" y="904"/>
                  </a:lnTo>
                  <a:lnTo>
                    <a:pt x="1582" y="906"/>
                  </a:lnTo>
                  <a:lnTo>
                    <a:pt x="1584" y="907"/>
                  </a:lnTo>
                  <a:lnTo>
                    <a:pt x="1584" y="909"/>
                  </a:lnTo>
                  <a:lnTo>
                    <a:pt x="1585" y="909"/>
                  </a:lnTo>
                  <a:lnTo>
                    <a:pt x="1585" y="911"/>
                  </a:lnTo>
                  <a:lnTo>
                    <a:pt x="1587" y="912"/>
                  </a:lnTo>
                  <a:lnTo>
                    <a:pt x="1589" y="914"/>
                  </a:lnTo>
                  <a:lnTo>
                    <a:pt x="1589" y="916"/>
                  </a:lnTo>
                  <a:lnTo>
                    <a:pt x="1590" y="916"/>
                  </a:lnTo>
                  <a:lnTo>
                    <a:pt x="1590" y="917"/>
                  </a:lnTo>
                  <a:lnTo>
                    <a:pt x="1590" y="919"/>
                  </a:lnTo>
                  <a:lnTo>
                    <a:pt x="1590" y="917"/>
                  </a:lnTo>
                  <a:lnTo>
                    <a:pt x="1590" y="919"/>
                  </a:lnTo>
                  <a:lnTo>
                    <a:pt x="1592" y="919"/>
                  </a:lnTo>
                  <a:lnTo>
                    <a:pt x="1592" y="920"/>
                  </a:lnTo>
                  <a:lnTo>
                    <a:pt x="1592" y="922"/>
                  </a:lnTo>
                  <a:lnTo>
                    <a:pt x="1592" y="924"/>
                  </a:lnTo>
                  <a:lnTo>
                    <a:pt x="1594" y="924"/>
                  </a:lnTo>
                  <a:lnTo>
                    <a:pt x="1594" y="925"/>
                  </a:lnTo>
                  <a:lnTo>
                    <a:pt x="1594" y="927"/>
                  </a:lnTo>
                  <a:lnTo>
                    <a:pt x="1594" y="929"/>
                  </a:lnTo>
                  <a:lnTo>
                    <a:pt x="1595" y="929"/>
                  </a:lnTo>
                  <a:lnTo>
                    <a:pt x="1595" y="930"/>
                  </a:lnTo>
                  <a:lnTo>
                    <a:pt x="1595" y="932"/>
                  </a:lnTo>
                  <a:lnTo>
                    <a:pt x="1595" y="934"/>
                  </a:lnTo>
                  <a:lnTo>
                    <a:pt x="1595" y="935"/>
                  </a:lnTo>
                  <a:lnTo>
                    <a:pt x="1595" y="937"/>
                  </a:lnTo>
                  <a:lnTo>
                    <a:pt x="1594" y="937"/>
                  </a:lnTo>
                  <a:lnTo>
                    <a:pt x="1594" y="939"/>
                  </a:lnTo>
                  <a:lnTo>
                    <a:pt x="1594" y="940"/>
                  </a:lnTo>
                  <a:lnTo>
                    <a:pt x="1594" y="942"/>
                  </a:lnTo>
                  <a:lnTo>
                    <a:pt x="1592" y="942"/>
                  </a:lnTo>
                  <a:lnTo>
                    <a:pt x="1592" y="944"/>
                  </a:lnTo>
                  <a:lnTo>
                    <a:pt x="1592" y="945"/>
                  </a:lnTo>
                  <a:lnTo>
                    <a:pt x="1592" y="947"/>
                  </a:lnTo>
                  <a:lnTo>
                    <a:pt x="1590" y="947"/>
                  </a:lnTo>
                  <a:lnTo>
                    <a:pt x="1590" y="949"/>
                  </a:lnTo>
                  <a:lnTo>
                    <a:pt x="1590" y="950"/>
                  </a:lnTo>
                  <a:lnTo>
                    <a:pt x="1589" y="950"/>
                  </a:lnTo>
                  <a:lnTo>
                    <a:pt x="1589" y="952"/>
                  </a:lnTo>
                  <a:lnTo>
                    <a:pt x="1589" y="953"/>
                  </a:lnTo>
                  <a:lnTo>
                    <a:pt x="1587" y="955"/>
                  </a:lnTo>
                  <a:lnTo>
                    <a:pt x="1587" y="957"/>
                  </a:lnTo>
                  <a:lnTo>
                    <a:pt x="1587" y="958"/>
                  </a:lnTo>
                  <a:lnTo>
                    <a:pt x="1587" y="960"/>
                  </a:lnTo>
                  <a:lnTo>
                    <a:pt x="1587" y="962"/>
                  </a:lnTo>
                  <a:lnTo>
                    <a:pt x="1587" y="963"/>
                  </a:lnTo>
                  <a:lnTo>
                    <a:pt x="1587" y="965"/>
                  </a:lnTo>
                  <a:lnTo>
                    <a:pt x="1589" y="965"/>
                  </a:lnTo>
                  <a:lnTo>
                    <a:pt x="1589" y="967"/>
                  </a:lnTo>
                  <a:lnTo>
                    <a:pt x="1589" y="968"/>
                  </a:lnTo>
                  <a:lnTo>
                    <a:pt x="1589" y="970"/>
                  </a:lnTo>
                  <a:lnTo>
                    <a:pt x="1590" y="972"/>
                  </a:lnTo>
                  <a:lnTo>
                    <a:pt x="1590" y="973"/>
                  </a:lnTo>
                  <a:lnTo>
                    <a:pt x="1590" y="975"/>
                  </a:lnTo>
                  <a:lnTo>
                    <a:pt x="1590" y="977"/>
                  </a:lnTo>
                  <a:lnTo>
                    <a:pt x="1592" y="978"/>
                  </a:lnTo>
                  <a:lnTo>
                    <a:pt x="1592" y="980"/>
                  </a:lnTo>
                  <a:lnTo>
                    <a:pt x="1594" y="982"/>
                  </a:lnTo>
                  <a:lnTo>
                    <a:pt x="1594" y="983"/>
                  </a:lnTo>
                  <a:lnTo>
                    <a:pt x="1594" y="985"/>
                  </a:lnTo>
                  <a:lnTo>
                    <a:pt x="1595" y="985"/>
                  </a:lnTo>
                  <a:lnTo>
                    <a:pt x="1594" y="985"/>
                  </a:lnTo>
                  <a:lnTo>
                    <a:pt x="1594" y="986"/>
                  </a:lnTo>
                  <a:lnTo>
                    <a:pt x="1592" y="986"/>
                  </a:lnTo>
                  <a:lnTo>
                    <a:pt x="1590" y="986"/>
                  </a:lnTo>
                  <a:lnTo>
                    <a:pt x="1589" y="988"/>
                  </a:lnTo>
                  <a:lnTo>
                    <a:pt x="1587" y="986"/>
                  </a:lnTo>
                  <a:lnTo>
                    <a:pt x="1585" y="986"/>
                  </a:lnTo>
                  <a:lnTo>
                    <a:pt x="1584" y="986"/>
                  </a:lnTo>
                  <a:lnTo>
                    <a:pt x="1582" y="986"/>
                  </a:lnTo>
                  <a:lnTo>
                    <a:pt x="1580" y="985"/>
                  </a:lnTo>
                  <a:lnTo>
                    <a:pt x="1579" y="985"/>
                  </a:lnTo>
                  <a:lnTo>
                    <a:pt x="1577" y="983"/>
                  </a:lnTo>
                  <a:lnTo>
                    <a:pt x="1575" y="982"/>
                  </a:lnTo>
                  <a:lnTo>
                    <a:pt x="1574" y="982"/>
                  </a:lnTo>
                  <a:lnTo>
                    <a:pt x="1572" y="980"/>
                  </a:lnTo>
                  <a:lnTo>
                    <a:pt x="1571" y="980"/>
                  </a:lnTo>
                  <a:lnTo>
                    <a:pt x="1569" y="980"/>
                  </a:lnTo>
                  <a:lnTo>
                    <a:pt x="1567" y="982"/>
                  </a:lnTo>
                  <a:lnTo>
                    <a:pt x="1566" y="982"/>
                  </a:lnTo>
                  <a:lnTo>
                    <a:pt x="1564" y="983"/>
                  </a:lnTo>
                  <a:lnTo>
                    <a:pt x="1562" y="983"/>
                  </a:lnTo>
                  <a:lnTo>
                    <a:pt x="1562" y="985"/>
                  </a:lnTo>
                  <a:lnTo>
                    <a:pt x="1562" y="986"/>
                  </a:lnTo>
                  <a:lnTo>
                    <a:pt x="1561" y="988"/>
                  </a:lnTo>
                  <a:lnTo>
                    <a:pt x="1561" y="990"/>
                  </a:lnTo>
                  <a:lnTo>
                    <a:pt x="1561" y="991"/>
                  </a:lnTo>
                  <a:lnTo>
                    <a:pt x="1561" y="993"/>
                  </a:lnTo>
                  <a:lnTo>
                    <a:pt x="1559" y="995"/>
                  </a:lnTo>
                  <a:lnTo>
                    <a:pt x="1559" y="996"/>
                  </a:lnTo>
                  <a:lnTo>
                    <a:pt x="1559" y="998"/>
                  </a:lnTo>
                  <a:lnTo>
                    <a:pt x="1559" y="1000"/>
                  </a:lnTo>
                  <a:lnTo>
                    <a:pt x="1559" y="1001"/>
                  </a:lnTo>
                  <a:lnTo>
                    <a:pt x="1559" y="1003"/>
                  </a:lnTo>
                  <a:lnTo>
                    <a:pt x="1557" y="1005"/>
                  </a:lnTo>
                  <a:lnTo>
                    <a:pt x="1557" y="1006"/>
                  </a:lnTo>
                  <a:lnTo>
                    <a:pt x="1556" y="1006"/>
                  </a:lnTo>
                  <a:lnTo>
                    <a:pt x="1556" y="1008"/>
                  </a:lnTo>
                  <a:lnTo>
                    <a:pt x="1554" y="1008"/>
                  </a:lnTo>
                  <a:lnTo>
                    <a:pt x="1552" y="1010"/>
                  </a:lnTo>
                  <a:lnTo>
                    <a:pt x="1551" y="1010"/>
                  </a:lnTo>
                  <a:lnTo>
                    <a:pt x="1551" y="1011"/>
                  </a:lnTo>
                  <a:lnTo>
                    <a:pt x="1549" y="1011"/>
                  </a:lnTo>
                  <a:lnTo>
                    <a:pt x="1547" y="1011"/>
                  </a:lnTo>
                  <a:lnTo>
                    <a:pt x="1547" y="1013"/>
                  </a:lnTo>
                  <a:lnTo>
                    <a:pt x="1546" y="1013"/>
                  </a:lnTo>
                  <a:lnTo>
                    <a:pt x="1544" y="1013"/>
                  </a:lnTo>
                  <a:lnTo>
                    <a:pt x="1542" y="1014"/>
                  </a:lnTo>
                  <a:lnTo>
                    <a:pt x="1541" y="1014"/>
                  </a:lnTo>
                  <a:lnTo>
                    <a:pt x="1539" y="1014"/>
                  </a:lnTo>
                  <a:lnTo>
                    <a:pt x="1538" y="1016"/>
                  </a:lnTo>
                  <a:lnTo>
                    <a:pt x="1534" y="1016"/>
                  </a:lnTo>
                  <a:lnTo>
                    <a:pt x="1531" y="1016"/>
                  </a:lnTo>
                  <a:lnTo>
                    <a:pt x="1529" y="1016"/>
                  </a:lnTo>
                  <a:lnTo>
                    <a:pt x="1528" y="1016"/>
                  </a:lnTo>
                  <a:lnTo>
                    <a:pt x="1526" y="1016"/>
                  </a:lnTo>
                  <a:lnTo>
                    <a:pt x="1524" y="1016"/>
                  </a:lnTo>
                  <a:lnTo>
                    <a:pt x="1524" y="1014"/>
                  </a:lnTo>
                  <a:lnTo>
                    <a:pt x="1523" y="1014"/>
                  </a:lnTo>
                  <a:lnTo>
                    <a:pt x="1521" y="1014"/>
                  </a:lnTo>
                  <a:lnTo>
                    <a:pt x="1519" y="1014"/>
                  </a:lnTo>
                  <a:lnTo>
                    <a:pt x="1518" y="1014"/>
                  </a:lnTo>
                  <a:lnTo>
                    <a:pt x="1516" y="1014"/>
                  </a:lnTo>
                  <a:lnTo>
                    <a:pt x="1514" y="1013"/>
                  </a:lnTo>
                  <a:lnTo>
                    <a:pt x="1513" y="1013"/>
                  </a:lnTo>
                  <a:lnTo>
                    <a:pt x="1511" y="1013"/>
                  </a:lnTo>
                  <a:lnTo>
                    <a:pt x="1509" y="1013"/>
                  </a:lnTo>
                  <a:lnTo>
                    <a:pt x="1508" y="1013"/>
                  </a:lnTo>
                  <a:lnTo>
                    <a:pt x="1508" y="1011"/>
                  </a:lnTo>
                  <a:lnTo>
                    <a:pt x="1506" y="1011"/>
                  </a:lnTo>
                  <a:lnTo>
                    <a:pt x="1505" y="1011"/>
                  </a:lnTo>
                  <a:lnTo>
                    <a:pt x="1503" y="1011"/>
                  </a:lnTo>
                  <a:lnTo>
                    <a:pt x="1501" y="1011"/>
                  </a:lnTo>
                  <a:lnTo>
                    <a:pt x="1501" y="1010"/>
                  </a:lnTo>
                  <a:lnTo>
                    <a:pt x="1500" y="1010"/>
                  </a:lnTo>
                  <a:lnTo>
                    <a:pt x="1498" y="1010"/>
                  </a:lnTo>
                  <a:lnTo>
                    <a:pt x="1496" y="1010"/>
                  </a:lnTo>
                  <a:lnTo>
                    <a:pt x="1495" y="1010"/>
                  </a:lnTo>
                  <a:lnTo>
                    <a:pt x="1495" y="1008"/>
                  </a:lnTo>
                  <a:lnTo>
                    <a:pt x="1493" y="1008"/>
                  </a:lnTo>
                  <a:lnTo>
                    <a:pt x="1491" y="1008"/>
                  </a:lnTo>
                  <a:lnTo>
                    <a:pt x="1490" y="1008"/>
                  </a:lnTo>
                  <a:lnTo>
                    <a:pt x="1488" y="1008"/>
                  </a:lnTo>
                  <a:lnTo>
                    <a:pt x="1486" y="1008"/>
                  </a:lnTo>
                  <a:lnTo>
                    <a:pt x="1486" y="1006"/>
                  </a:lnTo>
                  <a:lnTo>
                    <a:pt x="1485" y="1006"/>
                  </a:lnTo>
                  <a:lnTo>
                    <a:pt x="1483" y="1006"/>
                  </a:lnTo>
                  <a:lnTo>
                    <a:pt x="1483" y="1005"/>
                  </a:lnTo>
                  <a:lnTo>
                    <a:pt x="1481" y="1005"/>
                  </a:lnTo>
                  <a:lnTo>
                    <a:pt x="1480" y="1003"/>
                  </a:lnTo>
                  <a:lnTo>
                    <a:pt x="1478" y="1001"/>
                  </a:lnTo>
                  <a:lnTo>
                    <a:pt x="1478" y="1000"/>
                  </a:lnTo>
                  <a:lnTo>
                    <a:pt x="1476" y="998"/>
                  </a:lnTo>
                  <a:lnTo>
                    <a:pt x="1476" y="996"/>
                  </a:lnTo>
                  <a:lnTo>
                    <a:pt x="1475" y="995"/>
                  </a:lnTo>
                  <a:lnTo>
                    <a:pt x="1473" y="995"/>
                  </a:lnTo>
                  <a:lnTo>
                    <a:pt x="1472" y="993"/>
                  </a:lnTo>
                  <a:lnTo>
                    <a:pt x="1470" y="993"/>
                  </a:lnTo>
                  <a:lnTo>
                    <a:pt x="1468" y="993"/>
                  </a:lnTo>
                  <a:lnTo>
                    <a:pt x="1467" y="991"/>
                  </a:lnTo>
                  <a:lnTo>
                    <a:pt x="1465" y="991"/>
                  </a:lnTo>
                  <a:lnTo>
                    <a:pt x="1463" y="990"/>
                  </a:lnTo>
                  <a:lnTo>
                    <a:pt x="1462" y="990"/>
                  </a:lnTo>
                  <a:lnTo>
                    <a:pt x="1460" y="988"/>
                  </a:lnTo>
                  <a:lnTo>
                    <a:pt x="1458" y="988"/>
                  </a:lnTo>
                  <a:lnTo>
                    <a:pt x="1458" y="986"/>
                  </a:lnTo>
                  <a:lnTo>
                    <a:pt x="1457" y="986"/>
                  </a:lnTo>
                  <a:lnTo>
                    <a:pt x="1455" y="986"/>
                  </a:lnTo>
                  <a:lnTo>
                    <a:pt x="1455" y="985"/>
                  </a:lnTo>
                  <a:lnTo>
                    <a:pt x="1455" y="983"/>
                  </a:lnTo>
                  <a:lnTo>
                    <a:pt x="1453" y="983"/>
                  </a:lnTo>
                  <a:lnTo>
                    <a:pt x="1453" y="982"/>
                  </a:lnTo>
                  <a:lnTo>
                    <a:pt x="1453" y="980"/>
                  </a:lnTo>
                  <a:lnTo>
                    <a:pt x="1452" y="980"/>
                  </a:lnTo>
                  <a:lnTo>
                    <a:pt x="1452" y="978"/>
                  </a:lnTo>
                  <a:lnTo>
                    <a:pt x="1452" y="977"/>
                  </a:lnTo>
                  <a:lnTo>
                    <a:pt x="1450" y="977"/>
                  </a:lnTo>
                  <a:lnTo>
                    <a:pt x="1450" y="975"/>
                  </a:lnTo>
                  <a:lnTo>
                    <a:pt x="1448" y="973"/>
                  </a:lnTo>
                  <a:lnTo>
                    <a:pt x="1447" y="972"/>
                  </a:lnTo>
                  <a:lnTo>
                    <a:pt x="1445" y="970"/>
                  </a:lnTo>
                  <a:lnTo>
                    <a:pt x="1444" y="968"/>
                  </a:lnTo>
                  <a:lnTo>
                    <a:pt x="1444" y="967"/>
                  </a:lnTo>
                  <a:lnTo>
                    <a:pt x="1442" y="967"/>
                  </a:lnTo>
                  <a:lnTo>
                    <a:pt x="1440" y="965"/>
                  </a:lnTo>
                  <a:lnTo>
                    <a:pt x="1439" y="965"/>
                  </a:lnTo>
                  <a:lnTo>
                    <a:pt x="1439" y="963"/>
                  </a:lnTo>
                  <a:lnTo>
                    <a:pt x="1437" y="963"/>
                  </a:lnTo>
                  <a:lnTo>
                    <a:pt x="1435" y="962"/>
                  </a:lnTo>
                  <a:lnTo>
                    <a:pt x="1434" y="962"/>
                  </a:lnTo>
                  <a:lnTo>
                    <a:pt x="1434" y="960"/>
                  </a:lnTo>
                  <a:lnTo>
                    <a:pt x="1432" y="958"/>
                  </a:lnTo>
                  <a:lnTo>
                    <a:pt x="1432" y="957"/>
                  </a:lnTo>
                  <a:lnTo>
                    <a:pt x="1432" y="955"/>
                  </a:lnTo>
                  <a:lnTo>
                    <a:pt x="1430" y="953"/>
                  </a:lnTo>
                  <a:lnTo>
                    <a:pt x="1429" y="952"/>
                  </a:lnTo>
                  <a:lnTo>
                    <a:pt x="1427" y="952"/>
                  </a:lnTo>
                  <a:lnTo>
                    <a:pt x="1427" y="950"/>
                  </a:lnTo>
                  <a:lnTo>
                    <a:pt x="1425" y="950"/>
                  </a:lnTo>
                  <a:lnTo>
                    <a:pt x="1425" y="949"/>
                  </a:lnTo>
                  <a:lnTo>
                    <a:pt x="1424" y="949"/>
                  </a:lnTo>
                  <a:lnTo>
                    <a:pt x="1422" y="947"/>
                  </a:lnTo>
                  <a:lnTo>
                    <a:pt x="1422" y="945"/>
                  </a:lnTo>
                  <a:lnTo>
                    <a:pt x="1420" y="945"/>
                  </a:lnTo>
                  <a:lnTo>
                    <a:pt x="1420" y="944"/>
                  </a:lnTo>
                  <a:lnTo>
                    <a:pt x="1419" y="944"/>
                  </a:lnTo>
                  <a:lnTo>
                    <a:pt x="1419" y="942"/>
                  </a:lnTo>
                  <a:lnTo>
                    <a:pt x="1417" y="942"/>
                  </a:lnTo>
                  <a:lnTo>
                    <a:pt x="1417" y="940"/>
                  </a:lnTo>
                  <a:lnTo>
                    <a:pt x="1417" y="939"/>
                  </a:lnTo>
                  <a:lnTo>
                    <a:pt x="1415" y="939"/>
                  </a:lnTo>
                  <a:lnTo>
                    <a:pt x="1414" y="937"/>
                  </a:lnTo>
                  <a:lnTo>
                    <a:pt x="1412" y="935"/>
                  </a:lnTo>
                  <a:lnTo>
                    <a:pt x="1411" y="935"/>
                  </a:lnTo>
                  <a:lnTo>
                    <a:pt x="1409" y="934"/>
                  </a:lnTo>
                  <a:lnTo>
                    <a:pt x="1407" y="934"/>
                  </a:lnTo>
                  <a:lnTo>
                    <a:pt x="1406" y="932"/>
                  </a:lnTo>
                  <a:lnTo>
                    <a:pt x="1404" y="932"/>
                  </a:lnTo>
                  <a:lnTo>
                    <a:pt x="1402" y="930"/>
                  </a:lnTo>
                  <a:lnTo>
                    <a:pt x="1401" y="930"/>
                  </a:lnTo>
                  <a:lnTo>
                    <a:pt x="1399" y="929"/>
                  </a:lnTo>
                  <a:lnTo>
                    <a:pt x="1399" y="927"/>
                  </a:lnTo>
                  <a:lnTo>
                    <a:pt x="1399" y="925"/>
                  </a:lnTo>
                  <a:lnTo>
                    <a:pt x="1397" y="924"/>
                  </a:lnTo>
                  <a:lnTo>
                    <a:pt x="1397" y="922"/>
                  </a:lnTo>
                  <a:lnTo>
                    <a:pt x="1396" y="920"/>
                  </a:lnTo>
                  <a:lnTo>
                    <a:pt x="1394" y="920"/>
                  </a:lnTo>
                  <a:lnTo>
                    <a:pt x="1394" y="919"/>
                  </a:lnTo>
                  <a:lnTo>
                    <a:pt x="1392" y="919"/>
                  </a:lnTo>
                  <a:lnTo>
                    <a:pt x="1391" y="919"/>
                  </a:lnTo>
                  <a:lnTo>
                    <a:pt x="1389" y="917"/>
                  </a:lnTo>
                  <a:lnTo>
                    <a:pt x="1387" y="917"/>
                  </a:lnTo>
                  <a:lnTo>
                    <a:pt x="1387" y="916"/>
                  </a:lnTo>
                  <a:lnTo>
                    <a:pt x="1386" y="914"/>
                  </a:lnTo>
                  <a:lnTo>
                    <a:pt x="1384" y="912"/>
                  </a:lnTo>
                  <a:lnTo>
                    <a:pt x="1382" y="911"/>
                  </a:lnTo>
                  <a:lnTo>
                    <a:pt x="1381" y="909"/>
                  </a:lnTo>
                  <a:lnTo>
                    <a:pt x="1379" y="909"/>
                  </a:lnTo>
                  <a:lnTo>
                    <a:pt x="1378" y="907"/>
                  </a:lnTo>
                  <a:lnTo>
                    <a:pt x="1376" y="907"/>
                  </a:lnTo>
                  <a:lnTo>
                    <a:pt x="1374" y="907"/>
                  </a:lnTo>
                  <a:lnTo>
                    <a:pt x="1373" y="907"/>
                  </a:lnTo>
                  <a:lnTo>
                    <a:pt x="1371" y="907"/>
                  </a:lnTo>
                  <a:lnTo>
                    <a:pt x="1369" y="909"/>
                  </a:lnTo>
                  <a:lnTo>
                    <a:pt x="1368" y="911"/>
                  </a:lnTo>
                  <a:lnTo>
                    <a:pt x="1366" y="911"/>
                  </a:lnTo>
                  <a:lnTo>
                    <a:pt x="1364" y="912"/>
                  </a:lnTo>
                  <a:lnTo>
                    <a:pt x="1363" y="911"/>
                  </a:lnTo>
                  <a:lnTo>
                    <a:pt x="1361" y="911"/>
                  </a:lnTo>
                  <a:lnTo>
                    <a:pt x="1359" y="911"/>
                  </a:lnTo>
                  <a:lnTo>
                    <a:pt x="1358" y="911"/>
                  </a:lnTo>
                  <a:lnTo>
                    <a:pt x="1356" y="911"/>
                  </a:lnTo>
                  <a:lnTo>
                    <a:pt x="1354" y="912"/>
                  </a:lnTo>
                  <a:lnTo>
                    <a:pt x="1353" y="912"/>
                  </a:lnTo>
                  <a:lnTo>
                    <a:pt x="1351" y="912"/>
                  </a:lnTo>
                  <a:lnTo>
                    <a:pt x="1349" y="914"/>
                  </a:lnTo>
                  <a:lnTo>
                    <a:pt x="1348" y="914"/>
                  </a:lnTo>
                  <a:lnTo>
                    <a:pt x="1346" y="912"/>
                  </a:lnTo>
                  <a:lnTo>
                    <a:pt x="1345" y="912"/>
                  </a:lnTo>
                  <a:lnTo>
                    <a:pt x="1345" y="911"/>
                  </a:lnTo>
                  <a:lnTo>
                    <a:pt x="1345" y="909"/>
                  </a:lnTo>
                  <a:lnTo>
                    <a:pt x="1343" y="909"/>
                  </a:lnTo>
                  <a:lnTo>
                    <a:pt x="1345" y="907"/>
                  </a:lnTo>
                  <a:lnTo>
                    <a:pt x="1345" y="906"/>
                  </a:lnTo>
                  <a:lnTo>
                    <a:pt x="1345" y="904"/>
                  </a:lnTo>
                  <a:lnTo>
                    <a:pt x="1343" y="904"/>
                  </a:lnTo>
                  <a:lnTo>
                    <a:pt x="1343" y="902"/>
                  </a:lnTo>
                  <a:lnTo>
                    <a:pt x="1343" y="901"/>
                  </a:lnTo>
                  <a:lnTo>
                    <a:pt x="1343" y="899"/>
                  </a:lnTo>
                  <a:lnTo>
                    <a:pt x="1341" y="899"/>
                  </a:lnTo>
                  <a:lnTo>
                    <a:pt x="1341" y="896"/>
                  </a:lnTo>
                  <a:lnTo>
                    <a:pt x="1340" y="894"/>
                  </a:lnTo>
                  <a:lnTo>
                    <a:pt x="1340" y="892"/>
                  </a:lnTo>
                  <a:lnTo>
                    <a:pt x="1340" y="891"/>
                  </a:lnTo>
                  <a:lnTo>
                    <a:pt x="1338" y="889"/>
                  </a:lnTo>
                  <a:lnTo>
                    <a:pt x="1336" y="887"/>
                  </a:lnTo>
                  <a:lnTo>
                    <a:pt x="1335" y="887"/>
                  </a:lnTo>
                  <a:lnTo>
                    <a:pt x="1333" y="887"/>
                  </a:lnTo>
                  <a:lnTo>
                    <a:pt x="1331" y="887"/>
                  </a:lnTo>
                  <a:lnTo>
                    <a:pt x="1330" y="887"/>
                  </a:lnTo>
                  <a:lnTo>
                    <a:pt x="1328" y="887"/>
                  </a:lnTo>
                  <a:lnTo>
                    <a:pt x="1326" y="887"/>
                  </a:lnTo>
                  <a:lnTo>
                    <a:pt x="1325" y="887"/>
                  </a:lnTo>
                  <a:lnTo>
                    <a:pt x="1325" y="886"/>
                  </a:lnTo>
                  <a:lnTo>
                    <a:pt x="1323" y="887"/>
                  </a:lnTo>
                  <a:lnTo>
                    <a:pt x="1320" y="887"/>
                  </a:lnTo>
                  <a:lnTo>
                    <a:pt x="1320" y="889"/>
                  </a:lnTo>
                  <a:lnTo>
                    <a:pt x="1320" y="891"/>
                  </a:lnTo>
                  <a:lnTo>
                    <a:pt x="1320" y="892"/>
                  </a:lnTo>
                  <a:lnTo>
                    <a:pt x="1320" y="894"/>
                  </a:lnTo>
                  <a:lnTo>
                    <a:pt x="1320" y="896"/>
                  </a:lnTo>
                  <a:lnTo>
                    <a:pt x="1318" y="897"/>
                  </a:lnTo>
                  <a:lnTo>
                    <a:pt x="1318" y="899"/>
                  </a:lnTo>
                  <a:lnTo>
                    <a:pt x="1318" y="901"/>
                  </a:lnTo>
                  <a:lnTo>
                    <a:pt x="1317" y="902"/>
                  </a:lnTo>
                  <a:lnTo>
                    <a:pt x="1317" y="904"/>
                  </a:lnTo>
                  <a:lnTo>
                    <a:pt x="1315" y="906"/>
                  </a:lnTo>
                  <a:lnTo>
                    <a:pt x="1315" y="907"/>
                  </a:lnTo>
                  <a:lnTo>
                    <a:pt x="1315" y="909"/>
                  </a:lnTo>
                  <a:lnTo>
                    <a:pt x="1315" y="911"/>
                  </a:lnTo>
                  <a:lnTo>
                    <a:pt x="1315" y="912"/>
                  </a:lnTo>
                  <a:lnTo>
                    <a:pt x="1315" y="914"/>
                  </a:lnTo>
                  <a:lnTo>
                    <a:pt x="1315" y="916"/>
                  </a:lnTo>
                  <a:lnTo>
                    <a:pt x="1315" y="917"/>
                  </a:lnTo>
                  <a:lnTo>
                    <a:pt x="1315" y="919"/>
                  </a:lnTo>
                  <a:lnTo>
                    <a:pt x="1315" y="920"/>
                  </a:lnTo>
                  <a:lnTo>
                    <a:pt x="1315" y="922"/>
                  </a:lnTo>
                  <a:lnTo>
                    <a:pt x="1315" y="924"/>
                  </a:lnTo>
                  <a:lnTo>
                    <a:pt x="1315" y="925"/>
                  </a:lnTo>
                  <a:lnTo>
                    <a:pt x="1315" y="927"/>
                  </a:lnTo>
                  <a:lnTo>
                    <a:pt x="1313" y="929"/>
                  </a:lnTo>
                  <a:lnTo>
                    <a:pt x="1313" y="930"/>
                  </a:lnTo>
                  <a:lnTo>
                    <a:pt x="1312" y="932"/>
                  </a:lnTo>
                  <a:lnTo>
                    <a:pt x="1312" y="934"/>
                  </a:lnTo>
                  <a:lnTo>
                    <a:pt x="1312" y="935"/>
                  </a:lnTo>
                  <a:lnTo>
                    <a:pt x="1310" y="935"/>
                  </a:lnTo>
                  <a:lnTo>
                    <a:pt x="1310" y="939"/>
                  </a:lnTo>
                  <a:lnTo>
                    <a:pt x="1310" y="940"/>
                  </a:lnTo>
                  <a:lnTo>
                    <a:pt x="1310" y="942"/>
                  </a:lnTo>
                  <a:lnTo>
                    <a:pt x="1310" y="944"/>
                  </a:lnTo>
                  <a:lnTo>
                    <a:pt x="1310" y="945"/>
                  </a:lnTo>
                  <a:lnTo>
                    <a:pt x="1308" y="945"/>
                  </a:lnTo>
                  <a:lnTo>
                    <a:pt x="1308" y="947"/>
                  </a:lnTo>
                  <a:lnTo>
                    <a:pt x="1307" y="947"/>
                  </a:lnTo>
                  <a:lnTo>
                    <a:pt x="1307" y="949"/>
                  </a:lnTo>
                  <a:lnTo>
                    <a:pt x="1305" y="949"/>
                  </a:lnTo>
                  <a:lnTo>
                    <a:pt x="1303" y="949"/>
                  </a:lnTo>
                  <a:lnTo>
                    <a:pt x="1302" y="949"/>
                  </a:lnTo>
                  <a:lnTo>
                    <a:pt x="1302" y="950"/>
                  </a:lnTo>
                  <a:lnTo>
                    <a:pt x="1300" y="950"/>
                  </a:lnTo>
                  <a:lnTo>
                    <a:pt x="1300" y="952"/>
                  </a:lnTo>
                  <a:lnTo>
                    <a:pt x="1300" y="953"/>
                  </a:lnTo>
                  <a:lnTo>
                    <a:pt x="1298" y="953"/>
                  </a:lnTo>
                  <a:lnTo>
                    <a:pt x="1298" y="955"/>
                  </a:lnTo>
                  <a:lnTo>
                    <a:pt x="1297" y="955"/>
                  </a:lnTo>
                  <a:lnTo>
                    <a:pt x="1297" y="957"/>
                  </a:lnTo>
                  <a:lnTo>
                    <a:pt x="1295" y="957"/>
                  </a:lnTo>
                  <a:lnTo>
                    <a:pt x="1295" y="958"/>
                  </a:lnTo>
                  <a:lnTo>
                    <a:pt x="1295" y="960"/>
                  </a:lnTo>
                  <a:lnTo>
                    <a:pt x="1293" y="962"/>
                  </a:lnTo>
                  <a:lnTo>
                    <a:pt x="1293" y="963"/>
                  </a:lnTo>
                  <a:lnTo>
                    <a:pt x="1292" y="963"/>
                  </a:lnTo>
                  <a:lnTo>
                    <a:pt x="1292" y="965"/>
                  </a:lnTo>
                  <a:lnTo>
                    <a:pt x="1290" y="965"/>
                  </a:lnTo>
                  <a:lnTo>
                    <a:pt x="1288" y="965"/>
                  </a:lnTo>
                  <a:lnTo>
                    <a:pt x="1287" y="965"/>
                  </a:lnTo>
                  <a:lnTo>
                    <a:pt x="1285" y="965"/>
                  </a:lnTo>
                  <a:lnTo>
                    <a:pt x="1285" y="967"/>
                  </a:lnTo>
                  <a:lnTo>
                    <a:pt x="1284" y="967"/>
                  </a:lnTo>
                  <a:lnTo>
                    <a:pt x="1282" y="967"/>
                  </a:lnTo>
                  <a:lnTo>
                    <a:pt x="1280" y="965"/>
                  </a:lnTo>
                  <a:lnTo>
                    <a:pt x="1279" y="965"/>
                  </a:lnTo>
                  <a:lnTo>
                    <a:pt x="1277" y="963"/>
                  </a:lnTo>
                  <a:lnTo>
                    <a:pt x="1275" y="962"/>
                  </a:lnTo>
                  <a:lnTo>
                    <a:pt x="1274" y="960"/>
                  </a:lnTo>
                  <a:lnTo>
                    <a:pt x="1272" y="958"/>
                  </a:lnTo>
                  <a:lnTo>
                    <a:pt x="1270" y="957"/>
                  </a:lnTo>
                  <a:lnTo>
                    <a:pt x="1269" y="957"/>
                  </a:lnTo>
                  <a:lnTo>
                    <a:pt x="1267" y="955"/>
                  </a:lnTo>
                  <a:lnTo>
                    <a:pt x="1265" y="955"/>
                  </a:lnTo>
                  <a:lnTo>
                    <a:pt x="1264" y="953"/>
                  </a:lnTo>
                  <a:lnTo>
                    <a:pt x="1262" y="953"/>
                  </a:lnTo>
                  <a:lnTo>
                    <a:pt x="1260" y="953"/>
                  </a:lnTo>
                  <a:lnTo>
                    <a:pt x="1260" y="952"/>
                  </a:lnTo>
                  <a:lnTo>
                    <a:pt x="1259" y="952"/>
                  </a:lnTo>
                  <a:lnTo>
                    <a:pt x="1257" y="952"/>
                  </a:lnTo>
                  <a:lnTo>
                    <a:pt x="1257" y="950"/>
                  </a:lnTo>
                  <a:lnTo>
                    <a:pt x="1255" y="950"/>
                  </a:lnTo>
                  <a:lnTo>
                    <a:pt x="1255" y="952"/>
                  </a:lnTo>
                  <a:lnTo>
                    <a:pt x="1254" y="952"/>
                  </a:lnTo>
                  <a:lnTo>
                    <a:pt x="1254" y="953"/>
                  </a:lnTo>
                  <a:lnTo>
                    <a:pt x="1254" y="955"/>
                  </a:lnTo>
                  <a:lnTo>
                    <a:pt x="1252" y="955"/>
                  </a:lnTo>
                  <a:lnTo>
                    <a:pt x="1252" y="957"/>
                  </a:lnTo>
                  <a:lnTo>
                    <a:pt x="1252" y="958"/>
                  </a:lnTo>
                  <a:lnTo>
                    <a:pt x="1252" y="960"/>
                  </a:lnTo>
                  <a:lnTo>
                    <a:pt x="1251" y="960"/>
                  </a:lnTo>
                  <a:lnTo>
                    <a:pt x="1251" y="962"/>
                  </a:lnTo>
                  <a:lnTo>
                    <a:pt x="1251" y="963"/>
                  </a:lnTo>
                  <a:lnTo>
                    <a:pt x="1249" y="963"/>
                  </a:lnTo>
                  <a:lnTo>
                    <a:pt x="1247" y="963"/>
                  </a:lnTo>
                  <a:lnTo>
                    <a:pt x="1246" y="965"/>
                  </a:lnTo>
                  <a:lnTo>
                    <a:pt x="1246" y="967"/>
                  </a:lnTo>
                  <a:lnTo>
                    <a:pt x="1244" y="967"/>
                  </a:lnTo>
                  <a:lnTo>
                    <a:pt x="1242" y="967"/>
                  </a:lnTo>
                  <a:lnTo>
                    <a:pt x="1241" y="967"/>
                  </a:lnTo>
                  <a:lnTo>
                    <a:pt x="1239" y="967"/>
                  </a:lnTo>
                  <a:lnTo>
                    <a:pt x="1239" y="968"/>
                  </a:lnTo>
                  <a:lnTo>
                    <a:pt x="1237" y="968"/>
                  </a:lnTo>
                  <a:lnTo>
                    <a:pt x="1236" y="968"/>
                  </a:lnTo>
                  <a:lnTo>
                    <a:pt x="1236" y="970"/>
                  </a:lnTo>
                  <a:lnTo>
                    <a:pt x="1234" y="970"/>
                  </a:lnTo>
                  <a:lnTo>
                    <a:pt x="1232" y="970"/>
                  </a:lnTo>
                  <a:lnTo>
                    <a:pt x="1232" y="972"/>
                  </a:lnTo>
                  <a:lnTo>
                    <a:pt x="1231" y="972"/>
                  </a:lnTo>
                  <a:lnTo>
                    <a:pt x="1229" y="973"/>
                  </a:lnTo>
                  <a:lnTo>
                    <a:pt x="1227" y="973"/>
                  </a:lnTo>
                  <a:lnTo>
                    <a:pt x="1226" y="973"/>
                  </a:lnTo>
                  <a:lnTo>
                    <a:pt x="1226" y="975"/>
                  </a:lnTo>
                  <a:lnTo>
                    <a:pt x="1224" y="975"/>
                  </a:lnTo>
                  <a:lnTo>
                    <a:pt x="1222" y="975"/>
                  </a:lnTo>
                  <a:lnTo>
                    <a:pt x="1221" y="977"/>
                  </a:lnTo>
                  <a:lnTo>
                    <a:pt x="1219" y="977"/>
                  </a:lnTo>
                  <a:lnTo>
                    <a:pt x="1218" y="977"/>
                  </a:lnTo>
                  <a:lnTo>
                    <a:pt x="1216" y="977"/>
                  </a:lnTo>
                  <a:lnTo>
                    <a:pt x="1214" y="977"/>
                  </a:lnTo>
                  <a:lnTo>
                    <a:pt x="1213" y="977"/>
                  </a:lnTo>
                  <a:lnTo>
                    <a:pt x="1211" y="977"/>
                  </a:lnTo>
                  <a:lnTo>
                    <a:pt x="1209" y="977"/>
                  </a:lnTo>
                  <a:lnTo>
                    <a:pt x="1208" y="977"/>
                  </a:lnTo>
                  <a:lnTo>
                    <a:pt x="1206" y="977"/>
                  </a:lnTo>
                  <a:lnTo>
                    <a:pt x="1206" y="978"/>
                  </a:lnTo>
                  <a:lnTo>
                    <a:pt x="1204" y="978"/>
                  </a:lnTo>
                  <a:lnTo>
                    <a:pt x="1203" y="978"/>
                  </a:lnTo>
                  <a:lnTo>
                    <a:pt x="1201" y="978"/>
                  </a:lnTo>
                  <a:lnTo>
                    <a:pt x="1199" y="978"/>
                  </a:lnTo>
                  <a:lnTo>
                    <a:pt x="1198" y="978"/>
                  </a:lnTo>
                  <a:lnTo>
                    <a:pt x="1196" y="978"/>
                  </a:lnTo>
                  <a:lnTo>
                    <a:pt x="1194" y="978"/>
                  </a:lnTo>
                  <a:lnTo>
                    <a:pt x="1194" y="980"/>
                  </a:lnTo>
                  <a:lnTo>
                    <a:pt x="1193" y="980"/>
                  </a:lnTo>
                  <a:lnTo>
                    <a:pt x="1191" y="980"/>
                  </a:lnTo>
                  <a:lnTo>
                    <a:pt x="1190" y="982"/>
                  </a:lnTo>
                  <a:lnTo>
                    <a:pt x="1186" y="982"/>
                  </a:lnTo>
                  <a:lnTo>
                    <a:pt x="1185" y="983"/>
                  </a:lnTo>
                  <a:lnTo>
                    <a:pt x="1185" y="985"/>
                  </a:lnTo>
                  <a:lnTo>
                    <a:pt x="1183" y="985"/>
                  </a:lnTo>
                  <a:lnTo>
                    <a:pt x="1181" y="985"/>
                  </a:lnTo>
                  <a:lnTo>
                    <a:pt x="1181" y="986"/>
                  </a:lnTo>
                  <a:lnTo>
                    <a:pt x="1180" y="986"/>
                  </a:lnTo>
                  <a:lnTo>
                    <a:pt x="1178" y="986"/>
                  </a:lnTo>
                  <a:lnTo>
                    <a:pt x="1178" y="988"/>
                  </a:lnTo>
                  <a:lnTo>
                    <a:pt x="1178" y="990"/>
                  </a:lnTo>
                  <a:lnTo>
                    <a:pt x="1176" y="991"/>
                  </a:lnTo>
                  <a:lnTo>
                    <a:pt x="1176" y="993"/>
                  </a:lnTo>
                  <a:lnTo>
                    <a:pt x="1175" y="993"/>
                  </a:lnTo>
                  <a:lnTo>
                    <a:pt x="1175" y="995"/>
                  </a:lnTo>
                  <a:lnTo>
                    <a:pt x="1175" y="996"/>
                  </a:lnTo>
                  <a:lnTo>
                    <a:pt x="1175" y="998"/>
                  </a:lnTo>
                  <a:lnTo>
                    <a:pt x="1173" y="998"/>
                  </a:lnTo>
                  <a:lnTo>
                    <a:pt x="1173" y="1000"/>
                  </a:lnTo>
                  <a:lnTo>
                    <a:pt x="1171" y="1001"/>
                  </a:lnTo>
                  <a:lnTo>
                    <a:pt x="1171" y="1003"/>
                  </a:lnTo>
                  <a:lnTo>
                    <a:pt x="1171" y="1005"/>
                  </a:lnTo>
                  <a:lnTo>
                    <a:pt x="1171" y="1006"/>
                  </a:lnTo>
                  <a:lnTo>
                    <a:pt x="1171" y="1008"/>
                  </a:lnTo>
                  <a:lnTo>
                    <a:pt x="1171" y="1010"/>
                  </a:lnTo>
                  <a:lnTo>
                    <a:pt x="1173" y="1010"/>
                  </a:lnTo>
                  <a:lnTo>
                    <a:pt x="1173" y="1011"/>
                  </a:lnTo>
                  <a:lnTo>
                    <a:pt x="1171" y="1013"/>
                  </a:lnTo>
                  <a:lnTo>
                    <a:pt x="1170" y="1013"/>
                  </a:lnTo>
                  <a:lnTo>
                    <a:pt x="1168" y="1013"/>
                  </a:lnTo>
                  <a:lnTo>
                    <a:pt x="1166" y="1013"/>
                  </a:lnTo>
                  <a:lnTo>
                    <a:pt x="1166" y="1011"/>
                  </a:lnTo>
                  <a:lnTo>
                    <a:pt x="1165" y="1011"/>
                  </a:lnTo>
                  <a:lnTo>
                    <a:pt x="1163" y="1013"/>
                  </a:lnTo>
                  <a:lnTo>
                    <a:pt x="1161" y="1014"/>
                  </a:lnTo>
                  <a:lnTo>
                    <a:pt x="1160" y="1014"/>
                  </a:lnTo>
                  <a:lnTo>
                    <a:pt x="1160" y="1016"/>
                  </a:lnTo>
                  <a:lnTo>
                    <a:pt x="1158" y="1016"/>
                  </a:lnTo>
                  <a:lnTo>
                    <a:pt x="1158" y="1018"/>
                  </a:lnTo>
                  <a:lnTo>
                    <a:pt x="1158" y="1019"/>
                  </a:lnTo>
                  <a:lnTo>
                    <a:pt x="1158" y="1023"/>
                  </a:lnTo>
                  <a:lnTo>
                    <a:pt x="1157" y="1024"/>
                  </a:lnTo>
                  <a:lnTo>
                    <a:pt x="1157" y="1026"/>
                  </a:lnTo>
                  <a:lnTo>
                    <a:pt x="1155" y="1026"/>
                  </a:lnTo>
                  <a:lnTo>
                    <a:pt x="1155" y="1028"/>
                  </a:lnTo>
                  <a:lnTo>
                    <a:pt x="1153" y="1028"/>
                  </a:lnTo>
                  <a:lnTo>
                    <a:pt x="1152" y="1029"/>
                  </a:lnTo>
                  <a:lnTo>
                    <a:pt x="1150" y="1029"/>
                  </a:lnTo>
                  <a:lnTo>
                    <a:pt x="1150" y="1031"/>
                  </a:lnTo>
                  <a:lnTo>
                    <a:pt x="1148" y="1031"/>
                  </a:lnTo>
                  <a:lnTo>
                    <a:pt x="1147" y="1031"/>
                  </a:lnTo>
                  <a:lnTo>
                    <a:pt x="1147" y="1033"/>
                  </a:lnTo>
                  <a:lnTo>
                    <a:pt x="1145" y="1033"/>
                  </a:lnTo>
                  <a:lnTo>
                    <a:pt x="1143" y="1034"/>
                  </a:lnTo>
                  <a:lnTo>
                    <a:pt x="1142" y="1036"/>
                  </a:lnTo>
                  <a:lnTo>
                    <a:pt x="1140" y="1039"/>
                  </a:lnTo>
                  <a:lnTo>
                    <a:pt x="1140" y="1041"/>
                  </a:lnTo>
                  <a:lnTo>
                    <a:pt x="1138" y="1041"/>
                  </a:lnTo>
                  <a:lnTo>
                    <a:pt x="1137" y="1041"/>
                  </a:lnTo>
                  <a:lnTo>
                    <a:pt x="1135" y="1041"/>
                  </a:lnTo>
                  <a:lnTo>
                    <a:pt x="1133" y="1043"/>
                  </a:lnTo>
                  <a:lnTo>
                    <a:pt x="1132" y="1043"/>
                  </a:lnTo>
                  <a:lnTo>
                    <a:pt x="1130" y="1043"/>
                  </a:lnTo>
                  <a:lnTo>
                    <a:pt x="1128" y="1044"/>
                  </a:lnTo>
                  <a:lnTo>
                    <a:pt x="1127" y="1046"/>
                  </a:lnTo>
                  <a:lnTo>
                    <a:pt x="1125" y="1047"/>
                  </a:lnTo>
                  <a:lnTo>
                    <a:pt x="1124" y="1047"/>
                  </a:lnTo>
                  <a:lnTo>
                    <a:pt x="1122" y="1049"/>
                  </a:lnTo>
                  <a:lnTo>
                    <a:pt x="1122" y="1051"/>
                  </a:lnTo>
                  <a:lnTo>
                    <a:pt x="1120" y="1051"/>
                  </a:lnTo>
                  <a:lnTo>
                    <a:pt x="1120" y="1052"/>
                  </a:lnTo>
                  <a:lnTo>
                    <a:pt x="1119" y="1052"/>
                  </a:lnTo>
                  <a:lnTo>
                    <a:pt x="1119" y="1051"/>
                  </a:lnTo>
                  <a:lnTo>
                    <a:pt x="1119" y="1049"/>
                  </a:lnTo>
                  <a:lnTo>
                    <a:pt x="1117" y="1049"/>
                  </a:lnTo>
                  <a:lnTo>
                    <a:pt x="1117" y="1047"/>
                  </a:lnTo>
                  <a:lnTo>
                    <a:pt x="1117" y="1046"/>
                  </a:lnTo>
                  <a:lnTo>
                    <a:pt x="1117" y="1044"/>
                  </a:lnTo>
                  <a:lnTo>
                    <a:pt x="1117" y="1043"/>
                  </a:lnTo>
                  <a:lnTo>
                    <a:pt x="1117" y="1041"/>
                  </a:lnTo>
                  <a:lnTo>
                    <a:pt x="1117" y="1039"/>
                  </a:lnTo>
                  <a:lnTo>
                    <a:pt x="1115" y="1038"/>
                  </a:lnTo>
                  <a:lnTo>
                    <a:pt x="1115" y="1036"/>
                  </a:lnTo>
                  <a:lnTo>
                    <a:pt x="1114" y="1034"/>
                  </a:lnTo>
                  <a:lnTo>
                    <a:pt x="1112" y="1033"/>
                  </a:lnTo>
                  <a:lnTo>
                    <a:pt x="1110" y="1033"/>
                  </a:lnTo>
                  <a:lnTo>
                    <a:pt x="1110" y="1031"/>
                  </a:lnTo>
                  <a:lnTo>
                    <a:pt x="1109" y="1029"/>
                  </a:lnTo>
                  <a:lnTo>
                    <a:pt x="1107" y="1029"/>
                  </a:lnTo>
                  <a:lnTo>
                    <a:pt x="1107" y="1028"/>
                  </a:lnTo>
                  <a:lnTo>
                    <a:pt x="1105" y="1028"/>
                  </a:lnTo>
                  <a:lnTo>
                    <a:pt x="1104" y="1028"/>
                  </a:lnTo>
                  <a:lnTo>
                    <a:pt x="1104" y="1026"/>
                  </a:lnTo>
                  <a:lnTo>
                    <a:pt x="1104" y="1024"/>
                  </a:lnTo>
                  <a:lnTo>
                    <a:pt x="1104" y="1023"/>
                  </a:lnTo>
                  <a:lnTo>
                    <a:pt x="1102" y="1023"/>
                  </a:lnTo>
                  <a:lnTo>
                    <a:pt x="1102" y="1021"/>
                  </a:lnTo>
                  <a:lnTo>
                    <a:pt x="1104" y="1021"/>
                  </a:lnTo>
                  <a:lnTo>
                    <a:pt x="1104" y="1019"/>
                  </a:lnTo>
                  <a:lnTo>
                    <a:pt x="1102" y="1019"/>
                  </a:lnTo>
                  <a:lnTo>
                    <a:pt x="1102" y="1018"/>
                  </a:lnTo>
                  <a:lnTo>
                    <a:pt x="1104" y="1018"/>
                  </a:lnTo>
                  <a:lnTo>
                    <a:pt x="1102" y="1018"/>
                  </a:lnTo>
                  <a:lnTo>
                    <a:pt x="1102" y="1016"/>
                  </a:lnTo>
                  <a:lnTo>
                    <a:pt x="1102" y="1014"/>
                  </a:lnTo>
                  <a:lnTo>
                    <a:pt x="1102" y="1013"/>
                  </a:lnTo>
                  <a:lnTo>
                    <a:pt x="1102" y="1011"/>
                  </a:lnTo>
                  <a:lnTo>
                    <a:pt x="1100" y="1011"/>
                  </a:lnTo>
                  <a:lnTo>
                    <a:pt x="1100" y="1010"/>
                  </a:lnTo>
                  <a:lnTo>
                    <a:pt x="1100" y="1008"/>
                  </a:lnTo>
                  <a:lnTo>
                    <a:pt x="1099" y="1008"/>
                  </a:lnTo>
                  <a:lnTo>
                    <a:pt x="1099" y="1006"/>
                  </a:lnTo>
                  <a:lnTo>
                    <a:pt x="1099" y="1005"/>
                  </a:lnTo>
                  <a:lnTo>
                    <a:pt x="1097" y="1003"/>
                  </a:lnTo>
                  <a:lnTo>
                    <a:pt x="1097" y="1001"/>
                  </a:lnTo>
                  <a:lnTo>
                    <a:pt x="1095" y="1001"/>
                  </a:lnTo>
                  <a:lnTo>
                    <a:pt x="1095" y="1000"/>
                  </a:lnTo>
                  <a:lnTo>
                    <a:pt x="1094" y="1000"/>
                  </a:lnTo>
                  <a:lnTo>
                    <a:pt x="1094" y="998"/>
                  </a:lnTo>
                  <a:lnTo>
                    <a:pt x="1094" y="996"/>
                  </a:lnTo>
                  <a:lnTo>
                    <a:pt x="1092" y="996"/>
                  </a:lnTo>
                  <a:lnTo>
                    <a:pt x="1092" y="998"/>
                  </a:lnTo>
                  <a:lnTo>
                    <a:pt x="1091" y="998"/>
                  </a:lnTo>
                  <a:lnTo>
                    <a:pt x="1089" y="1000"/>
                  </a:lnTo>
                  <a:lnTo>
                    <a:pt x="1087" y="1000"/>
                  </a:lnTo>
                  <a:lnTo>
                    <a:pt x="1086" y="1000"/>
                  </a:lnTo>
                  <a:lnTo>
                    <a:pt x="1082" y="1000"/>
                  </a:lnTo>
                  <a:lnTo>
                    <a:pt x="1081" y="1001"/>
                  </a:lnTo>
                  <a:lnTo>
                    <a:pt x="1079" y="1001"/>
                  </a:lnTo>
                  <a:lnTo>
                    <a:pt x="1077" y="1000"/>
                  </a:lnTo>
                  <a:lnTo>
                    <a:pt x="1077" y="1001"/>
                  </a:lnTo>
                  <a:lnTo>
                    <a:pt x="1074" y="1001"/>
                  </a:lnTo>
                  <a:lnTo>
                    <a:pt x="1071" y="1003"/>
                  </a:lnTo>
                  <a:lnTo>
                    <a:pt x="1069" y="1003"/>
                  </a:lnTo>
                  <a:lnTo>
                    <a:pt x="1067" y="1005"/>
                  </a:lnTo>
                  <a:lnTo>
                    <a:pt x="1066" y="1005"/>
                  </a:lnTo>
                  <a:lnTo>
                    <a:pt x="1063" y="1006"/>
                  </a:lnTo>
                  <a:lnTo>
                    <a:pt x="1061" y="1006"/>
                  </a:lnTo>
                  <a:lnTo>
                    <a:pt x="1059" y="1008"/>
                  </a:lnTo>
                  <a:lnTo>
                    <a:pt x="1058" y="1008"/>
                  </a:lnTo>
                  <a:lnTo>
                    <a:pt x="1056" y="1010"/>
                  </a:lnTo>
                  <a:lnTo>
                    <a:pt x="1056" y="1013"/>
                  </a:lnTo>
                  <a:lnTo>
                    <a:pt x="1054" y="1014"/>
                  </a:lnTo>
                  <a:lnTo>
                    <a:pt x="1053" y="1016"/>
                  </a:lnTo>
                  <a:lnTo>
                    <a:pt x="1051" y="1016"/>
                  </a:lnTo>
                  <a:lnTo>
                    <a:pt x="1051" y="1018"/>
                  </a:lnTo>
                  <a:lnTo>
                    <a:pt x="1049" y="1018"/>
                  </a:lnTo>
                  <a:lnTo>
                    <a:pt x="1048" y="1018"/>
                  </a:lnTo>
                  <a:lnTo>
                    <a:pt x="1046" y="1018"/>
                  </a:lnTo>
                  <a:lnTo>
                    <a:pt x="1046" y="1019"/>
                  </a:lnTo>
                  <a:lnTo>
                    <a:pt x="1048" y="1019"/>
                  </a:lnTo>
                  <a:lnTo>
                    <a:pt x="1046" y="1021"/>
                  </a:lnTo>
                  <a:lnTo>
                    <a:pt x="1048" y="1023"/>
                  </a:lnTo>
                  <a:lnTo>
                    <a:pt x="1048" y="1024"/>
                  </a:lnTo>
                  <a:lnTo>
                    <a:pt x="1048" y="1026"/>
                  </a:lnTo>
                  <a:lnTo>
                    <a:pt x="1048" y="1028"/>
                  </a:lnTo>
                  <a:lnTo>
                    <a:pt x="1048" y="1029"/>
                  </a:lnTo>
                  <a:lnTo>
                    <a:pt x="1048" y="1031"/>
                  </a:lnTo>
                  <a:lnTo>
                    <a:pt x="1049" y="1033"/>
                  </a:lnTo>
                  <a:lnTo>
                    <a:pt x="1049" y="1034"/>
                  </a:lnTo>
                  <a:lnTo>
                    <a:pt x="1049" y="1036"/>
                  </a:lnTo>
                  <a:lnTo>
                    <a:pt x="1048" y="1038"/>
                  </a:lnTo>
                  <a:lnTo>
                    <a:pt x="1048" y="1039"/>
                  </a:lnTo>
                  <a:lnTo>
                    <a:pt x="1048" y="1041"/>
                  </a:lnTo>
                  <a:lnTo>
                    <a:pt x="1046" y="1041"/>
                  </a:lnTo>
                  <a:lnTo>
                    <a:pt x="1046" y="1043"/>
                  </a:lnTo>
                  <a:lnTo>
                    <a:pt x="1046" y="1044"/>
                  </a:lnTo>
                  <a:lnTo>
                    <a:pt x="1044" y="1046"/>
                  </a:lnTo>
                  <a:lnTo>
                    <a:pt x="1044" y="1047"/>
                  </a:lnTo>
                  <a:lnTo>
                    <a:pt x="1044" y="1049"/>
                  </a:lnTo>
                  <a:lnTo>
                    <a:pt x="1044" y="1051"/>
                  </a:lnTo>
                  <a:lnTo>
                    <a:pt x="1044" y="1052"/>
                  </a:lnTo>
                  <a:lnTo>
                    <a:pt x="1043" y="1052"/>
                  </a:lnTo>
                  <a:lnTo>
                    <a:pt x="1043" y="1054"/>
                  </a:lnTo>
                  <a:lnTo>
                    <a:pt x="1043" y="1056"/>
                  </a:lnTo>
                  <a:lnTo>
                    <a:pt x="1043" y="1057"/>
                  </a:lnTo>
                  <a:lnTo>
                    <a:pt x="1041" y="1057"/>
                  </a:lnTo>
                  <a:lnTo>
                    <a:pt x="1039" y="1057"/>
                  </a:lnTo>
                  <a:lnTo>
                    <a:pt x="1038" y="1057"/>
                  </a:lnTo>
                  <a:lnTo>
                    <a:pt x="1036" y="1057"/>
                  </a:lnTo>
                  <a:lnTo>
                    <a:pt x="1034" y="1059"/>
                  </a:lnTo>
                  <a:lnTo>
                    <a:pt x="1033" y="1059"/>
                  </a:lnTo>
                  <a:lnTo>
                    <a:pt x="1031" y="1061"/>
                  </a:lnTo>
                  <a:lnTo>
                    <a:pt x="1030" y="1061"/>
                  </a:lnTo>
                  <a:lnTo>
                    <a:pt x="1028" y="1062"/>
                  </a:lnTo>
                  <a:lnTo>
                    <a:pt x="1026" y="1064"/>
                  </a:lnTo>
                  <a:lnTo>
                    <a:pt x="1025" y="1066"/>
                  </a:lnTo>
                  <a:lnTo>
                    <a:pt x="1023" y="1066"/>
                  </a:lnTo>
                  <a:lnTo>
                    <a:pt x="1023" y="1067"/>
                  </a:lnTo>
                  <a:lnTo>
                    <a:pt x="1023" y="1069"/>
                  </a:lnTo>
                  <a:lnTo>
                    <a:pt x="1023" y="1071"/>
                  </a:lnTo>
                  <a:lnTo>
                    <a:pt x="1023" y="1072"/>
                  </a:lnTo>
                  <a:lnTo>
                    <a:pt x="1023" y="1074"/>
                  </a:lnTo>
                  <a:lnTo>
                    <a:pt x="1021" y="1074"/>
                  </a:lnTo>
                  <a:lnTo>
                    <a:pt x="1021" y="1076"/>
                  </a:lnTo>
                  <a:lnTo>
                    <a:pt x="1021" y="1077"/>
                  </a:lnTo>
                  <a:lnTo>
                    <a:pt x="1020" y="1077"/>
                  </a:lnTo>
                  <a:lnTo>
                    <a:pt x="1020" y="1079"/>
                  </a:lnTo>
                  <a:lnTo>
                    <a:pt x="1020" y="1080"/>
                  </a:lnTo>
                  <a:lnTo>
                    <a:pt x="1020" y="1082"/>
                  </a:lnTo>
                  <a:lnTo>
                    <a:pt x="1020" y="1084"/>
                  </a:lnTo>
                  <a:lnTo>
                    <a:pt x="1020" y="1085"/>
                  </a:lnTo>
                  <a:lnTo>
                    <a:pt x="1021" y="1087"/>
                  </a:lnTo>
                  <a:lnTo>
                    <a:pt x="1021" y="1089"/>
                  </a:lnTo>
                  <a:lnTo>
                    <a:pt x="1021" y="1090"/>
                  </a:lnTo>
                  <a:lnTo>
                    <a:pt x="1021" y="1092"/>
                  </a:lnTo>
                  <a:lnTo>
                    <a:pt x="1023" y="1094"/>
                  </a:lnTo>
                  <a:lnTo>
                    <a:pt x="1023" y="1095"/>
                  </a:lnTo>
                  <a:lnTo>
                    <a:pt x="1023" y="1097"/>
                  </a:lnTo>
                  <a:lnTo>
                    <a:pt x="1025" y="1097"/>
                  </a:lnTo>
                  <a:lnTo>
                    <a:pt x="1025" y="1099"/>
                  </a:lnTo>
                  <a:lnTo>
                    <a:pt x="1025" y="1100"/>
                  </a:lnTo>
                  <a:lnTo>
                    <a:pt x="1026" y="1102"/>
                  </a:lnTo>
                  <a:lnTo>
                    <a:pt x="1026" y="1104"/>
                  </a:lnTo>
                  <a:lnTo>
                    <a:pt x="1028" y="1105"/>
                  </a:lnTo>
                  <a:lnTo>
                    <a:pt x="1028" y="1107"/>
                  </a:lnTo>
                  <a:lnTo>
                    <a:pt x="1030" y="1107"/>
                  </a:lnTo>
                  <a:lnTo>
                    <a:pt x="1030" y="1109"/>
                  </a:lnTo>
                  <a:lnTo>
                    <a:pt x="1030" y="1110"/>
                  </a:lnTo>
                  <a:lnTo>
                    <a:pt x="1031" y="1110"/>
                  </a:lnTo>
                  <a:lnTo>
                    <a:pt x="1031" y="1112"/>
                  </a:lnTo>
                  <a:lnTo>
                    <a:pt x="1033" y="1112"/>
                  </a:lnTo>
                  <a:lnTo>
                    <a:pt x="1033" y="1113"/>
                  </a:lnTo>
                  <a:lnTo>
                    <a:pt x="1034" y="1113"/>
                  </a:lnTo>
                  <a:lnTo>
                    <a:pt x="1034" y="1115"/>
                  </a:lnTo>
                  <a:lnTo>
                    <a:pt x="1036" y="1115"/>
                  </a:lnTo>
                  <a:lnTo>
                    <a:pt x="1038" y="1118"/>
                  </a:lnTo>
                  <a:lnTo>
                    <a:pt x="1039" y="1120"/>
                  </a:lnTo>
                  <a:lnTo>
                    <a:pt x="1039" y="1122"/>
                  </a:lnTo>
                  <a:lnTo>
                    <a:pt x="1041" y="1123"/>
                  </a:lnTo>
                  <a:lnTo>
                    <a:pt x="1043" y="1125"/>
                  </a:lnTo>
                  <a:lnTo>
                    <a:pt x="1043" y="1127"/>
                  </a:lnTo>
                  <a:lnTo>
                    <a:pt x="1044" y="1128"/>
                  </a:lnTo>
                  <a:lnTo>
                    <a:pt x="1046" y="1130"/>
                  </a:lnTo>
                  <a:lnTo>
                    <a:pt x="1046" y="1132"/>
                  </a:lnTo>
                  <a:lnTo>
                    <a:pt x="1048" y="1132"/>
                  </a:lnTo>
                  <a:lnTo>
                    <a:pt x="1048" y="1133"/>
                  </a:lnTo>
                  <a:lnTo>
                    <a:pt x="1049" y="1135"/>
                  </a:lnTo>
                  <a:lnTo>
                    <a:pt x="1048" y="1135"/>
                  </a:lnTo>
                  <a:lnTo>
                    <a:pt x="1046" y="1135"/>
                  </a:lnTo>
                  <a:lnTo>
                    <a:pt x="1046" y="1137"/>
                  </a:lnTo>
                  <a:lnTo>
                    <a:pt x="1044" y="1137"/>
                  </a:lnTo>
                  <a:lnTo>
                    <a:pt x="1043" y="1138"/>
                  </a:lnTo>
                  <a:lnTo>
                    <a:pt x="1041" y="1138"/>
                  </a:lnTo>
                  <a:lnTo>
                    <a:pt x="1041" y="1140"/>
                  </a:lnTo>
                  <a:lnTo>
                    <a:pt x="1039" y="1140"/>
                  </a:lnTo>
                  <a:lnTo>
                    <a:pt x="1038" y="1140"/>
                  </a:lnTo>
                  <a:lnTo>
                    <a:pt x="1036" y="1142"/>
                  </a:lnTo>
                  <a:lnTo>
                    <a:pt x="1034" y="1142"/>
                  </a:lnTo>
                  <a:lnTo>
                    <a:pt x="1033" y="1142"/>
                  </a:lnTo>
                  <a:lnTo>
                    <a:pt x="1031" y="1142"/>
                  </a:lnTo>
                  <a:lnTo>
                    <a:pt x="1028" y="1142"/>
                  </a:lnTo>
                  <a:lnTo>
                    <a:pt x="1028" y="1140"/>
                  </a:lnTo>
                  <a:lnTo>
                    <a:pt x="1026" y="1140"/>
                  </a:lnTo>
                  <a:lnTo>
                    <a:pt x="1026" y="1142"/>
                  </a:lnTo>
                  <a:lnTo>
                    <a:pt x="1025" y="1142"/>
                  </a:lnTo>
                  <a:lnTo>
                    <a:pt x="1025" y="1140"/>
                  </a:lnTo>
                  <a:lnTo>
                    <a:pt x="1025" y="1138"/>
                  </a:lnTo>
                  <a:lnTo>
                    <a:pt x="1025" y="1137"/>
                  </a:lnTo>
                  <a:lnTo>
                    <a:pt x="1023" y="1137"/>
                  </a:lnTo>
                  <a:lnTo>
                    <a:pt x="1021" y="1137"/>
                  </a:lnTo>
                  <a:lnTo>
                    <a:pt x="1021" y="1135"/>
                  </a:lnTo>
                  <a:lnTo>
                    <a:pt x="1021" y="1133"/>
                  </a:lnTo>
                  <a:lnTo>
                    <a:pt x="1020" y="1133"/>
                  </a:lnTo>
                  <a:lnTo>
                    <a:pt x="1018" y="1133"/>
                  </a:lnTo>
                  <a:lnTo>
                    <a:pt x="1016" y="1133"/>
                  </a:lnTo>
                  <a:lnTo>
                    <a:pt x="1015" y="1133"/>
                  </a:lnTo>
                  <a:lnTo>
                    <a:pt x="1015" y="1135"/>
                  </a:lnTo>
                  <a:lnTo>
                    <a:pt x="1016" y="1135"/>
                  </a:lnTo>
                  <a:lnTo>
                    <a:pt x="1016" y="1137"/>
                  </a:lnTo>
                  <a:lnTo>
                    <a:pt x="1016" y="1138"/>
                  </a:lnTo>
                  <a:lnTo>
                    <a:pt x="1015" y="1138"/>
                  </a:lnTo>
                  <a:lnTo>
                    <a:pt x="1013" y="1137"/>
                  </a:lnTo>
                  <a:lnTo>
                    <a:pt x="1011" y="1137"/>
                  </a:lnTo>
                  <a:lnTo>
                    <a:pt x="1011" y="1135"/>
                  </a:lnTo>
                  <a:lnTo>
                    <a:pt x="1010" y="1135"/>
                  </a:lnTo>
                  <a:lnTo>
                    <a:pt x="1008" y="1135"/>
                  </a:lnTo>
                  <a:lnTo>
                    <a:pt x="1006" y="1135"/>
                  </a:lnTo>
                  <a:lnTo>
                    <a:pt x="1005" y="1135"/>
                  </a:lnTo>
                  <a:lnTo>
                    <a:pt x="1005" y="1137"/>
                  </a:lnTo>
                  <a:lnTo>
                    <a:pt x="1003" y="1137"/>
                  </a:lnTo>
                  <a:lnTo>
                    <a:pt x="1001" y="1137"/>
                  </a:lnTo>
                  <a:lnTo>
                    <a:pt x="1000" y="1137"/>
                  </a:lnTo>
                  <a:lnTo>
                    <a:pt x="998" y="1137"/>
                  </a:lnTo>
                  <a:lnTo>
                    <a:pt x="1000" y="1138"/>
                  </a:lnTo>
                  <a:lnTo>
                    <a:pt x="1000" y="1140"/>
                  </a:lnTo>
                  <a:lnTo>
                    <a:pt x="1000" y="1142"/>
                  </a:lnTo>
                  <a:lnTo>
                    <a:pt x="998" y="1142"/>
                  </a:lnTo>
                  <a:lnTo>
                    <a:pt x="998" y="1140"/>
                  </a:lnTo>
                  <a:lnTo>
                    <a:pt x="997" y="1140"/>
                  </a:lnTo>
                  <a:lnTo>
                    <a:pt x="997" y="1138"/>
                  </a:lnTo>
                  <a:lnTo>
                    <a:pt x="995" y="1137"/>
                  </a:lnTo>
                  <a:lnTo>
                    <a:pt x="995" y="1135"/>
                  </a:lnTo>
                  <a:lnTo>
                    <a:pt x="997" y="1135"/>
                  </a:lnTo>
                  <a:lnTo>
                    <a:pt x="997" y="1133"/>
                  </a:lnTo>
                  <a:lnTo>
                    <a:pt x="998" y="1133"/>
                  </a:lnTo>
                  <a:lnTo>
                    <a:pt x="998" y="1132"/>
                  </a:lnTo>
                  <a:lnTo>
                    <a:pt x="997" y="1132"/>
                  </a:lnTo>
                  <a:lnTo>
                    <a:pt x="995" y="1132"/>
                  </a:lnTo>
                  <a:lnTo>
                    <a:pt x="995" y="1133"/>
                  </a:lnTo>
                  <a:lnTo>
                    <a:pt x="993" y="1133"/>
                  </a:lnTo>
                  <a:lnTo>
                    <a:pt x="992" y="1132"/>
                  </a:lnTo>
                  <a:lnTo>
                    <a:pt x="990" y="1132"/>
                  </a:lnTo>
                  <a:lnTo>
                    <a:pt x="988" y="1132"/>
                  </a:lnTo>
                  <a:lnTo>
                    <a:pt x="988" y="1130"/>
                  </a:lnTo>
                  <a:lnTo>
                    <a:pt x="990" y="1130"/>
                  </a:lnTo>
                  <a:lnTo>
                    <a:pt x="990" y="1128"/>
                  </a:lnTo>
                  <a:lnTo>
                    <a:pt x="992" y="1128"/>
                  </a:lnTo>
                  <a:lnTo>
                    <a:pt x="992" y="1127"/>
                  </a:lnTo>
                  <a:lnTo>
                    <a:pt x="992" y="1125"/>
                  </a:lnTo>
                  <a:lnTo>
                    <a:pt x="990" y="1123"/>
                  </a:lnTo>
                  <a:lnTo>
                    <a:pt x="988" y="1125"/>
                  </a:lnTo>
                  <a:lnTo>
                    <a:pt x="987" y="1125"/>
                  </a:lnTo>
                  <a:lnTo>
                    <a:pt x="987" y="1123"/>
                  </a:lnTo>
                  <a:lnTo>
                    <a:pt x="985" y="1123"/>
                  </a:lnTo>
                  <a:lnTo>
                    <a:pt x="985" y="1122"/>
                  </a:lnTo>
                  <a:lnTo>
                    <a:pt x="985" y="1120"/>
                  </a:lnTo>
                  <a:lnTo>
                    <a:pt x="983" y="1120"/>
                  </a:lnTo>
                  <a:lnTo>
                    <a:pt x="982" y="1120"/>
                  </a:lnTo>
                  <a:lnTo>
                    <a:pt x="982" y="1122"/>
                  </a:lnTo>
                  <a:lnTo>
                    <a:pt x="980" y="1120"/>
                  </a:lnTo>
                  <a:lnTo>
                    <a:pt x="980" y="1118"/>
                  </a:lnTo>
                  <a:lnTo>
                    <a:pt x="978" y="1117"/>
                  </a:lnTo>
                  <a:lnTo>
                    <a:pt x="978" y="1115"/>
                  </a:lnTo>
                  <a:lnTo>
                    <a:pt x="980" y="1115"/>
                  </a:lnTo>
                  <a:lnTo>
                    <a:pt x="980" y="1113"/>
                  </a:lnTo>
                  <a:lnTo>
                    <a:pt x="982" y="1113"/>
                  </a:lnTo>
                  <a:lnTo>
                    <a:pt x="983" y="1113"/>
                  </a:lnTo>
                  <a:lnTo>
                    <a:pt x="985" y="1113"/>
                  </a:lnTo>
                  <a:lnTo>
                    <a:pt x="985" y="1112"/>
                  </a:lnTo>
                  <a:lnTo>
                    <a:pt x="985" y="1110"/>
                  </a:lnTo>
                  <a:lnTo>
                    <a:pt x="983" y="1112"/>
                  </a:lnTo>
                  <a:lnTo>
                    <a:pt x="982" y="1112"/>
                  </a:lnTo>
                  <a:lnTo>
                    <a:pt x="980" y="1112"/>
                  </a:lnTo>
                  <a:lnTo>
                    <a:pt x="980" y="1110"/>
                  </a:lnTo>
                  <a:lnTo>
                    <a:pt x="980" y="1109"/>
                  </a:lnTo>
                  <a:lnTo>
                    <a:pt x="982" y="1109"/>
                  </a:lnTo>
                  <a:lnTo>
                    <a:pt x="982" y="1107"/>
                  </a:lnTo>
                  <a:lnTo>
                    <a:pt x="980" y="1105"/>
                  </a:lnTo>
                  <a:lnTo>
                    <a:pt x="978" y="1105"/>
                  </a:lnTo>
                  <a:lnTo>
                    <a:pt x="977" y="1105"/>
                  </a:lnTo>
                  <a:lnTo>
                    <a:pt x="975" y="1105"/>
                  </a:lnTo>
                  <a:lnTo>
                    <a:pt x="973" y="1105"/>
                  </a:lnTo>
                  <a:lnTo>
                    <a:pt x="972" y="1104"/>
                  </a:lnTo>
                  <a:lnTo>
                    <a:pt x="970" y="1104"/>
                  </a:lnTo>
                  <a:lnTo>
                    <a:pt x="968" y="1104"/>
                  </a:lnTo>
                  <a:lnTo>
                    <a:pt x="968" y="1102"/>
                  </a:lnTo>
                  <a:lnTo>
                    <a:pt x="968" y="1100"/>
                  </a:lnTo>
                  <a:lnTo>
                    <a:pt x="967" y="1100"/>
                  </a:lnTo>
                  <a:lnTo>
                    <a:pt x="965" y="1100"/>
                  </a:lnTo>
                  <a:lnTo>
                    <a:pt x="964" y="1100"/>
                  </a:lnTo>
                  <a:lnTo>
                    <a:pt x="962" y="1100"/>
                  </a:lnTo>
                  <a:lnTo>
                    <a:pt x="960" y="1099"/>
                  </a:lnTo>
                  <a:lnTo>
                    <a:pt x="959" y="1099"/>
                  </a:lnTo>
                  <a:lnTo>
                    <a:pt x="957" y="1099"/>
                  </a:lnTo>
                  <a:lnTo>
                    <a:pt x="957" y="1097"/>
                  </a:lnTo>
                  <a:lnTo>
                    <a:pt x="957" y="1095"/>
                  </a:lnTo>
                  <a:lnTo>
                    <a:pt x="957" y="1094"/>
                  </a:lnTo>
                  <a:lnTo>
                    <a:pt x="959" y="1094"/>
                  </a:lnTo>
                  <a:lnTo>
                    <a:pt x="959" y="1092"/>
                  </a:lnTo>
                  <a:lnTo>
                    <a:pt x="957" y="1092"/>
                  </a:lnTo>
                  <a:lnTo>
                    <a:pt x="955" y="1092"/>
                  </a:lnTo>
                  <a:lnTo>
                    <a:pt x="954" y="1090"/>
                  </a:lnTo>
                  <a:lnTo>
                    <a:pt x="952" y="1090"/>
                  </a:lnTo>
                  <a:lnTo>
                    <a:pt x="952" y="1089"/>
                  </a:lnTo>
                  <a:lnTo>
                    <a:pt x="950" y="1089"/>
                  </a:lnTo>
                  <a:lnTo>
                    <a:pt x="952" y="1087"/>
                  </a:lnTo>
                  <a:lnTo>
                    <a:pt x="955" y="1087"/>
                  </a:lnTo>
                  <a:lnTo>
                    <a:pt x="957" y="1085"/>
                  </a:lnTo>
                  <a:lnTo>
                    <a:pt x="957" y="1084"/>
                  </a:lnTo>
                  <a:lnTo>
                    <a:pt x="955" y="1084"/>
                  </a:lnTo>
                  <a:lnTo>
                    <a:pt x="954" y="1085"/>
                  </a:lnTo>
                  <a:lnTo>
                    <a:pt x="952" y="1085"/>
                  </a:lnTo>
                  <a:lnTo>
                    <a:pt x="950" y="1087"/>
                  </a:lnTo>
                  <a:lnTo>
                    <a:pt x="950" y="1085"/>
                  </a:lnTo>
                  <a:lnTo>
                    <a:pt x="950" y="1084"/>
                  </a:lnTo>
                  <a:lnTo>
                    <a:pt x="952" y="1082"/>
                  </a:lnTo>
                  <a:lnTo>
                    <a:pt x="952" y="1080"/>
                  </a:lnTo>
                  <a:lnTo>
                    <a:pt x="952" y="1079"/>
                  </a:lnTo>
                  <a:lnTo>
                    <a:pt x="952" y="1077"/>
                  </a:lnTo>
                  <a:lnTo>
                    <a:pt x="950" y="1076"/>
                  </a:lnTo>
                  <a:lnTo>
                    <a:pt x="949" y="1076"/>
                  </a:lnTo>
                  <a:lnTo>
                    <a:pt x="947" y="1076"/>
                  </a:lnTo>
                  <a:lnTo>
                    <a:pt x="945" y="1076"/>
                  </a:lnTo>
                  <a:lnTo>
                    <a:pt x="944" y="1074"/>
                  </a:lnTo>
                  <a:lnTo>
                    <a:pt x="942" y="1074"/>
                  </a:lnTo>
                  <a:lnTo>
                    <a:pt x="940" y="1074"/>
                  </a:lnTo>
                  <a:lnTo>
                    <a:pt x="940" y="1076"/>
                  </a:lnTo>
                  <a:lnTo>
                    <a:pt x="940" y="1077"/>
                  </a:lnTo>
                  <a:lnTo>
                    <a:pt x="939" y="1077"/>
                  </a:lnTo>
                  <a:lnTo>
                    <a:pt x="937" y="1077"/>
                  </a:lnTo>
                  <a:lnTo>
                    <a:pt x="937" y="1076"/>
                  </a:lnTo>
                  <a:lnTo>
                    <a:pt x="937" y="1074"/>
                  </a:lnTo>
                  <a:lnTo>
                    <a:pt x="937" y="1072"/>
                  </a:lnTo>
                  <a:lnTo>
                    <a:pt x="936" y="1071"/>
                  </a:lnTo>
                  <a:lnTo>
                    <a:pt x="934" y="1071"/>
                  </a:lnTo>
                  <a:lnTo>
                    <a:pt x="932" y="1072"/>
                  </a:lnTo>
                  <a:lnTo>
                    <a:pt x="931" y="1072"/>
                  </a:lnTo>
                  <a:lnTo>
                    <a:pt x="931" y="1071"/>
                  </a:lnTo>
                  <a:lnTo>
                    <a:pt x="931" y="1069"/>
                  </a:lnTo>
                  <a:lnTo>
                    <a:pt x="932" y="1067"/>
                  </a:lnTo>
                  <a:lnTo>
                    <a:pt x="932" y="1066"/>
                  </a:lnTo>
                  <a:lnTo>
                    <a:pt x="931" y="1064"/>
                  </a:lnTo>
                  <a:lnTo>
                    <a:pt x="931" y="1062"/>
                  </a:lnTo>
                  <a:lnTo>
                    <a:pt x="931" y="1061"/>
                  </a:lnTo>
                  <a:lnTo>
                    <a:pt x="929" y="1061"/>
                  </a:lnTo>
                  <a:lnTo>
                    <a:pt x="927" y="1061"/>
                  </a:lnTo>
                  <a:lnTo>
                    <a:pt x="927" y="1062"/>
                  </a:lnTo>
                  <a:lnTo>
                    <a:pt x="927" y="1064"/>
                  </a:lnTo>
                  <a:lnTo>
                    <a:pt x="926" y="1064"/>
                  </a:lnTo>
                  <a:lnTo>
                    <a:pt x="924" y="1064"/>
                  </a:lnTo>
                  <a:lnTo>
                    <a:pt x="924" y="1062"/>
                  </a:lnTo>
                  <a:lnTo>
                    <a:pt x="922" y="1062"/>
                  </a:lnTo>
                  <a:lnTo>
                    <a:pt x="922" y="1061"/>
                  </a:lnTo>
                  <a:lnTo>
                    <a:pt x="921" y="1061"/>
                  </a:lnTo>
                  <a:lnTo>
                    <a:pt x="921" y="1059"/>
                  </a:lnTo>
                  <a:lnTo>
                    <a:pt x="921" y="1057"/>
                  </a:lnTo>
                  <a:lnTo>
                    <a:pt x="921" y="1056"/>
                  </a:lnTo>
                  <a:lnTo>
                    <a:pt x="922" y="1056"/>
                  </a:lnTo>
                  <a:lnTo>
                    <a:pt x="921" y="1056"/>
                  </a:lnTo>
                  <a:lnTo>
                    <a:pt x="921" y="1054"/>
                  </a:lnTo>
                  <a:lnTo>
                    <a:pt x="919" y="1054"/>
                  </a:lnTo>
                  <a:lnTo>
                    <a:pt x="919" y="1056"/>
                  </a:lnTo>
                  <a:lnTo>
                    <a:pt x="919" y="1057"/>
                  </a:lnTo>
                  <a:lnTo>
                    <a:pt x="917" y="1057"/>
                  </a:lnTo>
                  <a:lnTo>
                    <a:pt x="917" y="1059"/>
                  </a:lnTo>
                  <a:lnTo>
                    <a:pt x="916" y="1059"/>
                  </a:lnTo>
                  <a:lnTo>
                    <a:pt x="914" y="1059"/>
                  </a:lnTo>
                  <a:lnTo>
                    <a:pt x="914" y="1061"/>
                  </a:lnTo>
                  <a:lnTo>
                    <a:pt x="914" y="1059"/>
                  </a:lnTo>
                  <a:lnTo>
                    <a:pt x="912" y="1061"/>
                  </a:lnTo>
                  <a:lnTo>
                    <a:pt x="912" y="1059"/>
                  </a:lnTo>
                  <a:lnTo>
                    <a:pt x="912" y="1061"/>
                  </a:lnTo>
                  <a:lnTo>
                    <a:pt x="911" y="1061"/>
                  </a:lnTo>
                  <a:lnTo>
                    <a:pt x="909" y="1061"/>
                  </a:lnTo>
                  <a:lnTo>
                    <a:pt x="907" y="1061"/>
                  </a:lnTo>
                  <a:lnTo>
                    <a:pt x="907" y="1062"/>
                  </a:lnTo>
                  <a:lnTo>
                    <a:pt x="907" y="1061"/>
                  </a:lnTo>
                  <a:lnTo>
                    <a:pt x="906" y="1061"/>
                  </a:lnTo>
                  <a:lnTo>
                    <a:pt x="904" y="1061"/>
                  </a:lnTo>
                  <a:lnTo>
                    <a:pt x="904" y="1059"/>
                  </a:lnTo>
                  <a:lnTo>
                    <a:pt x="906" y="1059"/>
                  </a:lnTo>
                  <a:lnTo>
                    <a:pt x="906" y="1061"/>
                  </a:lnTo>
                  <a:lnTo>
                    <a:pt x="906" y="1059"/>
                  </a:lnTo>
                  <a:lnTo>
                    <a:pt x="907" y="1059"/>
                  </a:lnTo>
                  <a:lnTo>
                    <a:pt x="907" y="1057"/>
                  </a:lnTo>
                  <a:lnTo>
                    <a:pt x="907" y="1056"/>
                  </a:lnTo>
                  <a:lnTo>
                    <a:pt x="906" y="1056"/>
                  </a:lnTo>
                  <a:lnTo>
                    <a:pt x="904" y="1056"/>
                  </a:lnTo>
                  <a:lnTo>
                    <a:pt x="904" y="1057"/>
                  </a:lnTo>
                  <a:lnTo>
                    <a:pt x="903" y="1057"/>
                  </a:lnTo>
                  <a:lnTo>
                    <a:pt x="901" y="1057"/>
                  </a:lnTo>
                  <a:lnTo>
                    <a:pt x="899" y="1057"/>
                  </a:lnTo>
                  <a:lnTo>
                    <a:pt x="899" y="1056"/>
                  </a:lnTo>
                  <a:lnTo>
                    <a:pt x="901" y="1054"/>
                  </a:lnTo>
                  <a:lnTo>
                    <a:pt x="903" y="1054"/>
                  </a:lnTo>
                  <a:lnTo>
                    <a:pt x="904" y="1052"/>
                  </a:lnTo>
                  <a:lnTo>
                    <a:pt x="904" y="1051"/>
                  </a:lnTo>
                  <a:lnTo>
                    <a:pt x="903" y="1051"/>
                  </a:lnTo>
                  <a:lnTo>
                    <a:pt x="901" y="1051"/>
                  </a:lnTo>
                  <a:lnTo>
                    <a:pt x="901" y="1049"/>
                  </a:lnTo>
                  <a:lnTo>
                    <a:pt x="901" y="1047"/>
                  </a:lnTo>
                  <a:lnTo>
                    <a:pt x="901" y="1046"/>
                  </a:lnTo>
                  <a:lnTo>
                    <a:pt x="903" y="1046"/>
                  </a:lnTo>
                  <a:lnTo>
                    <a:pt x="903" y="1044"/>
                  </a:lnTo>
                  <a:lnTo>
                    <a:pt x="901" y="1044"/>
                  </a:lnTo>
                  <a:lnTo>
                    <a:pt x="899" y="1044"/>
                  </a:lnTo>
                  <a:lnTo>
                    <a:pt x="898" y="1044"/>
                  </a:lnTo>
                  <a:lnTo>
                    <a:pt x="896" y="1044"/>
                  </a:lnTo>
                  <a:lnTo>
                    <a:pt x="896" y="1043"/>
                  </a:lnTo>
                  <a:lnTo>
                    <a:pt x="893" y="1041"/>
                  </a:lnTo>
                  <a:lnTo>
                    <a:pt x="891" y="1039"/>
                  </a:lnTo>
                  <a:lnTo>
                    <a:pt x="889" y="1038"/>
                  </a:lnTo>
                  <a:lnTo>
                    <a:pt x="888" y="1038"/>
                  </a:lnTo>
                  <a:lnTo>
                    <a:pt x="886" y="1036"/>
                  </a:lnTo>
                  <a:lnTo>
                    <a:pt x="886" y="1038"/>
                  </a:lnTo>
                  <a:lnTo>
                    <a:pt x="886" y="1039"/>
                  </a:lnTo>
                  <a:lnTo>
                    <a:pt x="886" y="1041"/>
                  </a:lnTo>
                  <a:lnTo>
                    <a:pt x="884" y="1041"/>
                  </a:lnTo>
                  <a:lnTo>
                    <a:pt x="884" y="1043"/>
                  </a:lnTo>
                  <a:lnTo>
                    <a:pt x="883" y="1043"/>
                  </a:lnTo>
                  <a:lnTo>
                    <a:pt x="881" y="1043"/>
                  </a:lnTo>
                  <a:lnTo>
                    <a:pt x="879" y="1043"/>
                  </a:lnTo>
                  <a:lnTo>
                    <a:pt x="879" y="1044"/>
                  </a:lnTo>
                  <a:lnTo>
                    <a:pt x="878" y="1044"/>
                  </a:lnTo>
                  <a:lnTo>
                    <a:pt x="876" y="1044"/>
                  </a:lnTo>
                  <a:lnTo>
                    <a:pt x="876" y="1046"/>
                  </a:lnTo>
                  <a:lnTo>
                    <a:pt x="874" y="1046"/>
                  </a:lnTo>
                  <a:lnTo>
                    <a:pt x="874" y="1047"/>
                  </a:lnTo>
                  <a:lnTo>
                    <a:pt x="873" y="1047"/>
                  </a:lnTo>
                  <a:lnTo>
                    <a:pt x="871" y="1047"/>
                  </a:lnTo>
                  <a:lnTo>
                    <a:pt x="870" y="1047"/>
                  </a:lnTo>
                  <a:lnTo>
                    <a:pt x="868" y="1047"/>
                  </a:lnTo>
                  <a:lnTo>
                    <a:pt x="868" y="1046"/>
                  </a:lnTo>
                  <a:lnTo>
                    <a:pt x="866" y="1046"/>
                  </a:lnTo>
                  <a:lnTo>
                    <a:pt x="865" y="1046"/>
                  </a:lnTo>
                  <a:lnTo>
                    <a:pt x="865" y="1047"/>
                  </a:lnTo>
                  <a:lnTo>
                    <a:pt x="863" y="1047"/>
                  </a:lnTo>
                  <a:lnTo>
                    <a:pt x="861" y="1047"/>
                  </a:lnTo>
                  <a:lnTo>
                    <a:pt x="860" y="1047"/>
                  </a:lnTo>
                  <a:lnTo>
                    <a:pt x="858" y="1047"/>
                  </a:lnTo>
                  <a:lnTo>
                    <a:pt x="856" y="1047"/>
                  </a:lnTo>
                  <a:lnTo>
                    <a:pt x="856" y="1046"/>
                  </a:lnTo>
                  <a:lnTo>
                    <a:pt x="855" y="1046"/>
                  </a:lnTo>
                  <a:lnTo>
                    <a:pt x="855" y="1044"/>
                  </a:lnTo>
                  <a:lnTo>
                    <a:pt x="853" y="1044"/>
                  </a:lnTo>
                  <a:lnTo>
                    <a:pt x="853" y="1043"/>
                  </a:lnTo>
                  <a:lnTo>
                    <a:pt x="851" y="1043"/>
                  </a:lnTo>
                  <a:lnTo>
                    <a:pt x="851" y="1041"/>
                  </a:lnTo>
                  <a:lnTo>
                    <a:pt x="850" y="1041"/>
                  </a:lnTo>
                  <a:lnTo>
                    <a:pt x="850" y="1039"/>
                  </a:lnTo>
                  <a:lnTo>
                    <a:pt x="848" y="1039"/>
                  </a:lnTo>
                  <a:lnTo>
                    <a:pt x="846" y="1039"/>
                  </a:lnTo>
                  <a:lnTo>
                    <a:pt x="846" y="1038"/>
                  </a:lnTo>
                  <a:lnTo>
                    <a:pt x="845" y="1038"/>
                  </a:lnTo>
                  <a:lnTo>
                    <a:pt x="843" y="1038"/>
                  </a:lnTo>
                  <a:lnTo>
                    <a:pt x="841" y="1038"/>
                  </a:lnTo>
                  <a:lnTo>
                    <a:pt x="840" y="1038"/>
                  </a:lnTo>
                  <a:lnTo>
                    <a:pt x="840" y="1036"/>
                  </a:lnTo>
                  <a:lnTo>
                    <a:pt x="838" y="1036"/>
                  </a:lnTo>
                  <a:lnTo>
                    <a:pt x="838" y="1034"/>
                  </a:lnTo>
                  <a:lnTo>
                    <a:pt x="838" y="1033"/>
                  </a:lnTo>
                  <a:lnTo>
                    <a:pt x="837" y="1033"/>
                  </a:lnTo>
                  <a:lnTo>
                    <a:pt x="835" y="1033"/>
                  </a:lnTo>
                  <a:lnTo>
                    <a:pt x="833" y="1033"/>
                  </a:lnTo>
                  <a:lnTo>
                    <a:pt x="833" y="1031"/>
                  </a:lnTo>
                  <a:lnTo>
                    <a:pt x="832" y="1031"/>
                  </a:lnTo>
                  <a:lnTo>
                    <a:pt x="830" y="1031"/>
                  </a:lnTo>
                  <a:lnTo>
                    <a:pt x="830" y="1033"/>
                  </a:lnTo>
                  <a:lnTo>
                    <a:pt x="828" y="1033"/>
                  </a:lnTo>
                  <a:lnTo>
                    <a:pt x="827" y="1034"/>
                  </a:lnTo>
                  <a:lnTo>
                    <a:pt x="827" y="1036"/>
                  </a:lnTo>
                  <a:lnTo>
                    <a:pt x="825" y="1038"/>
                  </a:lnTo>
                  <a:lnTo>
                    <a:pt x="823" y="1038"/>
                  </a:lnTo>
                  <a:lnTo>
                    <a:pt x="822" y="1039"/>
                  </a:lnTo>
                  <a:lnTo>
                    <a:pt x="820" y="1039"/>
                  </a:lnTo>
                  <a:lnTo>
                    <a:pt x="818" y="1039"/>
                  </a:lnTo>
                  <a:lnTo>
                    <a:pt x="818" y="1041"/>
                  </a:lnTo>
                  <a:lnTo>
                    <a:pt x="817" y="1041"/>
                  </a:lnTo>
                  <a:lnTo>
                    <a:pt x="817" y="1043"/>
                  </a:lnTo>
                  <a:lnTo>
                    <a:pt x="817" y="1044"/>
                  </a:lnTo>
                  <a:lnTo>
                    <a:pt x="817" y="1046"/>
                  </a:lnTo>
                  <a:lnTo>
                    <a:pt x="815" y="1046"/>
                  </a:lnTo>
                  <a:lnTo>
                    <a:pt x="813" y="1047"/>
                  </a:lnTo>
                  <a:lnTo>
                    <a:pt x="812" y="1047"/>
                  </a:lnTo>
                  <a:lnTo>
                    <a:pt x="810" y="1047"/>
                  </a:lnTo>
                  <a:lnTo>
                    <a:pt x="809" y="1047"/>
                  </a:lnTo>
                  <a:lnTo>
                    <a:pt x="807" y="1047"/>
                  </a:lnTo>
                  <a:lnTo>
                    <a:pt x="805" y="1047"/>
                  </a:lnTo>
                  <a:lnTo>
                    <a:pt x="804" y="1049"/>
                  </a:lnTo>
                  <a:lnTo>
                    <a:pt x="802" y="1051"/>
                  </a:lnTo>
                  <a:lnTo>
                    <a:pt x="802" y="1052"/>
                  </a:lnTo>
                  <a:lnTo>
                    <a:pt x="800" y="1054"/>
                  </a:lnTo>
                  <a:lnTo>
                    <a:pt x="800" y="1056"/>
                  </a:lnTo>
                  <a:lnTo>
                    <a:pt x="800" y="1057"/>
                  </a:lnTo>
                  <a:lnTo>
                    <a:pt x="799" y="1059"/>
                  </a:lnTo>
                  <a:lnTo>
                    <a:pt x="797" y="1059"/>
                  </a:lnTo>
                  <a:lnTo>
                    <a:pt x="795" y="1061"/>
                  </a:lnTo>
                  <a:lnTo>
                    <a:pt x="794" y="1061"/>
                  </a:lnTo>
                  <a:lnTo>
                    <a:pt x="792" y="1061"/>
                  </a:lnTo>
                  <a:lnTo>
                    <a:pt x="792" y="1062"/>
                  </a:lnTo>
                  <a:lnTo>
                    <a:pt x="790" y="1062"/>
                  </a:lnTo>
                  <a:lnTo>
                    <a:pt x="789" y="1062"/>
                  </a:lnTo>
                  <a:lnTo>
                    <a:pt x="787" y="1064"/>
                  </a:lnTo>
                  <a:lnTo>
                    <a:pt x="785" y="1064"/>
                  </a:lnTo>
                  <a:lnTo>
                    <a:pt x="785" y="1066"/>
                  </a:lnTo>
                  <a:lnTo>
                    <a:pt x="784" y="1066"/>
                  </a:lnTo>
                  <a:lnTo>
                    <a:pt x="782" y="1067"/>
                  </a:lnTo>
                  <a:lnTo>
                    <a:pt x="780" y="1067"/>
                  </a:lnTo>
                  <a:lnTo>
                    <a:pt x="779" y="1067"/>
                  </a:lnTo>
                  <a:lnTo>
                    <a:pt x="777" y="1067"/>
                  </a:lnTo>
                  <a:lnTo>
                    <a:pt x="776" y="1067"/>
                  </a:lnTo>
                  <a:lnTo>
                    <a:pt x="776" y="1066"/>
                  </a:lnTo>
                  <a:lnTo>
                    <a:pt x="774" y="1066"/>
                  </a:lnTo>
                  <a:lnTo>
                    <a:pt x="772" y="1064"/>
                  </a:lnTo>
                  <a:lnTo>
                    <a:pt x="771" y="1064"/>
                  </a:lnTo>
                  <a:lnTo>
                    <a:pt x="771" y="1062"/>
                  </a:lnTo>
                  <a:lnTo>
                    <a:pt x="771" y="1061"/>
                  </a:lnTo>
                  <a:lnTo>
                    <a:pt x="771" y="1059"/>
                  </a:lnTo>
                  <a:lnTo>
                    <a:pt x="771" y="1057"/>
                  </a:lnTo>
                  <a:lnTo>
                    <a:pt x="771" y="1056"/>
                  </a:lnTo>
                  <a:lnTo>
                    <a:pt x="772" y="1056"/>
                  </a:lnTo>
                  <a:lnTo>
                    <a:pt x="772" y="1054"/>
                  </a:lnTo>
                  <a:lnTo>
                    <a:pt x="772" y="1052"/>
                  </a:lnTo>
                  <a:lnTo>
                    <a:pt x="771" y="1051"/>
                  </a:lnTo>
                  <a:lnTo>
                    <a:pt x="769" y="1049"/>
                  </a:lnTo>
                  <a:lnTo>
                    <a:pt x="767" y="1049"/>
                  </a:lnTo>
                  <a:lnTo>
                    <a:pt x="767" y="1047"/>
                  </a:lnTo>
                  <a:lnTo>
                    <a:pt x="766" y="1047"/>
                  </a:lnTo>
                  <a:lnTo>
                    <a:pt x="766" y="1046"/>
                  </a:lnTo>
                  <a:lnTo>
                    <a:pt x="766" y="1043"/>
                  </a:lnTo>
                  <a:lnTo>
                    <a:pt x="764" y="1043"/>
                  </a:lnTo>
                  <a:lnTo>
                    <a:pt x="762" y="1043"/>
                  </a:lnTo>
                  <a:lnTo>
                    <a:pt x="762" y="1041"/>
                  </a:lnTo>
                  <a:lnTo>
                    <a:pt x="761" y="1039"/>
                  </a:lnTo>
                  <a:lnTo>
                    <a:pt x="759" y="1039"/>
                  </a:lnTo>
                  <a:lnTo>
                    <a:pt x="759" y="1038"/>
                  </a:lnTo>
                  <a:lnTo>
                    <a:pt x="757" y="1038"/>
                  </a:lnTo>
                  <a:lnTo>
                    <a:pt x="757" y="1036"/>
                  </a:lnTo>
                  <a:lnTo>
                    <a:pt x="756" y="1034"/>
                  </a:lnTo>
                  <a:lnTo>
                    <a:pt x="754" y="1034"/>
                  </a:lnTo>
                  <a:lnTo>
                    <a:pt x="752" y="1034"/>
                  </a:lnTo>
                  <a:lnTo>
                    <a:pt x="751" y="1034"/>
                  </a:lnTo>
                  <a:lnTo>
                    <a:pt x="749" y="1034"/>
                  </a:lnTo>
                  <a:lnTo>
                    <a:pt x="749" y="1036"/>
                  </a:lnTo>
                  <a:lnTo>
                    <a:pt x="747" y="1036"/>
                  </a:lnTo>
                  <a:lnTo>
                    <a:pt x="747" y="1034"/>
                  </a:lnTo>
                  <a:lnTo>
                    <a:pt x="746" y="1034"/>
                  </a:lnTo>
                  <a:lnTo>
                    <a:pt x="744" y="1033"/>
                  </a:lnTo>
                  <a:lnTo>
                    <a:pt x="743" y="1033"/>
                  </a:lnTo>
                  <a:lnTo>
                    <a:pt x="741" y="1033"/>
                  </a:lnTo>
                  <a:lnTo>
                    <a:pt x="739" y="1034"/>
                  </a:lnTo>
                  <a:lnTo>
                    <a:pt x="738" y="1034"/>
                  </a:lnTo>
                  <a:lnTo>
                    <a:pt x="736" y="1034"/>
                  </a:lnTo>
                  <a:lnTo>
                    <a:pt x="734" y="1033"/>
                  </a:lnTo>
                  <a:lnTo>
                    <a:pt x="733" y="1033"/>
                  </a:lnTo>
                  <a:lnTo>
                    <a:pt x="731" y="1033"/>
                  </a:lnTo>
                  <a:lnTo>
                    <a:pt x="729" y="1033"/>
                  </a:lnTo>
                  <a:lnTo>
                    <a:pt x="728" y="1033"/>
                  </a:lnTo>
                  <a:lnTo>
                    <a:pt x="726" y="1033"/>
                  </a:lnTo>
                  <a:lnTo>
                    <a:pt x="726" y="1034"/>
                  </a:lnTo>
                  <a:lnTo>
                    <a:pt x="724" y="1036"/>
                  </a:lnTo>
                  <a:lnTo>
                    <a:pt x="723" y="1036"/>
                  </a:lnTo>
                  <a:lnTo>
                    <a:pt x="721" y="1036"/>
                  </a:lnTo>
                  <a:lnTo>
                    <a:pt x="721" y="1034"/>
                  </a:lnTo>
                  <a:lnTo>
                    <a:pt x="719" y="1034"/>
                  </a:lnTo>
                  <a:lnTo>
                    <a:pt x="719" y="1033"/>
                  </a:lnTo>
                  <a:lnTo>
                    <a:pt x="719" y="1031"/>
                  </a:lnTo>
                  <a:lnTo>
                    <a:pt x="718" y="1031"/>
                  </a:lnTo>
                  <a:lnTo>
                    <a:pt x="718" y="1029"/>
                  </a:lnTo>
                  <a:lnTo>
                    <a:pt x="716" y="1029"/>
                  </a:lnTo>
                  <a:lnTo>
                    <a:pt x="714" y="1029"/>
                  </a:lnTo>
                  <a:lnTo>
                    <a:pt x="713" y="1029"/>
                  </a:lnTo>
                  <a:lnTo>
                    <a:pt x="711" y="1028"/>
                  </a:lnTo>
                  <a:lnTo>
                    <a:pt x="710" y="1026"/>
                  </a:lnTo>
                  <a:lnTo>
                    <a:pt x="708" y="1026"/>
                  </a:lnTo>
                  <a:lnTo>
                    <a:pt x="706" y="1026"/>
                  </a:lnTo>
                  <a:lnTo>
                    <a:pt x="705" y="1026"/>
                  </a:lnTo>
                  <a:lnTo>
                    <a:pt x="703" y="1026"/>
                  </a:lnTo>
                  <a:lnTo>
                    <a:pt x="703" y="1024"/>
                  </a:lnTo>
                  <a:lnTo>
                    <a:pt x="701" y="1026"/>
                  </a:lnTo>
                  <a:lnTo>
                    <a:pt x="700" y="1026"/>
                  </a:lnTo>
                  <a:lnTo>
                    <a:pt x="700" y="1028"/>
                  </a:lnTo>
                  <a:lnTo>
                    <a:pt x="700" y="1029"/>
                  </a:lnTo>
                  <a:lnTo>
                    <a:pt x="700" y="1031"/>
                  </a:lnTo>
                  <a:lnTo>
                    <a:pt x="698" y="1029"/>
                  </a:lnTo>
                  <a:lnTo>
                    <a:pt x="696" y="1028"/>
                  </a:lnTo>
                  <a:lnTo>
                    <a:pt x="695" y="1028"/>
                  </a:lnTo>
                  <a:lnTo>
                    <a:pt x="693" y="1029"/>
                  </a:lnTo>
                  <a:lnTo>
                    <a:pt x="691" y="1028"/>
                  </a:lnTo>
                  <a:lnTo>
                    <a:pt x="690" y="1029"/>
                  </a:lnTo>
                  <a:lnTo>
                    <a:pt x="690" y="1028"/>
                  </a:lnTo>
                  <a:lnTo>
                    <a:pt x="688" y="1028"/>
                  </a:lnTo>
                  <a:lnTo>
                    <a:pt x="688" y="1026"/>
                  </a:lnTo>
                  <a:lnTo>
                    <a:pt x="686" y="1026"/>
                  </a:lnTo>
                  <a:lnTo>
                    <a:pt x="685" y="1026"/>
                  </a:lnTo>
                  <a:lnTo>
                    <a:pt x="683" y="1028"/>
                  </a:lnTo>
                  <a:lnTo>
                    <a:pt x="682" y="1028"/>
                  </a:lnTo>
                  <a:lnTo>
                    <a:pt x="682" y="1026"/>
                  </a:lnTo>
                  <a:lnTo>
                    <a:pt x="680" y="1026"/>
                  </a:lnTo>
                  <a:lnTo>
                    <a:pt x="680" y="1024"/>
                  </a:lnTo>
                  <a:lnTo>
                    <a:pt x="678" y="1023"/>
                  </a:lnTo>
                  <a:lnTo>
                    <a:pt x="677" y="1023"/>
                  </a:lnTo>
                  <a:lnTo>
                    <a:pt x="677" y="1021"/>
                  </a:lnTo>
                  <a:lnTo>
                    <a:pt x="677" y="1019"/>
                  </a:lnTo>
                  <a:lnTo>
                    <a:pt x="675" y="1019"/>
                  </a:lnTo>
                  <a:lnTo>
                    <a:pt x="675" y="1018"/>
                  </a:lnTo>
                  <a:lnTo>
                    <a:pt x="673" y="1018"/>
                  </a:lnTo>
                  <a:lnTo>
                    <a:pt x="673" y="1016"/>
                  </a:lnTo>
                  <a:lnTo>
                    <a:pt x="672" y="1016"/>
                  </a:lnTo>
                  <a:lnTo>
                    <a:pt x="672" y="1014"/>
                  </a:lnTo>
                  <a:lnTo>
                    <a:pt x="673" y="1014"/>
                  </a:lnTo>
                  <a:lnTo>
                    <a:pt x="675" y="1014"/>
                  </a:lnTo>
                  <a:lnTo>
                    <a:pt x="675" y="1013"/>
                  </a:lnTo>
                  <a:lnTo>
                    <a:pt x="675" y="1011"/>
                  </a:lnTo>
                  <a:lnTo>
                    <a:pt x="677" y="1011"/>
                  </a:lnTo>
                  <a:lnTo>
                    <a:pt x="677" y="1010"/>
                  </a:lnTo>
                  <a:lnTo>
                    <a:pt x="677" y="1008"/>
                  </a:lnTo>
                  <a:lnTo>
                    <a:pt x="678" y="1008"/>
                  </a:lnTo>
                  <a:lnTo>
                    <a:pt x="678" y="1006"/>
                  </a:lnTo>
                  <a:lnTo>
                    <a:pt x="680" y="1006"/>
                  </a:lnTo>
                  <a:lnTo>
                    <a:pt x="680" y="1005"/>
                  </a:lnTo>
                  <a:lnTo>
                    <a:pt x="682" y="1005"/>
                  </a:lnTo>
                  <a:lnTo>
                    <a:pt x="682" y="1003"/>
                  </a:lnTo>
                  <a:lnTo>
                    <a:pt x="683" y="1003"/>
                  </a:lnTo>
                  <a:lnTo>
                    <a:pt x="683" y="1001"/>
                  </a:lnTo>
                  <a:lnTo>
                    <a:pt x="683" y="1000"/>
                  </a:lnTo>
                  <a:lnTo>
                    <a:pt x="683" y="998"/>
                  </a:lnTo>
                  <a:lnTo>
                    <a:pt x="682" y="998"/>
                  </a:lnTo>
                  <a:lnTo>
                    <a:pt x="682" y="996"/>
                  </a:lnTo>
                  <a:lnTo>
                    <a:pt x="680" y="996"/>
                  </a:lnTo>
                  <a:lnTo>
                    <a:pt x="678" y="996"/>
                  </a:lnTo>
                  <a:lnTo>
                    <a:pt x="678" y="995"/>
                  </a:lnTo>
                  <a:lnTo>
                    <a:pt x="677" y="995"/>
                  </a:lnTo>
                  <a:lnTo>
                    <a:pt x="677" y="993"/>
                  </a:lnTo>
                  <a:lnTo>
                    <a:pt x="677" y="991"/>
                  </a:lnTo>
                  <a:lnTo>
                    <a:pt x="677" y="990"/>
                  </a:lnTo>
                  <a:lnTo>
                    <a:pt x="677" y="988"/>
                  </a:lnTo>
                  <a:lnTo>
                    <a:pt x="677" y="986"/>
                  </a:lnTo>
                  <a:lnTo>
                    <a:pt x="677" y="985"/>
                  </a:lnTo>
                  <a:lnTo>
                    <a:pt x="677" y="983"/>
                  </a:lnTo>
                  <a:lnTo>
                    <a:pt x="675" y="983"/>
                  </a:lnTo>
                  <a:lnTo>
                    <a:pt x="673" y="983"/>
                  </a:lnTo>
                  <a:lnTo>
                    <a:pt x="672" y="982"/>
                  </a:lnTo>
                  <a:lnTo>
                    <a:pt x="670" y="980"/>
                  </a:lnTo>
                  <a:lnTo>
                    <a:pt x="670" y="978"/>
                  </a:lnTo>
                  <a:lnTo>
                    <a:pt x="668" y="977"/>
                  </a:lnTo>
                  <a:lnTo>
                    <a:pt x="667" y="975"/>
                  </a:lnTo>
                  <a:lnTo>
                    <a:pt x="665" y="975"/>
                  </a:lnTo>
                  <a:lnTo>
                    <a:pt x="663" y="975"/>
                  </a:lnTo>
                  <a:lnTo>
                    <a:pt x="662" y="975"/>
                  </a:lnTo>
                  <a:lnTo>
                    <a:pt x="660" y="975"/>
                  </a:lnTo>
                  <a:lnTo>
                    <a:pt x="658" y="975"/>
                  </a:lnTo>
                  <a:lnTo>
                    <a:pt x="660" y="973"/>
                  </a:lnTo>
                  <a:lnTo>
                    <a:pt x="660" y="972"/>
                  </a:lnTo>
                  <a:lnTo>
                    <a:pt x="658" y="970"/>
                  </a:lnTo>
                  <a:lnTo>
                    <a:pt x="658" y="968"/>
                  </a:lnTo>
                  <a:lnTo>
                    <a:pt x="658" y="967"/>
                  </a:lnTo>
                  <a:lnTo>
                    <a:pt x="658" y="965"/>
                  </a:lnTo>
                  <a:lnTo>
                    <a:pt x="657" y="965"/>
                  </a:lnTo>
                  <a:lnTo>
                    <a:pt x="657" y="963"/>
                  </a:lnTo>
                  <a:lnTo>
                    <a:pt x="655" y="965"/>
                  </a:lnTo>
                  <a:lnTo>
                    <a:pt x="653" y="965"/>
                  </a:lnTo>
                  <a:lnTo>
                    <a:pt x="653" y="967"/>
                  </a:lnTo>
                  <a:lnTo>
                    <a:pt x="652" y="967"/>
                  </a:lnTo>
                  <a:lnTo>
                    <a:pt x="652" y="965"/>
                  </a:lnTo>
                  <a:lnTo>
                    <a:pt x="650" y="965"/>
                  </a:lnTo>
                  <a:lnTo>
                    <a:pt x="650" y="963"/>
                  </a:lnTo>
                  <a:lnTo>
                    <a:pt x="649" y="962"/>
                  </a:lnTo>
                  <a:lnTo>
                    <a:pt x="649" y="960"/>
                  </a:lnTo>
                  <a:lnTo>
                    <a:pt x="647" y="958"/>
                  </a:lnTo>
                  <a:lnTo>
                    <a:pt x="645" y="957"/>
                  </a:lnTo>
                  <a:lnTo>
                    <a:pt x="644" y="955"/>
                  </a:lnTo>
                  <a:lnTo>
                    <a:pt x="644" y="953"/>
                  </a:lnTo>
                  <a:lnTo>
                    <a:pt x="642" y="952"/>
                  </a:lnTo>
                  <a:lnTo>
                    <a:pt x="640" y="950"/>
                  </a:lnTo>
                  <a:lnTo>
                    <a:pt x="639" y="949"/>
                  </a:lnTo>
                  <a:lnTo>
                    <a:pt x="637" y="949"/>
                  </a:lnTo>
                  <a:lnTo>
                    <a:pt x="637" y="947"/>
                  </a:lnTo>
                  <a:lnTo>
                    <a:pt x="635" y="947"/>
                  </a:lnTo>
                  <a:lnTo>
                    <a:pt x="634" y="945"/>
                  </a:lnTo>
                  <a:lnTo>
                    <a:pt x="632" y="945"/>
                  </a:lnTo>
                  <a:lnTo>
                    <a:pt x="630" y="944"/>
                  </a:lnTo>
                  <a:lnTo>
                    <a:pt x="630" y="945"/>
                  </a:lnTo>
                  <a:lnTo>
                    <a:pt x="629" y="945"/>
                  </a:lnTo>
                  <a:lnTo>
                    <a:pt x="627" y="945"/>
                  </a:lnTo>
                  <a:lnTo>
                    <a:pt x="625" y="947"/>
                  </a:lnTo>
                  <a:lnTo>
                    <a:pt x="624" y="947"/>
                  </a:lnTo>
                  <a:lnTo>
                    <a:pt x="624" y="945"/>
                  </a:lnTo>
                  <a:lnTo>
                    <a:pt x="622" y="945"/>
                  </a:lnTo>
                  <a:lnTo>
                    <a:pt x="622" y="944"/>
                  </a:lnTo>
                  <a:lnTo>
                    <a:pt x="620" y="942"/>
                  </a:lnTo>
                  <a:lnTo>
                    <a:pt x="620" y="940"/>
                  </a:lnTo>
                  <a:lnTo>
                    <a:pt x="619" y="939"/>
                  </a:lnTo>
                  <a:lnTo>
                    <a:pt x="619" y="937"/>
                  </a:lnTo>
                  <a:lnTo>
                    <a:pt x="619" y="935"/>
                  </a:lnTo>
                  <a:lnTo>
                    <a:pt x="619" y="934"/>
                  </a:lnTo>
                  <a:lnTo>
                    <a:pt x="619" y="932"/>
                  </a:lnTo>
                  <a:lnTo>
                    <a:pt x="619" y="930"/>
                  </a:lnTo>
                  <a:lnTo>
                    <a:pt x="619" y="927"/>
                  </a:lnTo>
                  <a:lnTo>
                    <a:pt x="619" y="925"/>
                  </a:lnTo>
                  <a:lnTo>
                    <a:pt x="619" y="924"/>
                  </a:lnTo>
                  <a:lnTo>
                    <a:pt x="620" y="924"/>
                  </a:lnTo>
                  <a:lnTo>
                    <a:pt x="620" y="922"/>
                  </a:lnTo>
                  <a:lnTo>
                    <a:pt x="622" y="922"/>
                  </a:lnTo>
                  <a:lnTo>
                    <a:pt x="620" y="920"/>
                  </a:lnTo>
                  <a:lnTo>
                    <a:pt x="619" y="920"/>
                  </a:lnTo>
                  <a:lnTo>
                    <a:pt x="619" y="919"/>
                  </a:lnTo>
                  <a:lnTo>
                    <a:pt x="617" y="917"/>
                  </a:lnTo>
                  <a:lnTo>
                    <a:pt x="619" y="917"/>
                  </a:lnTo>
                  <a:lnTo>
                    <a:pt x="619" y="916"/>
                  </a:lnTo>
                  <a:lnTo>
                    <a:pt x="619" y="914"/>
                  </a:lnTo>
                  <a:lnTo>
                    <a:pt x="619" y="912"/>
                  </a:lnTo>
                  <a:lnTo>
                    <a:pt x="619" y="911"/>
                  </a:lnTo>
                  <a:lnTo>
                    <a:pt x="619" y="909"/>
                  </a:lnTo>
                  <a:lnTo>
                    <a:pt x="619" y="907"/>
                  </a:lnTo>
                  <a:lnTo>
                    <a:pt x="617" y="907"/>
                  </a:lnTo>
                  <a:lnTo>
                    <a:pt x="617" y="906"/>
                  </a:lnTo>
                  <a:lnTo>
                    <a:pt x="617" y="904"/>
                  </a:lnTo>
                  <a:lnTo>
                    <a:pt x="616" y="904"/>
                  </a:lnTo>
                  <a:lnTo>
                    <a:pt x="614" y="904"/>
                  </a:lnTo>
                  <a:lnTo>
                    <a:pt x="614" y="902"/>
                  </a:lnTo>
                  <a:lnTo>
                    <a:pt x="614" y="901"/>
                  </a:lnTo>
                  <a:lnTo>
                    <a:pt x="614" y="899"/>
                  </a:lnTo>
                  <a:lnTo>
                    <a:pt x="612" y="897"/>
                  </a:lnTo>
                  <a:lnTo>
                    <a:pt x="611" y="896"/>
                  </a:lnTo>
                  <a:lnTo>
                    <a:pt x="611" y="894"/>
                  </a:lnTo>
                  <a:lnTo>
                    <a:pt x="609" y="892"/>
                  </a:lnTo>
                  <a:lnTo>
                    <a:pt x="609" y="891"/>
                  </a:lnTo>
                  <a:lnTo>
                    <a:pt x="607" y="889"/>
                  </a:lnTo>
                  <a:lnTo>
                    <a:pt x="607" y="887"/>
                  </a:lnTo>
                  <a:lnTo>
                    <a:pt x="607" y="886"/>
                  </a:lnTo>
                  <a:lnTo>
                    <a:pt x="606" y="884"/>
                  </a:lnTo>
                  <a:lnTo>
                    <a:pt x="606" y="883"/>
                  </a:lnTo>
                  <a:lnTo>
                    <a:pt x="604" y="883"/>
                  </a:lnTo>
                  <a:lnTo>
                    <a:pt x="602" y="883"/>
                  </a:lnTo>
                  <a:lnTo>
                    <a:pt x="601" y="884"/>
                  </a:lnTo>
                  <a:lnTo>
                    <a:pt x="599" y="884"/>
                  </a:lnTo>
                  <a:lnTo>
                    <a:pt x="597" y="884"/>
                  </a:lnTo>
                  <a:lnTo>
                    <a:pt x="596" y="883"/>
                  </a:lnTo>
                  <a:lnTo>
                    <a:pt x="596" y="881"/>
                  </a:lnTo>
                  <a:lnTo>
                    <a:pt x="596" y="879"/>
                  </a:lnTo>
                  <a:lnTo>
                    <a:pt x="594" y="879"/>
                  </a:lnTo>
                  <a:lnTo>
                    <a:pt x="594" y="878"/>
                  </a:lnTo>
                  <a:lnTo>
                    <a:pt x="592" y="878"/>
                  </a:lnTo>
                  <a:lnTo>
                    <a:pt x="592" y="876"/>
                  </a:lnTo>
                  <a:lnTo>
                    <a:pt x="591" y="876"/>
                  </a:lnTo>
                  <a:lnTo>
                    <a:pt x="591" y="878"/>
                  </a:lnTo>
                  <a:lnTo>
                    <a:pt x="589" y="878"/>
                  </a:lnTo>
                  <a:lnTo>
                    <a:pt x="587" y="878"/>
                  </a:lnTo>
                  <a:lnTo>
                    <a:pt x="587" y="879"/>
                  </a:lnTo>
                  <a:lnTo>
                    <a:pt x="586" y="878"/>
                  </a:lnTo>
                  <a:lnTo>
                    <a:pt x="584" y="878"/>
                  </a:lnTo>
                  <a:lnTo>
                    <a:pt x="583" y="878"/>
                  </a:lnTo>
                  <a:lnTo>
                    <a:pt x="581" y="876"/>
                  </a:lnTo>
                  <a:lnTo>
                    <a:pt x="579" y="874"/>
                  </a:lnTo>
                  <a:lnTo>
                    <a:pt x="578" y="874"/>
                  </a:lnTo>
                  <a:lnTo>
                    <a:pt x="578" y="873"/>
                  </a:lnTo>
                  <a:lnTo>
                    <a:pt x="578" y="871"/>
                  </a:lnTo>
                  <a:lnTo>
                    <a:pt x="578" y="869"/>
                  </a:lnTo>
                  <a:lnTo>
                    <a:pt x="576" y="868"/>
                  </a:lnTo>
                  <a:lnTo>
                    <a:pt x="576" y="866"/>
                  </a:lnTo>
                  <a:lnTo>
                    <a:pt x="574" y="864"/>
                  </a:lnTo>
                  <a:lnTo>
                    <a:pt x="574" y="863"/>
                  </a:lnTo>
                  <a:lnTo>
                    <a:pt x="573" y="863"/>
                  </a:lnTo>
                  <a:lnTo>
                    <a:pt x="573" y="861"/>
                  </a:lnTo>
                  <a:lnTo>
                    <a:pt x="573" y="859"/>
                  </a:lnTo>
                  <a:lnTo>
                    <a:pt x="571" y="859"/>
                  </a:lnTo>
                  <a:lnTo>
                    <a:pt x="571" y="858"/>
                  </a:lnTo>
                  <a:lnTo>
                    <a:pt x="571" y="856"/>
                  </a:lnTo>
                  <a:lnTo>
                    <a:pt x="573" y="853"/>
                  </a:lnTo>
                  <a:lnTo>
                    <a:pt x="573" y="851"/>
                  </a:lnTo>
                  <a:lnTo>
                    <a:pt x="573" y="850"/>
                  </a:lnTo>
                  <a:lnTo>
                    <a:pt x="574" y="848"/>
                  </a:lnTo>
                  <a:lnTo>
                    <a:pt x="574" y="846"/>
                  </a:lnTo>
                  <a:lnTo>
                    <a:pt x="576" y="845"/>
                  </a:lnTo>
                  <a:lnTo>
                    <a:pt x="576" y="843"/>
                  </a:lnTo>
                  <a:lnTo>
                    <a:pt x="578" y="841"/>
                  </a:lnTo>
                  <a:lnTo>
                    <a:pt x="576" y="840"/>
                  </a:lnTo>
                  <a:lnTo>
                    <a:pt x="574" y="836"/>
                  </a:lnTo>
                  <a:lnTo>
                    <a:pt x="574" y="835"/>
                  </a:lnTo>
                  <a:lnTo>
                    <a:pt x="576" y="835"/>
                  </a:lnTo>
                  <a:lnTo>
                    <a:pt x="578" y="833"/>
                  </a:lnTo>
                  <a:lnTo>
                    <a:pt x="579" y="833"/>
                  </a:lnTo>
                  <a:lnTo>
                    <a:pt x="581" y="831"/>
                  </a:lnTo>
                  <a:lnTo>
                    <a:pt x="579" y="830"/>
                  </a:lnTo>
                  <a:lnTo>
                    <a:pt x="578" y="830"/>
                  </a:lnTo>
                  <a:lnTo>
                    <a:pt x="576" y="830"/>
                  </a:lnTo>
                  <a:lnTo>
                    <a:pt x="574" y="830"/>
                  </a:lnTo>
                  <a:lnTo>
                    <a:pt x="573" y="831"/>
                  </a:lnTo>
                  <a:lnTo>
                    <a:pt x="571" y="833"/>
                  </a:lnTo>
                  <a:lnTo>
                    <a:pt x="569" y="835"/>
                  </a:lnTo>
                  <a:lnTo>
                    <a:pt x="568" y="833"/>
                  </a:lnTo>
                  <a:lnTo>
                    <a:pt x="566" y="831"/>
                  </a:lnTo>
                  <a:lnTo>
                    <a:pt x="566" y="830"/>
                  </a:lnTo>
                  <a:lnTo>
                    <a:pt x="563" y="828"/>
                  </a:lnTo>
                  <a:lnTo>
                    <a:pt x="563" y="830"/>
                  </a:lnTo>
                  <a:lnTo>
                    <a:pt x="563" y="831"/>
                  </a:lnTo>
                  <a:lnTo>
                    <a:pt x="561" y="831"/>
                  </a:lnTo>
                  <a:lnTo>
                    <a:pt x="561" y="833"/>
                  </a:lnTo>
                  <a:lnTo>
                    <a:pt x="559" y="833"/>
                  </a:lnTo>
                  <a:lnTo>
                    <a:pt x="558" y="833"/>
                  </a:lnTo>
                  <a:lnTo>
                    <a:pt x="556" y="831"/>
                  </a:lnTo>
                  <a:lnTo>
                    <a:pt x="553" y="831"/>
                  </a:lnTo>
                  <a:lnTo>
                    <a:pt x="551" y="830"/>
                  </a:lnTo>
                  <a:lnTo>
                    <a:pt x="550" y="828"/>
                  </a:lnTo>
                  <a:lnTo>
                    <a:pt x="548" y="826"/>
                  </a:lnTo>
                  <a:lnTo>
                    <a:pt x="545" y="826"/>
                  </a:lnTo>
                  <a:lnTo>
                    <a:pt x="541" y="828"/>
                  </a:lnTo>
                  <a:lnTo>
                    <a:pt x="540" y="826"/>
                  </a:lnTo>
                  <a:lnTo>
                    <a:pt x="538" y="828"/>
                  </a:lnTo>
                  <a:lnTo>
                    <a:pt x="536" y="830"/>
                  </a:lnTo>
                  <a:lnTo>
                    <a:pt x="535" y="830"/>
                  </a:lnTo>
                  <a:lnTo>
                    <a:pt x="533" y="831"/>
                  </a:lnTo>
                  <a:lnTo>
                    <a:pt x="531" y="833"/>
                  </a:lnTo>
                  <a:lnTo>
                    <a:pt x="530" y="833"/>
                  </a:lnTo>
                  <a:lnTo>
                    <a:pt x="530" y="835"/>
                  </a:lnTo>
                  <a:lnTo>
                    <a:pt x="530" y="836"/>
                  </a:lnTo>
                  <a:lnTo>
                    <a:pt x="528" y="838"/>
                  </a:lnTo>
                  <a:lnTo>
                    <a:pt x="526" y="840"/>
                  </a:lnTo>
                  <a:lnTo>
                    <a:pt x="523" y="841"/>
                  </a:lnTo>
                  <a:lnTo>
                    <a:pt x="522" y="841"/>
                  </a:lnTo>
                  <a:lnTo>
                    <a:pt x="520" y="841"/>
                  </a:lnTo>
                  <a:lnTo>
                    <a:pt x="517" y="841"/>
                  </a:lnTo>
                  <a:lnTo>
                    <a:pt x="517" y="840"/>
                  </a:lnTo>
                  <a:lnTo>
                    <a:pt x="515" y="838"/>
                  </a:lnTo>
                  <a:lnTo>
                    <a:pt x="513" y="838"/>
                  </a:lnTo>
                  <a:lnTo>
                    <a:pt x="512" y="836"/>
                  </a:lnTo>
                  <a:lnTo>
                    <a:pt x="510" y="836"/>
                  </a:lnTo>
                  <a:lnTo>
                    <a:pt x="507" y="836"/>
                  </a:lnTo>
                  <a:lnTo>
                    <a:pt x="505" y="836"/>
                  </a:lnTo>
                  <a:lnTo>
                    <a:pt x="503" y="836"/>
                  </a:lnTo>
                  <a:lnTo>
                    <a:pt x="502" y="835"/>
                  </a:lnTo>
                  <a:lnTo>
                    <a:pt x="500" y="835"/>
                  </a:lnTo>
                  <a:lnTo>
                    <a:pt x="500" y="833"/>
                  </a:lnTo>
                  <a:lnTo>
                    <a:pt x="498" y="831"/>
                  </a:lnTo>
                  <a:lnTo>
                    <a:pt x="498" y="830"/>
                  </a:lnTo>
                  <a:lnTo>
                    <a:pt x="498" y="828"/>
                  </a:lnTo>
                  <a:lnTo>
                    <a:pt x="495" y="828"/>
                  </a:lnTo>
                  <a:lnTo>
                    <a:pt x="493" y="826"/>
                  </a:lnTo>
                  <a:lnTo>
                    <a:pt x="492" y="826"/>
                  </a:lnTo>
                  <a:lnTo>
                    <a:pt x="492" y="825"/>
                  </a:lnTo>
                  <a:lnTo>
                    <a:pt x="490" y="825"/>
                  </a:lnTo>
                  <a:lnTo>
                    <a:pt x="490" y="823"/>
                  </a:lnTo>
                  <a:lnTo>
                    <a:pt x="489" y="821"/>
                  </a:lnTo>
                  <a:lnTo>
                    <a:pt x="487" y="820"/>
                  </a:lnTo>
                  <a:lnTo>
                    <a:pt x="487" y="818"/>
                  </a:lnTo>
                  <a:lnTo>
                    <a:pt x="487" y="817"/>
                  </a:lnTo>
                  <a:lnTo>
                    <a:pt x="487" y="813"/>
                  </a:lnTo>
                  <a:lnTo>
                    <a:pt x="487" y="812"/>
                  </a:lnTo>
                  <a:lnTo>
                    <a:pt x="487" y="810"/>
                  </a:lnTo>
                  <a:lnTo>
                    <a:pt x="487" y="808"/>
                  </a:lnTo>
                  <a:lnTo>
                    <a:pt x="487" y="807"/>
                  </a:lnTo>
                  <a:lnTo>
                    <a:pt x="485" y="805"/>
                  </a:lnTo>
                  <a:lnTo>
                    <a:pt x="482" y="805"/>
                  </a:lnTo>
                  <a:lnTo>
                    <a:pt x="479" y="805"/>
                  </a:lnTo>
                  <a:lnTo>
                    <a:pt x="477" y="803"/>
                  </a:lnTo>
                  <a:lnTo>
                    <a:pt x="475" y="802"/>
                  </a:lnTo>
                  <a:lnTo>
                    <a:pt x="475" y="800"/>
                  </a:lnTo>
                  <a:lnTo>
                    <a:pt x="475" y="798"/>
                  </a:lnTo>
                  <a:lnTo>
                    <a:pt x="470" y="798"/>
                  </a:lnTo>
                  <a:lnTo>
                    <a:pt x="469" y="798"/>
                  </a:lnTo>
                  <a:lnTo>
                    <a:pt x="467" y="797"/>
                  </a:lnTo>
                  <a:lnTo>
                    <a:pt x="465" y="797"/>
                  </a:lnTo>
                  <a:lnTo>
                    <a:pt x="465" y="795"/>
                  </a:lnTo>
                  <a:lnTo>
                    <a:pt x="464" y="795"/>
                  </a:lnTo>
                  <a:lnTo>
                    <a:pt x="460" y="795"/>
                  </a:lnTo>
                  <a:lnTo>
                    <a:pt x="459" y="795"/>
                  </a:lnTo>
                  <a:lnTo>
                    <a:pt x="459" y="797"/>
                  </a:lnTo>
                  <a:lnTo>
                    <a:pt x="457" y="798"/>
                  </a:lnTo>
                  <a:lnTo>
                    <a:pt x="456" y="798"/>
                  </a:lnTo>
                  <a:lnTo>
                    <a:pt x="454" y="798"/>
                  </a:lnTo>
                  <a:lnTo>
                    <a:pt x="454" y="797"/>
                  </a:lnTo>
                  <a:lnTo>
                    <a:pt x="452" y="797"/>
                  </a:lnTo>
                  <a:lnTo>
                    <a:pt x="451" y="797"/>
                  </a:lnTo>
                  <a:lnTo>
                    <a:pt x="447" y="797"/>
                  </a:lnTo>
                  <a:lnTo>
                    <a:pt x="444" y="797"/>
                  </a:lnTo>
                  <a:lnTo>
                    <a:pt x="442" y="797"/>
                  </a:lnTo>
                  <a:lnTo>
                    <a:pt x="441" y="797"/>
                  </a:lnTo>
                  <a:lnTo>
                    <a:pt x="439" y="797"/>
                  </a:lnTo>
                  <a:lnTo>
                    <a:pt x="437" y="797"/>
                  </a:lnTo>
                  <a:lnTo>
                    <a:pt x="436" y="797"/>
                  </a:lnTo>
                  <a:lnTo>
                    <a:pt x="434" y="797"/>
                  </a:lnTo>
                  <a:lnTo>
                    <a:pt x="434" y="795"/>
                  </a:lnTo>
                  <a:lnTo>
                    <a:pt x="432" y="797"/>
                  </a:lnTo>
                  <a:lnTo>
                    <a:pt x="431" y="797"/>
                  </a:lnTo>
                  <a:lnTo>
                    <a:pt x="429" y="797"/>
                  </a:lnTo>
                  <a:lnTo>
                    <a:pt x="428" y="797"/>
                  </a:lnTo>
                  <a:lnTo>
                    <a:pt x="424" y="793"/>
                  </a:lnTo>
                  <a:lnTo>
                    <a:pt x="423" y="793"/>
                  </a:lnTo>
                  <a:lnTo>
                    <a:pt x="421" y="793"/>
                  </a:lnTo>
                  <a:lnTo>
                    <a:pt x="418" y="795"/>
                  </a:lnTo>
                  <a:lnTo>
                    <a:pt x="416" y="797"/>
                  </a:lnTo>
                  <a:lnTo>
                    <a:pt x="414" y="797"/>
                  </a:lnTo>
                  <a:lnTo>
                    <a:pt x="411" y="797"/>
                  </a:lnTo>
                  <a:lnTo>
                    <a:pt x="409" y="798"/>
                  </a:lnTo>
                  <a:lnTo>
                    <a:pt x="404" y="798"/>
                  </a:lnTo>
                  <a:lnTo>
                    <a:pt x="404" y="800"/>
                  </a:ln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close/>
                </a:path>
              </a:pathLst>
            </a:custGeom>
            <a:solidFill>
              <a:schemeClr val="tx2">
                <a:lumMod val="50000"/>
              </a:schemeClr>
            </a:solidFill>
            <a:ln w="9525">
              <a:solidFill>
                <a:schemeClr val="bg1"/>
              </a:solidFill>
              <a:round/>
              <a:headEnd/>
              <a:tailEnd/>
            </a:ln>
          </p:spPr>
          <p:txBody>
            <a:bodyPr/>
            <a:lstStyle/>
            <a:p>
              <a:pPr eaLnBrk="1" fontAlgn="auto" hangingPunct="1">
                <a:spcBef>
                  <a:spcPts val="0"/>
                </a:spcBef>
                <a:spcAft>
                  <a:spcPts val="0"/>
                </a:spcAft>
                <a:defRPr/>
              </a:pPr>
              <a:endParaRPr lang="en-US">
                <a:latin typeface="+mn-lt"/>
              </a:endParaRPr>
            </a:p>
          </p:txBody>
        </p:sp>
        <p:sp>
          <p:nvSpPr>
            <p:cNvPr id="57362" name="Freeform 15"/>
            <p:cNvSpPr>
              <a:spLocks/>
            </p:cNvSpPr>
            <p:nvPr/>
          </p:nvSpPr>
          <p:spPr bwMode="auto">
            <a:xfrm>
              <a:off x="2059" y="1245"/>
              <a:ext cx="1209" cy="803"/>
            </a:xfrm>
            <a:custGeom>
              <a:avLst/>
              <a:gdLst>
                <a:gd name="T0" fmla="*/ 395 w 1209"/>
                <a:gd name="T1" fmla="*/ 800 h 803"/>
                <a:gd name="T2" fmla="*/ 391 w 1209"/>
                <a:gd name="T3" fmla="*/ 788 h 803"/>
                <a:gd name="T4" fmla="*/ 380 w 1209"/>
                <a:gd name="T5" fmla="*/ 784 h 803"/>
                <a:gd name="T6" fmla="*/ 368 w 1209"/>
                <a:gd name="T7" fmla="*/ 779 h 803"/>
                <a:gd name="T8" fmla="*/ 362 w 1209"/>
                <a:gd name="T9" fmla="*/ 770 h 803"/>
                <a:gd name="T10" fmla="*/ 360 w 1209"/>
                <a:gd name="T11" fmla="*/ 756 h 803"/>
                <a:gd name="T12" fmla="*/ 360 w 1209"/>
                <a:gd name="T13" fmla="*/ 741 h 803"/>
                <a:gd name="T14" fmla="*/ 355 w 1209"/>
                <a:gd name="T15" fmla="*/ 727 h 803"/>
                <a:gd name="T16" fmla="*/ 365 w 1209"/>
                <a:gd name="T17" fmla="*/ 719 h 803"/>
                <a:gd name="T18" fmla="*/ 366 w 1209"/>
                <a:gd name="T19" fmla="*/ 706 h 803"/>
                <a:gd name="T20" fmla="*/ 368 w 1209"/>
                <a:gd name="T21" fmla="*/ 691 h 803"/>
                <a:gd name="T22" fmla="*/ 368 w 1209"/>
                <a:gd name="T23" fmla="*/ 675 h 803"/>
                <a:gd name="T24" fmla="*/ 366 w 1209"/>
                <a:gd name="T25" fmla="*/ 658 h 803"/>
                <a:gd name="T26" fmla="*/ 362 w 1209"/>
                <a:gd name="T27" fmla="*/ 643 h 803"/>
                <a:gd name="T28" fmla="*/ 358 w 1209"/>
                <a:gd name="T29" fmla="*/ 632 h 803"/>
                <a:gd name="T30" fmla="*/ 357 w 1209"/>
                <a:gd name="T31" fmla="*/ 619 h 803"/>
                <a:gd name="T32" fmla="*/ 360 w 1209"/>
                <a:gd name="T33" fmla="*/ 607 h 803"/>
                <a:gd name="T34" fmla="*/ 358 w 1209"/>
                <a:gd name="T35" fmla="*/ 594 h 803"/>
                <a:gd name="T36" fmla="*/ 358 w 1209"/>
                <a:gd name="T37" fmla="*/ 576 h 803"/>
                <a:gd name="T38" fmla="*/ 358 w 1209"/>
                <a:gd name="T39" fmla="*/ 561 h 803"/>
                <a:gd name="T40" fmla="*/ 363 w 1209"/>
                <a:gd name="T41" fmla="*/ 546 h 803"/>
                <a:gd name="T42" fmla="*/ 365 w 1209"/>
                <a:gd name="T43" fmla="*/ 531 h 803"/>
                <a:gd name="T44" fmla="*/ 362 w 1209"/>
                <a:gd name="T45" fmla="*/ 525 h 803"/>
                <a:gd name="T46" fmla="*/ 343 w 1209"/>
                <a:gd name="T47" fmla="*/ 516 h 803"/>
                <a:gd name="T48" fmla="*/ 332 w 1209"/>
                <a:gd name="T49" fmla="*/ 515 h 803"/>
                <a:gd name="T50" fmla="*/ 317 w 1209"/>
                <a:gd name="T51" fmla="*/ 520 h 803"/>
                <a:gd name="T52" fmla="*/ 302 w 1209"/>
                <a:gd name="T53" fmla="*/ 520 h 803"/>
                <a:gd name="T54" fmla="*/ 291 w 1209"/>
                <a:gd name="T55" fmla="*/ 526 h 803"/>
                <a:gd name="T56" fmla="*/ 274 w 1209"/>
                <a:gd name="T57" fmla="*/ 525 h 803"/>
                <a:gd name="T58" fmla="*/ 264 w 1209"/>
                <a:gd name="T59" fmla="*/ 520 h 803"/>
                <a:gd name="T60" fmla="*/ 248 w 1209"/>
                <a:gd name="T61" fmla="*/ 515 h 803"/>
                <a:gd name="T62" fmla="*/ 239 w 1209"/>
                <a:gd name="T63" fmla="*/ 500 h 803"/>
                <a:gd name="T64" fmla="*/ 223 w 1209"/>
                <a:gd name="T65" fmla="*/ 492 h 803"/>
                <a:gd name="T66" fmla="*/ 211 w 1209"/>
                <a:gd name="T67" fmla="*/ 483 h 803"/>
                <a:gd name="T68" fmla="*/ 205 w 1209"/>
                <a:gd name="T69" fmla="*/ 497 h 803"/>
                <a:gd name="T70" fmla="*/ 198 w 1209"/>
                <a:gd name="T71" fmla="*/ 485 h 803"/>
                <a:gd name="T72" fmla="*/ 190 w 1209"/>
                <a:gd name="T73" fmla="*/ 483 h 803"/>
                <a:gd name="T74" fmla="*/ 175 w 1209"/>
                <a:gd name="T75" fmla="*/ 490 h 803"/>
                <a:gd name="T76" fmla="*/ 164 w 1209"/>
                <a:gd name="T77" fmla="*/ 485 h 803"/>
                <a:gd name="T78" fmla="*/ 144 w 1209"/>
                <a:gd name="T79" fmla="*/ 482 h 803"/>
                <a:gd name="T80" fmla="*/ 119 w 1209"/>
                <a:gd name="T81" fmla="*/ 470 h 803"/>
                <a:gd name="T82" fmla="*/ 101 w 1209"/>
                <a:gd name="T83" fmla="*/ 470 h 803"/>
                <a:gd name="T84" fmla="*/ 78 w 1209"/>
                <a:gd name="T85" fmla="*/ 470 h 803"/>
                <a:gd name="T86" fmla="*/ 65 w 1209"/>
                <a:gd name="T87" fmla="*/ 454 h 803"/>
                <a:gd name="T88" fmla="*/ 55 w 1209"/>
                <a:gd name="T89" fmla="*/ 439 h 803"/>
                <a:gd name="T90" fmla="*/ 43 w 1209"/>
                <a:gd name="T91" fmla="*/ 422 h 803"/>
                <a:gd name="T92" fmla="*/ 33 w 1209"/>
                <a:gd name="T93" fmla="*/ 409 h 803"/>
                <a:gd name="T94" fmla="*/ 23 w 1209"/>
                <a:gd name="T95" fmla="*/ 394 h 803"/>
                <a:gd name="T96" fmla="*/ 129 w 1209"/>
                <a:gd name="T97" fmla="*/ 214 h 803"/>
                <a:gd name="T98" fmla="*/ 249 w 1209"/>
                <a:gd name="T99" fmla="*/ 134 h 803"/>
                <a:gd name="T100" fmla="*/ 358 w 1209"/>
                <a:gd name="T101" fmla="*/ 130 h 803"/>
                <a:gd name="T102" fmla="*/ 472 w 1209"/>
                <a:gd name="T103" fmla="*/ 109 h 803"/>
                <a:gd name="T104" fmla="*/ 540 w 1209"/>
                <a:gd name="T105" fmla="*/ 44 h 803"/>
                <a:gd name="T106" fmla="*/ 640 w 1209"/>
                <a:gd name="T107" fmla="*/ 59 h 803"/>
                <a:gd name="T108" fmla="*/ 686 w 1209"/>
                <a:gd name="T109" fmla="*/ 44 h 803"/>
                <a:gd name="T110" fmla="*/ 767 w 1209"/>
                <a:gd name="T111" fmla="*/ 5 h 803"/>
                <a:gd name="T112" fmla="*/ 825 w 1209"/>
                <a:gd name="T113" fmla="*/ 79 h 803"/>
                <a:gd name="T114" fmla="*/ 843 w 1209"/>
                <a:gd name="T115" fmla="*/ 188 h 803"/>
                <a:gd name="T116" fmla="*/ 886 w 1209"/>
                <a:gd name="T117" fmla="*/ 279 h 803"/>
                <a:gd name="T118" fmla="*/ 965 w 1209"/>
                <a:gd name="T119" fmla="*/ 285 h 803"/>
                <a:gd name="T120" fmla="*/ 1053 w 1209"/>
                <a:gd name="T121" fmla="*/ 251 h 803"/>
                <a:gd name="T122" fmla="*/ 1125 w 1209"/>
                <a:gd name="T123" fmla="*/ 203 h 803"/>
                <a:gd name="T124" fmla="*/ 1186 w 1209"/>
                <a:gd name="T125" fmla="*/ 152 h 80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803">
                  <a:moveTo>
                    <a:pt x="404" y="800"/>
                  </a:move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path>
              </a:pathLst>
            </a:custGeom>
            <a:noFill/>
            <a:ln w="4763">
              <a:solidFill>
                <a:srgbClr val="FFFFFF"/>
              </a:solidFill>
              <a:prstDash val="solid"/>
              <a:round/>
              <a:headEnd/>
              <a:tailEnd/>
            </a:ln>
          </p:spPr>
          <p:txBody>
            <a:bodyPr/>
            <a:lstStyle/>
            <a:p>
              <a:endParaRPr lang="en-US"/>
            </a:p>
          </p:txBody>
        </p:sp>
        <p:sp>
          <p:nvSpPr>
            <p:cNvPr id="43" name="Freeform 16"/>
            <p:cNvSpPr>
              <a:spLocks/>
            </p:cNvSpPr>
            <p:nvPr/>
          </p:nvSpPr>
          <p:spPr bwMode="auto">
            <a:xfrm>
              <a:off x="1705" y="2038"/>
              <a:ext cx="1458" cy="2112"/>
            </a:xfrm>
            <a:custGeom>
              <a:avLst/>
              <a:gdLst>
                <a:gd name="T0" fmla="*/ 859 w 1458"/>
                <a:gd name="T1" fmla="*/ 43 h 2112"/>
                <a:gd name="T2" fmla="*/ 927 w 1458"/>
                <a:gd name="T3" fmla="*/ 58 h 2112"/>
                <a:gd name="T4" fmla="*/ 973 w 1458"/>
                <a:gd name="T5" fmla="*/ 119 h 2112"/>
                <a:gd name="T6" fmla="*/ 1014 w 1458"/>
                <a:gd name="T7" fmla="*/ 180 h 2112"/>
                <a:gd name="T8" fmla="*/ 1040 w 1458"/>
                <a:gd name="T9" fmla="*/ 233 h 2112"/>
                <a:gd name="T10" fmla="*/ 1113 w 1458"/>
                <a:gd name="T11" fmla="*/ 246 h 2112"/>
                <a:gd name="T12" fmla="*/ 1172 w 1458"/>
                <a:gd name="T13" fmla="*/ 246 h 2112"/>
                <a:gd name="T14" fmla="*/ 1240 w 1458"/>
                <a:gd name="T15" fmla="*/ 248 h 2112"/>
                <a:gd name="T16" fmla="*/ 1276 w 1458"/>
                <a:gd name="T17" fmla="*/ 263 h 2112"/>
                <a:gd name="T18" fmla="*/ 1313 w 1458"/>
                <a:gd name="T19" fmla="*/ 299 h 2112"/>
                <a:gd name="T20" fmla="*/ 1347 w 1458"/>
                <a:gd name="T21" fmla="*/ 340 h 2112"/>
                <a:gd name="T22" fmla="*/ 1384 w 1458"/>
                <a:gd name="T23" fmla="*/ 355 h 2112"/>
                <a:gd name="T24" fmla="*/ 1398 w 1458"/>
                <a:gd name="T25" fmla="*/ 395 h 2112"/>
                <a:gd name="T26" fmla="*/ 1423 w 1458"/>
                <a:gd name="T27" fmla="*/ 441 h 2112"/>
                <a:gd name="T28" fmla="*/ 1418 w 1458"/>
                <a:gd name="T29" fmla="*/ 485 h 2112"/>
                <a:gd name="T30" fmla="*/ 1417 w 1458"/>
                <a:gd name="T31" fmla="*/ 522 h 2112"/>
                <a:gd name="T32" fmla="*/ 1433 w 1458"/>
                <a:gd name="T33" fmla="*/ 558 h 2112"/>
                <a:gd name="T34" fmla="*/ 1398 w 1458"/>
                <a:gd name="T35" fmla="*/ 586 h 2112"/>
                <a:gd name="T36" fmla="*/ 1387 w 1458"/>
                <a:gd name="T37" fmla="*/ 627 h 2112"/>
                <a:gd name="T38" fmla="*/ 1425 w 1458"/>
                <a:gd name="T39" fmla="*/ 649 h 2112"/>
                <a:gd name="T40" fmla="*/ 1446 w 1458"/>
                <a:gd name="T41" fmla="*/ 702 h 2112"/>
                <a:gd name="T42" fmla="*/ 1428 w 1458"/>
                <a:gd name="T43" fmla="*/ 782 h 2112"/>
                <a:gd name="T44" fmla="*/ 1384 w 1458"/>
                <a:gd name="T45" fmla="*/ 843 h 2112"/>
                <a:gd name="T46" fmla="*/ 1397 w 1458"/>
                <a:gd name="T47" fmla="*/ 924 h 2112"/>
                <a:gd name="T48" fmla="*/ 1377 w 1458"/>
                <a:gd name="T49" fmla="*/ 1008 h 2112"/>
                <a:gd name="T50" fmla="*/ 1344 w 1458"/>
                <a:gd name="T51" fmla="*/ 1089 h 2112"/>
                <a:gd name="T52" fmla="*/ 1227 w 1458"/>
                <a:gd name="T53" fmla="*/ 1914 h 2112"/>
                <a:gd name="T54" fmla="*/ 678 w 1458"/>
                <a:gd name="T55" fmla="*/ 2049 h 2112"/>
                <a:gd name="T56" fmla="*/ 165 w 1458"/>
                <a:gd name="T57" fmla="*/ 2077 h 2112"/>
                <a:gd name="T58" fmla="*/ 176 w 1458"/>
                <a:gd name="T59" fmla="*/ 1779 h 2112"/>
                <a:gd name="T60" fmla="*/ 176 w 1458"/>
                <a:gd name="T61" fmla="*/ 1688 h 2112"/>
                <a:gd name="T62" fmla="*/ 151 w 1458"/>
                <a:gd name="T63" fmla="*/ 1630 h 2112"/>
                <a:gd name="T64" fmla="*/ 135 w 1458"/>
                <a:gd name="T65" fmla="*/ 1556 h 2112"/>
                <a:gd name="T66" fmla="*/ 112 w 1458"/>
                <a:gd name="T67" fmla="*/ 1507 h 2112"/>
                <a:gd name="T68" fmla="*/ 49 w 1458"/>
                <a:gd name="T69" fmla="*/ 1465 h 2112"/>
                <a:gd name="T70" fmla="*/ 6 w 1458"/>
                <a:gd name="T71" fmla="*/ 1417 h 2112"/>
                <a:gd name="T72" fmla="*/ 67 w 1458"/>
                <a:gd name="T73" fmla="*/ 1368 h 2112"/>
                <a:gd name="T74" fmla="*/ 123 w 1458"/>
                <a:gd name="T75" fmla="*/ 1312 h 2112"/>
                <a:gd name="T76" fmla="*/ 135 w 1458"/>
                <a:gd name="T77" fmla="*/ 1249 h 2112"/>
                <a:gd name="T78" fmla="*/ 120 w 1458"/>
                <a:gd name="T79" fmla="*/ 1168 h 2112"/>
                <a:gd name="T80" fmla="*/ 143 w 1458"/>
                <a:gd name="T81" fmla="*/ 1094 h 2112"/>
                <a:gd name="T82" fmla="*/ 244 w 1458"/>
                <a:gd name="T83" fmla="*/ 1083 h 2112"/>
                <a:gd name="T84" fmla="*/ 305 w 1458"/>
                <a:gd name="T85" fmla="*/ 1036 h 2112"/>
                <a:gd name="T86" fmla="*/ 377 w 1458"/>
                <a:gd name="T87" fmla="*/ 1041 h 2112"/>
                <a:gd name="T88" fmla="*/ 438 w 1458"/>
                <a:gd name="T89" fmla="*/ 992 h 2112"/>
                <a:gd name="T90" fmla="*/ 488 w 1458"/>
                <a:gd name="T91" fmla="*/ 962 h 2112"/>
                <a:gd name="T92" fmla="*/ 539 w 1458"/>
                <a:gd name="T93" fmla="*/ 926 h 2112"/>
                <a:gd name="T94" fmla="*/ 582 w 1458"/>
                <a:gd name="T95" fmla="*/ 913 h 2112"/>
                <a:gd name="T96" fmla="*/ 641 w 1458"/>
                <a:gd name="T97" fmla="*/ 885 h 2112"/>
                <a:gd name="T98" fmla="*/ 655 w 1458"/>
                <a:gd name="T99" fmla="*/ 825 h 2112"/>
                <a:gd name="T100" fmla="*/ 658 w 1458"/>
                <a:gd name="T101" fmla="*/ 769 h 2112"/>
                <a:gd name="T102" fmla="*/ 674 w 1458"/>
                <a:gd name="T103" fmla="*/ 721 h 2112"/>
                <a:gd name="T104" fmla="*/ 699 w 1458"/>
                <a:gd name="T105" fmla="*/ 682 h 2112"/>
                <a:gd name="T106" fmla="*/ 716 w 1458"/>
                <a:gd name="T107" fmla="*/ 627 h 2112"/>
                <a:gd name="T108" fmla="*/ 704 w 1458"/>
                <a:gd name="T109" fmla="*/ 560 h 2112"/>
                <a:gd name="T110" fmla="*/ 707 w 1458"/>
                <a:gd name="T111" fmla="*/ 495 h 2112"/>
                <a:gd name="T112" fmla="*/ 739 w 1458"/>
                <a:gd name="T113" fmla="*/ 476 h 2112"/>
                <a:gd name="T114" fmla="*/ 782 w 1458"/>
                <a:gd name="T115" fmla="*/ 419 h 2112"/>
                <a:gd name="T116" fmla="*/ 782 w 1458"/>
                <a:gd name="T117" fmla="*/ 353 h 2112"/>
                <a:gd name="T118" fmla="*/ 782 w 1458"/>
                <a:gd name="T119" fmla="*/ 274 h 2112"/>
                <a:gd name="T120" fmla="*/ 775 w 1458"/>
                <a:gd name="T121" fmla="*/ 207 h 2112"/>
                <a:gd name="T122" fmla="*/ 782 w 1458"/>
                <a:gd name="T123" fmla="*/ 136 h 2112"/>
                <a:gd name="T124" fmla="*/ 775 w 1458"/>
                <a:gd name="T125" fmla="*/ 68 h 2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8" h="2112">
                  <a:moveTo>
                    <a:pt x="778" y="0"/>
                  </a:moveTo>
                  <a:lnTo>
                    <a:pt x="782" y="4"/>
                  </a:lnTo>
                  <a:lnTo>
                    <a:pt x="783" y="4"/>
                  </a:lnTo>
                  <a:lnTo>
                    <a:pt x="785" y="4"/>
                  </a:lnTo>
                  <a:lnTo>
                    <a:pt x="786" y="4"/>
                  </a:lnTo>
                  <a:lnTo>
                    <a:pt x="788" y="2"/>
                  </a:lnTo>
                  <a:lnTo>
                    <a:pt x="788" y="4"/>
                  </a:lnTo>
                  <a:lnTo>
                    <a:pt x="790" y="4"/>
                  </a:lnTo>
                  <a:lnTo>
                    <a:pt x="791" y="4"/>
                  </a:lnTo>
                  <a:lnTo>
                    <a:pt x="793" y="4"/>
                  </a:lnTo>
                  <a:lnTo>
                    <a:pt x="795" y="4"/>
                  </a:lnTo>
                  <a:lnTo>
                    <a:pt x="796" y="4"/>
                  </a:lnTo>
                  <a:lnTo>
                    <a:pt x="798" y="4"/>
                  </a:lnTo>
                  <a:lnTo>
                    <a:pt x="801" y="4"/>
                  </a:lnTo>
                  <a:lnTo>
                    <a:pt x="805" y="4"/>
                  </a:lnTo>
                  <a:lnTo>
                    <a:pt x="806" y="4"/>
                  </a:lnTo>
                  <a:lnTo>
                    <a:pt x="808" y="4"/>
                  </a:lnTo>
                  <a:lnTo>
                    <a:pt x="808" y="5"/>
                  </a:lnTo>
                  <a:lnTo>
                    <a:pt x="810" y="5"/>
                  </a:lnTo>
                  <a:lnTo>
                    <a:pt x="811" y="5"/>
                  </a:lnTo>
                  <a:lnTo>
                    <a:pt x="813" y="4"/>
                  </a:lnTo>
                  <a:lnTo>
                    <a:pt x="813" y="2"/>
                  </a:lnTo>
                  <a:lnTo>
                    <a:pt x="814" y="2"/>
                  </a:lnTo>
                  <a:lnTo>
                    <a:pt x="818" y="2"/>
                  </a:lnTo>
                  <a:lnTo>
                    <a:pt x="819" y="2"/>
                  </a:lnTo>
                  <a:lnTo>
                    <a:pt x="819" y="4"/>
                  </a:lnTo>
                  <a:lnTo>
                    <a:pt x="821" y="4"/>
                  </a:lnTo>
                  <a:lnTo>
                    <a:pt x="823" y="5"/>
                  </a:lnTo>
                  <a:lnTo>
                    <a:pt x="824" y="5"/>
                  </a:lnTo>
                  <a:lnTo>
                    <a:pt x="829" y="5"/>
                  </a:lnTo>
                  <a:lnTo>
                    <a:pt x="829" y="7"/>
                  </a:lnTo>
                  <a:lnTo>
                    <a:pt x="829" y="9"/>
                  </a:lnTo>
                  <a:lnTo>
                    <a:pt x="831" y="10"/>
                  </a:lnTo>
                  <a:lnTo>
                    <a:pt x="833" y="12"/>
                  </a:lnTo>
                  <a:lnTo>
                    <a:pt x="836" y="12"/>
                  </a:lnTo>
                  <a:lnTo>
                    <a:pt x="839" y="12"/>
                  </a:lnTo>
                  <a:lnTo>
                    <a:pt x="841" y="14"/>
                  </a:lnTo>
                  <a:lnTo>
                    <a:pt x="841" y="15"/>
                  </a:lnTo>
                  <a:lnTo>
                    <a:pt x="841" y="17"/>
                  </a:lnTo>
                  <a:lnTo>
                    <a:pt x="841" y="19"/>
                  </a:lnTo>
                  <a:lnTo>
                    <a:pt x="841" y="20"/>
                  </a:lnTo>
                  <a:lnTo>
                    <a:pt x="841" y="24"/>
                  </a:lnTo>
                  <a:lnTo>
                    <a:pt x="841" y="25"/>
                  </a:lnTo>
                  <a:lnTo>
                    <a:pt x="841" y="27"/>
                  </a:lnTo>
                  <a:lnTo>
                    <a:pt x="843" y="28"/>
                  </a:lnTo>
                  <a:lnTo>
                    <a:pt x="844" y="30"/>
                  </a:lnTo>
                  <a:lnTo>
                    <a:pt x="844" y="32"/>
                  </a:lnTo>
                  <a:lnTo>
                    <a:pt x="846" y="32"/>
                  </a:lnTo>
                  <a:lnTo>
                    <a:pt x="846" y="33"/>
                  </a:lnTo>
                  <a:lnTo>
                    <a:pt x="847" y="33"/>
                  </a:lnTo>
                  <a:lnTo>
                    <a:pt x="849" y="35"/>
                  </a:lnTo>
                  <a:lnTo>
                    <a:pt x="852" y="35"/>
                  </a:lnTo>
                  <a:lnTo>
                    <a:pt x="852" y="37"/>
                  </a:lnTo>
                  <a:lnTo>
                    <a:pt x="852" y="38"/>
                  </a:lnTo>
                  <a:lnTo>
                    <a:pt x="854" y="40"/>
                  </a:lnTo>
                  <a:lnTo>
                    <a:pt x="854" y="42"/>
                  </a:lnTo>
                  <a:lnTo>
                    <a:pt x="856" y="42"/>
                  </a:lnTo>
                  <a:lnTo>
                    <a:pt x="857" y="43"/>
                  </a:lnTo>
                  <a:lnTo>
                    <a:pt x="859" y="43"/>
                  </a:lnTo>
                  <a:lnTo>
                    <a:pt x="861" y="43"/>
                  </a:lnTo>
                  <a:lnTo>
                    <a:pt x="864" y="43"/>
                  </a:lnTo>
                  <a:lnTo>
                    <a:pt x="866" y="43"/>
                  </a:lnTo>
                  <a:lnTo>
                    <a:pt x="867" y="45"/>
                  </a:lnTo>
                  <a:lnTo>
                    <a:pt x="869" y="45"/>
                  </a:lnTo>
                  <a:lnTo>
                    <a:pt x="871" y="47"/>
                  </a:lnTo>
                  <a:lnTo>
                    <a:pt x="871" y="48"/>
                  </a:lnTo>
                  <a:lnTo>
                    <a:pt x="874" y="48"/>
                  </a:lnTo>
                  <a:lnTo>
                    <a:pt x="876" y="48"/>
                  </a:lnTo>
                  <a:lnTo>
                    <a:pt x="877" y="48"/>
                  </a:lnTo>
                  <a:lnTo>
                    <a:pt x="880" y="47"/>
                  </a:lnTo>
                  <a:lnTo>
                    <a:pt x="882" y="45"/>
                  </a:lnTo>
                  <a:lnTo>
                    <a:pt x="884" y="43"/>
                  </a:lnTo>
                  <a:lnTo>
                    <a:pt x="884" y="42"/>
                  </a:lnTo>
                  <a:lnTo>
                    <a:pt x="884" y="40"/>
                  </a:lnTo>
                  <a:lnTo>
                    <a:pt x="885" y="40"/>
                  </a:lnTo>
                  <a:lnTo>
                    <a:pt x="887" y="38"/>
                  </a:lnTo>
                  <a:lnTo>
                    <a:pt x="889" y="37"/>
                  </a:lnTo>
                  <a:lnTo>
                    <a:pt x="890" y="37"/>
                  </a:lnTo>
                  <a:lnTo>
                    <a:pt x="892" y="35"/>
                  </a:lnTo>
                  <a:lnTo>
                    <a:pt x="894" y="33"/>
                  </a:lnTo>
                  <a:lnTo>
                    <a:pt x="895" y="35"/>
                  </a:lnTo>
                  <a:lnTo>
                    <a:pt x="899" y="33"/>
                  </a:lnTo>
                  <a:lnTo>
                    <a:pt x="902" y="33"/>
                  </a:lnTo>
                  <a:lnTo>
                    <a:pt x="904" y="35"/>
                  </a:lnTo>
                  <a:lnTo>
                    <a:pt x="905" y="37"/>
                  </a:lnTo>
                  <a:lnTo>
                    <a:pt x="907" y="38"/>
                  </a:lnTo>
                  <a:lnTo>
                    <a:pt x="910" y="38"/>
                  </a:lnTo>
                  <a:lnTo>
                    <a:pt x="912" y="40"/>
                  </a:lnTo>
                  <a:lnTo>
                    <a:pt x="913" y="40"/>
                  </a:lnTo>
                  <a:lnTo>
                    <a:pt x="915" y="40"/>
                  </a:lnTo>
                  <a:lnTo>
                    <a:pt x="915" y="38"/>
                  </a:lnTo>
                  <a:lnTo>
                    <a:pt x="917" y="38"/>
                  </a:lnTo>
                  <a:lnTo>
                    <a:pt x="917" y="37"/>
                  </a:lnTo>
                  <a:lnTo>
                    <a:pt x="917" y="35"/>
                  </a:lnTo>
                  <a:lnTo>
                    <a:pt x="920" y="37"/>
                  </a:lnTo>
                  <a:lnTo>
                    <a:pt x="920" y="38"/>
                  </a:lnTo>
                  <a:lnTo>
                    <a:pt x="922" y="40"/>
                  </a:lnTo>
                  <a:lnTo>
                    <a:pt x="923" y="42"/>
                  </a:lnTo>
                  <a:lnTo>
                    <a:pt x="925" y="40"/>
                  </a:lnTo>
                  <a:lnTo>
                    <a:pt x="927" y="38"/>
                  </a:lnTo>
                  <a:lnTo>
                    <a:pt x="928" y="37"/>
                  </a:lnTo>
                  <a:lnTo>
                    <a:pt x="930" y="37"/>
                  </a:lnTo>
                  <a:lnTo>
                    <a:pt x="932" y="37"/>
                  </a:lnTo>
                  <a:lnTo>
                    <a:pt x="933" y="37"/>
                  </a:lnTo>
                  <a:lnTo>
                    <a:pt x="935" y="38"/>
                  </a:lnTo>
                  <a:lnTo>
                    <a:pt x="933" y="40"/>
                  </a:lnTo>
                  <a:lnTo>
                    <a:pt x="932" y="40"/>
                  </a:lnTo>
                  <a:lnTo>
                    <a:pt x="930" y="42"/>
                  </a:lnTo>
                  <a:lnTo>
                    <a:pt x="928" y="42"/>
                  </a:lnTo>
                  <a:lnTo>
                    <a:pt x="928" y="43"/>
                  </a:lnTo>
                  <a:lnTo>
                    <a:pt x="930" y="47"/>
                  </a:lnTo>
                  <a:lnTo>
                    <a:pt x="932" y="48"/>
                  </a:lnTo>
                  <a:lnTo>
                    <a:pt x="930" y="50"/>
                  </a:lnTo>
                  <a:lnTo>
                    <a:pt x="930" y="52"/>
                  </a:lnTo>
                  <a:lnTo>
                    <a:pt x="928" y="53"/>
                  </a:lnTo>
                  <a:lnTo>
                    <a:pt x="928" y="55"/>
                  </a:lnTo>
                  <a:lnTo>
                    <a:pt x="927" y="57"/>
                  </a:lnTo>
                  <a:lnTo>
                    <a:pt x="927" y="58"/>
                  </a:lnTo>
                  <a:lnTo>
                    <a:pt x="927" y="60"/>
                  </a:lnTo>
                  <a:lnTo>
                    <a:pt x="925" y="63"/>
                  </a:lnTo>
                  <a:lnTo>
                    <a:pt x="925" y="65"/>
                  </a:lnTo>
                  <a:lnTo>
                    <a:pt x="925" y="66"/>
                  </a:lnTo>
                  <a:lnTo>
                    <a:pt x="927" y="66"/>
                  </a:lnTo>
                  <a:lnTo>
                    <a:pt x="927" y="68"/>
                  </a:lnTo>
                  <a:lnTo>
                    <a:pt x="927" y="70"/>
                  </a:lnTo>
                  <a:lnTo>
                    <a:pt x="928" y="70"/>
                  </a:lnTo>
                  <a:lnTo>
                    <a:pt x="928" y="71"/>
                  </a:lnTo>
                  <a:lnTo>
                    <a:pt x="930" y="73"/>
                  </a:lnTo>
                  <a:lnTo>
                    <a:pt x="930" y="75"/>
                  </a:lnTo>
                  <a:lnTo>
                    <a:pt x="932" y="76"/>
                  </a:lnTo>
                  <a:lnTo>
                    <a:pt x="932" y="78"/>
                  </a:lnTo>
                  <a:lnTo>
                    <a:pt x="932" y="80"/>
                  </a:lnTo>
                  <a:lnTo>
                    <a:pt x="932" y="81"/>
                  </a:lnTo>
                  <a:lnTo>
                    <a:pt x="933" y="81"/>
                  </a:lnTo>
                  <a:lnTo>
                    <a:pt x="935" y="83"/>
                  </a:lnTo>
                  <a:lnTo>
                    <a:pt x="937" y="85"/>
                  </a:lnTo>
                  <a:lnTo>
                    <a:pt x="938" y="85"/>
                  </a:lnTo>
                  <a:lnTo>
                    <a:pt x="940" y="85"/>
                  </a:lnTo>
                  <a:lnTo>
                    <a:pt x="941" y="86"/>
                  </a:lnTo>
                  <a:lnTo>
                    <a:pt x="941" y="85"/>
                  </a:lnTo>
                  <a:lnTo>
                    <a:pt x="943" y="85"/>
                  </a:lnTo>
                  <a:lnTo>
                    <a:pt x="945" y="85"/>
                  </a:lnTo>
                  <a:lnTo>
                    <a:pt x="945" y="83"/>
                  </a:lnTo>
                  <a:lnTo>
                    <a:pt x="946" y="83"/>
                  </a:lnTo>
                  <a:lnTo>
                    <a:pt x="946" y="85"/>
                  </a:lnTo>
                  <a:lnTo>
                    <a:pt x="948" y="85"/>
                  </a:lnTo>
                  <a:lnTo>
                    <a:pt x="948" y="86"/>
                  </a:lnTo>
                  <a:lnTo>
                    <a:pt x="950" y="86"/>
                  </a:lnTo>
                  <a:lnTo>
                    <a:pt x="950" y="88"/>
                  </a:lnTo>
                  <a:lnTo>
                    <a:pt x="950" y="90"/>
                  </a:lnTo>
                  <a:lnTo>
                    <a:pt x="951" y="91"/>
                  </a:lnTo>
                  <a:lnTo>
                    <a:pt x="953" y="91"/>
                  </a:lnTo>
                  <a:lnTo>
                    <a:pt x="955" y="91"/>
                  </a:lnTo>
                  <a:lnTo>
                    <a:pt x="956" y="90"/>
                  </a:lnTo>
                  <a:lnTo>
                    <a:pt x="958" y="90"/>
                  </a:lnTo>
                  <a:lnTo>
                    <a:pt x="960" y="90"/>
                  </a:lnTo>
                  <a:lnTo>
                    <a:pt x="960" y="91"/>
                  </a:lnTo>
                  <a:lnTo>
                    <a:pt x="961" y="93"/>
                  </a:lnTo>
                  <a:lnTo>
                    <a:pt x="961" y="94"/>
                  </a:lnTo>
                  <a:lnTo>
                    <a:pt x="961" y="96"/>
                  </a:lnTo>
                  <a:lnTo>
                    <a:pt x="963" y="98"/>
                  </a:lnTo>
                  <a:lnTo>
                    <a:pt x="963" y="99"/>
                  </a:lnTo>
                  <a:lnTo>
                    <a:pt x="965" y="101"/>
                  </a:lnTo>
                  <a:lnTo>
                    <a:pt x="965" y="103"/>
                  </a:lnTo>
                  <a:lnTo>
                    <a:pt x="966" y="104"/>
                  </a:lnTo>
                  <a:lnTo>
                    <a:pt x="968" y="106"/>
                  </a:lnTo>
                  <a:lnTo>
                    <a:pt x="968" y="108"/>
                  </a:lnTo>
                  <a:lnTo>
                    <a:pt x="968" y="109"/>
                  </a:lnTo>
                  <a:lnTo>
                    <a:pt x="968" y="111"/>
                  </a:lnTo>
                  <a:lnTo>
                    <a:pt x="970" y="111"/>
                  </a:lnTo>
                  <a:lnTo>
                    <a:pt x="971" y="111"/>
                  </a:lnTo>
                  <a:lnTo>
                    <a:pt x="971" y="113"/>
                  </a:lnTo>
                  <a:lnTo>
                    <a:pt x="971" y="114"/>
                  </a:lnTo>
                  <a:lnTo>
                    <a:pt x="973" y="114"/>
                  </a:lnTo>
                  <a:lnTo>
                    <a:pt x="973" y="116"/>
                  </a:lnTo>
                  <a:lnTo>
                    <a:pt x="973" y="118"/>
                  </a:lnTo>
                  <a:lnTo>
                    <a:pt x="973" y="119"/>
                  </a:lnTo>
                  <a:lnTo>
                    <a:pt x="973" y="121"/>
                  </a:lnTo>
                  <a:lnTo>
                    <a:pt x="973" y="123"/>
                  </a:lnTo>
                  <a:lnTo>
                    <a:pt x="973" y="124"/>
                  </a:lnTo>
                  <a:lnTo>
                    <a:pt x="971" y="124"/>
                  </a:lnTo>
                  <a:lnTo>
                    <a:pt x="973" y="126"/>
                  </a:lnTo>
                  <a:lnTo>
                    <a:pt x="973" y="127"/>
                  </a:lnTo>
                  <a:lnTo>
                    <a:pt x="974" y="127"/>
                  </a:lnTo>
                  <a:lnTo>
                    <a:pt x="976" y="129"/>
                  </a:lnTo>
                  <a:lnTo>
                    <a:pt x="974" y="129"/>
                  </a:lnTo>
                  <a:lnTo>
                    <a:pt x="974" y="131"/>
                  </a:lnTo>
                  <a:lnTo>
                    <a:pt x="973" y="131"/>
                  </a:lnTo>
                  <a:lnTo>
                    <a:pt x="973" y="132"/>
                  </a:lnTo>
                  <a:lnTo>
                    <a:pt x="973" y="134"/>
                  </a:lnTo>
                  <a:lnTo>
                    <a:pt x="973" y="137"/>
                  </a:lnTo>
                  <a:lnTo>
                    <a:pt x="973" y="139"/>
                  </a:lnTo>
                  <a:lnTo>
                    <a:pt x="973" y="141"/>
                  </a:lnTo>
                  <a:lnTo>
                    <a:pt x="973" y="142"/>
                  </a:lnTo>
                  <a:lnTo>
                    <a:pt x="973" y="144"/>
                  </a:lnTo>
                  <a:lnTo>
                    <a:pt x="973" y="146"/>
                  </a:lnTo>
                  <a:lnTo>
                    <a:pt x="974" y="147"/>
                  </a:lnTo>
                  <a:lnTo>
                    <a:pt x="974" y="149"/>
                  </a:lnTo>
                  <a:lnTo>
                    <a:pt x="976" y="151"/>
                  </a:lnTo>
                  <a:lnTo>
                    <a:pt x="976" y="152"/>
                  </a:lnTo>
                  <a:lnTo>
                    <a:pt x="978" y="152"/>
                  </a:lnTo>
                  <a:lnTo>
                    <a:pt x="978" y="154"/>
                  </a:lnTo>
                  <a:lnTo>
                    <a:pt x="979" y="154"/>
                  </a:lnTo>
                  <a:lnTo>
                    <a:pt x="981" y="152"/>
                  </a:lnTo>
                  <a:lnTo>
                    <a:pt x="983" y="152"/>
                  </a:lnTo>
                  <a:lnTo>
                    <a:pt x="984" y="152"/>
                  </a:lnTo>
                  <a:lnTo>
                    <a:pt x="984" y="151"/>
                  </a:lnTo>
                  <a:lnTo>
                    <a:pt x="986" y="152"/>
                  </a:lnTo>
                  <a:lnTo>
                    <a:pt x="988" y="152"/>
                  </a:lnTo>
                  <a:lnTo>
                    <a:pt x="989" y="154"/>
                  </a:lnTo>
                  <a:lnTo>
                    <a:pt x="991" y="154"/>
                  </a:lnTo>
                  <a:lnTo>
                    <a:pt x="991" y="156"/>
                  </a:lnTo>
                  <a:lnTo>
                    <a:pt x="993" y="156"/>
                  </a:lnTo>
                  <a:lnTo>
                    <a:pt x="994" y="157"/>
                  </a:lnTo>
                  <a:lnTo>
                    <a:pt x="996" y="159"/>
                  </a:lnTo>
                  <a:lnTo>
                    <a:pt x="998" y="160"/>
                  </a:lnTo>
                  <a:lnTo>
                    <a:pt x="998" y="162"/>
                  </a:lnTo>
                  <a:lnTo>
                    <a:pt x="999" y="164"/>
                  </a:lnTo>
                  <a:lnTo>
                    <a:pt x="1001" y="165"/>
                  </a:lnTo>
                  <a:lnTo>
                    <a:pt x="1003" y="167"/>
                  </a:lnTo>
                  <a:lnTo>
                    <a:pt x="1003" y="169"/>
                  </a:lnTo>
                  <a:lnTo>
                    <a:pt x="1004" y="170"/>
                  </a:lnTo>
                  <a:lnTo>
                    <a:pt x="1004" y="172"/>
                  </a:lnTo>
                  <a:lnTo>
                    <a:pt x="1006" y="172"/>
                  </a:lnTo>
                  <a:lnTo>
                    <a:pt x="1006" y="174"/>
                  </a:lnTo>
                  <a:lnTo>
                    <a:pt x="1007" y="174"/>
                  </a:lnTo>
                  <a:lnTo>
                    <a:pt x="1007" y="172"/>
                  </a:lnTo>
                  <a:lnTo>
                    <a:pt x="1009" y="172"/>
                  </a:lnTo>
                  <a:lnTo>
                    <a:pt x="1011" y="170"/>
                  </a:lnTo>
                  <a:lnTo>
                    <a:pt x="1011" y="172"/>
                  </a:lnTo>
                  <a:lnTo>
                    <a:pt x="1012" y="172"/>
                  </a:lnTo>
                  <a:lnTo>
                    <a:pt x="1012" y="174"/>
                  </a:lnTo>
                  <a:lnTo>
                    <a:pt x="1012" y="175"/>
                  </a:lnTo>
                  <a:lnTo>
                    <a:pt x="1012" y="177"/>
                  </a:lnTo>
                  <a:lnTo>
                    <a:pt x="1014" y="179"/>
                  </a:lnTo>
                  <a:lnTo>
                    <a:pt x="1014" y="180"/>
                  </a:lnTo>
                  <a:lnTo>
                    <a:pt x="1012" y="182"/>
                  </a:lnTo>
                  <a:lnTo>
                    <a:pt x="1014" y="182"/>
                  </a:lnTo>
                  <a:lnTo>
                    <a:pt x="1016" y="182"/>
                  </a:lnTo>
                  <a:lnTo>
                    <a:pt x="1017" y="182"/>
                  </a:lnTo>
                  <a:lnTo>
                    <a:pt x="1019" y="182"/>
                  </a:lnTo>
                  <a:lnTo>
                    <a:pt x="1021" y="182"/>
                  </a:lnTo>
                  <a:lnTo>
                    <a:pt x="1022" y="184"/>
                  </a:lnTo>
                  <a:lnTo>
                    <a:pt x="1024" y="185"/>
                  </a:lnTo>
                  <a:lnTo>
                    <a:pt x="1024" y="187"/>
                  </a:lnTo>
                  <a:lnTo>
                    <a:pt x="1026" y="189"/>
                  </a:lnTo>
                  <a:lnTo>
                    <a:pt x="1027" y="190"/>
                  </a:lnTo>
                  <a:lnTo>
                    <a:pt x="1029" y="190"/>
                  </a:lnTo>
                  <a:lnTo>
                    <a:pt x="1031" y="190"/>
                  </a:lnTo>
                  <a:lnTo>
                    <a:pt x="1031" y="192"/>
                  </a:lnTo>
                  <a:lnTo>
                    <a:pt x="1031" y="193"/>
                  </a:lnTo>
                  <a:lnTo>
                    <a:pt x="1031" y="195"/>
                  </a:lnTo>
                  <a:lnTo>
                    <a:pt x="1031" y="197"/>
                  </a:lnTo>
                  <a:lnTo>
                    <a:pt x="1031" y="198"/>
                  </a:lnTo>
                  <a:lnTo>
                    <a:pt x="1031" y="200"/>
                  </a:lnTo>
                  <a:lnTo>
                    <a:pt x="1031" y="202"/>
                  </a:lnTo>
                  <a:lnTo>
                    <a:pt x="1032" y="202"/>
                  </a:lnTo>
                  <a:lnTo>
                    <a:pt x="1032" y="203"/>
                  </a:lnTo>
                  <a:lnTo>
                    <a:pt x="1034" y="203"/>
                  </a:lnTo>
                  <a:lnTo>
                    <a:pt x="1036" y="203"/>
                  </a:lnTo>
                  <a:lnTo>
                    <a:pt x="1036" y="205"/>
                  </a:lnTo>
                  <a:lnTo>
                    <a:pt x="1037" y="205"/>
                  </a:lnTo>
                  <a:lnTo>
                    <a:pt x="1037" y="207"/>
                  </a:lnTo>
                  <a:lnTo>
                    <a:pt x="1037" y="208"/>
                  </a:lnTo>
                  <a:lnTo>
                    <a:pt x="1037" y="210"/>
                  </a:lnTo>
                  <a:lnTo>
                    <a:pt x="1036" y="210"/>
                  </a:lnTo>
                  <a:lnTo>
                    <a:pt x="1036" y="212"/>
                  </a:lnTo>
                  <a:lnTo>
                    <a:pt x="1034" y="212"/>
                  </a:lnTo>
                  <a:lnTo>
                    <a:pt x="1034" y="213"/>
                  </a:lnTo>
                  <a:lnTo>
                    <a:pt x="1032" y="213"/>
                  </a:lnTo>
                  <a:lnTo>
                    <a:pt x="1032" y="215"/>
                  </a:lnTo>
                  <a:lnTo>
                    <a:pt x="1031" y="215"/>
                  </a:lnTo>
                  <a:lnTo>
                    <a:pt x="1031" y="217"/>
                  </a:lnTo>
                  <a:lnTo>
                    <a:pt x="1031" y="218"/>
                  </a:lnTo>
                  <a:lnTo>
                    <a:pt x="1029" y="218"/>
                  </a:lnTo>
                  <a:lnTo>
                    <a:pt x="1029" y="220"/>
                  </a:lnTo>
                  <a:lnTo>
                    <a:pt x="1029" y="221"/>
                  </a:lnTo>
                  <a:lnTo>
                    <a:pt x="1027" y="221"/>
                  </a:lnTo>
                  <a:lnTo>
                    <a:pt x="1026" y="221"/>
                  </a:lnTo>
                  <a:lnTo>
                    <a:pt x="1026" y="223"/>
                  </a:lnTo>
                  <a:lnTo>
                    <a:pt x="1027" y="223"/>
                  </a:lnTo>
                  <a:lnTo>
                    <a:pt x="1027" y="225"/>
                  </a:lnTo>
                  <a:lnTo>
                    <a:pt x="1029" y="225"/>
                  </a:lnTo>
                  <a:lnTo>
                    <a:pt x="1029" y="226"/>
                  </a:lnTo>
                  <a:lnTo>
                    <a:pt x="1031" y="226"/>
                  </a:lnTo>
                  <a:lnTo>
                    <a:pt x="1031" y="228"/>
                  </a:lnTo>
                  <a:lnTo>
                    <a:pt x="1031" y="230"/>
                  </a:lnTo>
                  <a:lnTo>
                    <a:pt x="1032" y="230"/>
                  </a:lnTo>
                  <a:lnTo>
                    <a:pt x="1034" y="231"/>
                  </a:lnTo>
                  <a:lnTo>
                    <a:pt x="1034" y="233"/>
                  </a:lnTo>
                  <a:lnTo>
                    <a:pt x="1036" y="233"/>
                  </a:lnTo>
                  <a:lnTo>
                    <a:pt x="1036" y="235"/>
                  </a:lnTo>
                  <a:lnTo>
                    <a:pt x="1037" y="235"/>
                  </a:lnTo>
                  <a:lnTo>
                    <a:pt x="1039" y="233"/>
                  </a:lnTo>
                  <a:lnTo>
                    <a:pt x="1040" y="233"/>
                  </a:lnTo>
                  <a:lnTo>
                    <a:pt x="1042" y="233"/>
                  </a:lnTo>
                  <a:lnTo>
                    <a:pt x="1042" y="235"/>
                  </a:lnTo>
                  <a:lnTo>
                    <a:pt x="1044" y="235"/>
                  </a:lnTo>
                  <a:lnTo>
                    <a:pt x="1044" y="236"/>
                  </a:lnTo>
                  <a:lnTo>
                    <a:pt x="1045" y="235"/>
                  </a:lnTo>
                  <a:lnTo>
                    <a:pt x="1047" y="236"/>
                  </a:lnTo>
                  <a:lnTo>
                    <a:pt x="1049" y="235"/>
                  </a:lnTo>
                  <a:lnTo>
                    <a:pt x="1050" y="235"/>
                  </a:lnTo>
                  <a:lnTo>
                    <a:pt x="1052" y="236"/>
                  </a:lnTo>
                  <a:lnTo>
                    <a:pt x="1054" y="238"/>
                  </a:lnTo>
                  <a:lnTo>
                    <a:pt x="1054" y="236"/>
                  </a:lnTo>
                  <a:lnTo>
                    <a:pt x="1054" y="235"/>
                  </a:lnTo>
                  <a:lnTo>
                    <a:pt x="1054" y="233"/>
                  </a:lnTo>
                  <a:lnTo>
                    <a:pt x="1055" y="233"/>
                  </a:lnTo>
                  <a:lnTo>
                    <a:pt x="1057" y="231"/>
                  </a:lnTo>
                  <a:lnTo>
                    <a:pt x="1057" y="233"/>
                  </a:lnTo>
                  <a:lnTo>
                    <a:pt x="1059" y="233"/>
                  </a:lnTo>
                  <a:lnTo>
                    <a:pt x="1060" y="233"/>
                  </a:lnTo>
                  <a:lnTo>
                    <a:pt x="1062" y="233"/>
                  </a:lnTo>
                  <a:lnTo>
                    <a:pt x="1064" y="233"/>
                  </a:lnTo>
                  <a:lnTo>
                    <a:pt x="1065" y="235"/>
                  </a:lnTo>
                  <a:lnTo>
                    <a:pt x="1067" y="236"/>
                  </a:lnTo>
                  <a:lnTo>
                    <a:pt x="1068" y="236"/>
                  </a:lnTo>
                  <a:lnTo>
                    <a:pt x="1070" y="236"/>
                  </a:lnTo>
                  <a:lnTo>
                    <a:pt x="1072" y="236"/>
                  </a:lnTo>
                  <a:lnTo>
                    <a:pt x="1072" y="238"/>
                  </a:lnTo>
                  <a:lnTo>
                    <a:pt x="1073" y="238"/>
                  </a:lnTo>
                  <a:lnTo>
                    <a:pt x="1073" y="240"/>
                  </a:lnTo>
                  <a:lnTo>
                    <a:pt x="1073" y="241"/>
                  </a:lnTo>
                  <a:lnTo>
                    <a:pt x="1075" y="241"/>
                  </a:lnTo>
                  <a:lnTo>
                    <a:pt x="1075" y="243"/>
                  </a:lnTo>
                  <a:lnTo>
                    <a:pt x="1077" y="243"/>
                  </a:lnTo>
                  <a:lnTo>
                    <a:pt x="1078" y="243"/>
                  </a:lnTo>
                  <a:lnTo>
                    <a:pt x="1080" y="241"/>
                  </a:lnTo>
                  <a:lnTo>
                    <a:pt x="1080" y="240"/>
                  </a:lnTo>
                  <a:lnTo>
                    <a:pt x="1082" y="240"/>
                  </a:lnTo>
                  <a:lnTo>
                    <a:pt x="1083" y="240"/>
                  </a:lnTo>
                  <a:lnTo>
                    <a:pt x="1085" y="240"/>
                  </a:lnTo>
                  <a:lnTo>
                    <a:pt x="1087" y="240"/>
                  </a:lnTo>
                  <a:lnTo>
                    <a:pt x="1088" y="240"/>
                  </a:lnTo>
                  <a:lnTo>
                    <a:pt x="1090" y="241"/>
                  </a:lnTo>
                  <a:lnTo>
                    <a:pt x="1092" y="241"/>
                  </a:lnTo>
                  <a:lnTo>
                    <a:pt x="1093" y="241"/>
                  </a:lnTo>
                  <a:lnTo>
                    <a:pt x="1095" y="240"/>
                  </a:lnTo>
                  <a:lnTo>
                    <a:pt x="1097" y="240"/>
                  </a:lnTo>
                  <a:lnTo>
                    <a:pt x="1098" y="240"/>
                  </a:lnTo>
                  <a:lnTo>
                    <a:pt x="1100" y="241"/>
                  </a:lnTo>
                  <a:lnTo>
                    <a:pt x="1101" y="241"/>
                  </a:lnTo>
                  <a:lnTo>
                    <a:pt x="1101" y="243"/>
                  </a:lnTo>
                  <a:lnTo>
                    <a:pt x="1103" y="243"/>
                  </a:lnTo>
                  <a:lnTo>
                    <a:pt x="1103" y="241"/>
                  </a:lnTo>
                  <a:lnTo>
                    <a:pt x="1105" y="241"/>
                  </a:lnTo>
                  <a:lnTo>
                    <a:pt x="1106" y="241"/>
                  </a:lnTo>
                  <a:lnTo>
                    <a:pt x="1108" y="241"/>
                  </a:lnTo>
                  <a:lnTo>
                    <a:pt x="1110" y="241"/>
                  </a:lnTo>
                  <a:lnTo>
                    <a:pt x="1111" y="243"/>
                  </a:lnTo>
                  <a:lnTo>
                    <a:pt x="1111" y="245"/>
                  </a:lnTo>
                  <a:lnTo>
                    <a:pt x="1113" y="245"/>
                  </a:lnTo>
                  <a:lnTo>
                    <a:pt x="1113" y="246"/>
                  </a:lnTo>
                  <a:lnTo>
                    <a:pt x="1115" y="246"/>
                  </a:lnTo>
                  <a:lnTo>
                    <a:pt x="1116" y="248"/>
                  </a:lnTo>
                  <a:lnTo>
                    <a:pt x="1116" y="250"/>
                  </a:lnTo>
                  <a:lnTo>
                    <a:pt x="1118" y="250"/>
                  </a:lnTo>
                  <a:lnTo>
                    <a:pt x="1120" y="250"/>
                  </a:lnTo>
                  <a:lnTo>
                    <a:pt x="1120" y="253"/>
                  </a:lnTo>
                  <a:lnTo>
                    <a:pt x="1120" y="254"/>
                  </a:lnTo>
                  <a:lnTo>
                    <a:pt x="1121" y="254"/>
                  </a:lnTo>
                  <a:lnTo>
                    <a:pt x="1121" y="256"/>
                  </a:lnTo>
                  <a:lnTo>
                    <a:pt x="1123" y="256"/>
                  </a:lnTo>
                  <a:lnTo>
                    <a:pt x="1125" y="258"/>
                  </a:lnTo>
                  <a:lnTo>
                    <a:pt x="1126" y="259"/>
                  </a:lnTo>
                  <a:lnTo>
                    <a:pt x="1126" y="261"/>
                  </a:lnTo>
                  <a:lnTo>
                    <a:pt x="1126" y="263"/>
                  </a:lnTo>
                  <a:lnTo>
                    <a:pt x="1125" y="263"/>
                  </a:lnTo>
                  <a:lnTo>
                    <a:pt x="1125" y="264"/>
                  </a:lnTo>
                  <a:lnTo>
                    <a:pt x="1125" y="266"/>
                  </a:lnTo>
                  <a:lnTo>
                    <a:pt x="1125" y="268"/>
                  </a:lnTo>
                  <a:lnTo>
                    <a:pt x="1125" y="269"/>
                  </a:lnTo>
                  <a:lnTo>
                    <a:pt x="1125" y="271"/>
                  </a:lnTo>
                  <a:lnTo>
                    <a:pt x="1126" y="271"/>
                  </a:lnTo>
                  <a:lnTo>
                    <a:pt x="1128" y="273"/>
                  </a:lnTo>
                  <a:lnTo>
                    <a:pt x="1130" y="273"/>
                  </a:lnTo>
                  <a:lnTo>
                    <a:pt x="1130" y="274"/>
                  </a:lnTo>
                  <a:lnTo>
                    <a:pt x="1131" y="274"/>
                  </a:lnTo>
                  <a:lnTo>
                    <a:pt x="1133" y="274"/>
                  </a:lnTo>
                  <a:lnTo>
                    <a:pt x="1134" y="274"/>
                  </a:lnTo>
                  <a:lnTo>
                    <a:pt x="1136" y="274"/>
                  </a:lnTo>
                  <a:lnTo>
                    <a:pt x="1138" y="273"/>
                  </a:lnTo>
                  <a:lnTo>
                    <a:pt x="1139" y="273"/>
                  </a:lnTo>
                  <a:lnTo>
                    <a:pt x="1139" y="271"/>
                  </a:lnTo>
                  <a:lnTo>
                    <a:pt x="1141" y="271"/>
                  </a:lnTo>
                  <a:lnTo>
                    <a:pt x="1143" y="269"/>
                  </a:lnTo>
                  <a:lnTo>
                    <a:pt x="1144" y="269"/>
                  </a:lnTo>
                  <a:lnTo>
                    <a:pt x="1146" y="269"/>
                  </a:lnTo>
                  <a:lnTo>
                    <a:pt x="1146" y="268"/>
                  </a:lnTo>
                  <a:lnTo>
                    <a:pt x="1148" y="268"/>
                  </a:lnTo>
                  <a:lnTo>
                    <a:pt x="1149" y="268"/>
                  </a:lnTo>
                  <a:lnTo>
                    <a:pt x="1151" y="266"/>
                  </a:lnTo>
                  <a:lnTo>
                    <a:pt x="1153" y="266"/>
                  </a:lnTo>
                  <a:lnTo>
                    <a:pt x="1154" y="264"/>
                  </a:lnTo>
                  <a:lnTo>
                    <a:pt x="1154" y="263"/>
                  </a:lnTo>
                  <a:lnTo>
                    <a:pt x="1154" y="261"/>
                  </a:lnTo>
                  <a:lnTo>
                    <a:pt x="1156" y="259"/>
                  </a:lnTo>
                  <a:lnTo>
                    <a:pt x="1156" y="258"/>
                  </a:lnTo>
                  <a:lnTo>
                    <a:pt x="1158" y="256"/>
                  </a:lnTo>
                  <a:lnTo>
                    <a:pt x="1159" y="254"/>
                  </a:lnTo>
                  <a:lnTo>
                    <a:pt x="1161" y="254"/>
                  </a:lnTo>
                  <a:lnTo>
                    <a:pt x="1163" y="254"/>
                  </a:lnTo>
                  <a:lnTo>
                    <a:pt x="1164" y="254"/>
                  </a:lnTo>
                  <a:lnTo>
                    <a:pt x="1166" y="254"/>
                  </a:lnTo>
                  <a:lnTo>
                    <a:pt x="1167" y="254"/>
                  </a:lnTo>
                  <a:lnTo>
                    <a:pt x="1169" y="253"/>
                  </a:lnTo>
                  <a:lnTo>
                    <a:pt x="1171" y="253"/>
                  </a:lnTo>
                  <a:lnTo>
                    <a:pt x="1171" y="251"/>
                  </a:lnTo>
                  <a:lnTo>
                    <a:pt x="1171" y="250"/>
                  </a:lnTo>
                  <a:lnTo>
                    <a:pt x="1171" y="248"/>
                  </a:lnTo>
                  <a:lnTo>
                    <a:pt x="1172" y="248"/>
                  </a:lnTo>
                  <a:lnTo>
                    <a:pt x="1172" y="246"/>
                  </a:lnTo>
                  <a:lnTo>
                    <a:pt x="1174" y="246"/>
                  </a:lnTo>
                  <a:lnTo>
                    <a:pt x="1176" y="246"/>
                  </a:lnTo>
                  <a:lnTo>
                    <a:pt x="1177" y="245"/>
                  </a:lnTo>
                  <a:lnTo>
                    <a:pt x="1179" y="245"/>
                  </a:lnTo>
                  <a:lnTo>
                    <a:pt x="1181" y="243"/>
                  </a:lnTo>
                  <a:lnTo>
                    <a:pt x="1181" y="241"/>
                  </a:lnTo>
                  <a:lnTo>
                    <a:pt x="1182" y="240"/>
                  </a:lnTo>
                  <a:lnTo>
                    <a:pt x="1184" y="240"/>
                  </a:lnTo>
                  <a:lnTo>
                    <a:pt x="1184" y="238"/>
                  </a:lnTo>
                  <a:lnTo>
                    <a:pt x="1186" y="238"/>
                  </a:lnTo>
                  <a:lnTo>
                    <a:pt x="1187" y="238"/>
                  </a:lnTo>
                  <a:lnTo>
                    <a:pt x="1187" y="240"/>
                  </a:lnTo>
                  <a:lnTo>
                    <a:pt x="1189" y="240"/>
                  </a:lnTo>
                  <a:lnTo>
                    <a:pt x="1191" y="240"/>
                  </a:lnTo>
                  <a:lnTo>
                    <a:pt x="1192" y="240"/>
                  </a:lnTo>
                  <a:lnTo>
                    <a:pt x="1192" y="241"/>
                  </a:lnTo>
                  <a:lnTo>
                    <a:pt x="1192" y="243"/>
                  </a:lnTo>
                  <a:lnTo>
                    <a:pt x="1194" y="243"/>
                  </a:lnTo>
                  <a:lnTo>
                    <a:pt x="1194" y="245"/>
                  </a:lnTo>
                  <a:lnTo>
                    <a:pt x="1195" y="245"/>
                  </a:lnTo>
                  <a:lnTo>
                    <a:pt x="1197" y="245"/>
                  </a:lnTo>
                  <a:lnTo>
                    <a:pt x="1199" y="245"/>
                  </a:lnTo>
                  <a:lnTo>
                    <a:pt x="1200" y="245"/>
                  </a:lnTo>
                  <a:lnTo>
                    <a:pt x="1200" y="246"/>
                  </a:lnTo>
                  <a:lnTo>
                    <a:pt x="1202" y="246"/>
                  </a:lnTo>
                  <a:lnTo>
                    <a:pt x="1204" y="246"/>
                  </a:lnTo>
                  <a:lnTo>
                    <a:pt x="1204" y="248"/>
                  </a:lnTo>
                  <a:lnTo>
                    <a:pt x="1205" y="248"/>
                  </a:lnTo>
                  <a:lnTo>
                    <a:pt x="1205" y="250"/>
                  </a:lnTo>
                  <a:lnTo>
                    <a:pt x="1207" y="250"/>
                  </a:lnTo>
                  <a:lnTo>
                    <a:pt x="1207" y="251"/>
                  </a:lnTo>
                  <a:lnTo>
                    <a:pt x="1209" y="251"/>
                  </a:lnTo>
                  <a:lnTo>
                    <a:pt x="1209" y="253"/>
                  </a:lnTo>
                  <a:lnTo>
                    <a:pt x="1210" y="253"/>
                  </a:lnTo>
                  <a:lnTo>
                    <a:pt x="1210" y="254"/>
                  </a:lnTo>
                  <a:lnTo>
                    <a:pt x="1212" y="254"/>
                  </a:lnTo>
                  <a:lnTo>
                    <a:pt x="1214" y="254"/>
                  </a:lnTo>
                  <a:lnTo>
                    <a:pt x="1215" y="254"/>
                  </a:lnTo>
                  <a:lnTo>
                    <a:pt x="1217" y="254"/>
                  </a:lnTo>
                  <a:lnTo>
                    <a:pt x="1219" y="254"/>
                  </a:lnTo>
                  <a:lnTo>
                    <a:pt x="1219" y="253"/>
                  </a:lnTo>
                  <a:lnTo>
                    <a:pt x="1220" y="253"/>
                  </a:lnTo>
                  <a:lnTo>
                    <a:pt x="1222" y="253"/>
                  </a:lnTo>
                  <a:lnTo>
                    <a:pt x="1222" y="254"/>
                  </a:lnTo>
                  <a:lnTo>
                    <a:pt x="1224" y="254"/>
                  </a:lnTo>
                  <a:lnTo>
                    <a:pt x="1225" y="254"/>
                  </a:lnTo>
                  <a:lnTo>
                    <a:pt x="1227" y="254"/>
                  </a:lnTo>
                  <a:lnTo>
                    <a:pt x="1228" y="254"/>
                  </a:lnTo>
                  <a:lnTo>
                    <a:pt x="1228" y="253"/>
                  </a:lnTo>
                  <a:lnTo>
                    <a:pt x="1230" y="253"/>
                  </a:lnTo>
                  <a:lnTo>
                    <a:pt x="1230" y="251"/>
                  </a:lnTo>
                  <a:lnTo>
                    <a:pt x="1232" y="251"/>
                  </a:lnTo>
                  <a:lnTo>
                    <a:pt x="1233" y="251"/>
                  </a:lnTo>
                  <a:lnTo>
                    <a:pt x="1233" y="250"/>
                  </a:lnTo>
                  <a:lnTo>
                    <a:pt x="1235" y="250"/>
                  </a:lnTo>
                  <a:lnTo>
                    <a:pt x="1237" y="250"/>
                  </a:lnTo>
                  <a:lnTo>
                    <a:pt x="1238" y="250"/>
                  </a:lnTo>
                  <a:lnTo>
                    <a:pt x="1238" y="248"/>
                  </a:lnTo>
                  <a:lnTo>
                    <a:pt x="1240" y="248"/>
                  </a:lnTo>
                  <a:lnTo>
                    <a:pt x="1240" y="246"/>
                  </a:lnTo>
                  <a:lnTo>
                    <a:pt x="1240" y="245"/>
                  </a:lnTo>
                  <a:lnTo>
                    <a:pt x="1240" y="243"/>
                  </a:lnTo>
                  <a:lnTo>
                    <a:pt x="1242" y="245"/>
                  </a:lnTo>
                  <a:lnTo>
                    <a:pt x="1243" y="245"/>
                  </a:lnTo>
                  <a:lnTo>
                    <a:pt x="1245" y="246"/>
                  </a:lnTo>
                  <a:lnTo>
                    <a:pt x="1247" y="248"/>
                  </a:lnTo>
                  <a:lnTo>
                    <a:pt x="1250" y="250"/>
                  </a:lnTo>
                  <a:lnTo>
                    <a:pt x="1250" y="251"/>
                  </a:lnTo>
                  <a:lnTo>
                    <a:pt x="1252" y="251"/>
                  </a:lnTo>
                  <a:lnTo>
                    <a:pt x="1253" y="251"/>
                  </a:lnTo>
                  <a:lnTo>
                    <a:pt x="1255" y="251"/>
                  </a:lnTo>
                  <a:lnTo>
                    <a:pt x="1257" y="251"/>
                  </a:lnTo>
                  <a:lnTo>
                    <a:pt x="1257" y="253"/>
                  </a:lnTo>
                  <a:lnTo>
                    <a:pt x="1255" y="253"/>
                  </a:lnTo>
                  <a:lnTo>
                    <a:pt x="1255" y="254"/>
                  </a:lnTo>
                  <a:lnTo>
                    <a:pt x="1255" y="256"/>
                  </a:lnTo>
                  <a:lnTo>
                    <a:pt x="1255" y="258"/>
                  </a:lnTo>
                  <a:lnTo>
                    <a:pt x="1257" y="258"/>
                  </a:lnTo>
                  <a:lnTo>
                    <a:pt x="1258" y="258"/>
                  </a:lnTo>
                  <a:lnTo>
                    <a:pt x="1258" y="259"/>
                  </a:lnTo>
                  <a:lnTo>
                    <a:pt x="1257" y="261"/>
                  </a:lnTo>
                  <a:lnTo>
                    <a:pt x="1255" y="261"/>
                  </a:lnTo>
                  <a:lnTo>
                    <a:pt x="1253" y="263"/>
                  </a:lnTo>
                  <a:lnTo>
                    <a:pt x="1253" y="264"/>
                  </a:lnTo>
                  <a:lnTo>
                    <a:pt x="1255" y="264"/>
                  </a:lnTo>
                  <a:lnTo>
                    <a:pt x="1257" y="264"/>
                  </a:lnTo>
                  <a:lnTo>
                    <a:pt x="1258" y="264"/>
                  </a:lnTo>
                  <a:lnTo>
                    <a:pt x="1258" y="263"/>
                  </a:lnTo>
                  <a:lnTo>
                    <a:pt x="1260" y="263"/>
                  </a:lnTo>
                  <a:lnTo>
                    <a:pt x="1261" y="263"/>
                  </a:lnTo>
                  <a:lnTo>
                    <a:pt x="1261" y="264"/>
                  </a:lnTo>
                  <a:lnTo>
                    <a:pt x="1261" y="266"/>
                  </a:lnTo>
                  <a:lnTo>
                    <a:pt x="1260" y="266"/>
                  </a:lnTo>
                  <a:lnTo>
                    <a:pt x="1260" y="268"/>
                  </a:lnTo>
                  <a:lnTo>
                    <a:pt x="1260" y="266"/>
                  </a:lnTo>
                  <a:lnTo>
                    <a:pt x="1258" y="266"/>
                  </a:lnTo>
                  <a:lnTo>
                    <a:pt x="1258" y="268"/>
                  </a:lnTo>
                  <a:lnTo>
                    <a:pt x="1260" y="268"/>
                  </a:lnTo>
                  <a:lnTo>
                    <a:pt x="1261" y="268"/>
                  </a:lnTo>
                  <a:lnTo>
                    <a:pt x="1261" y="269"/>
                  </a:lnTo>
                  <a:lnTo>
                    <a:pt x="1261" y="268"/>
                  </a:lnTo>
                  <a:lnTo>
                    <a:pt x="1263" y="268"/>
                  </a:lnTo>
                  <a:lnTo>
                    <a:pt x="1265" y="268"/>
                  </a:lnTo>
                  <a:lnTo>
                    <a:pt x="1266" y="268"/>
                  </a:lnTo>
                  <a:lnTo>
                    <a:pt x="1266" y="266"/>
                  </a:lnTo>
                  <a:lnTo>
                    <a:pt x="1266" y="268"/>
                  </a:lnTo>
                  <a:lnTo>
                    <a:pt x="1268" y="266"/>
                  </a:lnTo>
                  <a:lnTo>
                    <a:pt x="1268" y="268"/>
                  </a:lnTo>
                  <a:lnTo>
                    <a:pt x="1268" y="266"/>
                  </a:lnTo>
                  <a:lnTo>
                    <a:pt x="1270" y="266"/>
                  </a:lnTo>
                  <a:lnTo>
                    <a:pt x="1271" y="266"/>
                  </a:lnTo>
                  <a:lnTo>
                    <a:pt x="1271" y="264"/>
                  </a:lnTo>
                  <a:lnTo>
                    <a:pt x="1273" y="264"/>
                  </a:lnTo>
                  <a:lnTo>
                    <a:pt x="1273" y="263"/>
                  </a:lnTo>
                  <a:lnTo>
                    <a:pt x="1273" y="261"/>
                  </a:lnTo>
                  <a:lnTo>
                    <a:pt x="1275" y="261"/>
                  </a:lnTo>
                  <a:lnTo>
                    <a:pt x="1275" y="263"/>
                  </a:lnTo>
                  <a:lnTo>
                    <a:pt x="1276" y="263"/>
                  </a:lnTo>
                  <a:lnTo>
                    <a:pt x="1275" y="263"/>
                  </a:lnTo>
                  <a:lnTo>
                    <a:pt x="1275" y="264"/>
                  </a:lnTo>
                  <a:lnTo>
                    <a:pt x="1275" y="266"/>
                  </a:lnTo>
                  <a:lnTo>
                    <a:pt x="1275" y="268"/>
                  </a:lnTo>
                  <a:lnTo>
                    <a:pt x="1276" y="268"/>
                  </a:lnTo>
                  <a:lnTo>
                    <a:pt x="1276" y="269"/>
                  </a:lnTo>
                  <a:lnTo>
                    <a:pt x="1278" y="269"/>
                  </a:lnTo>
                  <a:lnTo>
                    <a:pt x="1278" y="271"/>
                  </a:lnTo>
                  <a:lnTo>
                    <a:pt x="1280" y="271"/>
                  </a:lnTo>
                  <a:lnTo>
                    <a:pt x="1281" y="271"/>
                  </a:lnTo>
                  <a:lnTo>
                    <a:pt x="1281" y="269"/>
                  </a:lnTo>
                  <a:lnTo>
                    <a:pt x="1281" y="268"/>
                  </a:lnTo>
                  <a:lnTo>
                    <a:pt x="1283" y="268"/>
                  </a:lnTo>
                  <a:lnTo>
                    <a:pt x="1285" y="268"/>
                  </a:lnTo>
                  <a:lnTo>
                    <a:pt x="1285" y="269"/>
                  </a:lnTo>
                  <a:lnTo>
                    <a:pt x="1285" y="271"/>
                  </a:lnTo>
                  <a:lnTo>
                    <a:pt x="1286" y="273"/>
                  </a:lnTo>
                  <a:lnTo>
                    <a:pt x="1286" y="274"/>
                  </a:lnTo>
                  <a:lnTo>
                    <a:pt x="1285" y="276"/>
                  </a:lnTo>
                  <a:lnTo>
                    <a:pt x="1285" y="278"/>
                  </a:lnTo>
                  <a:lnTo>
                    <a:pt x="1285" y="279"/>
                  </a:lnTo>
                  <a:lnTo>
                    <a:pt x="1286" y="279"/>
                  </a:lnTo>
                  <a:lnTo>
                    <a:pt x="1288" y="278"/>
                  </a:lnTo>
                  <a:lnTo>
                    <a:pt x="1290" y="278"/>
                  </a:lnTo>
                  <a:lnTo>
                    <a:pt x="1291" y="279"/>
                  </a:lnTo>
                  <a:lnTo>
                    <a:pt x="1291" y="281"/>
                  </a:lnTo>
                  <a:lnTo>
                    <a:pt x="1291" y="283"/>
                  </a:lnTo>
                  <a:lnTo>
                    <a:pt x="1291" y="284"/>
                  </a:lnTo>
                  <a:lnTo>
                    <a:pt x="1293" y="284"/>
                  </a:lnTo>
                  <a:lnTo>
                    <a:pt x="1294" y="284"/>
                  </a:lnTo>
                  <a:lnTo>
                    <a:pt x="1294" y="283"/>
                  </a:lnTo>
                  <a:lnTo>
                    <a:pt x="1294" y="281"/>
                  </a:lnTo>
                  <a:lnTo>
                    <a:pt x="1296" y="281"/>
                  </a:lnTo>
                  <a:lnTo>
                    <a:pt x="1298" y="281"/>
                  </a:lnTo>
                  <a:lnTo>
                    <a:pt x="1299" y="283"/>
                  </a:lnTo>
                  <a:lnTo>
                    <a:pt x="1301" y="283"/>
                  </a:lnTo>
                  <a:lnTo>
                    <a:pt x="1303" y="283"/>
                  </a:lnTo>
                  <a:lnTo>
                    <a:pt x="1304" y="283"/>
                  </a:lnTo>
                  <a:lnTo>
                    <a:pt x="1306" y="284"/>
                  </a:lnTo>
                  <a:lnTo>
                    <a:pt x="1306" y="286"/>
                  </a:lnTo>
                  <a:lnTo>
                    <a:pt x="1306" y="287"/>
                  </a:lnTo>
                  <a:lnTo>
                    <a:pt x="1306" y="289"/>
                  </a:lnTo>
                  <a:lnTo>
                    <a:pt x="1304" y="291"/>
                  </a:lnTo>
                  <a:lnTo>
                    <a:pt x="1304" y="292"/>
                  </a:lnTo>
                  <a:lnTo>
                    <a:pt x="1304" y="294"/>
                  </a:lnTo>
                  <a:lnTo>
                    <a:pt x="1306" y="292"/>
                  </a:lnTo>
                  <a:lnTo>
                    <a:pt x="1308" y="292"/>
                  </a:lnTo>
                  <a:lnTo>
                    <a:pt x="1309" y="291"/>
                  </a:lnTo>
                  <a:lnTo>
                    <a:pt x="1311" y="291"/>
                  </a:lnTo>
                  <a:lnTo>
                    <a:pt x="1311" y="292"/>
                  </a:lnTo>
                  <a:lnTo>
                    <a:pt x="1309" y="294"/>
                  </a:lnTo>
                  <a:lnTo>
                    <a:pt x="1306" y="294"/>
                  </a:lnTo>
                  <a:lnTo>
                    <a:pt x="1304" y="296"/>
                  </a:lnTo>
                  <a:lnTo>
                    <a:pt x="1306" y="296"/>
                  </a:lnTo>
                  <a:lnTo>
                    <a:pt x="1306" y="297"/>
                  </a:lnTo>
                  <a:lnTo>
                    <a:pt x="1308" y="297"/>
                  </a:lnTo>
                  <a:lnTo>
                    <a:pt x="1309" y="299"/>
                  </a:lnTo>
                  <a:lnTo>
                    <a:pt x="1311" y="299"/>
                  </a:lnTo>
                  <a:lnTo>
                    <a:pt x="1313" y="299"/>
                  </a:lnTo>
                  <a:lnTo>
                    <a:pt x="1313" y="301"/>
                  </a:lnTo>
                  <a:lnTo>
                    <a:pt x="1311" y="301"/>
                  </a:lnTo>
                  <a:lnTo>
                    <a:pt x="1311" y="302"/>
                  </a:lnTo>
                  <a:lnTo>
                    <a:pt x="1311" y="304"/>
                  </a:lnTo>
                  <a:lnTo>
                    <a:pt x="1311" y="306"/>
                  </a:lnTo>
                  <a:lnTo>
                    <a:pt x="1313" y="306"/>
                  </a:lnTo>
                  <a:lnTo>
                    <a:pt x="1314" y="306"/>
                  </a:lnTo>
                  <a:lnTo>
                    <a:pt x="1316" y="307"/>
                  </a:lnTo>
                  <a:lnTo>
                    <a:pt x="1318" y="307"/>
                  </a:lnTo>
                  <a:lnTo>
                    <a:pt x="1319" y="307"/>
                  </a:lnTo>
                  <a:lnTo>
                    <a:pt x="1321" y="307"/>
                  </a:lnTo>
                  <a:lnTo>
                    <a:pt x="1322" y="307"/>
                  </a:lnTo>
                  <a:lnTo>
                    <a:pt x="1322" y="309"/>
                  </a:lnTo>
                  <a:lnTo>
                    <a:pt x="1322" y="311"/>
                  </a:lnTo>
                  <a:lnTo>
                    <a:pt x="1324" y="311"/>
                  </a:lnTo>
                  <a:lnTo>
                    <a:pt x="1326" y="311"/>
                  </a:lnTo>
                  <a:lnTo>
                    <a:pt x="1327" y="312"/>
                  </a:lnTo>
                  <a:lnTo>
                    <a:pt x="1329" y="312"/>
                  </a:lnTo>
                  <a:lnTo>
                    <a:pt x="1331" y="312"/>
                  </a:lnTo>
                  <a:lnTo>
                    <a:pt x="1332" y="312"/>
                  </a:lnTo>
                  <a:lnTo>
                    <a:pt x="1334" y="312"/>
                  </a:lnTo>
                  <a:lnTo>
                    <a:pt x="1336" y="314"/>
                  </a:lnTo>
                  <a:lnTo>
                    <a:pt x="1336" y="316"/>
                  </a:lnTo>
                  <a:lnTo>
                    <a:pt x="1334" y="316"/>
                  </a:lnTo>
                  <a:lnTo>
                    <a:pt x="1334" y="317"/>
                  </a:lnTo>
                  <a:lnTo>
                    <a:pt x="1334" y="319"/>
                  </a:lnTo>
                  <a:lnTo>
                    <a:pt x="1336" y="319"/>
                  </a:lnTo>
                  <a:lnTo>
                    <a:pt x="1337" y="319"/>
                  </a:lnTo>
                  <a:lnTo>
                    <a:pt x="1339" y="317"/>
                  </a:lnTo>
                  <a:lnTo>
                    <a:pt x="1339" y="319"/>
                  </a:lnTo>
                  <a:lnTo>
                    <a:pt x="1339" y="320"/>
                  </a:lnTo>
                  <a:lnTo>
                    <a:pt x="1337" y="320"/>
                  </a:lnTo>
                  <a:lnTo>
                    <a:pt x="1336" y="320"/>
                  </a:lnTo>
                  <a:lnTo>
                    <a:pt x="1334" y="320"/>
                  </a:lnTo>
                  <a:lnTo>
                    <a:pt x="1334" y="322"/>
                  </a:lnTo>
                  <a:lnTo>
                    <a:pt x="1332" y="322"/>
                  </a:lnTo>
                  <a:lnTo>
                    <a:pt x="1332" y="324"/>
                  </a:lnTo>
                  <a:lnTo>
                    <a:pt x="1334" y="325"/>
                  </a:lnTo>
                  <a:lnTo>
                    <a:pt x="1334" y="327"/>
                  </a:lnTo>
                  <a:lnTo>
                    <a:pt x="1336" y="329"/>
                  </a:lnTo>
                  <a:lnTo>
                    <a:pt x="1336" y="327"/>
                  </a:lnTo>
                  <a:lnTo>
                    <a:pt x="1337" y="327"/>
                  </a:lnTo>
                  <a:lnTo>
                    <a:pt x="1339" y="327"/>
                  </a:lnTo>
                  <a:lnTo>
                    <a:pt x="1339" y="329"/>
                  </a:lnTo>
                  <a:lnTo>
                    <a:pt x="1339" y="330"/>
                  </a:lnTo>
                  <a:lnTo>
                    <a:pt x="1341" y="330"/>
                  </a:lnTo>
                  <a:lnTo>
                    <a:pt x="1341" y="332"/>
                  </a:lnTo>
                  <a:lnTo>
                    <a:pt x="1342" y="332"/>
                  </a:lnTo>
                  <a:lnTo>
                    <a:pt x="1344" y="330"/>
                  </a:lnTo>
                  <a:lnTo>
                    <a:pt x="1346" y="332"/>
                  </a:lnTo>
                  <a:lnTo>
                    <a:pt x="1346" y="334"/>
                  </a:lnTo>
                  <a:lnTo>
                    <a:pt x="1346" y="335"/>
                  </a:lnTo>
                  <a:lnTo>
                    <a:pt x="1344" y="335"/>
                  </a:lnTo>
                  <a:lnTo>
                    <a:pt x="1344" y="337"/>
                  </a:lnTo>
                  <a:lnTo>
                    <a:pt x="1342" y="337"/>
                  </a:lnTo>
                  <a:lnTo>
                    <a:pt x="1342" y="339"/>
                  </a:lnTo>
                  <a:lnTo>
                    <a:pt x="1344" y="339"/>
                  </a:lnTo>
                  <a:lnTo>
                    <a:pt x="1346" y="339"/>
                  </a:lnTo>
                  <a:lnTo>
                    <a:pt x="1347" y="340"/>
                  </a:lnTo>
                  <a:lnTo>
                    <a:pt x="1349" y="340"/>
                  </a:lnTo>
                  <a:lnTo>
                    <a:pt x="1349" y="339"/>
                  </a:lnTo>
                  <a:lnTo>
                    <a:pt x="1351" y="339"/>
                  </a:lnTo>
                  <a:lnTo>
                    <a:pt x="1352" y="339"/>
                  </a:lnTo>
                  <a:lnTo>
                    <a:pt x="1352" y="340"/>
                  </a:lnTo>
                  <a:lnTo>
                    <a:pt x="1351" y="340"/>
                  </a:lnTo>
                  <a:lnTo>
                    <a:pt x="1351" y="342"/>
                  </a:lnTo>
                  <a:lnTo>
                    <a:pt x="1349" y="342"/>
                  </a:lnTo>
                  <a:lnTo>
                    <a:pt x="1349" y="344"/>
                  </a:lnTo>
                  <a:lnTo>
                    <a:pt x="1351" y="345"/>
                  </a:lnTo>
                  <a:lnTo>
                    <a:pt x="1351" y="347"/>
                  </a:lnTo>
                  <a:lnTo>
                    <a:pt x="1352" y="347"/>
                  </a:lnTo>
                  <a:lnTo>
                    <a:pt x="1352" y="349"/>
                  </a:lnTo>
                  <a:lnTo>
                    <a:pt x="1354" y="349"/>
                  </a:lnTo>
                  <a:lnTo>
                    <a:pt x="1354" y="347"/>
                  </a:lnTo>
                  <a:lnTo>
                    <a:pt x="1354" y="345"/>
                  </a:lnTo>
                  <a:lnTo>
                    <a:pt x="1352" y="344"/>
                  </a:lnTo>
                  <a:lnTo>
                    <a:pt x="1354" y="344"/>
                  </a:lnTo>
                  <a:lnTo>
                    <a:pt x="1355" y="344"/>
                  </a:lnTo>
                  <a:lnTo>
                    <a:pt x="1357" y="344"/>
                  </a:lnTo>
                  <a:lnTo>
                    <a:pt x="1359" y="344"/>
                  </a:lnTo>
                  <a:lnTo>
                    <a:pt x="1359" y="342"/>
                  </a:lnTo>
                  <a:lnTo>
                    <a:pt x="1360" y="342"/>
                  </a:lnTo>
                  <a:lnTo>
                    <a:pt x="1362" y="342"/>
                  </a:lnTo>
                  <a:lnTo>
                    <a:pt x="1364" y="342"/>
                  </a:lnTo>
                  <a:lnTo>
                    <a:pt x="1365" y="342"/>
                  </a:lnTo>
                  <a:lnTo>
                    <a:pt x="1365" y="344"/>
                  </a:lnTo>
                  <a:lnTo>
                    <a:pt x="1367" y="344"/>
                  </a:lnTo>
                  <a:lnTo>
                    <a:pt x="1369" y="345"/>
                  </a:lnTo>
                  <a:lnTo>
                    <a:pt x="1370" y="345"/>
                  </a:lnTo>
                  <a:lnTo>
                    <a:pt x="1370" y="344"/>
                  </a:lnTo>
                  <a:lnTo>
                    <a:pt x="1370" y="342"/>
                  </a:lnTo>
                  <a:lnTo>
                    <a:pt x="1369" y="342"/>
                  </a:lnTo>
                  <a:lnTo>
                    <a:pt x="1369" y="340"/>
                  </a:lnTo>
                  <a:lnTo>
                    <a:pt x="1370" y="340"/>
                  </a:lnTo>
                  <a:lnTo>
                    <a:pt x="1372" y="340"/>
                  </a:lnTo>
                  <a:lnTo>
                    <a:pt x="1374" y="340"/>
                  </a:lnTo>
                  <a:lnTo>
                    <a:pt x="1375" y="340"/>
                  </a:lnTo>
                  <a:lnTo>
                    <a:pt x="1375" y="342"/>
                  </a:lnTo>
                  <a:lnTo>
                    <a:pt x="1375" y="344"/>
                  </a:lnTo>
                  <a:lnTo>
                    <a:pt x="1377" y="344"/>
                  </a:lnTo>
                  <a:lnTo>
                    <a:pt x="1379" y="344"/>
                  </a:lnTo>
                  <a:lnTo>
                    <a:pt x="1379" y="345"/>
                  </a:lnTo>
                  <a:lnTo>
                    <a:pt x="1379" y="347"/>
                  </a:lnTo>
                  <a:lnTo>
                    <a:pt x="1379" y="349"/>
                  </a:lnTo>
                  <a:lnTo>
                    <a:pt x="1380" y="349"/>
                  </a:lnTo>
                  <a:lnTo>
                    <a:pt x="1380" y="347"/>
                  </a:lnTo>
                  <a:lnTo>
                    <a:pt x="1382" y="347"/>
                  </a:lnTo>
                  <a:lnTo>
                    <a:pt x="1382" y="349"/>
                  </a:lnTo>
                  <a:lnTo>
                    <a:pt x="1382" y="350"/>
                  </a:lnTo>
                  <a:lnTo>
                    <a:pt x="1380" y="352"/>
                  </a:lnTo>
                  <a:lnTo>
                    <a:pt x="1379" y="352"/>
                  </a:lnTo>
                  <a:lnTo>
                    <a:pt x="1377" y="352"/>
                  </a:lnTo>
                  <a:lnTo>
                    <a:pt x="1377" y="353"/>
                  </a:lnTo>
                  <a:lnTo>
                    <a:pt x="1379" y="353"/>
                  </a:lnTo>
                  <a:lnTo>
                    <a:pt x="1380" y="353"/>
                  </a:lnTo>
                  <a:lnTo>
                    <a:pt x="1382" y="353"/>
                  </a:lnTo>
                  <a:lnTo>
                    <a:pt x="1384" y="353"/>
                  </a:lnTo>
                  <a:lnTo>
                    <a:pt x="1384" y="355"/>
                  </a:lnTo>
                  <a:lnTo>
                    <a:pt x="1385" y="357"/>
                  </a:lnTo>
                  <a:lnTo>
                    <a:pt x="1387" y="357"/>
                  </a:lnTo>
                  <a:lnTo>
                    <a:pt x="1387" y="358"/>
                  </a:lnTo>
                  <a:lnTo>
                    <a:pt x="1387" y="360"/>
                  </a:lnTo>
                  <a:lnTo>
                    <a:pt x="1388" y="360"/>
                  </a:lnTo>
                  <a:lnTo>
                    <a:pt x="1390" y="360"/>
                  </a:lnTo>
                  <a:lnTo>
                    <a:pt x="1392" y="360"/>
                  </a:lnTo>
                  <a:lnTo>
                    <a:pt x="1393" y="360"/>
                  </a:lnTo>
                  <a:lnTo>
                    <a:pt x="1392" y="360"/>
                  </a:lnTo>
                  <a:lnTo>
                    <a:pt x="1392" y="362"/>
                  </a:lnTo>
                  <a:lnTo>
                    <a:pt x="1390" y="362"/>
                  </a:lnTo>
                  <a:lnTo>
                    <a:pt x="1388" y="363"/>
                  </a:lnTo>
                  <a:lnTo>
                    <a:pt x="1388" y="365"/>
                  </a:lnTo>
                  <a:lnTo>
                    <a:pt x="1388" y="367"/>
                  </a:lnTo>
                  <a:lnTo>
                    <a:pt x="1388" y="368"/>
                  </a:lnTo>
                  <a:lnTo>
                    <a:pt x="1390" y="368"/>
                  </a:lnTo>
                  <a:lnTo>
                    <a:pt x="1392" y="367"/>
                  </a:lnTo>
                  <a:lnTo>
                    <a:pt x="1393" y="367"/>
                  </a:lnTo>
                  <a:lnTo>
                    <a:pt x="1393" y="368"/>
                  </a:lnTo>
                  <a:lnTo>
                    <a:pt x="1395" y="368"/>
                  </a:lnTo>
                  <a:lnTo>
                    <a:pt x="1395" y="370"/>
                  </a:lnTo>
                  <a:lnTo>
                    <a:pt x="1393" y="372"/>
                  </a:lnTo>
                  <a:lnTo>
                    <a:pt x="1393" y="373"/>
                  </a:lnTo>
                  <a:lnTo>
                    <a:pt x="1395" y="373"/>
                  </a:lnTo>
                  <a:lnTo>
                    <a:pt x="1395" y="375"/>
                  </a:lnTo>
                  <a:lnTo>
                    <a:pt x="1393" y="375"/>
                  </a:lnTo>
                  <a:lnTo>
                    <a:pt x="1393" y="377"/>
                  </a:lnTo>
                  <a:lnTo>
                    <a:pt x="1392" y="377"/>
                  </a:lnTo>
                  <a:lnTo>
                    <a:pt x="1392" y="378"/>
                  </a:lnTo>
                  <a:lnTo>
                    <a:pt x="1390" y="380"/>
                  </a:lnTo>
                  <a:lnTo>
                    <a:pt x="1390" y="382"/>
                  </a:lnTo>
                  <a:lnTo>
                    <a:pt x="1388" y="382"/>
                  </a:lnTo>
                  <a:lnTo>
                    <a:pt x="1388" y="383"/>
                  </a:lnTo>
                  <a:lnTo>
                    <a:pt x="1390" y="383"/>
                  </a:lnTo>
                  <a:lnTo>
                    <a:pt x="1392" y="383"/>
                  </a:lnTo>
                  <a:lnTo>
                    <a:pt x="1393" y="383"/>
                  </a:lnTo>
                  <a:lnTo>
                    <a:pt x="1395" y="383"/>
                  </a:lnTo>
                  <a:lnTo>
                    <a:pt x="1395" y="385"/>
                  </a:lnTo>
                  <a:lnTo>
                    <a:pt x="1395" y="386"/>
                  </a:lnTo>
                  <a:lnTo>
                    <a:pt x="1393" y="386"/>
                  </a:lnTo>
                  <a:lnTo>
                    <a:pt x="1392" y="386"/>
                  </a:lnTo>
                  <a:lnTo>
                    <a:pt x="1392" y="388"/>
                  </a:lnTo>
                  <a:lnTo>
                    <a:pt x="1393" y="388"/>
                  </a:lnTo>
                  <a:lnTo>
                    <a:pt x="1393" y="390"/>
                  </a:lnTo>
                  <a:lnTo>
                    <a:pt x="1393" y="391"/>
                  </a:lnTo>
                  <a:lnTo>
                    <a:pt x="1395" y="391"/>
                  </a:lnTo>
                  <a:lnTo>
                    <a:pt x="1397" y="393"/>
                  </a:lnTo>
                  <a:lnTo>
                    <a:pt x="1398" y="393"/>
                  </a:lnTo>
                  <a:lnTo>
                    <a:pt x="1400" y="393"/>
                  </a:lnTo>
                  <a:lnTo>
                    <a:pt x="1400" y="391"/>
                  </a:lnTo>
                  <a:lnTo>
                    <a:pt x="1402" y="391"/>
                  </a:lnTo>
                  <a:lnTo>
                    <a:pt x="1402" y="390"/>
                  </a:lnTo>
                  <a:lnTo>
                    <a:pt x="1403" y="391"/>
                  </a:lnTo>
                  <a:lnTo>
                    <a:pt x="1403" y="393"/>
                  </a:lnTo>
                  <a:lnTo>
                    <a:pt x="1403" y="395"/>
                  </a:lnTo>
                  <a:lnTo>
                    <a:pt x="1403" y="396"/>
                  </a:lnTo>
                  <a:lnTo>
                    <a:pt x="1402" y="396"/>
                  </a:lnTo>
                  <a:lnTo>
                    <a:pt x="1400" y="395"/>
                  </a:lnTo>
                  <a:lnTo>
                    <a:pt x="1398" y="395"/>
                  </a:lnTo>
                  <a:lnTo>
                    <a:pt x="1397" y="395"/>
                  </a:lnTo>
                  <a:lnTo>
                    <a:pt x="1397" y="396"/>
                  </a:lnTo>
                  <a:lnTo>
                    <a:pt x="1398" y="398"/>
                  </a:lnTo>
                  <a:lnTo>
                    <a:pt x="1400" y="398"/>
                  </a:lnTo>
                  <a:lnTo>
                    <a:pt x="1402" y="400"/>
                  </a:lnTo>
                  <a:lnTo>
                    <a:pt x="1402" y="401"/>
                  </a:lnTo>
                  <a:lnTo>
                    <a:pt x="1402" y="403"/>
                  </a:lnTo>
                  <a:lnTo>
                    <a:pt x="1403" y="403"/>
                  </a:lnTo>
                  <a:lnTo>
                    <a:pt x="1403" y="405"/>
                  </a:lnTo>
                  <a:lnTo>
                    <a:pt x="1405" y="405"/>
                  </a:lnTo>
                  <a:lnTo>
                    <a:pt x="1407" y="403"/>
                  </a:lnTo>
                  <a:lnTo>
                    <a:pt x="1407" y="401"/>
                  </a:lnTo>
                  <a:lnTo>
                    <a:pt x="1408" y="401"/>
                  </a:lnTo>
                  <a:lnTo>
                    <a:pt x="1408" y="403"/>
                  </a:lnTo>
                  <a:lnTo>
                    <a:pt x="1408" y="405"/>
                  </a:lnTo>
                  <a:lnTo>
                    <a:pt x="1408" y="406"/>
                  </a:lnTo>
                  <a:lnTo>
                    <a:pt x="1410" y="406"/>
                  </a:lnTo>
                  <a:lnTo>
                    <a:pt x="1412" y="406"/>
                  </a:lnTo>
                  <a:lnTo>
                    <a:pt x="1413" y="405"/>
                  </a:lnTo>
                  <a:lnTo>
                    <a:pt x="1413" y="406"/>
                  </a:lnTo>
                  <a:lnTo>
                    <a:pt x="1413" y="408"/>
                  </a:lnTo>
                  <a:lnTo>
                    <a:pt x="1413" y="410"/>
                  </a:lnTo>
                  <a:lnTo>
                    <a:pt x="1413" y="411"/>
                  </a:lnTo>
                  <a:lnTo>
                    <a:pt x="1412" y="413"/>
                  </a:lnTo>
                  <a:lnTo>
                    <a:pt x="1410" y="413"/>
                  </a:lnTo>
                  <a:lnTo>
                    <a:pt x="1408" y="413"/>
                  </a:lnTo>
                  <a:lnTo>
                    <a:pt x="1408" y="415"/>
                  </a:lnTo>
                  <a:lnTo>
                    <a:pt x="1410" y="415"/>
                  </a:lnTo>
                  <a:lnTo>
                    <a:pt x="1410" y="416"/>
                  </a:lnTo>
                  <a:lnTo>
                    <a:pt x="1412" y="416"/>
                  </a:lnTo>
                  <a:lnTo>
                    <a:pt x="1412" y="418"/>
                  </a:lnTo>
                  <a:lnTo>
                    <a:pt x="1412" y="419"/>
                  </a:lnTo>
                  <a:lnTo>
                    <a:pt x="1412" y="421"/>
                  </a:lnTo>
                  <a:lnTo>
                    <a:pt x="1413" y="421"/>
                  </a:lnTo>
                  <a:lnTo>
                    <a:pt x="1415" y="423"/>
                  </a:lnTo>
                  <a:lnTo>
                    <a:pt x="1415" y="424"/>
                  </a:lnTo>
                  <a:lnTo>
                    <a:pt x="1415" y="426"/>
                  </a:lnTo>
                  <a:lnTo>
                    <a:pt x="1417" y="428"/>
                  </a:lnTo>
                  <a:lnTo>
                    <a:pt x="1417" y="429"/>
                  </a:lnTo>
                  <a:lnTo>
                    <a:pt x="1417" y="431"/>
                  </a:lnTo>
                  <a:lnTo>
                    <a:pt x="1415" y="431"/>
                  </a:lnTo>
                  <a:lnTo>
                    <a:pt x="1415" y="433"/>
                  </a:lnTo>
                  <a:lnTo>
                    <a:pt x="1413" y="434"/>
                  </a:lnTo>
                  <a:lnTo>
                    <a:pt x="1415" y="434"/>
                  </a:lnTo>
                  <a:lnTo>
                    <a:pt x="1415" y="436"/>
                  </a:lnTo>
                  <a:lnTo>
                    <a:pt x="1417" y="436"/>
                  </a:lnTo>
                  <a:lnTo>
                    <a:pt x="1417" y="438"/>
                  </a:lnTo>
                  <a:lnTo>
                    <a:pt x="1418" y="438"/>
                  </a:lnTo>
                  <a:lnTo>
                    <a:pt x="1418" y="436"/>
                  </a:lnTo>
                  <a:lnTo>
                    <a:pt x="1420" y="436"/>
                  </a:lnTo>
                  <a:lnTo>
                    <a:pt x="1421" y="434"/>
                  </a:lnTo>
                  <a:lnTo>
                    <a:pt x="1421" y="433"/>
                  </a:lnTo>
                  <a:lnTo>
                    <a:pt x="1423" y="433"/>
                  </a:lnTo>
                  <a:lnTo>
                    <a:pt x="1423" y="434"/>
                  </a:lnTo>
                  <a:lnTo>
                    <a:pt x="1423" y="436"/>
                  </a:lnTo>
                  <a:lnTo>
                    <a:pt x="1423" y="438"/>
                  </a:lnTo>
                  <a:lnTo>
                    <a:pt x="1425" y="439"/>
                  </a:lnTo>
                  <a:lnTo>
                    <a:pt x="1423" y="439"/>
                  </a:lnTo>
                  <a:lnTo>
                    <a:pt x="1423" y="441"/>
                  </a:lnTo>
                  <a:lnTo>
                    <a:pt x="1423" y="443"/>
                  </a:lnTo>
                  <a:lnTo>
                    <a:pt x="1423" y="444"/>
                  </a:lnTo>
                  <a:lnTo>
                    <a:pt x="1423" y="446"/>
                  </a:lnTo>
                  <a:lnTo>
                    <a:pt x="1425" y="446"/>
                  </a:lnTo>
                  <a:lnTo>
                    <a:pt x="1423" y="447"/>
                  </a:lnTo>
                  <a:lnTo>
                    <a:pt x="1423" y="449"/>
                  </a:lnTo>
                  <a:lnTo>
                    <a:pt x="1423" y="451"/>
                  </a:lnTo>
                  <a:lnTo>
                    <a:pt x="1423" y="452"/>
                  </a:lnTo>
                  <a:lnTo>
                    <a:pt x="1423" y="454"/>
                  </a:lnTo>
                  <a:lnTo>
                    <a:pt x="1423" y="456"/>
                  </a:lnTo>
                  <a:lnTo>
                    <a:pt x="1421" y="454"/>
                  </a:lnTo>
                  <a:lnTo>
                    <a:pt x="1420" y="452"/>
                  </a:lnTo>
                  <a:lnTo>
                    <a:pt x="1420" y="451"/>
                  </a:lnTo>
                  <a:lnTo>
                    <a:pt x="1420" y="449"/>
                  </a:lnTo>
                  <a:lnTo>
                    <a:pt x="1418" y="449"/>
                  </a:lnTo>
                  <a:lnTo>
                    <a:pt x="1418" y="447"/>
                  </a:lnTo>
                  <a:lnTo>
                    <a:pt x="1417" y="447"/>
                  </a:lnTo>
                  <a:lnTo>
                    <a:pt x="1417" y="449"/>
                  </a:lnTo>
                  <a:lnTo>
                    <a:pt x="1415" y="449"/>
                  </a:lnTo>
                  <a:lnTo>
                    <a:pt x="1413" y="451"/>
                  </a:lnTo>
                  <a:lnTo>
                    <a:pt x="1415" y="451"/>
                  </a:lnTo>
                  <a:lnTo>
                    <a:pt x="1415" y="452"/>
                  </a:lnTo>
                  <a:lnTo>
                    <a:pt x="1417" y="452"/>
                  </a:lnTo>
                  <a:lnTo>
                    <a:pt x="1417" y="454"/>
                  </a:lnTo>
                  <a:lnTo>
                    <a:pt x="1418" y="454"/>
                  </a:lnTo>
                  <a:lnTo>
                    <a:pt x="1420" y="454"/>
                  </a:lnTo>
                  <a:lnTo>
                    <a:pt x="1421" y="456"/>
                  </a:lnTo>
                  <a:lnTo>
                    <a:pt x="1421" y="457"/>
                  </a:lnTo>
                  <a:lnTo>
                    <a:pt x="1423" y="457"/>
                  </a:lnTo>
                  <a:lnTo>
                    <a:pt x="1423" y="459"/>
                  </a:lnTo>
                  <a:lnTo>
                    <a:pt x="1425" y="459"/>
                  </a:lnTo>
                  <a:lnTo>
                    <a:pt x="1425" y="461"/>
                  </a:lnTo>
                  <a:lnTo>
                    <a:pt x="1423" y="461"/>
                  </a:lnTo>
                  <a:lnTo>
                    <a:pt x="1423" y="462"/>
                  </a:lnTo>
                  <a:lnTo>
                    <a:pt x="1421" y="462"/>
                  </a:lnTo>
                  <a:lnTo>
                    <a:pt x="1420" y="464"/>
                  </a:lnTo>
                  <a:lnTo>
                    <a:pt x="1418" y="464"/>
                  </a:lnTo>
                  <a:lnTo>
                    <a:pt x="1417" y="462"/>
                  </a:lnTo>
                  <a:lnTo>
                    <a:pt x="1415" y="462"/>
                  </a:lnTo>
                  <a:lnTo>
                    <a:pt x="1413" y="464"/>
                  </a:lnTo>
                  <a:lnTo>
                    <a:pt x="1413" y="466"/>
                  </a:lnTo>
                  <a:lnTo>
                    <a:pt x="1415" y="466"/>
                  </a:lnTo>
                  <a:lnTo>
                    <a:pt x="1415" y="467"/>
                  </a:lnTo>
                  <a:lnTo>
                    <a:pt x="1417" y="467"/>
                  </a:lnTo>
                  <a:lnTo>
                    <a:pt x="1417" y="469"/>
                  </a:lnTo>
                  <a:lnTo>
                    <a:pt x="1418" y="469"/>
                  </a:lnTo>
                  <a:lnTo>
                    <a:pt x="1417" y="471"/>
                  </a:lnTo>
                  <a:lnTo>
                    <a:pt x="1417" y="469"/>
                  </a:lnTo>
                  <a:lnTo>
                    <a:pt x="1415" y="469"/>
                  </a:lnTo>
                  <a:lnTo>
                    <a:pt x="1415" y="471"/>
                  </a:lnTo>
                  <a:lnTo>
                    <a:pt x="1415" y="472"/>
                  </a:lnTo>
                  <a:lnTo>
                    <a:pt x="1415" y="474"/>
                  </a:lnTo>
                  <a:lnTo>
                    <a:pt x="1417" y="476"/>
                  </a:lnTo>
                  <a:lnTo>
                    <a:pt x="1417" y="477"/>
                  </a:lnTo>
                  <a:lnTo>
                    <a:pt x="1417" y="479"/>
                  </a:lnTo>
                  <a:lnTo>
                    <a:pt x="1418" y="480"/>
                  </a:lnTo>
                  <a:lnTo>
                    <a:pt x="1418" y="482"/>
                  </a:lnTo>
                  <a:lnTo>
                    <a:pt x="1418" y="484"/>
                  </a:lnTo>
                  <a:lnTo>
                    <a:pt x="1418" y="485"/>
                  </a:lnTo>
                  <a:lnTo>
                    <a:pt x="1420" y="485"/>
                  </a:lnTo>
                  <a:lnTo>
                    <a:pt x="1421" y="485"/>
                  </a:lnTo>
                  <a:lnTo>
                    <a:pt x="1421" y="487"/>
                  </a:lnTo>
                  <a:lnTo>
                    <a:pt x="1420" y="487"/>
                  </a:lnTo>
                  <a:lnTo>
                    <a:pt x="1420" y="489"/>
                  </a:lnTo>
                  <a:lnTo>
                    <a:pt x="1418" y="489"/>
                  </a:lnTo>
                  <a:lnTo>
                    <a:pt x="1417" y="489"/>
                  </a:lnTo>
                  <a:lnTo>
                    <a:pt x="1415" y="489"/>
                  </a:lnTo>
                  <a:lnTo>
                    <a:pt x="1413" y="487"/>
                  </a:lnTo>
                  <a:lnTo>
                    <a:pt x="1412" y="487"/>
                  </a:lnTo>
                  <a:lnTo>
                    <a:pt x="1410" y="487"/>
                  </a:lnTo>
                  <a:lnTo>
                    <a:pt x="1410" y="489"/>
                  </a:lnTo>
                  <a:lnTo>
                    <a:pt x="1410" y="490"/>
                  </a:lnTo>
                  <a:lnTo>
                    <a:pt x="1410" y="492"/>
                  </a:lnTo>
                  <a:lnTo>
                    <a:pt x="1408" y="492"/>
                  </a:lnTo>
                  <a:lnTo>
                    <a:pt x="1408" y="490"/>
                  </a:lnTo>
                  <a:lnTo>
                    <a:pt x="1410" y="489"/>
                  </a:lnTo>
                  <a:lnTo>
                    <a:pt x="1408" y="489"/>
                  </a:lnTo>
                  <a:lnTo>
                    <a:pt x="1407" y="489"/>
                  </a:lnTo>
                  <a:lnTo>
                    <a:pt x="1407" y="490"/>
                  </a:lnTo>
                  <a:lnTo>
                    <a:pt x="1407" y="492"/>
                  </a:lnTo>
                  <a:lnTo>
                    <a:pt x="1407" y="494"/>
                  </a:lnTo>
                  <a:lnTo>
                    <a:pt x="1407" y="495"/>
                  </a:lnTo>
                  <a:lnTo>
                    <a:pt x="1405" y="495"/>
                  </a:lnTo>
                  <a:lnTo>
                    <a:pt x="1405" y="497"/>
                  </a:lnTo>
                  <a:lnTo>
                    <a:pt x="1405" y="499"/>
                  </a:lnTo>
                  <a:lnTo>
                    <a:pt x="1407" y="500"/>
                  </a:lnTo>
                  <a:lnTo>
                    <a:pt x="1408" y="500"/>
                  </a:lnTo>
                  <a:lnTo>
                    <a:pt x="1410" y="500"/>
                  </a:lnTo>
                  <a:lnTo>
                    <a:pt x="1408" y="500"/>
                  </a:lnTo>
                  <a:lnTo>
                    <a:pt x="1408" y="502"/>
                  </a:lnTo>
                  <a:lnTo>
                    <a:pt x="1407" y="502"/>
                  </a:lnTo>
                  <a:lnTo>
                    <a:pt x="1407" y="504"/>
                  </a:lnTo>
                  <a:lnTo>
                    <a:pt x="1405" y="504"/>
                  </a:lnTo>
                  <a:lnTo>
                    <a:pt x="1403" y="504"/>
                  </a:lnTo>
                  <a:lnTo>
                    <a:pt x="1403" y="505"/>
                  </a:lnTo>
                  <a:lnTo>
                    <a:pt x="1405" y="507"/>
                  </a:lnTo>
                  <a:lnTo>
                    <a:pt x="1407" y="507"/>
                  </a:lnTo>
                  <a:lnTo>
                    <a:pt x="1408" y="507"/>
                  </a:lnTo>
                  <a:lnTo>
                    <a:pt x="1410" y="505"/>
                  </a:lnTo>
                  <a:lnTo>
                    <a:pt x="1410" y="507"/>
                  </a:lnTo>
                  <a:lnTo>
                    <a:pt x="1412" y="507"/>
                  </a:lnTo>
                  <a:lnTo>
                    <a:pt x="1410" y="509"/>
                  </a:lnTo>
                  <a:lnTo>
                    <a:pt x="1410" y="510"/>
                  </a:lnTo>
                  <a:lnTo>
                    <a:pt x="1408" y="510"/>
                  </a:lnTo>
                  <a:lnTo>
                    <a:pt x="1408" y="512"/>
                  </a:lnTo>
                  <a:lnTo>
                    <a:pt x="1408" y="513"/>
                  </a:lnTo>
                  <a:lnTo>
                    <a:pt x="1410" y="513"/>
                  </a:lnTo>
                  <a:lnTo>
                    <a:pt x="1412" y="513"/>
                  </a:lnTo>
                  <a:lnTo>
                    <a:pt x="1412" y="515"/>
                  </a:lnTo>
                  <a:lnTo>
                    <a:pt x="1413" y="515"/>
                  </a:lnTo>
                  <a:lnTo>
                    <a:pt x="1415" y="515"/>
                  </a:lnTo>
                  <a:lnTo>
                    <a:pt x="1417" y="515"/>
                  </a:lnTo>
                  <a:lnTo>
                    <a:pt x="1418" y="517"/>
                  </a:lnTo>
                  <a:lnTo>
                    <a:pt x="1417" y="518"/>
                  </a:lnTo>
                  <a:lnTo>
                    <a:pt x="1417" y="520"/>
                  </a:lnTo>
                  <a:lnTo>
                    <a:pt x="1415" y="520"/>
                  </a:lnTo>
                  <a:lnTo>
                    <a:pt x="1417" y="520"/>
                  </a:lnTo>
                  <a:lnTo>
                    <a:pt x="1417" y="522"/>
                  </a:lnTo>
                  <a:lnTo>
                    <a:pt x="1418" y="522"/>
                  </a:lnTo>
                  <a:lnTo>
                    <a:pt x="1420" y="523"/>
                  </a:lnTo>
                  <a:lnTo>
                    <a:pt x="1421" y="522"/>
                  </a:lnTo>
                  <a:lnTo>
                    <a:pt x="1423" y="522"/>
                  </a:lnTo>
                  <a:lnTo>
                    <a:pt x="1423" y="523"/>
                  </a:lnTo>
                  <a:lnTo>
                    <a:pt x="1421" y="523"/>
                  </a:lnTo>
                  <a:lnTo>
                    <a:pt x="1421" y="525"/>
                  </a:lnTo>
                  <a:lnTo>
                    <a:pt x="1421" y="527"/>
                  </a:lnTo>
                  <a:lnTo>
                    <a:pt x="1423" y="527"/>
                  </a:lnTo>
                  <a:lnTo>
                    <a:pt x="1423" y="528"/>
                  </a:lnTo>
                  <a:lnTo>
                    <a:pt x="1425" y="528"/>
                  </a:lnTo>
                  <a:lnTo>
                    <a:pt x="1426" y="528"/>
                  </a:lnTo>
                  <a:lnTo>
                    <a:pt x="1425" y="528"/>
                  </a:lnTo>
                  <a:lnTo>
                    <a:pt x="1425" y="530"/>
                  </a:lnTo>
                  <a:lnTo>
                    <a:pt x="1425" y="532"/>
                  </a:lnTo>
                  <a:lnTo>
                    <a:pt x="1426" y="533"/>
                  </a:lnTo>
                  <a:lnTo>
                    <a:pt x="1428" y="533"/>
                  </a:lnTo>
                  <a:lnTo>
                    <a:pt x="1430" y="533"/>
                  </a:lnTo>
                  <a:lnTo>
                    <a:pt x="1431" y="532"/>
                  </a:lnTo>
                  <a:lnTo>
                    <a:pt x="1431" y="533"/>
                  </a:lnTo>
                  <a:lnTo>
                    <a:pt x="1431" y="535"/>
                  </a:lnTo>
                  <a:lnTo>
                    <a:pt x="1431" y="537"/>
                  </a:lnTo>
                  <a:lnTo>
                    <a:pt x="1433" y="537"/>
                  </a:lnTo>
                  <a:lnTo>
                    <a:pt x="1433" y="538"/>
                  </a:lnTo>
                  <a:lnTo>
                    <a:pt x="1435" y="538"/>
                  </a:lnTo>
                  <a:lnTo>
                    <a:pt x="1435" y="540"/>
                  </a:lnTo>
                  <a:lnTo>
                    <a:pt x="1436" y="540"/>
                  </a:lnTo>
                  <a:lnTo>
                    <a:pt x="1436" y="542"/>
                  </a:lnTo>
                  <a:lnTo>
                    <a:pt x="1436" y="543"/>
                  </a:lnTo>
                  <a:lnTo>
                    <a:pt x="1438" y="543"/>
                  </a:lnTo>
                  <a:lnTo>
                    <a:pt x="1440" y="543"/>
                  </a:lnTo>
                  <a:lnTo>
                    <a:pt x="1441" y="543"/>
                  </a:lnTo>
                  <a:lnTo>
                    <a:pt x="1441" y="542"/>
                  </a:lnTo>
                  <a:lnTo>
                    <a:pt x="1445" y="542"/>
                  </a:lnTo>
                  <a:lnTo>
                    <a:pt x="1445" y="543"/>
                  </a:lnTo>
                  <a:lnTo>
                    <a:pt x="1446" y="543"/>
                  </a:lnTo>
                  <a:lnTo>
                    <a:pt x="1446" y="545"/>
                  </a:lnTo>
                  <a:lnTo>
                    <a:pt x="1446" y="546"/>
                  </a:lnTo>
                  <a:lnTo>
                    <a:pt x="1445" y="548"/>
                  </a:lnTo>
                  <a:lnTo>
                    <a:pt x="1445" y="550"/>
                  </a:lnTo>
                  <a:lnTo>
                    <a:pt x="1443" y="551"/>
                  </a:lnTo>
                  <a:lnTo>
                    <a:pt x="1445" y="553"/>
                  </a:lnTo>
                  <a:lnTo>
                    <a:pt x="1445" y="555"/>
                  </a:lnTo>
                  <a:lnTo>
                    <a:pt x="1443" y="555"/>
                  </a:lnTo>
                  <a:lnTo>
                    <a:pt x="1443" y="553"/>
                  </a:lnTo>
                  <a:lnTo>
                    <a:pt x="1441" y="553"/>
                  </a:lnTo>
                  <a:lnTo>
                    <a:pt x="1440" y="555"/>
                  </a:lnTo>
                  <a:lnTo>
                    <a:pt x="1438" y="553"/>
                  </a:lnTo>
                  <a:lnTo>
                    <a:pt x="1436" y="553"/>
                  </a:lnTo>
                  <a:lnTo>
                    <a:pt x="1435" y="553"/>
                  </a:lnTo>
                  <a:lnTo>
                    <a:pt x="1433" y="555"/>
                  </a:lnTo>
                  <a:lnTo>
                    <a:pt x="1433" y="556"/>
                  </a:lnTo>
                  <a:lnTo>
                    <a:pt x="1435" y="556"/>
                  </a:lnTo>
                  <a:lnTo>
                    <a:pt x="1435" y="558"/>
                  </a:lnTo>
                  <a:lnTo>
                    <a:pt x="1436" y="558"/>
                  </a:lnTo>
                  <a:lnTo>
                    <a:pt x="1436" y="560"/>
                  </a:lnTo>
                  <a:lnTo>
                    <a:pt x="1435" y="560"/>
                  </a:lnTo>
                  <a:lnTo>
                    <a:pt x="1435" y="558"/>
                  </a:lnTo>
                  <a:lnTo>
                    <a:pt x="1433" y="558"/>
                  </a:lnTo>
                  <a:lnTo>
                    <a:pt x="1433" y="556"/>
                  </a:lnTo>
                  <a:lnTo>
                    <a:pt x="1431" y="556"/>
                  </a:lnTo>
                  <a:lnTo>
                    <a:pt x="1430" y="556"/>
                  </a:lnTo>
                  <a:lnTo>
                    <a:pt x="1430" y="558"/>
                  </a:lnTo>
                  <a:lnTo>
                    <a:pt x="1428" y="558"/>
                  </a:lnTo>
                  <a:lnTo>
                    <a:pt x="1428" y="560"/>
                  </a:lnTo>
                  <a:lnTo>
                    <a:pt x="1426" y="561"/>
                  </a:lnTo>
                  <a:lnTo>
                    <a:pt x="1428" y="563"/>
                  </a:lnTo>
                  <a:lnTo>
                    <a:pt x="1428" y="565"/>
                  </a:lnTo>
                  <a:lnTo>
                    <a:pt x="1428" y="566"/>
                  </a:lnTo>
                  <a:lnTo>
                    <a:pt x="1430" y="566"/>
                  </a:lnTo>
                  <a:lnTo>
                    <a:pt x="1431" y="566"/>
                  </a:lnTo>
                  <a:lnTo>
                    <a:pt x="1431" y="568"/>
                  </a:lnTo>
                  <a:lnTo>
                    <a:pt x="1433" y="568"/>
                  </a:lnTo>
                  <a:lnTo>
                    <a:pt x="1433" y="570"/>
                  </a:lnTo>
                  <a:lnTo>
                    <a:pt x="1433" y="571"/>
                  </a:lnTo>
                  <a:lnTo>
                    <a:pt x="1433" y="573"/>
                  </a:lnTo>
                  <a:lnTo>
                    <a:pt x="1431" y="573"/>
                  </a:lnTo>
                  <a:lnTo>
                    <a:pt x="1431" y="575"/>
                  </a:lnTo>
                  <a:lnTo>
                    <a:pt x="1433" y="575"/>
                  </a:lnTo>
                  <a:lnTo>
                    <a:pt x="1433" y="576"/>
                  </a:lnTo>
                  <a:lnTo>
                    <a:pt x="1431" y="576"/>
                  </a:lnTo>
                  <a:lnTo>
                    <a:pt x="1430" y="576"/>
                  </a:lnTo>
                  <a:lnTo>
                    <a:pt x="1428" y="575"/>
                  </a:lnTo>
                  <a:lnTo>
                    <a:pt x="1428" y="573"/>
                  </a:lnTo>
                  <a:lnTo>
                    <a:pt x="1426" y="573"/>
                  </a:lnTo>
                  <a:lnTo>
                    <a:pt x="1426" y="575"/>
                  </a:lnTo>
                  <a:lnTo>
                    <a:pt x="1426" y="576"/>
                  </a:lnTo>
                  <a:lnTo>
                    <a:pt x="1425" y="576"/>
                  </a:lnTo>
                  <a:lnTo>
                    <a:pt x="1423" y="578"/>
                  </a:lnTo>
                  <a:lnTo>
                    <a:pt x="1423" y="579"/>
                  </a:lnTo>
                  <a:lnTo>
                    <a:pt x="1421" y="581"/>
                  </a:lnTo>
                  <a:lnTo>
                    <a:pt x="1421" y="579"/>
                  </a:lnTo>
                  <a:lnTo>
                    <a:pt x="1421" y="578"/>
                  </a:lnTo>
                  <a:lnTo>
                    <a:pt x="1423" y="576"/>
                  </a:lnTo>
                  <a:lnTo>
                    <a:pt x="1425" y="575"/>
                  </a:lnTo>
                  <a:lnTo>
                    <a:pt x="1423" y="573"/>
                  </a:lnTo>
                  <a:lnTo>
                    <a:pt x="1421" y="573"/>
                  </a:lnTo>
                  <a:lnTo>
                    <a:pt x="1420" y="575"/>
                  </a:lnTo>
                  <a:lnTo>
                    <a:pt x="1418" y="576"/>
                  </a:lnTo>
                  <a:lnTo>
                    <a:pt x="1417" y="576"/>
                  </a:lnTo>
                  <a:lnTo>
                    <a:pt x="1415" y="576"/>
                  </a:lnTo>
                  <a:lnTo>
                    <a:pt x="1413" y="576"/>
                  </a:lnTo>
                  <a:lnTo>
                    <a:pt x="1412" y="578"/>
                  </a:lnTo>
                  <a:lnTo>
                    <a:pt x="1412" y="579"/>
                  </a:lnTo>
                  <a:lnTo>
                    <a:pt x="1410" y="581"/>
                  </a:lnTo>
                  <a:lnTo>
                    <a:pt x="1410" y="583"/>
                  </a:lnTo>
                  <a:lnTo>
                    <a:pt x="1408" y="583"/>
                  </a:lnTo>
                  <a:lnTo>
                    <a:pt x="1407" y="583"/>
                  </a:lnTo>
                  <a:lnTo>
                    <a:pt x="1407" y="581"/>
                  </a:lnTo>
                  <a:lnTo>
                    <a:pt x="1405" y="581"/>
                  </a:lnTo>
                  <a:lnTo>
                    <a:pt x="1405" y="583"/>
                  </a:lnTo>
                  <a:lnTo>
                    <a:pt x="1403" y="583"/>
                  </a:lnTo>
                  <a:lnTo>
                    <a:pt x="1402" y="584"/>
                  </a:lnTo>
                  <a:lnTo>
                    <a:pt x="1400" y="586"/>
                  </a:lnTo>
                  <a:lnTo>
                    <a:pt x="1402" y="588"/>
                  </a:lnTo>
                  <a:lnTo>
                    <a:pt x="1400" y="589"/>
                  </a:lnTo>
                  <a:lnTo>
                    <a:pt x="1398" y="588"/>
                  </a:lnTo>
                  <a:lnTo>
                    <a:pt x="1398" y="586"/>
                  </a:lnTo>
                  <a:lnTo>
                    <a:pt x="1397" y="586"/>
                  </a:lnTo>
                  <a:lnTo>
                    <a:pt x="1397" y="588"/>
                  </a:lnTo>
                  <a:lnTo>
                    <a:pt x="1397" y="589"/>
                  </a:lnTo>
                  <a:lnTo>
                    <a:pt x="1398" y="589"/>
                  </a:lnTo>
                  <a:lnTo>
                    <a:pt x="1398" y="591"/>
                  </a:lnTo>
                  <a:lnTo>
                    <a:pt x="1398" y="593"/>
                  </a:lnTo>
                  <a:lnTo>
                    <a:pt x="1397" y="594"/>
                  </a:lnTo>
                  <a:lnTo>
                    <a:pt x="1395" y="594"/>
                  </a:lnTo>
                  <a:lnTo>
                    <a:pt x="1395" y="593"/>
                  </a:lnTo>
                  <a:lnTo>
                    <a:pt x="1393" y="593"/>
                  </a:lnTo>
                  <a:lnTo>
                    <a:pt x="1393" y="591"/>
                  </a:lnTo>
                  <a:lnTo>
                    <a:pt x="1392" y="591"/>
                  </a:lnTo>
                  <a:lnTo>
                    <a:pt x="1392" y="593"/>
                  </a:lnTo>
                  <a:lnTo>
                    <a:pt x="1392" y="594"/>
                  </a:lnTo>
                  <a:lnTo>
                    <a:pt x="1392" y="596"/>
                  </a:lnTo>
                  <a:lnTo>
                    <a:pt x="1392" y="598"/>
                  </a:lnTo>
                  <a:lnTo>
                    <a:pt x="1393" y="598"/>
                  </a:lnTo>
                  <a:lnTo>
                    <a:pt x="1395" y="598"/>
                  </a:lnTo>
                  <a:lnTo>
                    <a:pt x="1395" y="599"/>
                  </a:lnTo>
                  <a:lnTo>
                    <a:pt x="1395" y="601"/>
                  </a:lnTo>
                  <a:lnTo>
                    <a:pt x="1395" y="603"/>
                  </a:lnTo>
                  <a:lnTo>
                    <a:pt x="1393" y="604"/>
                  </a:lnTo>
                  <a:lnTo>
                    <a:pt x="1393" y="603"/>
                  </a:lnTo>
                  <a:lnTo>
                    <a:pt x="1393" y="601"/>
                  </a:lnTo>
                  <a:lnTo>
                    <a:pt x="1392" y="599"/>
                  </a:lnTo>
                  <a:lnTo>
                    <a:pt x="1390" y="599"/>
                  </a:lnTo>
                  <a:lnTo>
                    <a:pt x="1387" y="601"/>
                  </a:lnTo>
                  <a:lnTo>
                    <a:pt x="1387" y="603"/>
                  </a:lnTo>
                  <a:lnTo>
                    <a:pt x="1387" y="606"/>
                  </a:lnTo>
                  <a:lnTo>
                    <a:pt x="1388" y="606"/>
                  </a:lnTo>
                  <a:lnTo>
                    <a:pt x="1388" y="608"/>
                  </a:lnTo>
                  <a:lnTo>
                    <a:pt x="1388" y="609"/>
                  </a:lnTo>
                  <a:lnTo>
                    <a:pt x="1387" y="609"/>
                  </a:lnTo>
                  <a:lnTo>
                    <a:pt x="1388" y="611"/>
                  </a:lnTo>
                  <a:lnTo>
                    <a:pt x="1390" y="611"/>
                  </a:lnTo>
                  <a:lnTo>
                    <a:pt x="1392" y="612"/>
                  </a:lnTo>
                  <a:lnTo>
                    <a:pt x="1393" y="614"/>
                  </a:lnTo>
                  <a:lnTo>
                    <a:pt x="1393" y="616"/>
                  </a:lnTo>
                  <a:lnTo>
                    <a:pt x="1392" y="616"/>
                  </a:lnTo>
                  <a:lnTo>
                    <a:pt x="1390" y="617"/>
                  </a:lnTo>
                  <a:lnTo>
                    <a:pt x="1390" y="619"/>
                  </a:lnTo>
                  <a:lnTo>
                    <a:pt x="1388" y="619"/>
                  </a:lnTo>
                  <a:lnTo>
                    <a:pt x="1390" y="619"/>
                  </a:lnTo>
                  <a:lnTo>
                    <a:pt x="1390" y="621"/>
                  </a:lnTo>
                  <a:lnTo>
                    <a:pt x="1392" y="621"/>
                  </a:lnTo>
                  <a:lnTo>
                    <a:pt x="1393" y="622"/>
                  </a:lnTo>
                  <a:lnTo>
                    <a:pt x="1392" y="624"/>
                  </a:lnTo>
                  <a:lnTo>
                    <a:pt x="1392" y="626"/>
                  </a:lnTo>
                  <a:lnTo>
                    <a:pt x="1390" y="626"/>
                  </a:lnTo>
                  <a:lnTo>
                    <a:pt x="1388" y="626"/>
                  </a:lnTo>
                  <a:lnTo>
                    <a:pt x="1387" y="624"/>
                  </a:lnTo>
                  <a:lnTo>
                    <a:pt x="1387" y="622"/>
                  </a:lnTo>
                  <a:lnTo>
                    <a:pt x="1385" y="622"/>
                  </a:lnTo>
                  <a:lnTo>
                    <a:pt x="1385" y="624"/>
                  </a:lnTo>
                  <a:lnTo>
                    <a:pt x="1384" y="624"/>
                  </a:lnTo>
                  <a:lnTo>
                    <a:pt x="1384" y="626"/>
                  </a:lnTo>
                  <a:lnTo>
                    <a:pt x="1385" y="626"/>
                  </a:lnTo>
                  <a:lnTo>
                    <a:pt x="1385" y="627"/>
                  </a:lnTo>
                  <a:lnTo>
                    <a:pt x="1387" y="627"/>
                  </a:lnTo>
                  <a:lnTo>
                    <a:pt x="1387" y="629"/>
                  </a:lnTo>
                  <a:lnTo>
                    <a:pt x="1388" y="629"/>
                  </a:lnTo>
                  <a:lnTo>
                    <a:pt x="1388" y="631"/>
                  </a:lnTo>
                  <a:lnTo>
                    <a:pt x="1390" y="631"/>
                  </a:lnTo>
                  <a:lnTo>
                    <a:pt x="1390" y="632"/>
                  </a:lnTo>
                  <a:lnTo>
                    <a:pt x="1390" y="631"/>
                  </a:lnTo>
                  <a:lnTo>
                    <a:pt x="1392" y="629"/>
                  </a:lnTo>
                  <a:lnTo>
                    <a:pt x="1393" y="629"/>
                  </a:lnTo>
                  <a:lnTo>
                    <a:pt x="1395" y="631"/>
                  </a:lnTo>
                  <a:lnTo>
                    <a:pt x="1395" y="632"/>
                  </a:lnTo>
                  <a:lnTo>
                    <a:pt x="1395" y="634"/>
                  </a:lnTo>
                  <a:lnTo>
                    <a:pt x="1395" y="636"/>
                  </a:lnTo>
                  <a:lnTo>
                    <a:pt x="1395" y="637"/>
                  </a:lnTo>
                  <a:lnTo>
                    <a:pt x="1397" y="637"/>
                  </a:lnTo>
                  <a:lnTo>
                    <a:pt x="1398" y="637"/>
                  </a:lnTo>
                  <a:lnTo>
                    <a:pt x="1398" y="636"/>
                  </a:lnTo>
                  <a:lnTo>
                    <a:pt x="1400" y="636"/>
                  </a:lnTo>
                  <a:lnTo>
                    <a:pt x="1400" y="637"/>
                  </a:lnTo>
                  <a:lnTo>
                    <a:pt x="1398" y="637"/>
                  </a:lnTo>
                  <a:lnTo>
                    <a:pt x="1398" y="639"/>
                  </a:lnTo>
                  <a:lnTo>
                    <a:pt x="1398" y="641"/>
                  </a:lnTo>
                  <a:lnTo>
                    <a:pt x="1400" y="641"/>
                  </a:lnTo>
                  <a:lnTo>
                    <a:pt x="1400" y="642"/>
                  </a:lnTo>
                  <a:lnTo>
                    <a:pt x="1402" y="641"/>
                  </a:lnTo>
                  <a:lnTo>
                    <a:pt x="1403" y="641"/>
                  </a:lnTo>
                  <a:lnTo>
                    <a:pt x="1403" y="642"/>
                  </a:lnTo>
                  <a:lnTo>
                    <a:pt x="1403" y="644"/>
                  </a:lnTo>
                  <a:lnTo>
                    <a:pt x="1402" y="645"/>
                  </a:lnTo>
                  <a:lnTo>
                    <a:pt x="1403" y="647"/>
                  </a:lnTo>
                  <a:lnTo>
                    <a:pt x="1405" y="647"/>
                  </a:lnTo>
                  <a:lnTo>
                    <a:pt x="1405" y="645"/>
                  </a:lnTo>
                  <a:lnTo>
                    <a:pt x="1407" y="645"/>
                  </a:lnTo>
                  <a:lnTo>
                    <a:pt x="1407" y="647"/>
                  </a:lnTo>
                  <a:lnTo>
                    <a:pt x="1407" y="649"/>
                  </a:lnTo>
                  <a:lnTo>
                    <a:pt x="1405" y="650"/>
                  </a:lnTo>
                  <a:lnTo>
                    <a:pt x="1407" y="650"/>
                  </a:lnTo>
                  <a:lnTo>
                    <a:pt x="1407" y="652"/>
                  </a:lnTo>
                  <a:lnTo>
                    <a:pt x="1408" y="652"/>
                  </a:lnTo>
                  <a:lnTo>
                    <a:pt x="1410" y="650"/>
                  </a:lnTo>
                  <a:lnTo>
                    <a:pt x="1408" y="649"/>
                  </a:lnTo>
                  <a:lnTo>
                    <a:pt x="1408" y="647"/>
                  </a:lnTo>
                  <a:lnTo>
                    <a:pt x="1410" y="647"/>
                  </a:lnTo>
                  <a:lnTo>
                    <a:pt x="1412" y="649"/>
                  </a:lnTo>
                  <a:lnTo>
                    <a:pt x="1413" y="649"/>
                  </a:lnTo>
                  <a:lnTo>
                    <a:pt x="1413" y="650"/>
                  </a:lnTo>
                  <a:lnTo>
                    <a:pt x="1415" y="652"/>
                  </a:lnTo>
                  <a:lnTo>
                    <a:pt x="1417" y="652"/>
                  </a:lnTo>
                  <a:lnTo>
                    <a:pt x="1417" y="654"/>
                  </a:lnTo>
                  <a:lnTo>
                    <a:pt x="1418" y="654"/>
                  </a:lnTo>
                  <a:lnTo>
                    <a:pt x="1418" y="652"/>
                  </a:lnTo>
                  <a:lnTo>
                    <a:pt x="1418" y="650"/>
                  </a:lnTo>
                  <a:lnTo>
                    <a:pt x="1420" y="650"/>
                  </a:lnTo>
                  <a:lnTo>
                    <a:pt x="1420" y="649"/>
                  </a:lnTo>
                  <a:lnTo>
                    <a:pt x="1420" y="647"/>
                  </a:lnTo>
                  <a:lnTo>
                    <a:pt x="1421" y="647"/>
                  </a:lnTo>
                  <a:lnTo>
                    <a:pt x="1421" y="645"/>
                  </a:lnTo>
                  <a:lnTo>
                    <a:pt x="1423" y="645"/>
                  </a:lnTo>
                  <a:lnTo>
                    <a:pt x="1423" y="647"/>
                  </a:lnTo>
                  <a:lnTo>
                    <a:pt x="1425" y="649"/>
                  </a:lnTo>
                  <a:lnTo>
                    <a:pt x="1426" y="649"/>
                  </a:lnTo>
                  <a:lnTo>
                    <a:pt x="1426" y="650"/>
                  </a:lnTo>
                  <a:lnTo>
                    <a:pt x="1425" y="652"/>
                  </a:lnTo>
                  <a:lnTo>
                    <a:pt x="1425" y="654"/>
                  </a:lnTo>
                  <a:lnTo>
                    <a:pt x="1425" y="655"/>
                  </a:lnTo>
                  <a:lnTo>
                    <a:pt x="1426" y="657"/>
                  </a:lnTo>
                  <a:lnTo>
                    <a:pt x="1428" y="657"/>
                  </a:lnTo>
                  <a:lnTo>
                    <a:pt x="1428" y="659"/>
                  </a:lnTo>
                  <a:lnTo>
                    <a:pt x="1430" y="659"/>
                  </a:lnTo>
                  <a:lnTo>
                    <a:pt x="1430" y="657"/>
                  </a:lnTo>
                  <a:lnTo>
                    <a:pt x="1430" y="655"/>
                  </a:lnTo>
                  <a:lnTo>
                    <a:pt x="1431" y="655"/>
                  </a:lnTo>
                  <a:lnTo>
                    <a:pt x="1433" y="655"/>
                  </a:lnTo>
                  <a:lnTo>
                    <a:pt x="1435" y="655"/>
                  </a:lnTo>
                  <a:lnTo>
                    <a:pt x="1436" y="655"/>
                  </a:lnTo>
                  <a:lnTo>
                    <a:pt x="1438" y="657"/>
                  </a:lnTo>
                  <a:lnTo>
                    <a:pt x="1436" y="657"/>
                  </a:lnTo>
                  <a:lnTo>
                    <a:pt x="1436" y="659"/>
                  </a:lnTo>
                  <a:lnTo>
                    <a:pt x="1436" y="660"/>
                  </a:lnTo>
                  <a:lnTo>
                    <a:pt x="1438" y="660"/>
                  </a:lnTo>
                  <a:lnTo>
                    <a:pt x="1440" y="659"/>
                  </a:lnTo>
                  <a:lnTo>
                    <a:pt x="1441" y="657"/>
                  </a:lnTo>
                  <a:lnTo>
                    <a:pt x="1441" y="655"/>
                  </a:lnTo>
                  <a:lnTo>
                    <a:pt x="1443" y="655"/>
                  </a:lnTo>
                  <a:lnTo>
                    <a:pt x="1445" y="655"/>
                  </a:lnTo>
                  <a:lnTo>
                    <a:pt x="1446" y="654"/>
                  </a:lnTo>
                  <a:lnTo>
                    <a:pt x="1448" y="655"/>
                  </a:lnTo>
                  <a:lnTo>
                    <a:pt x="1448" y="657"/>
                  </a:lnTo>
                  <a:lnTo>
                    <a:pt x="1448" y="659"/>
                  </a:lnTo>
                  <a:lnTo>
                    <a:pt x="1446" y="659"/>
                  </a:lnTo>
                  <a:lnTo>
                    <a:pt x="1448" y="660"/>
                  </a:lnTo>
                  <a:lnTo>
                    <a:pt x="1448" y="662"/>
                  </a:lnTo>
                  <a:lnTo>
                    <a:pt x="1449" y="662"/>
                  </a:lnTo>
                  <a:lnTo>
                    <a:pt x="1449" y="660"/>
                  </a:lnTo>
                  <a:lnTo>
                    <a:pt x="1451" y="660"/>
                  </a:lnTo>
                  <a:lnTo>
                    <a:pt x="1453" y="662"/>
                  </a:lnTo>
                  <a:lnTo>
                    <a:pt x="1453" y="664"/>
                  </a:lnTo>
                  <a:lnTo>
                    <a:pt x="1453" y="665"/>
                  </a:lnTo>
                  <a:lnTo>
                    <a:pt x="1453" y="667"/>
                  </a:lnTo>
                  <a:lnTo>
                    <a:pt x="1453" y="669"/>
                  </a:lnTo>
                  <a:lnTo>
                    <a:pt x="1453" y="670"/>
                  </a:lnTo>
                  <a:lnTo>
                    <a:pt x="1453" y="672"/>
                  </a:lnTo>
                  <a:lnTo>
                    <a:pt x="1453" y="674"/>
                  </a:lnTo>
                  <a:lnTo>
                    <a:pt x="1453" y="675"/>
                  </a:lnTo>
                  <a:lnTo>
                    <a:pt x="1451" y="677"/>
                  </a:lnTo>
                  <a:lnTo>
                    <a:pt x="1451" y="678"/>
                  </a:lnTo>
                  <a:lnTo>
                    <a:pt x="1451" y="680"/>
                  </a:lnTo>
                  <a:lnTo>
                    <a:pt x="1451" y="682"/>
                  </a:lnTo>
                  <a:lnTo>
                    <a:pt x="1451" y="685"/>
                  </a:lnTo>
                  <a:lnTo>
                    <a:pt x="1453" y="687"/>
                  </a:lnTo>
                  <a:lnTo>
                    <a:pt x="1451" y="688"/>
                  </a:lnTo>
                  <a:lnTo>
                    <a:pt x="1451" y="690"/>
                  </a:lnTo>
                  <a:lnTo>
                    <a:pt x="1449" y="692"/>
                  </a:lnTo>
                  <a:lnTo>
                    <a:pt x="1448" y="693"/>
                  </a:lnTo>
                  <a:lnTo>
                    <a:pt x="1448" y="695"/>
                  </a:lnTo>
                  <a:lnTo>
                    <a:pt x="1446" y="697"/>
                  </a:lnTo>
                  <a:lnTo>
                    <a:pt x="1446" y="698"/>
                  </a:lnTo>
                  <a:lnTo>
                    <a:pt x="1446" y="700"/>
                  </a:lnTo>
                  <a:lnTo>
                    <a:pt x="1446" y="702"/>
                  </a:lnTo>
                  <a:lnTo>
                    <a:pt x="1448" y="703"/>
                  </a:lnTo>
                  <a:lnTo>
                    <a:pt x="1449" y="705"/>
                  </a:lnTo>
                  <a:lnTo>
                    <a:pt x="1451" y="706"/>
                  </a:lnTo>
                  <a:lnTo>
                    <a:pt x="1451" y="708"/>
                  </a:lnTo>
                  <a:lnTo>
                    <a:pt x="1449" y="710"/>
                  </a:lnTo>
                  <a:lnTo>
                    <a:pt x="1449" y="711"/>
                  </a:lnTo>
                  <a:lnTo>
                    <a:pt x="1448" y="711"/>
                  </a:lnTo>
                  <a:lnTo>
                    <a:pt x="1448" y="713"/>
                  </a:lnTo>
                  <a:lnTo>
                    <a:pt x="1446" y="715"/>
                  </a:lnTo>
                  <a:lnTo>
                    <a:pt x="1448" y="718"/>
                  </a:lnTo>
                  <a:lnTo>
                    <a:pt x="1448" y="720"/>
                  </a:lnTo>
                  <a:lnTo>
                    <a:pt x="1448" y="721"/>
                  </a:lnTo>
                  <a:lnTo>
                    <a:pt x="1449" y="721"/>
                  </a:lnTo>
                  <a:lnTo>
                    <a:pt x="1449" y="723"/>
                  </a:lnTo>
                  <a:lnTo>
                    <a:pt x="1449" y="725"/>
                  </a:lnTo>
                  <a:lnTo>
                    <a:pt x="1451" y="726"/>
                  </a:lnTo>
                  <a:lnTo>
                    <a:pt x="1453" y="726"/>
                  </a:lnTo>
                  <a:lnTo>
                    <a:pt x="1454" y="726"/>
                  </a:lnTo>
                  <a:lnTo>
                    <a:pt x="1454" y="728"/>
                  </a:lnTo>
                  <a:lnTo>
                    <a:pt x="1456" y="728"/>
                  </a:lnTo>
                  <a:lnTo>
                    <a:pt x="1456" y="730"/>
                  </a:lnTo>
                  <a:lnTo>
                    <a:pt x="1456" y="731"/>
                  </a:lnTo>
                  <a:lnTo>
                    <a:pt x="1456" y="733"/>
                  </a:lnTo>
                  <a:lnTo>
                    <a:pt x="1458" y="735"/>
                  </a:lnTo>
                  <a:lnTo>
                    <a:pt x="1456" y="736"/>
                  </a:lnTo>
                  <a:lnTo>
                    <a:pt x="1454" y="738"/>
                  </a:lnTo>
                  <a:lnTo>
                    <a:pt x="1453" y="739"/>
                  </a:lnTo>
                  <a:lnTo>
                    <a:pt x="1453" y="741"/>
                  </a:lnTo>
                  <a:lnTo>
                    <a:pt x="1453" y="743"/>
                  </a:lnTo>
                  <a:lnTo>
                    <a:pt x="1453" y="744"/>
                  </a:lnTo>
                  <a:lnTo>
                    <a:pt x="1453" y="746"/>
                  </a:lnTo>
                  <a:lnTo>
                    <a:pt x="1451" y="748"/>
                  </a:lnTo>
                  <a:lnTo>
                    <a:pt x="1449" y="748"/>
                  </a:lnTo>
                  <a:lnTo>
                    <a:pt x="1448" y="748"/>
                  </a:lnTo>
                  <a:lnTo>
                    <a:pt x="1446" y="748"/>
                  </a:lnTo>
                  <a:lnTo>
                    <a:pt x="1445" y="748"/>
                  </a:lnTo>
                  <a:lnTo>
                    <a:pt x="1443" y="749"/>
                  </a:lnTo>
                  <a:lnTo>
                    <a:pt x="1441" y="751"/>
                  </a:lnTo>
                  <a:lnTo>
                    <a:pt x="1440" y="753"/>
                  </a:lnTo>
                  <a:lnTo>
                    <a:pt x="1438" y="754"/>
                  </a:lnTo>
                  <a:lnTo>
                    <a:pt x="1438" y="756"/>
                  </a:lnTo>
                  <a:lnTo>
                    <a:pt x="1436" y="758"/>
                  </a:lnTo>
                  <a:lnTo>
                    <a:pt x="1436" y="759"/>
                  </a:lnTo>
                  <a:lnTo>
                    <a:pt x="1436" y="761"/>
                  </a:lnTo>
                  <a:lnTo>
                    <a:pt x="1436" y="763"/>
                  </a:lnTo>
                  <a:lnTo>
                    <a:pt x="1435" y="764"/>
                  </a:lnTo>
                  <a:lnTo>
                    <a:pt x="1435" y="766"/>
                  </a:lnTo>
                  <a:lnTo>
                    <a:pt x="1435" y="768"/>
                  </a:lnTo>
                  <a:lnTo>
                    <a:pt x="1435" y="769"/>
                  </a:lnTo>
                  <a:lnTo>
                    <a:pt x="1436" y="771"/>
                  </a:lnTo>
                  <a:lnTo>
                    <a:pt x="1436" y="772"/>
                  </a:lnTo>
                  <a:lnTo>
                    <a:pt x="1435" y="774"/>
                  </a:lnTo>
                  <a:lnTo>
                    <a:pt x="1435" y="776"/>
                  </a:lnTo>
                  <a:lnTo>
                    <a:pt x="1433" y="776"/>
                  </a:lnTo>
                  <a:lnTo>
                    <a:pt x="1433" y="777"/>
                  </a:lnTo>
                  <a:lnTo>
                    <a:pt x="1431" y="777"/>
                  </a:lnTo>
                  <a:lnTo>
                    <a:pt x="1431" y="779"/>
                  </a:lnTo>
                  <a:lnTo>
                    <a:pt x="1430" y="781"/>
                  </a:lnTo>
                  <a:lnTo>
                    <a:pt x="1428" y="782"/>
                  </a:lnTo>
                  <a:lnTo>
                    <a:pt x="1426" y="784"/>
                  </a:lnTo>
                  <a:lnTo>
                    <a:pt x="1425" y="786"/>
                  </a:lnTo>
                  <a:lnTo>
                    <a:pt x="1425" y="787"/>
                  </a:lnTo>
                  <a:lnTo>
                    <a:pt x="1423" y="787"/>
                  </a:lnTo>
                  <a:lnTo>
                    <a:pt x="1421" y="787"/>
                  </a:lnTo>
                  <a:lnTo>
                    <a:pt x="1420" y="789"/>
                  </a:lnTo>
                  <a:lnTo>
                    <a:pt x="1420" y="791"/>
                  </a:lnTo>
                  <a:lnTo>
                    <a:pt x="1418" y="791"/>
                  </a:lnTo>
                  <a:lnTo>
                    <a:pt x="1417" y="791"/>
                  </a:lnTo>
                  <a:lnTo>
                    <a:pt x="1415" y="791"/>
                  </a:lnTo>
                  <a:lnTo>
                    <a:pt x="1413" y="791"/>
                  </a:lnTo>
                  <a:lnTo>
                    <a:pt x="1413" y="792"/>
                  </a:lnTo>
                  <a:lnTo>
                    <a:pt x="1412" y="794"/>
                  </a:lnTo>
                  <a:lnTo>
                    <a:pt x="1410" y="796"/>
                  </a:lnTo>
                  <a:lnTo>
                    <a:pt x="1408" y="796"/>
                  </a:lnTo>
                  <a:lnTo>
                    <a:pt x="1407" y="797"/>
                  </a:lnTo>
                  <a:lnTo>
                    <a:pt x="1407" y="799"/>
                  </a:lnTo>
                  <a:lnTo>
                    <a:pt x="1405" y="801"/>
                  </a:lnTo>
                  <a:lnTo>
                    <a:pt x="1405" y="799"/>
                  </a:lnTo>
                  <a:lnTo>
                    <a:pt x="1403" y="799"/>
                  </a:lnTo>
                  <a:lnTo>
                    <a:pt x="1402" y="797"/>
                  </a:lnTo>
                  <a:lnTo>
                    <a:pt x="1400" y="797"/>
                  </a:lnTo>
                  <a:lnTo>
                    <a:pt x="1398" y="797"/>
                  </a:lnTo>
                  <a:lnTo>
                    <a:pt x="1397" y="797"/>
                  </a:lnTo>
                  <a:lnTo>
                    <a:pt x="1395" y="797"/>
                  </a:lnTo>
                  <a:lnTo>
                    <a:pt x="1395" y="799"/>
                  </a:lnTo>
                  <a:lnTo>
                    <a:pt x="1393" y="799"/>
                  </a:lnTo>
                  <a:lnTo>
                    <a:pt x="1393" y="801"/>
                  </a:lnTo>
                  <a:lnTo>
                    <a:pt x="1392" y="801"/>
                  </a:lnTo>
                  <a:lnTo>
                    <a:pt x="1390" y="802"/>
                  </a:lnTo>
                  <a:lnTo>
                    <a:pt x="1390" y="804"/>
                  </a:lnTo>
                  <a:lnTo>
                    <a:pt x="1390" y="805"/>
                  </a:lnTo>
                  <a:lnTo>
                    <a:pt x="1390" y="807"/>
                  </a:lnTo>
                  <a:lnTo>
                    <a:pt x="1388" y="809"/>
                  </a:lnTo>
                  <a:lnTo>
                    <a:pt x="1388" y="810"/>
                  </a:lnTo>
                  <a:lnTo>
                    <a:pt x="1388" y="812"/>
                  </a:lnTo>
                  <a:lnTo>
                    <a:pt x="1390" y="814"/>
                  </a:lnTo>
                  <a:lnTo>
                    <a:pt x="1390" y="815"/>
                  </a:lnTo>
                  <a:lnTo>
                    <a:pt x="1388" y="815"/>
                  </a:lnTo>
                  <a:lnTo>
                    <a:pt x="1388" y="817"/>
                  </a:lnTo>
                  <a:lnTo>
                    <a:pt x="1387" y="817"/>
                  </a:lnTo>
                  <a:lnTo>
                    <a:pt x="1385" y="819"/>
                  </a:lnTo>
                  <a:lnTo>
                    <a:pt x="1385" y="820"/>
                  </a:lnTo>
                  <a:lnTo>
                    <a:pt x="1385" y="822"/>
                  </a:lnTo>
                  <a:lnTo>
                    <a:pt x="1385" y="824"/>
                  </a:lnTo>
                  <a:lnTo>
                    <a:pt x="1385" y="825"/>
                  </a:lnTo>
                  <a:lnTo>
                    <a:pt x="1385" y="827"/>
                  </a:lnTo>
                  <a:lnTo>
                    <a:pt x="1385" y="829"/>
                  </a:lnTo>
                  <a:lnTo>
                    <a:pt x="1385" y="830"/>
                  </a:lnTo>
                  <a:lnTo>
                    <a:pt x="1385" y="832"/>
                  </a:lnTo>
                  <a:lnTo>
                    <a:pt x="1387" y="834"/>
                  </a:lnTo>
                  <a:lnTo>
                    <a:pt x="1387" y="835"/>
                  </a:lnTo>
                  <a:lnTo>
                    <a:pt x="1387" y="837"/>
                  </a:lnTo>
                  <a:lnTo>
                    <a:pt x="1385" y="837"/>
                  </a:lnTo>
                  <a:lnTo>
                    <a:pt x="1387" y="838"/>
                  </a:lnTo>
                  <a:lnTo>
                    <a:pt x="1387" y="840"/>
                  </a:lnTo>
                  <a:lnTo>
                    <a:pt x="1385" y="840"/>
                  </a:lnTo>
                  <a:lnTo>
                    <a:pt x="1385" y="842"/>
                  </a:lnTo>
                  <a:lnTo>
                    <a:pt x="1384" y="843"/>
                  </a:lnTo>
                  <a:lnTo>
                    <a:pt x="1385" y="843"/>
                  </a:lnTo>
                  <a:lnTo>
                    <a:pt x="1384" y="845"/>
                  </a:lnTo>
                  <a:lnTo>
                    <a:pt x="1384" y="847"/>
                  </a:lnTo>
                  <a:lnTo>
                    <a:pt x="1384" y="848"/>
                  </a:lnTo>
                  <a:lnTo>
                    <a:pt x="1382" y="848"/>
                  </a:lnTo>
                  <a:lnTo>
                    <a:pt x="1382" y="850"/>
                  </a:lnTo>
                  <a:lnTo>
                    <a:pt x="1384" y="852"/>
                  </a:lnTo>
                  <a:lnTo>
                    <a:pt x="1384" y="853"/>
                  </a:lnTo>
                  <a:lnTo>
                    <a:pt x="1385" y="855"/>
                  </a:lnTo>
                  <a:lnTo>
                    <a:pt x="1385" y="857"/>
                  </a:lnTo>
                  <a:lnTo>
                    <a:pt x="1385" y="858"/>
                  </a:lnTo>
                  <a:lnTo>
                    <a:pt x="1384" y="860"/>
                  </a:lnTo>
                  <a:lnTo>
                    <a:pt x="1384" y="862"/>
                  </a:lnTo>
                  <a:lnTo>
                    <a:pt x="1385" y="863"/>
                  </a:lnTo>
                  <a:lnTo>
                    <a:pt x="1385" y="865"/>
                  </a:lnTo>
                  <a:lnTo>
                    <a:pt x="1385" y="867"/>
                  </a:lnTo>
                  <a:lnTo>
                    <a:pt x="1387" y="868"/>
                  </a:lnTo>
                  <a:lnTo>
                    <a:pt x="1387" y="870"/>
                  </a:lnTo>
                  <a:lnTo>
                    <a:pt x="1388" y="870"/>
                  </a:lnTo>
                  <a:lnTo>
                    <a:pt x="1388" y="871"/>
                  </a:lnTo>
                  <a:lnTo>
                    <a:pt x="1388" y="873"/>
                  </a:lnTo>
                  <a:lnTo>
                    <a:pt x="1388" y="875"/>
                  </a:lnTo>
                  <a:lnTo>
                    <a:pt x="1390" y="876"/>
                  </a:lnTo>
                  <a:lnTo>
                    <a:pt x="1390" y="878"/>
                  </a:lnTo>
                  <a:lnTo>
                    <a:pt x="1388" y="878"/>
                  </a:lnTo>
                  <a:lnTo>
                    <a:pt x="1388" y="880"/>
                  </a:lnTo>
                  <a:lnTo>
                    <a:pt x="1388" y="881"/>
                  </a:lnTo>
                  <a:lnTo>
                    <a:pt x="1390" y="883"/>
                  </a:lnTo>
                  <a:lnTo>
                    <a:pt x="1390" y="885"/>
                  </a:lnTo>
                  <a:lnTo>
                    <a:pt x="1390" y="886"/>
                  </a:lnTo>
                  <a:lnTo>
                    <a:pt x="1390" y="888"/>
                  </a:lnTo>
                  <a:lnTo>
                    <a:pt x="1388" y="890"/>
                  </a:lnTo>
                  <a:lnTo>
                    <a:pt x="1388" y="891"/>
                  </a:lnTo>
                  <a:lnTo>
                    <a:pt x="1388" y="893"/>
                  </a:lnTo>
                  <a:lnTo>
                    <a:pt x="1388" y="895"/>
                  </a:lnTo>
                  <a:lnTo>
                    <a:pt x="1388" y="896"/>
                  </a:lnTo>
                  <a:lnTo>
                    <a:pt x="1390" y="896"/>
                  </a:lnTo>
                  <a:lnTo>
                    <a:pt x="1390" y="898"/>
                  </a:lnTo>
                  <a:lnTo>
                    <a:pt x="1388" y="898"/>
                  </a:lnTo>
                  <a:lnTo>
                    <a:pt x="1387" y="900"/>
                  </a:lnTo>
                  <a:lnTo>
                    <a:pt x="1387" y="901"/>
                  </a:lnTo>
                  <a:lnTo>
                    <a:pt x="1388" y="903"/>
                  </a:lnTo>
                  <a:lnTo>
                    <a:pt x="1388" y="904"/>
                  </a:lnTo>
                  <a:lnTo>
                    <a:pt x="1388" y="906"/>
                  </a:lnTo>
                  <a:lnTo>
                    <a:pt x="1390" y="906"/>
                  </a:lnTo>
                  <a:lnTo>
                    <a:pt x="1392" y="906"/>
                  </a:lnTo>
                  <a:lnTo>
                    <a:pt x="1393" y="908"/>
                  </a:lnTo>
                  <a:lnTo>
                    <a:pt x="1395" y="908"/>
                  </a:lnTo>
                  <a:lnTo>
                    <a:pt x="1395" y="909"/>
                  </a:lnTo>
                  <a:lnTo>
                    <a:pt x="1395" y="911"/>
                  </a:lnTo>
                  <a:lnTo>
                    <a:pt x="1395" y="913"/>
                  </a:lnTo>
                  <a:lnTo>
                    <a:pt x="1395" y="914"/>
                  </a:lnTo>
                  <a:lnTo>
                    <a:pt x="1395" y="916"/>
                  </a:lnTo>
                  <a:lnTo>
                    <a:pt x="1395" y="918"/>
                  </a:lnTo>
                  <a:lnTo>
                    <a:pt x="1395" y="919"/>
                  </a:lnTo>
                  <a:lnTo>
                    <a:pt x="1395" y="921"/>
                  </a:lnTo>
                  <a:lnTo>
                    <a:pt x="1395" y="923"/>
                  </a:lnTo>
                  <a:lnTo>
                    <a:pt x="1397" y="923"/>
                  </a:lnTo>
                  <a:lnTo>
                    <a:pt x="1397" y="924"/>
                  </a:lnTo>
                  <a:lnTo>
                    <a:pt x="1398" y="924"/>
                  </a:lnTo>
                  <a:lnTo>
                    <a:pt x="1398" y="926"/>
                  </a:lnTo>
                  <a:lnTo>
                    <a:pt x="1398" y="928"/>
                  </a:lnTo>
                  <a:lnTo>
                    <a:pt x="1398" y="929"/>
                  </a:lnTo>
                  <a:lnTo>
                    <a:pt x="1398" y="931"/>
                  </a:lnTo>
                  <a:lnTo>
                    <a:pt x="1398" y="932"/>
                  </a:lnTo>
                  <a:lnTo>
                    <a:pt x="1400" y="934"/>
                  </a:lnTo>
                  <a:lnTo>
                    <a:pt x="1398" y="936"/>
                  </a:lnTo>
                  <a:lnTo>
                    <a:pt x="1398" y="939"/>
                  </a:lnTo>
                  <a:lnTo>
                    <a:pt x="1398" y="941"/>
                  </a:lnTo>
                  <a:lnTo>
                    <a:pt x="1398" y="942"/>
                  </a:lnTo>
                  <a:lnTo>
                    <a:pt x="1398" y="944"/>
                  </a:lnTo>
                  <a:lnTo>
                    <a:pt x="1398" y="946"/>
                  </a:lnTo>
                  <a:lnTo>
                    <a:pt x="1397" y="947"/>
                  </a:lnTo>
                  <a:lnTo>
                    <a:pt x="1395" y="947"/>
                  </a:lnTo>
                  <a:lnTo>
                    <a:pt x="1393" y="949"/>
                  </a:lnTo>
                  <a:lnTo>
                    <a:pt x="1393" y="951"/>
                  </a:lnTo>
                  <a:lnTo>
                    <a:pt x="1393" y="952"/>
                  </a:lnTo>
                  <a:lnTo>
                    <a:pt x="1392" y="956"/>
                  </a:lnTo>
                  <a:lnTo>
                    <a:pt x="1392" y="957"/>
                  </a:lnTo>
                  <a:lnTo>
                    <a:pt x="1392" y="959"/>
                  </a:lnTo>
                  <a:lnTo>
                    <a:pt x="1390" y="959"/>
                  </a:lnTo>
                  <a:lnTo>
                    <a:pt x="1390" y="961"/>
                  </a:lnTo>
                  <a:lnTo>
                    <a:pt x="1387" y="961"/>
                  </a:lnTo>
                  <a:lnTo>
                    <a:pt x="1387" y="962"/>
                  </a:lnTo>
                  <a:lnTo>
                    <a:pt x="1385" y="964"/>
                  </a:lnTo>
                  <a:lnTo>
                    <a:pt x="1387" y="965"/>
                  </a:lnTo>
                  <a:lnTo>
                    <a:pt x="1387" y="967"/>
                  </a:lnTo>
                  <a:lnTo>
                    <a:pt x="1385" y="967"/>
                  </a:lnTo>
                  <a:lnTo>
                    <a:pt x="1385" y="969"/>
                  </a:lnTo>
                  <a:lnTo>
                    <a:pt x="1387" y="970"/>
                  </a:lnTo>
                  <a:lnTo>
                    <a:pt x="1387" y="972"/>
                  </a:lnTo>
                  <a:lnTo>
                    <a:pt x="1388" y="972"/>
                  </a:lnTo>
                  <a:lnTo>
                    <a:pt x="1388" y="974"/>
                  </a:lnTo>
                  <a:lnTo>
                    <a:pt x="1388" y="975"/>
                  </a:lnTo>
                  <a:lnTo>
                    <a:pt x="1388" y="977"/>
                  </a:lnTo>
                  <a:lnTo>
                    <a:pt x="1387" y="979"/>
                  </a:lnTo>
                  <a:lnTo>
                    <a:pt x="1387" y="980"/>
                  </a:lnTo>
                  <a:lnTo>
                    <a:pt x="1387" y="982"/>
                  </a:lnTo>
                  <a:lnTo>
                    <a:pt x="1387" y="984"/>
                  </a:lnTo>
                  <a:lnTo>
                    <a:pt x="1387" y="985"/>
                  </a:lnTo>
                  <a:lnTo>
                    <a:pt x="1388" y="987"/>
                  </a:lnTo>
                  <a:lnTo>
                    <a:pt x="1388" y="989"/>
                  </a:lnTo>
                  <a:lnTo>
                    <a:pt x="1387" y="989"/>
                  </a:lnTo>
                  <a:lnTo>
                    <a:pt x="1385" y="990"/>
                  </a:lnTo>
                  <a:lnTo>
                    <a:pt x="1384" y="990"/>
                  </a:lnTo>
                  <a:lnTo>
                    <a:pt x="1382" y="992"/>
                  </a:lnTo>
                  <a:lnTo>
                    <a:pt x="1382" y="994"/>
                  </a:lnTo>
                  <a:lnTo>
                    <a:pt x="1382" y="995"/>
                  </a:lnTo>
                  <a:lnTo>
                    <a:pt x="1380" y="995"/>
                  </a:lnTo>
                  <a:lnTo>
                    <a:pt x="1379" y="997"/>
                  </a:lnTo>
                  <a:lnTo>
                    <a:pt x="1377" y="998"/>
                  </a:lnTo>
                  <a:lnTo>
                    <a:pt x="1377" y="1000"/>
                  </a:lnTo>
                  <a:lnTo>
                    <a:pt x="1375" y="1002"/>
                  </a:lnTo>
                  <a:lnTo>
                    <a:pt x="1375" y="1003"/>
                  </a:lnTo>
                  <a:lnTo>
                    <a:pt x="1375" y="1005"/>
                  </a:lnTo>
                  <a:lnTo>
                    <a:pt x="1375" y="1007"/>
                  </a:lnTo>
                  <a:lnTo>
                    <a:pt x="1375" y="1008"/>
                  </a:lnTo>
                  <a:lnTo>
                    <a:pt x="1377" y="1008"/>
                  </a:lnTo>
                  <a:lnTo>
                    <a:pt x="1377" y="1010"/>
                  </a:lnTo>
                  <a:lnTo>
                    <a:pt x="1377" y="1012"/>
                  </a:lnTo>
                  <a:lnTo>
                    <a:pt x="1377" y="1013"/>
                  </a:lnTo>
                  <a:lnTo>
                    <a:pt x="1375" y="1013"/>
                  </a:lnTo>
                  <a:lnTo>
                    <a:pt x="1375" y="1015"/>
                  </a:lnTo>
                  <a:lnTo>
                    <a:pt x="1372" y="1015"/>
                  </a:lnTo>
                  <a:lnTo>
                    <a:pt x="1372" y="1018"/>
                  </a:lnTo>
                  <a:lnTo>
                    <a:pt x="1370" y="1020"/>
                  </a:lnTo>
                  <a:lnTo>
                    <a:pt x="1370" y="1022"/>
                  </a:lnTo>
                  <a:lnTo>
                    <a:pt x="1369" y="1023"/>
                  </a:lnTo>
                  <a:lnTo>
                    <a:pt x="1369" y="1025"/>
                  </a:lnTo>
                  <a:lnTo>
                    <a:pt x="1367" y="1027"/>
                  </a:lnTo>
                  <a:lnTo>
                    <a:pt x="1367" y="1028"/>
                  </a:lnTo>
                  <a:lnTo>
                    <a:pt x="1367" y="1030"/>
                  </a:lnTo>
                  <a:lnTo>
                    <a:pt x="1367" y="1031"/>
                  </a:lnTo>
                  <a:lnTo>
                    <a:pt x="1367" y="1033"/>
                  </a:lnTo>
                  <a:lnTo>
                    <a:pt x="1367" y="1035"/>
                  </a:lnTo>
                  <a:lnTo>
                    <a:pt x="1367" y="1036"/>
                  </a:lnTo>
                  <a:lnTo>
                    <a:pt x="1369" y="1038"/>
                  </a:lnTo>
                  <a:lnTo>
                    <a:pt x="1369" y="1040"/>
                  </a:lnTo>
                  <a:lnTo>
                    <a:pt x="1367" y="1041"/>
                  </a:lnTo>
                  <a:lnTo>
                    <a:pt x="1367" y="1043"/>
                  </a:lnTo>
                  <a:lnTo>
                    <a:pt x="1367" y="1045"/>
                  </a:lnTo>
                  <a:lnTo>
                    <a:pt x="1365" y="1046"/>
                  </a:lnTo>
                  <a:lnTo>
                    <a:pt x="1367" y="1048"/>
                  </a:lnTo>
                  <a:lnTo>
                    <a:pt x="1365" y="1050"/>
                  </a:lnTo>
                  <a:lnTo>
                    <a:pt x="1364" y="1051"/>
                  </a:lnTo>
                  <a:lnTo>
                    <a:pt x="1362" y="1051"/>
                  </a:lnTo>
                  <a:lnTo>
                    <a:pt x="1362" y="1053"/>
                  </a:lnTo>
                  <a:lnTo>
                    <a:pt x="1362" y="1055"/>
                  </a:lnTo>
                  <a:lnTo>
                    <a:pt x="1362" y="1056"/>
                  </a:lnTo>
                  <a:lnTo>
                    <a:pt x="1360" y="1058"/>
                  </a:lnTo>
                  <a:lnTo>
                    <a:pt x="1360" y="1060"/>
                  </a:lnTo>
                  <a:lnTo>
                    <a:pt x="1360" y="1061"/>
                  </a:lnTo>
                  <a:lnTo>
                    <a:pt x="1359" y="1061"/>
                  </a:lnTo>
                  <a:lnTo>
                    <a:pt x="1359" y="1063"/>
                  </a:lnTo>
                  <a:lnTo>
                    <a:pt x="1357" y="1064"/>
                  </a:lnTo>
                  <a:lnTo>
                    <a:pt x="1357" y="1066"/>
                  </a:lnTo>
                  <a:lnTo>
                    <a:pt x="1355" y="1068"/>
                  </a:lnTo>
                  <a:lnTo>
                    <a:pt x="1354" y="1069"/>
                  </a:lnTo>
                  <a:lnTo>
                    <a:pt x="1354" y="1071"/>
                  </a:lnTo>
                  <a:lnTo>
                    <a:pt x="1355" y="1073"/>
                  </a:lnTo>
                  <a:lnTo>
                    <a:pt x="1354" y="1073"/>
                  </a:lnTo>
                  <a:lnTo>
                    <a:pt x="1352" y="1073"/>
                  </a:lnTo>
                  <a:lnTo>
                    <a:pt x="1351" y="1074"/>
                  </a:lnTo>
                  <a:lnTo>
                    <a:pt x="1349" y="1074"/>
                  </a:lnTo>
                  <a:lnTo>
                    <a:pt x="1349" y="1076"/>
                  </a:lnTo>
                  <a:lnTo>
                    <a:pt x="1347" y="1076"/>
                  </a:lnTo>
                  <a:lnTo>
                    <a:pt x="1346" y="1074"/>
                  </a:lnTo>
                  <a:lnTo>
                    <a:pt x="1346" y="1076"/>
                  </a:lnTo>
                  <a:lnTo>
                    <a:pt x="1344" y="1076"/>
                  </a:lnTo>
                  <a:lnTo>
                    <a:pt x="1344" y="1078"/>
                  </a:lnTo>
                  <a:lnTo>
                    <a:pt x="1344" y="1079"/>
                  </a:lnTo>
                  <a:lnTo>
                    <a:pt x="1344" y="1081"/>
                  </a:lnTo>
                  <a:lnTo>
                    <a:pt x="1344" y="1083"/>
                  </a:lnTo>
                  <a:lnTo>
                    <a:pt x="1342" y="1084"/>
                  </a:lnTo>
                  <a:lnTo>
                    <a:pt x="1344" y="1086"/>
                  </a:lnTo>
                  <a:lnTo>
                    <a:pt x="1344" y="1088"/>
                  </a:lnTo>
                  <a:lnTo>
                    <a:pt x="1344" y="1089"/>
                  </a:lnTo>
                  <a:lnTo>
                    <a:pt x="1342" y="1089"/>
                  </a:lnTo>
                  <a:lnTo>
                    <a:pt x="1342" y="1091"/>
                  </a:lnTo>
                  <a:lnTo>
                    <a:pt x="1342" y="1093"/>
                  </a:lnTo>
                  <a:lnTo>
                    <a:pt x="1342" y="1094"/>
                  </a:lnTo>
                  <a:lnTo>
                    <a:pt x="1342" y="1096"/>
                  </a:lnTo>
                  <a:lnTo>
                    <a:pt x="1342" y="1097"/>
                  </a:lnTo>
                  <a:lnTo>
                    <a:pt x="1342" y="1099"/>
                  </a:lnTo>
                  <a:lnTo>
                    <a:pt x="1344" y="1101"/>
                  </a:lnTo>
                  <a:lnTo>
                    <a:pt x="1344" y="1102"/>
                  </a:lnTo>
                  <a:lnTo>
                    <a:pt x="1344" y="1104"/>
                  </a:lnTo>
                  <a:lnTo>
                    <a:pt x="1344" y="1106"/>
                  </a:lnTo>
                  <a:lnTo>
                    <a:pt x="1346" y="1107"/>
                  </a:lnTo>
                  <a:lnTo>
                    <a:pt x="1359" y="1154"/>
                  </a:lnTo>
                  <a:lnTo>
                    <a:pt x="1346" y="1147"/>
                  </a:lnTo>
                  <a:lnTo>
                    <a:pt x="1336" y="1155"/>
                  </a:lnTo>
                  <a:lnTo>
                    <a:pt x="1334" y="1178"/>
                  </a:lnTo>
                  <a:lnTo>
                    <a:pt x="1334" y="1191"/>
                  </a:lnTo>
                  <a:lnTo>
                    <a:pt x="1314" y="1223"/>
                  </a:lnTo>
                  <a:lnTo>
                    <a:pt x="1318" y="1239"/>
                  </a:lnTo>
                  <a:lnTo>
                    <a:pt x="1331" y="1262"/>
                  </a:lnTo>
                  <a:lnTo>
                    <a:pt x="1332" y="1282"/>
                  </a:lnTo>
                  <a:lnTo>
                    <a:pt x="1341" y="1304"/>
                  </a:lnTo>
                  <a:lnTo>
                    <a:pt x="1342" y="1335"/>
                  </a:lnTo>
                  <a:lnTo>
                    <a:pt x="1349" y="1376"/>
                  </a:lnTo>
                  <a:lnTo>
                    <a:pt x="1357" y="1411"/>
                  </a:lnTo>
                  <a:lnTo>
                    <a:pt x="1355" y="1427"/>
                  </a:lnTo>
                  <a:lnTo>
                    <a:pt x="1355" y="1444"/>
                  </a:lnTo>
                  <a:lnTo>
                    <a:pt x="1355" y="1457"/>
                  </a:lnTo>
                  <a:lnTo>
                    <a:pt x="1349" y="1462"/>
                  </a:lnTo>
                  <a:lnTo>
                    <a:pt x="1336" y="1465"/>
                  </a:lnTo>
                  <a:lnTo>
                    <a:pt x="1329" y="1474"/>
                  </a:lnTo>
                  <a:lnTo>
                    <a:pt x="1326" y="1479"/>
                  </a:lnTo>
                  <a:lnTo>
                    <a:pt x="1308" y="1485"/>
                  </a:lnTo>
                  <a:lnTo>
                    <a:pt x="1288" y="1523"/>
                  </a:lnTo>
                  <a:lnTo>
                    <a:pt x="1288" y="1535"/>
                  </a:lnTo>
                  <a:lnTo>
                    <a:pt x="1288" y="1549"/>
                  </a:lnTo>
                  <a:lnTo>
                    <a:pt x="1278" y="1569"/>
                  </a:lnTo>
                  <a:lnTo>
                    <a:pt x="1266" y="1599"/>
                  </a:lnTo>
                  <a:lnTo>
                    <a:pt x="1268" y="1607"/>
                  </a:lnTo>
                  <a:lnTo>
                    <a:pt x="1271" y="1617"/>
                  </a:lnTo>
                  <a:lnTo>
                    <a:pt x="1283" y="1644"/>
                  </a:lnTo>
                  <a:lnTo>
                    <a:pt x="1286" y="1655"/>
                  </a:lnTo>
                  <a:lnTo>
                    <a:pt x="1286" y="1673"/>
                  </a:lnTo>
                  <a:lnTo>
                    <a:pt x="1285" y="1706"/>
                  </a:lnTo>
                  <a:lnTo>
                    <a:pt x="1286" y="1716"/>
                  </a:lnTo>
                  <a:lnTo>
                    <a:pt x="1283" y="1733"/>
                  </a:lnTo>
                  <a:lnTo>
                    <a:pt x="1283" y="1744"/>
                  </a:lnTo>
                  <a:lnTo>
                    <a:pt x="1290" y="1754"/>
                  </a:lnTo>
                  <a:lnTo>
                    <a:pt x="1291" y="1766"/>
                  </a:lnTo>
                  <a:lnTo>
                    <a:pt x="1281" y="1785"/>
                  </a:lnTo>
                  <a:lnTo>
                    <a:pt x="1280" y="1794"/>
                  </a:lnTo>
                  <a:lnTo>
                    <a:pt x="1281" y="1799"/>
                  </a:lnTo>
                  <a:lnTo>
                    <a:pt x="1280" y="1818"/>
                  </a:lnTo>
                  <a:lnTo>
                    <a:pt x="1276" y="1827"/>
                  </a:lnTo>
                  <a:lnTo>
                    <a:pt x="1273" y="1841"/>
                  </a:lnTo>
                  <a:lnTo>
                    <a:pt x="1261" y="1855"/>
                  </a:lnTo>
                  <a:lnTo>
                    <a:pt x="1252" y="1883"/>
                  </a:lnTo>
                  <a:lnTo>
                    <a:pt x="1243" y="1901"/>
                  </a:lnTo>
                  <a:lnTo>
                    <a:pt x="1227" y="1914"/>
                  </a:lnTo>
                  <a:lnTo>
                    <a:pt x="1217" y="1927"/>
                  </a:lnTo>
                  <a:lnTo>
                    <a:pt x="1212" y="1937"/>
                  </a:lnTo>
                  <a:lnTo>
                    <a:pt x="1209" y="1950"/>
                  </a:lnTo>
                  <a:lnTo>
                    <a:pt x="1204" y="1959"/>
                  </a:lnTo>
                  <a:lnTo>
                    <a:pt x="1172" y="1970"/>
                  </a:lnTo>
                  <a:lnTo>
                    <a:pt x="1143" y="1980"/>
                  </a:lnTo>
                  <a:lnTo>
                    <a:pt x="1113" y="2000"/>
                  </a:lnTo>
                  <a:lnTo>
                    <a:pt x="1108" y="2008"/>
                  </a:lnTo>
                  <a:lnTo>
                    <a:pt x="1082" y="2015"/>
                  </a:lnTo>
                  <a:lnTo>
                    <a:pt x="1067" y="2010"/>
                  </a:lnTo>
                  <a:lnTo>
                    <a:pt x="1052" y="2003"/>
                  </a:lnTo>
                  <a:lnTo>
                    <a:pt x="1050" y="1985"/>
                  </a:lnTo>
                  <a:lnTo>
                    <a:pt x="1037" y="1978"/>
                  </a:lnTo>
                  <a:lnTo>
                    <a:pt x="1024" y="1978"/>
                  </a:lnTo>
                  <a:lnTo>
                    <a:pt x="1016" y="1983"/>
                  </a:lnTo>
                  <a:lnTo>
                    <a:pt x="1014" y="1985"/>
                  </a:lnTo>
                  <a:lnTo>
                    <a:pt x="1009" y="1993"/>
                  </a:lnTo>
                  <a:lnTo>
                    <a:pt x="1007" y="1993"/>
                  </a:lnTo>
                  <a:lnTo>
                    <a:pt x="991" y="1995"/>
                  </a:lnTo>
                  <a:lnTo>
                    <a:pt x="983" y="1992"/>
                  </a:lnTo>
                  <a:lnTo>
                    <a:pt x="974" y="1993"/>
                  </a:lnTo>
                  <a:lnTo>
                    <a:pt x="970" y="2010"/>
                  </a:lnTo>
                  <a:lnTo>
                    <a:pt x="970" y="2020"/>
                  </a:lnTo>
                  <a:lnTo>
                    <a:pt x="966" y="2020"/>
                  </a:lnTo>
                  <a:lnTo>
                    <a:pt x="963" y="2031"/>
                  </a:lnTo>
                  <a:lnTo>
                    <a:pt x="960" y="2048"/>
                  </a:lnTo>
                  <a:lnTo>
                    <a:pt x="955" y="2056"/>
                  </a:lnTo>
                  <a:lnTo>
                    <a:pt x="955" y="2066"/>
                  </a:lnTo>
                  <a:lnTo>
                    <a:pt x="950" y="2069"/>
                  </a:lnTo>
                  <a:lnTo>
                    <a:pt x="943" y="2081"/>
                  </a:lnTo>
                  <a:lnTo>
                    <a:pt x="937" y="2082"/>
                  </a:lnTo>
                  <a:lnTo>
                    <a:pt x="927" y="2076"/>
                  </a:lnTo>
                  <a:lnTo>
                    <a:pt x="915" y="2082"/>
                  </a:lnTo>
                  <a:lnTo>
                    <a:pt x="900" y="2082"/>
                  </a:lnTo>
                  <a:lnTo>
                    <a:pt x="885" y="2092"/>
                  </a:lnTo>
                  <a:lnTo>
                    <a:pt x="882" y="2091"/>
                  </a:lnTo>
                  <a:lnTo>
                    <a:pt x="859" y="2092"/>
                  </a:lnTo>
                  <a:lnTo>
                    <a:pt x="846" y="2089"/>
                  </a:lnTo>
                  <a:lnTo>
                    <a:pt x="824" y="2074"/>
                  </a:lnTo>
                  <a:lnTo>
                    <a:pt x="823" y="2074"/>
                  </a:lnTo>
                  <a:lnTo>
                    <a:pt x="813" y="2071"/>
                  </a:lnTo>
                  <a:lnTo>
                    <a:pt x="801" y="2069"/>
                  </a:lnTo>
                  <a:lnTo>
                    <a:pt x="793" y="2064"/>
                  </a:lnTo>
                  <a:lnTo>
                    <a:pt x="785" y="2059"/>
                  </a:lnTo>
                  <a:lnTo>
                    <a:pt x="777" y="2054"/>
                  </a:lnTo>
                  <a:lnTo>
                    <a:pt x="777" y="2053"/>
                  </a:lnTo>
                  <a:lnTo>
                    <a:pt x="770" y="2048"/>
                  </a:lnTo>
                  <a:lnTo>
                    <a:pt x="763" y="2041"/>
                  </a:lnTo>
                  <a:lnTo>
                    <a:pt x="755" y="2036"/>
                  </a:lnTo>
                  <a:lnTo>
                    <a:pt x="749" y="2030"/>
                  </a:lnTo>
                  <a:lnTo>
                    <a:pt x="740" y="2025"/>
                  </a:lnTo>
                  <a:lnTo>
                    <a:pt x="729" y="2021"/>
                  </a:lnTo>
                  <a:lnTo>
                    <a:pt x="717" y="2021"/>
                  </a:lnTo>
                  <a:lnTo>
                    <a:pt x="706" y="2025"/>
                  </a:lnTo>
                  <a:lnTo>
                    <a:pt x="697" y="2030"/>
                  </a:lnTo>
                  <a:lnTo>
                    <a:pt x="689" y="2036"/>
                  </a:lnTo>
                  <a:lnTo>
                    <a:pt x="684" y="2043"/>
                  </a:lnTo>
                  <a:lnTo>
                    <a:pt x="681" y="2046"/>
                  </a:lnTo>
                  <a:lnTo>
                    <a:pt x="678" y="2049"/>
                  </a:lnTo>
                  <a:lnTo>
                    <a:pt x="669" y="2054"/>
                  </a:lnTo>
                  <a:lnTo>
                    <a:pt x="661" y="2061"/>
                  </a:lnTo>
                  <a:lnTo>
                    <a:pt x="651" y="2064"/>
                  </a:lnTo>
                  <a:lnTo>
                    <a:pt x="641" y="2067"/>
                  </a:lnTo>
                  <a:lnTo>
                    <a:pt x="631" y="2069"/>
                  </a:lnTo>
                  <a:lnTo>
                    <a:pt x="618" y="2069"/>
                  </a:lnTo>
                  <a:lnTo>
                    <a:pt x="608" y="2066"/>
                  </a:lnTo>
                  <a:lnTo>
                    <a:pt x="598" y="2064"/>
                  </a:lnTo>
                  <a:lnTo>
                    <a:pt x="590" y="2061"/>
                  </a:lnTo>
                  <a:lnTo>
                    <a:pt x="587" y="2059"/>
                  </a:lnTo>
                  <a:lnTo>
                    <a:pt x="580" y="2066"/>
                  </a:lnTo>
                  <a:lnTo>
                    <a:pt x="572" y="2072"/>
                  </a:lnTo>
                  <a:lnTo>
                    <a:pt x="565" y="2077"/>
                  </a:lnTo>
                  <a:lnTo>
                    <a:pt x="557" y="2082"/>
                  </a:lnTo>
                  <a:lnTo>
                    <a:pt x="549" y="2089"/>
                  </a:lnTo>
                  <a:lnTo>
                    <a:pt x="542" y="2096"/>
                  </a:lnTo>
                  <a:lnTo>
                    <a:pt x="536" y="2102"/>
                  </a:lnTo>
                  <a:lnTo>
                    <a:pt x="528" y="2107"/>
                  </a:lnTo>
                  <a:lnTo>
                    <a:pt x="519" y="2112"/>
                  </a:lnTo>
                  <a:lnTo>
                    <a:pt x="506" y="2112"/>
                  </a:lnTo>
                  <a:lnTo>
                    <a:pt x="498" y="2109"/>
                  </a:lnTo>
                  <a:lnTo>
                    <a:pt x="488" y="2105"/>
                  </a:lnTo>
                  <a:lnTo>
                    <a:pt x="480" y="2100"/>
                  </a:lnTo>
                  <a:lnTo>
                    <a:pt x="471" y="2096"/>
                  </a:lnTo>
                  <a:lnTo>
                    <a:pt x="463" y="2091"/>
                  </a:lnTo>
                  <a:lnTo>
                    <a:pt x="457" y="2084"/>
                  </a:lnTo>
                  <a:lnTo>
                    <a:pt x="453" y="2082"/>
                  </a:lnTo>
                  <a:lnTo>
                    <a:pt x="448" y="2079"/>
                  </a:lnTo>
                  <a:lnTo>
                    <a:pt x="437" y="2077"/>
                  </a:lnTo>
                  <a:lnTo>
                    <a:pt x="427" y="2077"/>
                  </a:lnTo>
                  <a:lnTo>
                    <a:pt x="414" y="2077"/>
                  </a:lnTo>
                  <a:lnTo>
                    <a:pt x="401" y="2077"/>
                  </a:lnTo>
                  <a:lnTo>
                    <a:pt x="389" y="2074"/>
                  </a:lnTo>
                  <a:lnTo>
                    <a:pt x="381" y="2071"/>
                  </a:lnTo>
                  <a:lnTo>
                    <a:pt x="372" y="2066"/>
                  </a:lnTo>
                  <a:lnTo>
                    <a:pt x="364" y="2061"/>
                  </a:lnTo>
                  <a:lnTo>
                    <a:pt x="354" y="2058"/>
                  </a:lnTo>
                  <a:lnTo>
                    <a:pt x="346" y="2053"/>
                  </a:lnTo>
                  <a:lnTo>
                    <a:pt x="333" y="2054"/>
                  </a:lnTo>
                  <a:lnTo>
                    <a:pt x="326" y="2059"/>
                  </a:lnTo>
                  <a:lnTo>
                    <a:pt x="318" y="2066"/>
                  </a:lnTo>
                  <a:lnTo>
                    <a:pt x="307" y="2067"/>
                  </a:lnTo>
                  <a:lnTo>
                    <a:pt x="295" y="2067"/>
                  </a:lnTo>
                  <a:lnTo>
                    <a:pt x="285" y="2067"/>
                  </a:lnTo>
                  <a:lnTo>
                    <a:pt x="275" y="2071"/>
                  </a:lnTo>
                  <a:lnTo>
                    <a:pt x="267" y="2077"/>
                  </a:lnTo>
                  <a:lnTo>
                    <a:pt x="262" y="2084"/>
                  </a:lnTo>
                  <a:lnTo>
                    <a:pt x="257" y="2092"/>
                  </a:lnTo>
                  <a:lnTo>
                    <a:pt x="250" y="2099"/>
                  </a:lnTo>
                  <a:lnTo>
                    <a:pt x="241" y="2105"/>
                  </a:lnTo>
                  <a:lnTo>
                    <a:pt x="232" y="2109"/>
                  </a:lnTo>
                  <a:lnTo>
                    <a:pt x="221" y="2112"/>
                  </a:lnTo>
                  <a:lnTo>
                    <a:pt x="208" y="2112"/>
                  </a:lnTo>
                  <a:lnTo>
                    <a:pt x="198" y="2109"/>
                  </a:lnTo>
                  <a:lnTo>
                    <a:pt x="189" y="2104"/>
                  </a:lnTo>
                  <a:lnTo>
                    <a:pt x="183" y="2097"/>
                  </a:lnTo>
                  <a:lnTo>
                    <a:pt x="176" y="2091"/>
                  </a:lnTo>
                  <a:lnTo>
                    <a:pt x="170" y="2084"/>
                  </a:lnTo>
                  <a:lnTo>
                    <a:pt x="165" y="2077"/>
                  </a:lnTo>
                  <a:lnTo>
                    <a:pt x="165" y="2064"/>
                  </a:lnTo>
                  <a:lnTo>
                    <a:pt x="168" y="2054"/>
                  </a:lnTo>
                  <a:lnTo>
                    <a:pt x="168" y="2043"/>
                  </a:lnTo>
                  <a:lnTo>
                    <a:pt x="165" y="2033"/>
                  </a:lnTo>
                  <a:lnTo>
                    <a:pt x="160" y="2025"/>
                  </a:lnTo>
                  <a:lnTo>
                    <a:pt x="155" y="2018"/>
                  </a:lnTo>
                  <a:lnTo>
                    <a:pt x="148" y="2010"/>
                  </a:lnTo>
                  <a:lnTo>
                    <a:pt x="145" y="2000"/>
                  </a:lnTo>
                  <a:lnTo>
                    <a:pt x="140" y="1992"/>
                  </a:lnTo>
                  <a:lnTo>
                    <a:pt x="140" y="1978"/>
                  </a:lnTo>
                  <a:lnTo>
                    <a:pt x="142" y="1965"/>
                  </a:lnTo>
                  <a:lnTo>
                    <a:pt x="148" y="1959"/>
                  </a:lnTo>
                  <a:lnTo>
                    <a:pt x="156" y="1954"/>
                  </a:lnTo>
                  <a:lnTo>
                    <a:pt x="161" y="1947"/>
                  </a:lnTo>
                  <a:lnTo>
                    <a:pt x="168" y="1940"/>
                  </a:lnTo>
                  <a:lnTo>
                    <a:pt x="175" y="1932"/>
                  </a:lnTo>
                  <a:lnTo>
                    <a:pt x="176" y="1921"/>
                  </a:lnTo>
                  <a:lnTo>
                    <a:pt x="178" y="1909"/>
                  </a:lnTo>
                  <a:lnTo>
                    <a:pt x="173" y="1901"/>
                  </a:lnTo>
                  <a:lnTo>
                    <a:pt x="168" y="1893"/>
                  </a:lnTo>
                  <a:lnTo>
                    <a:pt x="161" y="1886"/>
                  </a:lnTo>
                  <a:lnTo>
                    <a:pt x="155" y="1879"/>
                  </a:lnTo>
                  <a:lnTo>
                    <a:pt x="148" y="1873"/>
                  </a:lnTo>
                  <a:lnTo>
                    <a:pt x="142" y="1866"/>
                  </a:lnTo>
                  <a:lnTo>
                    <a:pt x="135" y="1860"/>
                  </a:lnTo>
                  <a:lnTo>
                    <a:pt x="128" y="1853"/>
                  </a:lnTo>
                  <a:lnTo>
                    <a:pt x="123" y="1848"/>
                  </a:lnTo>
                  <a:lnTo>
                    <a:pt x="158" y="1828"/>
                  </a:lnTo>
                  <a:lnTo>
                    <a:pt x="160" y="1827"/>
                  </a:lnTo>
                  <a:lnTo>
                    <a:pt x="161" y="1825"/>
                  </a:lnTo>
                  <a:lnTo>
                    <a:pt x="163" y="1823"/>
                  </a:lnTo>
                  <a:lnTo>
                    <a:pt x="165" y="1820"/>
                  </a:lnTo>
                  <a:lnTo>
                    <a:pt x="165" y="1818"/>
                  </a:lnTo>
                  <a:lnTo>
                    <a:pt x="166" y="1817"/>
                  </a:lnTo>
                  <a:lnTo>
                    <a:pt x="166" y="1815"/>
                  </a:lnTo>
                  <a:lnTo>
                    <a:pt x="166" y="1813"/>
                  </a:lnTo>
                  <a:lnTo>
                    <a:pt x="166" y="1812"/>
                  </a:lnTo>
                  <a:lnTo>
                    <a:pt x="166" y="1810"/>
                  </a:lnTo>
                  <a:lnTo>
                    <a:pt x="168" y="1810"/>
                  </a:lnTo>
                  <a:lnTo>
                    <a:pt x="170" y="1808"/>
                  </a:lnTo>
                  <a:lnTo>
                    <a:pt x="171" y="1807"/>
                  </a:lnTo>
                  <a:lnTo>
                    <a:pt x="171" y="1805"/>
                  </a:lnTo>
                  <a:lnTo>
                    <a:pt x="173" y="1804"/>
                  </a:lnTo>
                  <a:lnTo>
                    <a:pt x="173" y="1802"/>
                  </a:lnTo>
                  <a:lnTo>
                    <a:pt x="173" y="1800"/>
                  </a:lnTo>
                  <a:lnTo>
                    <a:pt x="173" y="1799"/>
                  </a:lnTo>
                  <a:lnTo>
                    <a:pt x="171" y="1799"/>
                  </a:lnTo>
                  <a:lnTo>
                    <a:pt x="171" y="1797"/>
                  </a:lnTo>
                  <a:lnTo>
                    <a:pt x="170" y="1795"/>
                  </a:lnTo>
                  <a:lnTo>
                    <a:pt x="170" y="1794"/>
                  </a:lnTo>
                  <a:lnTo>
                    <a:pt x="168" y="1794"/>
                  </a:lnTo>
                  <a:lnTo>
                    <a:pt x="168" y="1792"/>
                  </a:lnTo>
                  <a:lnTo>
                    <a:pt x="170" y="1789"/>
                  </a:lnTo>
                  <a:lnTo>
                    <a:pt x="171" y="1787"/>
                  </a:lnTo>
                  <a:lnTo>
                    <a:pt x="173" y="1785"/>
                  </a:lnTo>
                  <a:lnTo>
                    <a:pt x="173" y="1784"/>
                  </a:lnTo>
                  <a:lnTo>
                    <a:pt x="175" y="1782"/>
                  </a:lnTo>
                  <a:lnTo>
                    <a:pt x="176" y="1780"/>
                  </a:lnTo>
                  <a:lnTo>
                    <a:pt x="176" y="1779"/>
                  </a:lnTo>
                  <a:lnTo>
                    <a:pt x="176" y="1777"/>
                  </a:lnTo>
                  <a:lnTo>
                    <a:pt x="178" y="1775"/>
                  </a:lnTo>
                  <a:lnTo>
                    <a:pt x="178" y="1774"/>
                  </a:lnTo>
                  <a:lnTo>
                    <a:pt x="178" y="1772"/>
                  </a:lnTo>
                  <a:lnTo>
                    <a:pt x="178" y="1771"/>
                  </a:lnTo>
                  <a:lnTo>
                    <a:pt x="178" y="1767"/>
                  </a:lnTo>
                  <a:lnTo>
                    <a:pt x="178" y="1766"/>
                  </a:lnTo>
                  <a:lnTo>
                    <a:pt x="178" y="1762"/>
                  </a:lnTo>
                  <a:lnTo>
                    <a:pt x="180" y="1762"/>
                  </a:lnTo>
                  <a:lnTo>
                    <a:pt x="180" y="1761"/>
                  </a:lnTo>
                  <a:lnTo>
                    <a:pt x="181" y="1759"/>
                  </a:lnTo>
                  <a:lnTo>
                    <a:pt x="183" y="1757"/>
                  </a:lnTo>
                  <a:lnTo>
                    <a:pt x="184" y="1757"/>
                  </a:lnTo>
                  <a:lnTo>
                    <a:pt x="184" y="1756"/>
                  </a:lnTo>
                  <a:lnTo>
                    <a:pt x="186" y="1756"/>
                  </a:lnTo>
                  <a:lnTo>
                    <a:pt x="186" y="1754"/>
                  </a:lnTo>
                  <a:lnTo>
                    <a:pt x="188" y="1752"/>
                  </a:lnTo>
                  <a:lnTo>
                    <a:pt x="189" y="1752"/>
                  </a:lnTo>
                  <a:lnTo>
                    <a:pt x="189" y="1751"/>
                  </a:lnTo>
                  <a:lnTo>
                    <a:pt x="191" y="1749"/>
                  </a:lnTo>
                  <a:lnTo>
                    <a:pt x="194" y="1749"/>
                  </a:lnTo>
                  <a:lnTo>
                    <a:pt x="194" y="1747"/>
                  </a:lnTo>
                  <a:lnTo>
                    <a:pt x="194" y="1746"/>
                  </a:lnTo>
                  <a:lnTo>
                    <a:pt x="194" y="1742"/>
                  </a:lnTo>
                  <a:lnTo>
                    <a:pt x="196" y="1741"/>
                  </a:lnTo>
                  <a:lnTo>
                    <a:pt x="198" y="1739"/>
                  </a:lnTo>
                  <a:lnTo>
                    <a:pt x="198" y="1738"/>
                  </a:lnTo>
                  <a:lnTo>
                    <a:pt x="199" y="1736"/>
                  </a:lnTo>
                  <a:lnTo>
                    <a:pt x="199" y="1734"/>
                  </a:lnTo>
                  <a:lnTo>
                    <a:pt x="198" y="1733"/>
                  </a:lnTo>
                  <a:lnTo>
                    <a:pt x="198" y="1731"/>
                  </a:lnTo>
                  <a:lnTo>
                    <a:pt x="196" y="1729"/>
                  </a:lnTo>
                  <a:lnTo>
                    <a:pt x="194" y="1726"/>
                  </a:lnTo>
                  <a:lnTo>
                    <a:pt x="193" y="1724"/>
                  </a:lnTo>
                  <a:lnTo>
                    <a:pt x="191" y="1723"/>
                  </a:lnTo>
                  <a:lnTo>
                    <a:pt x="191" y="1721"/>
                  </a:lnTo>
                  <a:lnTo>
                    <a:pt x="191" y="1719"/>
                  </a:lnTo>
                  <a:lnTo>
                    <a:pt x="191" y="1718"/>
                  </a:lnTo>
                  <a:lnTo>
                    <a:pt x="191" y="1716"/>
                  </a:lnTo>
                  <a:lnTo>
                    <a:pt x="193" y="1716"/>
                  </a:lnTo>
                  <a:lnTo>
                    <a:pt x="193" y="1714"/>
                  </a:lnTo>
                  <a:lnTo>
                    <a:pt x="191" y="1713"/>
                  </a:lnTo>
                  <a:lnTo>
                    <a:pt x="189" y="1711"/>
                  </a:lnTo>
                  <a:lnTo>
                    <a:pt x="188" y="1711"/>
                  </a:lnTo>
                  <a:lnTo>
                    <a:pt x="188" y="1709"/>
                  </a:lnTo>
                  <a:lnTo>
                    <a:pt x="188" y="1708"/>
                  </a:lnTo>
                  <a:lnTo>
                    <a:pt x="189" y="1708"/>
                  </a:lnTo>
                  <a:lnTo>
                    <a:pt x="189" y="1706"/>
                  </a:lnTo>
                  <a:lnTo>
                    <a:pt x="189" y="1705"/>
                  </a:lnTo>
                  <a:lnTo>
                    <a:pt x="188" y="1703"/>
                  </a:lnTo>
                  <a:lnTo>
                    <a:pt x="186" y="1701"/>
                  </a:lnTo>
                  <a:lnTo>
                    <a:pt x="186" y="1700"/>
                  </a:lnTo>
                  <a:lnTo>
                    <a:pt x="184" y="1700"/>
                  </a:lnTo>
                  <a:lnTo>
                    <a:pt x="183" y="1695"/>
                  </a:lnTo>
                  <a:lnTo>
                    <a:pt x="181" y="1695"/>
                  </a:lnTo>
                  <a:lnTo>
                    <a:pt x="178" y="1693"/>
                  </a:lnTo>
                  <a:lnTo>
                    <a:pt x="176" y="1691"/>
                  </a:lnTo>
                  <a:lnTo>
                    <a:pt x="176" y="1690"/>
                  </a:lnTo>
                  <a:lnTo>
                    <a:pt x="176" y="1688"/>
                  </a:lnTo>
                  <a:lnTo>
                    <a:pt x="176" y="1686"/>
                  </a:lnTo>
                  <a:lnTo>
                    <a:pt x="176" y="1685"/>
                  </a:lnTo>
                  <a:lnTo>
                    <a:pt x="175" y="1683"/>
                  </a:lnTo>
                  <a:lnTo>
                    <a:pt x="175" y="1681"/>
                  </a:lnTo>
                  <a:lnTo>
                    <a:pt x="175" y="1680"/>
                  </a:lnTo>
                  <a:lnTo>
                    <a:pt x="175" y="1678"/>
                  </a:lnTo>
                  <a:lnTo>
                    <a:pt x="173" y="1678"/>
                  </a:lnTo>
                  <a:lnTo>
                    <a:pt x="173" y="1676"/>
                  </a:lnTo>
                  <a:lnTo>
                    <a:pt x="171" y="1676"/>
                  </a:lnTo>
                  <a:lnTo>
                    <a:pt x="171" y="1675"/>
                  </a:lnTo>
                  <a:lnTo>
                    <a:pt x="171" y="1673"/>
                  </a:lnTo>
                  <a:lnTo>
                    <a:pt x="171" y="1672"/>
                  </a:lnTo>
                  <a:lnTo>
                    <a:pt x="171" y="1670"/>
                  </a:lnTo>
                  <a:lnTo>
                    <a:pt x="171" y="1668"/>
                  </a:lnTo>
                  <a:lnTo>
                    <a:pt x="170" y="1668"/>
                  </a:lnTo>
                  <a:lnTo>
                    <a:pt x="170" y="1667"/>
                  </a:lnTo>
                  <a:lnTo>
                    <a:pt x="168" y="1667"/>
                  </a:lnTo>
                  <a:lnTo>
                    <a:pt x="166" y="1667"/>
                  </a:lnTo>
                  <a:lnTo>
                    <a:pt x="165" y="1667"/>
                  </a:lnTo>
                  <a:lnTo>
                    <a:pt x="163" y="1667"/>
                  </a:lnTo>
                  <a:lnTo>
                    <a:pt x="163" y="1668"/>
                  </a:lnTo>
                  <a:lnTo>
                    <a:pt x="160" y="1668"/>
                  </a:lnTo>
                  <a:lnTo>
                    <a:pt x="160" y="1670"/>
                  </a:lnTo>
                  <a:lnTo>
                    <a:pt x="158" y="1670"/>
                  </a:lnTo>
                  <a:lnTo>
                    <a:pt x="156" y="1670"/>
                  </a:lnTo>
                  <a:lnTo>
                    <a:pt x="155" y="1670"/>
                  </a:lnTo>
                  <a:lnTo>
                    <a:pt x="153" y="1668"/>
                  </a:lnTo>
                  <a:lnTo>
                    <a:pt x="153" y="1667"/>
                  </a:lnTo>
                  <a:lnTo>
                    <a:pt x="151" y="1667"/>
                  </a:lnTo>
                  <a:lnTo>
                    <a:pt x="151" y="1665"/>
                  </a:lnTo>
                  <a:lnTo>
                    <a:pt x="151" y="1663"/>
                  </a:lnTo>
                  <a:lnTo>
                    <a:pt x="150" y="1662"/>
                  </a:lnTo>
                  <a:lnTo>
                    <a:pt x="150" y="1660"/>
                  </a:lnTo>
                  <a:lnTo>
                    <a:pt x="150" y="1658"/>
                  </a:lnTo>
                  <a:lnTo>
                    <a:pt x="150" y="1657"/>
                  </a:lnTo>
                  <a:lnTo>
                    <a:pt x="151" y="1657"/>
                  </a:lnTo>
                  <a:lnTo>
                    <a:pt x="151" y="1655"/>
                  </a:lnTo>
                  <a:lnTo>
                    <a:pt x="153" y="1655"/>
                  </a:lnTo>
                  <a:lnTo>
                    <a:pt x="155" y="1653"/>
                  </a:lnTo>
                  <a:lnTo>
                    <a:pt x="155" y="1652"/>
                  </a:lnTo>
                  <a:lnTo>
                    <a:pt x="155" y="1650"/>
                  </a:lnTo>
                  <a:lnTo>
                    <a:pt x="155" y="1648"/>
                  </a:lnTo>
                  <a:lnTo>
                    <a:pt x="155" y="1647"/>
                  </a:lnTo>
                  <a:lnTo>
                    <a:pt x="155" y="1645"/>
                  </a:lnTo>
                  <a:lnTo>
                    <a:pt x="153" y="1645"/>
                  </a:lnTo>
                  <a:lnTo>
                    <a:pt x="151" y="1645"/>
                  </a:lnTo>
                  <a:lnTo>
                    <a:pt x="150" y="1645"/>
                  </a:lnTo>
                  <a:lnTo>
                    <a:pt x="148" y="1645"/>
                  </a:lnTo>
                  <a:lnTo>
                    <a:pt x="147" y="1644"/>
                  </a:lnTo>
                  <a:lnTo>
                    <a:pt x="147" y="1642"/>
                  </a:lnTo>
                  <a:lnTo>
                    <a:pt x="145" y="1642"/>
                  </a:lnTo>
                  <a:lnTo>
                    <a:pt x="145" y="1640"/>
                  </a:lnTo>
                  <a:lnTo>
                    <a:pt x="145" y="1639"/>
                  </a:lnTo>
                  <a:lnTo>
                    <a:pt x="147" y="1637"/>
                  </a:lnTo>
                  <a:lnTo>
                    <a:pt x="148" y="1635"/>
                  </a:lnTo>
                  <a:lnTo>
                    <a:pt x="150" y="1634"/>
                  </a:lnTo>
                  <a:lnTo>
                    <a:pt x="150" y="1632"/>
                  </a:lnTo>
                  <a:lnTo>
                    <a:pt x="151" y="1632"/>
                  </a:lnTo>
                  <a:lnTo>
                    <a:pt x="151" y="1630"/>
                  </a:lnTo>
                  <a:lnTo>
                    <a:pt x="153" y="1630"/>
                  </a:lnTo>
                  <a:lnTo>
                    <a:pt x="155" y="1629"/>
                  </a:lnTo>
                  <a:lnTo>
                    <a:pt x="156" y="1629"/>
                  </a:lnTo>
                  <a:lnTo>
                    <a:pt x="156" y="1627"/>
                  </a:lnTo>
                  <a:lnTo>
                    <a:pt x="155" y="1627"/>
                  </a:lnTo>
                  <a:lnTo>
                    <a:pt x="153" y="1625"/>
                  </a:lnTo>
                  <a:lnTo>
                    <a:pt x="153" y="1624"/>
                  </a:lnTo>
                  <a:lnTo>
                    <a:pt x="153" y="1622"/>
                  </a:lnTo>
                  <a:lnTo>
                    <a:pt x="153" y="1619"/>
                  </a:lnTo>
                  <a:lnTo>
                    <a:pt x="155" y="1617"/>
                  </a:lnTo>
                  <a:lnTo>
                    <a:pt x="155" y="1615"/>
                  </a:lnTo>
                  <a:lnTo>
                    <a:pt x="156" y="1612"/>
                  </a:lnTo>
                  <a:lnTo>
                    <a:pt x="158" y="1611"/>
                  </a:lnTo>
                  <a:lnTo>
                    <a:pt x="158" y="1609"/>
                  </a:lnTo>
                  <a:lnTo>
                    <a:pt x="156" y="1609"/>
                  </a:lnTo>
                  <a:lnTo>
                    <a:pt x="156" y="1607"/>
                  </a:lnTo>
                  <a:lnTo>
                    <a:pt x="155" y="1607"/>
                  </a:lnTo>
                  <a:lnTo>
                    <a:pt x="155" y="1606"/>
                  </a:lnTo>
                  <a:lnTo>
                    <a:pt x="155" y="1604"/>
                  </a:lnTo>
                  <a:lnTo>
                    <a:pt x="156" y="1602"/>
                  </a:lnTo>
                  <a:lnTo>
                    <a:pt x="156" y="1601"/>
                  </a:lnTo>
                  <a:lnTo>
                    <a:pt x="158" y="1599"/>
                  </a:lnTo>
                  <a:lnTo>
                    <a:pt x="158" y="1597"/>
                  </a:lnTo>
                  <a:lnTo>
                    <a:pt x="156" y="1596"/>
                  </a:lnTo>
                  <a:lnTo>
                    <a:pt x="155" y="1594"/>
                  </a:lnTo>
                  <a:lnTo>
                    <a:pt x="151" y="1594"/>
                  </a:lnTo>
                  <a:lnTo>
                    <a:pt x="148" y="1596"/>
                  </a:lnTo>
                  <a:lnTo>
                    <a:pt x="147" y="1596"/>
                  </a:lnTo>
                  <a:lnTo>
                    <a:pt x="142" y="1596"/>
                  </a:lnTo>
                  <a:lnTo>
                    <a:pt x="140" y="1596"/>
                  </a:lnTo>
                  <a:lnTo>
                    <a:pt x="140" y="1594"/>
                  </a:lnTo>
                  <a:lnTo>
                    <a:pt x="138" y="1594"/>
                  </a:lnTo>
                  <a:lnTo>
                    <a:pt x="138" y="1592"/>
                  </a:lnTo>
                  <a:lnTo>
                    <a:pt x="137" y="1591"/>
                  </a:lnTo>
                  <a:lnTo>
                    <a:pt x="138" y="1589"/>
                  </a:lnTo>
                  <a:lnTo>
                    <a:pt x="142" y="1587"/>
                  </a:lnTo>
                  <a:lnTo>
                    <a:pt x="142" y="1586"/>
                  </a:lnTo>
                  <a:lnTo>
                    <a:pt x="142" y="1584"/>
                  </a:lnTo>
                  <a:lnTo>
                    <a:pt x="142" y="1582"/>
                  </a:lnTo>
                  <a:lnTo>
                    <a:pt x="140" y="1581"/>
                  </a:lnTo>
                  <a:lnTo>
                    <a:pt x="140" y="1579"/>
                  </a:lnTo>
                  <a:lnTo>
                    <a:pt x="140" y="1578"/>
                  </a:lnTo>
                  <a:lnTo>
                    <a:pt x="140" y="1576"/>
                  </a:lnTo>
                  <a:lnTo>
                    <a:pt x="143" y="1574"/>
                  </a:lnTo>
                  <a:lnTo>
                    <a:pt x="143" y="1573"/>
                  </a:lnTo>
                  <a:lnTo>
                    <a:pt x="143" y="1571"/>
                  </a:lnTo>
                  <a:lnTo>
                    <a:pt x="143" y="1569"/>
                  </a:lnTo>
                  <a:lnTo>
                    <a:pt x="145" y="1568"/>
                  </a:lnTo>
                  <a:lnTo>
                    <a:pt x="147" y="1566"/>
                  </a:lnTo>
                  <a:lnTo>
                    <a:pt x="145" y="1564"/>
                  </a:lnTo>
                  <a:lnTo>
                    <a:pt x="145" y="1563"/>
                  </a:lnTo>
                  <a:lnTo>
                    <a:pt x="143" y="1561"/>
                  </a:lnTo>
                  <a:lnTo>
                    <a:pt x="143" y="1559"/>
                  </a:lnTo>
                  <a:lnTo>
                    <a:pt x="142" y="1559"/>
                  </a:lnTo>
                  <a:lnTo>
                    <a:pt x="142" y="1558"/>
                  </a:lnTo>
                  <a:lnTo>
                    <a:pt x="140" y="1558"/>
                  </a:lnTo>
                  <a:lnTo>
                    <a:pt x="138" y="1558"/>
                  </a:lnTo>
                  <a:lnTo>
                    <a:pt x="137" y="1558"/>
                  </a:lnTo>
                  <a:lnTo>
                    <a:pt x="135" y="1556"/>
                  </a:lnTo>
                  <a:lnTo>
                    <a:pt x="133" y="1558"/>
                  </a:lnTo>
                  <a:lnTo>
                    <a:pt x="132" y="1558"/>
                  </a:lnTo>
                  <a:lnTo>
                    <a:pt x="130" y="1559"/>
                  </a:lnTo>
                  <a:lnTo>
                    <a:pt x="130" y="1558"/>
                  </a:lnTo>
                  <a:lnTo>
                    <a:pt x="128" y="1558"/>
                  </a:lnTo>
                  <a:lnTo>
                    <a:pt x="127" y="1558"/>
                  </a:lnTo>
                  <a:lnTo>
                    <a:pt x="125" y="1558"/>
                  </a:lnTo>
                  <a:lnTo>
                    <a:pt x="123" y="1558"/>
                  </a:lnTo>
                  <a:lnTo>
                    <a:pt x="122" y="1558"/>
                  </a:lnTo>
                  <a:lnTo>
                    <a:pt x="122" y="1556"/>
                  </a:lnTo>
                  <a:lnTo>
                    <a:pt x="120" y="1554"/>
                  </a:lnTo>
                  <a:lnTo>
                    <a:pt x="118" y="1553"/>
                  </a:lnTo>
                  <a:lnTo>
                    <a:pt x="117" y="1553"/>
                  </a:lnTo>
                  <a:lnTo>
                    <a:pt x="115" y="1553"/>
                  </a:lnTo>
                  <a:lnTo>
                    <a:pt x="115" y="1554"/>
                  </a:lnTo>
                  <a:lnTo>
                    <a:pt x="114" y="1554"/>
                  </a:lnTo>
                  <a:lnTo>
                    <a:pt x="109" y="1556"/>
                  </a:lnTo>
                  <a:lnTo>
                    <a:pt x="107" y="1556"/>
                  </a:lnTo>
                  <a:lnTo>
                    <a:pt x="105" y="1556"/>
                  </a:lnTo>
                  <a:lnTo>
                    <a:pt x="105" y="1554"/>
                  </a:lnTo>
                  <a:lnTo>
                    <a:pt x="105" y="1553"/>
                  </a:lnTo>
                  <a:lnTo>
                    <a:pt x="105" y="1551"/>
                  </a:lnTo>
                  <a:lnTo>
                    <a:pt x="105" y="1549"/>
                  </a:lnTo>
                  <a:lnTo>
                    <a:pt x="107" y="1549"/>
                  </a:lnTo>
                  <a:lnTo>
                    <a:pt x="107" y="1548"/>
                  </a:lnTo>
                  <a:lnTo>
                    <a:pt x="109" y="1548"/>
                  </a:lnTo>
                  <a:lnTo>
                    <a:pt x="109" y="1546"/>
                  </a:lnTo>
                  <a:lnTo>
                    <a:pt x="109" y="1545"/>
                  </a:lnTo>
                  <a:lnTo>
                    <a:pt x="109" y="1543"/>
                  </a:lnTo>
                  <a:lnTo>
                    <a:pt x="110" y="1541"/>
                  </a:lnTo>
                  <a:lnTo>
                    <a:pt x="112" y="1541"/>
                  </a:lnTo>
                  <a:lnTo>
                    <a:pt x="112" y="1540"/>
                  </a:lnTo>
                  <a:lnTo>
                    <a:pt x="110" y="1538"/>
                  </a:lnTo>
                  <a:lnTo>
                    <a:pt x="110" y="1536"/>
                  </a:lnTo>
                  <a:lnTo>
                    <a:pt x="112" y="1535"/>
                  </a:lnTo>
                  <a:lnTo>
                    <a:pt x="114" y="1535"/>
                  </a:lnTo>
                  <a:lnTo>
                    <a:pt x="114" y="1533"/>
                  </a:lnTo>
                  <a:lnTo>
                    <a:pt x="115" y="1533"/>
                  </a:lnTo>
                  <a:lnTo>
                    <a:pt x="115" y="1531"/>
                  </a:lnTo>
                  <a:lnTo>
                    <a:pt x="115" y="1530"/>
                  </a:lnTo>
                  <a:lnTo>
                    <a:pt x="115" y="1528"/>
                  </a:lnTo>
                  <a:lnTo>
                    <a:pt x="115" y="1526"/>
                  </a:lnTo>
                  <a:lnTo>
                    <a:pt x="114" y="1525"/>
                  </a:lnTo>
                  <a:lnTo>
                    <a:pt x="114" y="1523"/>
                  </a:lnTo>
                  <a:lnTo>
                    <a:pt x="114" y="1521"/>
                  </a:lnTo>
                  <a:lnTo>
                    <a:pt x="114" y="1520"/>
                  </a:lnTo>
                  <a:lnTo>
                    <a:pt x="114" y="1518"/>
                  </a:lnTo>
                  <a:lnTo>
                    <a:pt x="115" y="1516"/>
                  </a:lnTo>
                  <a:lnTo>
                    <a:pt x="117" y="1515"/>
                  </a:lnTo>
                  <a:lnTo>
                    <a:pt x="115" y="1515"/>
                  </a:lnTo>
                  <a:lnTo>
                    <a:pt x="114" y="1516"/>
                  </a:lnTo>
                  <a:lnTo>
                    <a:pt x="112" y="1516"/>
                  </a:lnTo>
                  <a:lnTo>
                    <a:pt x="110" y="1516"/>
                  </a:lnTo>
                  <a:lnTo>
                    <a:pt x="110" y="1515"/>
                  </a:lnTo>
                  <a:lnTo>
                    <a:pt x="110" y="1513"/>
                  </a:lnTo>
                  <a:lnTo>
                    <a:pt x="112" y="1512"/>
                  </a:lnTo>
                  <a:lnTo>
                    <a:pt x="114" y="1510"/>
                  </a:lnTo>
                  <a:lnTo>
                    <a:pt x="114" y="1508"/>
                  </a:lnTo>
                  <a:lnTo>
                    <a:pt x="112" y="1507"/>
                  </a:lnTo>
                  <a:lnTo>
                    <a:pt x="112" y="1505"/>
                  </a:lnTo>
                  <a:lnTo>
                    <a:pt x="110" y="1505"/>
                  </a:lnTo>
                  <a:lnTo>
                    <a:pt x="112" y="1503"/>
                  </a:lnTo>
                  <a:lnTo>
                    <a:pt x="112" y="1502"/>
                  </a:lnTo>
                  <a:lnTo>
                    <a:pt x="112" y="1500"/>
                  </a:lnTo>
                  <a:lnTo>
                    <a:pt x="112" y="1498"/>
                  </a:lnTo>
                  <a:lnTo>
                    <a:pt x="110" y="1495"/>
                  </a:lnTo>
                  <a:lnTo>
                    <a:pt x="109" y="1495"/>
                  </a:lnTo>
                  <a:lnTo>
                    <a:pt x="109" y="1493"/>
                  </a:lnTo>
                  <a:lnTo>
                    <a:pt x="107" y="1492"/>
                  </a:lnTo>
                  <a:lnTo>
                    <a:pt x="105" y="1490"/>
                  </a:lnTo>
                  <a:lnTo>
                    <a:pt x="104" y="1490"/>
                  </a:lnTo>
                  <a:lnTo>
                    <a:pt x="102" y="1492"/>
                  </a:lnTo>
                  <a:lnTo>
                    <a:pt x="100" y="1490"/>
                  </a:lnTo>
                  <a:lnTo>
                    <a:pt x="100" y="1488"/>
                  </a:lnTo>
                  <a:lnTo>
                    <a:pt x="100" y="1487"/>
                  </a:lnTo>
                  <a:lnTo>
                    <a:pt x="99" y="1487"/>
                  </a:lnTo>
                  <a:lnTo>
                    <a:pt x="99" y="1485"/>
                  </a:lnTo>
                  <a:lnTo>
                    <a:pt x="97" y="1485"/>
                  </a:lnTo>
                  <a:lnTo>
                    <a:pt x="94" y="1485"/>
                  </a:lnTo>
                  <a:lnTo>
                    <a:pt x="94" y="1483"/>
                  </a:lnTo>
                  <a:lnTo>
                    <a:pt x="92" y="1482"/>
                  </a:lnTo>
                  <a:lnTo>
                    <a:pt x="90" y="1482"/>
                  </a:lnTo>
                  <a:lnTo>
                    <a:pt x="89" y="1480"/>
                  </a:lnTo>
                  <a:lnTo>
                    <a:pt x="89" y="1479"/>
                  </a:lnTo>
                  <a:lnTo>
                    <a:pt x="89" y="1477"/>
                  </a:lnTo>
                  <a:lnTo>
                    <a:pt x="87" y="1477"/>
                  </a:lnTo>
                  <a:lnTo>
                    <a:pt x="85" y="1477"/>
                  </a:lnTo>
                  <a:lnTo>
                    <a:pt x="84" y="1475"/>
                  </a:lnTo>
                  <a:lnTo>
                    <a:pt x="84" y="1474"/>
                  </a:lnTo>
                  <a:lnTo>
                    <a:pt x="82" y="1474"/>
                  </a:lnTo>
                  <a:lnTo>
                    <a:pt x="84" y="1474"/>
                  </a:lnTo>
                  <a:lnTo>
                    <a:pt x="84" y="1472"/>
                  </a:lnTo>
                  <a:lnTo>
                    <a:pt x="82" y="1470"/>
                  </a:lnTo>
                  <a:lnTo>
                    <a:pt x="82" y="1469"/>
                  </a:lnTo>
                  <a:lnTo>
                    <a:pt x="81" y="1469"/>
                  </a:lnTo>
                  <a:lnTo>
                    <a:pt x="79" y="1469"/>
                  </a:lnTo>
                  <a:lnTo>
                    <a:pt x="77" y="1470"/>
                  </a:lnTo>
                  <a:lnTo>
                    <a:pt x="76" y="1470"/>
                  </a:lnTo>
                  <a:lnTo>
                    <a:pt x="76" y="1469"/>
                  </a:lnTo>
                  <a:lnTo>
                    <a:pt x="74" y="1469"/>
                  </a:lnTo>
                  <a:lnTo>
                    <a:pt x="72" y="1469"/>
                  </a:lnTo>
                  <a:lnTo>
                    <a:pt x="71" y="1470"/>
                  </a:lnTo>
                  <a:lnTo>
                    <a:pt x="69" y="1470"/>
                  </a:lnTo>
                  <a:lnTo>
                    <a:pt x="69" y="1472"/>
                  </a:lnTo>
                  <a:lnTo>
                    <a:pt x="69" y="1474"/>
                  </a:lnTo>
                  <a:lnTo>
                    <a:pt x="66" y="1474"/>
                  </a:lnTo>
                  <a:lnTo>
                    <a:pt x="64" y="1474"/>
                  </a:lnTo>
                  <a:lnTo>
                    <a:pt x="62" y="1472"/>
                  </a:lnTo>
                  <a:lnTo>
                    <a:pt x="61" y="1472"/>
                  </a:lnTo>
                  <a:lnTo>
                    <a:pt x="59" y="1472"/>
                  </a:lnTo>
                  <a:lnTo>
                    <a:pt x="59" y="1470"/>
                  </a:lnTo>
                  <a:lnTo>
                    <a:pt x="57" y="1470"/>
                  </a:lnTo>
                  <a:lnTo>
                    <a:pt x="56" y="1472"/>
                  </a:lnTo>
                  <a:lnTo>
                    <a:pt x="54" y="1472"/>
                  </a:lnTo>
                  <a:lnTo>
                    <a:pt x="53" y="1470"/>
                  </a:lnTo>
                  <a:lnTo>
                    <a:pt x="53" y="1469"/>
                  </a:lnTo>
                  <a:lnTo>
                    <a:pt x="51" y="1467"/>
                  </a:lnTo>
                  <a:lnTo>
                    <a:pt x="49" y="1465"/>
                  </a:lnTo>
                  <a:lnTo>
                    <a:pt x="48" y="1465"/>
                  </a:lnTo>
                  <a:lnTo>
                    <a:pt x="46" y="1464"/>
                  </a:lnTo>
                  <a:lnTo>
                    <a:pt x="46" y="1465"/>
                  </a:lnTo>
                  <a:lnTo>
                    <a:pt x="44" y="1465"/>
                  </a:lnTo>
                  <a:lnTo>
                    <a:pt x="43" y="1465"/>
                  </a:lnTo>
                  <a:lnTo>
                    <a:pt x="41" y="1465"/>
                  </a:lnTo>
                  <a:lnTo>
                    <a:pt x="39" y="1465"/>
                  </a:lnTo>
                  <a:lnTo>
                    <a:pt x="39" y="1464"/>
                  </a:lnTo>
                  <a:lnTo>
                    <a:pt x="38" y="1464"/>
                  </a:lnTo>
                  <a:lnTo>
                    <a:pt x="38" y="1465"/>
                  </a:lnTo>
                  <a:lnTo>
                    <a:pt x="36" y="1465"/>
                  </a:lnTo>
                  <a:lnTo>
                    <a:pt x="34" y="1465"/>
                  </a:lnTo>
                  <a:lnTo>
                    <a:pt x="33" y="1464"/>
                  </a:lnTo>
                  <a:lnTo>
                    <a:pt x="31" y="1464"/>
                  </a:lnTo>
                  <a:lnTo>
                    <a:pt x="29" y="1464"/>
                  </a:lnTo>
                  <a:lnTo>
                    <a:pt x="28" y="1462"/>
                  </a:lnTo>
                  <a:lnTo>
                    <a:pt x="28" y="1460"/>
                  </a:lnTo>
                  <a:lnTo>
                    <a:pt x="26" y="1460"/>
                  </a:lnTo>
                  <a:lnTo>
                    <a:pt x="26" y="1459"/>
                  </a:lnTo>
                  <a:lnTo>
                    <a:pt x="24" y="1459"/>
                  </a:lnTo>
                  <a:lnTo>
                    <a:pt x="23" y="1459"/>
                  </a:lnTo>
                  <a:lnTo>
                    <a:pt x="21" y="1457"/>
                  </a:lnTo>
                  <a:lnTo>
                    <a:pt x="20" y="1455"/>
                  </a:lnTo>
                  <a:lnTo>
                    <a:pt x="18" y="1454"/>
                  </a:lnTo>
                  <a:lnTo>
                    <a:pt x="16" y="1454"/>
                  </a:lnTo>
                  <a:lnTo>
                    <a:pt x="15" y="1454"/>
                  </a:lnTo>
                  <a:lnTo>
                    <a:pt x="13" y="1454"/>
                  </a:lnTo>
                  <a:lnTo>
                    <a:pt x="13" y="1452"/>
                  </a:lnTo>
                  <a:lnTo>
                    <a:pt x="11" y="1452"/>
                  </a:lnTo>
                  <a:lnTo>
                    <a:pt x="10" y="1450"/>
                  </a:lnTo>
                  <a:lnTo>
                    <a:pt x="8" y="1450"/>
                  </a:lnTo>
                  <a:lnTo>
                    <a:pt x="6" y="1450"/>
                  </a:lnTo>
                  <a:lnTo>
                    <a:pt x="3" y="1449"/>
                  </a:lnTo>
                  <a:lnTo>
                    <a:pt x="1" y="1449"/>
                  </a:lnTo>
                  <a:lnTo>
                    <a:pt x="0" y="1449"/>
                  </a:lnTo>
                  <a:lnTo>
                    <a:pt x="1" y="1447"/>
                  </a:lnTo>
                  <a:lnTo>
                    <a:pt x="3" y="1446"/>
                  </a:lnTo>
                  <a:lnTo>
                    <a:pt x="3" y="1444"/>
                  </a:lnTo>
                  <a:lnTo>
                    <a:pt x="5" y="1444"/>
                  </a:lnTo>
                  <a:lnTo>
                    <a:pt x="6" y="1442"/>
                  </a:lnTo>
                  <a:lnTo>
                    <a:pt x="6" y="1441"/>
                  </a:lnTo>
                  <a:lnTo>
                    <a:pt x="8" y="1439"/>
                  </a:lnTo>
                  <a:lnTo>
                    <a:pt x="8" y="1437"/>
                  </a:lnTo>
                  <a:lnTo>
                    <a:pt x="10" y="1437"/>
                  </a:lnTo>
                  <a:lnTo>
                    <a:pt x="10" y="1436"/>
                  </a:lnTo>
                  <a:lnTo>
                    <a:pt x="10" y="1434"/>
                  </a:lnTo>
                  <a:lnTo>
                    <a:pt x="8" y="1434"/>
                  </a:lnTo>
                  <a:lnTo>
                    <a:pt x="6" y="1434"/>
                  </a:lnTo>
                  <a:lnTo>
                    <a:pt x="5" y="1432"/>
                  </a:lnTo>
                  <a:lnTo>
                    <a:pt x="3" y="1431"/>
                  </a:lnTo>
                  <a:lnTo>
                    <a:pt x="1" y="1429"/>
                  </a:lnTo>
                  <a:lnTo>
                    <a:pt x="3" y="1427"/>
                  </a:lnTo>
                  <a:lnTo>
                    <a:pt x="3" y="1426"/>
                  </a:lnTo>
                  <a:lnTo>
                    <a:pt x="3" y="1424"/>
                  </a:lnTo>
                  <a:lnTo>
                    <a:pt x="5" y="1424"/>
                  </a:lnTo>
                  <a:lnTo>
                    <a:pt x="5" y="1422"/>
                  </a:lnTo>
                  <a:lnTo>
                    <a:pt x="6" y="1421"/>
                  </a:lnTo>
                  <a:lnTo>
                    <a:pt x="6" y="1419"/>
                  </a:lnTo>
                  <a:lnTo>
                    <a:pt x="6" y="1417"/>
                  </a:lnTo>
                  <a:lnTo>
                    <a:pt x="8" y="1417"/>
                  </a:lnTo>
                  <a:lnTo>
                    <a:pt x="10" y="1417"/>
                  </a:lnTo>
                  <a:lnTo>
                    <a:pt x="10" y="1416"/>
                  </a:lnTo>
                  <a:lnTo>
                    <a:pt x="11" y="1414"/>
                  </a:lnTo>
                  <a:lnTo>
                    <a:pt x="11" y="1413"/>
                  </a:lnTo>
                  <a:lnTo>
                    <a:pt x="13" y="1414"/>
                  </a:lnTo>
                  <a:lnTo>
                    <a:pt x="15" y="1414"/>
                  </a:lnTo>
                  <a:lnTo>
                    <a:pt x="15" y="1413"/>
                  </a:lnTo>
                  <a:lnTo>
                    <a:pt x="15" y="1411"/>
                  </a:lnTo>
                  <a:lnTo>
                    <a:pt x="16" y="1411"/>
                  </a:lnTo>
                  <a:lnTo>
                    <a:pt x="16" y="1409"/>
                  </a:lnTo>
                  <a:lnTo>
                    <a:pt x="16" y="1408"/>
                  </a:lnTo>
                  <a:lnTo>
                    <a:pt x="15" y="1406"/>
                  </a:lnTo>
                  <a:lnTo>
                    <a:pt x="15" y="1404"/>
                  </a:lnTo>
                  <a:lnTo>
                    <a:pt x="15" y="1403"/>
                  </a:lnTo>
                  <a:lnTo>
                    <a:pt x="16" y="1403"/>
                  </a:lnTo>
                  <a:lnTo>
                    <a:pt x="18" y="1403"/>
                  </a:lnTo>
                  <a:lnTo>
                    <a:pt x="18" y="1401"/>
                  </a:lnTo>
                  <a:lnTo>
                    <a:pt x="18" y="1399"/>
                  </a:lnTo>
                  <a:lnTo>
                    <a:pt x="18" y="1398"/>
                  </a:lnTo>
                  <a:lnTo>
                    <a:pt x="20" y="1398"/>
                  </a:lnTo>
                  <a:lnTo>
                    <a:pt x="20" y="1396"/>
                  </a:lnTo>
                  <a:lnTo>
                    <a:pt x="21" y="1394"/>
                  </a:lnTo>
                  <a:lnTo>
                    <a:pt x="21" y="1393"/>
                  </a:lnTo>
                  <a:lnTo>
                    <a:pt x="23" y="1391"/>
                  </a:lnTo>
                  <a:lnTo>
                    <a:pt x="23" y="1389"/>
                  </a:lnTo>
                  <a:lnTo>
                    <a:pt x="23" y="1388"/>
                  </a:lnTo>
                  <a:lnTo>
                    <a:pt x="24" y="1388"/>
                  </a:lnTo>
                  <a:lnTo>
                    <a:pt x="24" y="1386"/>
                  </a:lnTo>
                  <a:lnTo>
                    <a:pt x="24" y="1385"/>
                  </a:lnTo>
                  <a:lnTo>
                    <a:pt x="26" y="1385"/>
                  </a:lnTo>
                  <a:lnTo>
                    <a:pt x="28" y="1385"/>
                  </a:lnTo>
                  <a:lnTo>
                    <a:pt x="28" y="1383"/>
                  </a:lnTo>
                  <a:lnTo>
                    <a:pt x="29" y="1383"/>
                  </a:lnTo>
                  <a:lnTo>
                    <a:pt x="29" y="1381"/>
                  </a:lnTo>
                  <a:lnTo>
                    <a:pt x="29" y="1380"/>
                  </a:lnTo>
                  <a:lnTo>
                    <a:pt x="29" y="1378"/>
                  </a:lnTo>
                  <a:lnTo>
                    <a:pt x="29" y="1375"/>
                  </a:lnTo>
                  <a:lnTo>
                    <a:pt x="29" y="1373"/>
                  </a:lnTo>
                  <a:lnTo>
                    <a:pt x="29" y="1371"/>
                  </a:lnTo>
                  <a:lnTo>
                    <a:pt x="31" y="1371"/>
                  </a:lnTo>
                  <a:lnTo>
                    <a:pt x="38" y="1371"/>
                  </a:lnTo>
                  <a:lnTo>
                    <a:pt x="39" y="1371"/>
                  </a:lnTo>
                  <a:lnTo>
                    <a:pt x="41" y="1371"/>
                  </a:lnTo>
                  <a:lnTo>
                    <a:pt x="43" y="1370"/>
                  </a:lnTo>
                  <a:lnTo>
                    <a:pt x="44" y="1370"/>
                  </a:lnTo>
                  <a:lnTo>
                    <a:pt x="46" y="1368"/>
                  </a:lnTo>
                  <a:lnTo>
                    <a:pt x="48" y="1368"/>
                  </a:lnTo>
                  <a:lnTo>
                    <a:pt x="49" y="1368"/>
                  </a:lnTo>
                  <a:lnTo>
                    <a:pt x="51" y="1368"/>
                  </a:lnTo>
                  <a:lnTo>
                    <a:pt x="53" y="1368"/>
                  </a:lnTo>
                  <a:lnTo>
                    <a:pt x="54" y="1368"/>
                  </a:lnTo>
                  <a:lnTo>
                    <a:pt x="56" y="1368"/>
                  </a:lnTo>
                  <a:lnTo>
                    <a:pt x="57" y="1368"/>
                  </a:lnTo>
                  <a:lnTo>
                    <a:pt x="59" y="1368"/>
                  </a:lnTo>
                  <a:lnTo>
                    <a:pt x="61" y="1368"/>
                  </a:lnTo>
                  <a:lnTo>
                    <a:pt x="62" y="1368"/>
                  </a:lnTo>
                  <a:lnTo>
                    <a:pt x="66" y="1368"/>
                  </a:lnTo>
                  <a:lnTo>
                    <a:pt x="67" y="1368"/>
                  </a:lnTo>
                  <a:lnTo>
                    <a:pt x="69" y="1366"/>
                  </a:lnTo>
                  <a:lnTo>
                    <a:pt x="69" y="1365"/>
                  </a:lnTo>
                  <a:lnTo>
                    <a:pt x="71" y="1363"/>
                  </a:lnTo>
                  <a:lnTo>
                    <a:pt x="72" y="1361"/>
                  </a:lnTo>
                  <a:lnTo>
                    <a:pt x="72" y="1360"/>
                  </a:lnTo>
                  <a:lnTo>
                    <a:pt x="72" y="1358"/>
                  </a:lnTo>
                  <a:lnTo>
                    <a:pt x="74" y="1356"/>
                  </a:lnTo>
                  <a:lnTo>
                    <a:pt x="76" y="1356"/>
                  </a:lnTo>
                  <a:lnTo>
                    <a:pt x="77" y="1356"/>
                  </a:lnTo>
                  <a:lnTo>
                    <a:pt x="79" y="1355"/>
                  </a:lnTo>
                  <a:lnTo>
                    <a:pt x="81" y="1356"/>
                  </a:lnTo>
                  <a:lnTo>
                    <a:pt x="82" y="1356"/>
                  </a:lnTo>
                  <a:lnTo>
                    <a:pt x="84" y="1358"/>
                  </a:lnTo>
                  <a:lnTo>
                    <a:pt x="85" y="1358"/>
                  </a:lnTo>
                  <a:lnTo>
                    <a:pt x="85" y="1360"/>
                  </a:lnTo>
                  <a:lnTo>
                    <a:pt x="87" y="1360"/>
                  </a:lnTo>
                  <a:lnTo>
                    <a:pt x="89" y="1360"/>
                  </a:lnTo>
                  <a:lnTo>
                    <a:pt x="89" y="1358"/>
                  </a:lnTo>
                  <a:lnTo>
                    <a:pt x="90" y="1358"/>
                  </a:lnTo>
                  <a:lnTo>
                    <a:pt x="92" y="1358"/>
                  </a:lnTo>
                  <a:lnTo>
                    <a:pt x="94" y="1356"/>
                  </a:lnTo>
                  <a:lnTo>
                    <a:pt x="94" y="1355"/>
                  </a:lnTo>
                  <a:lnTo>
                    <a:pt x="95" y="1355"/>
                  </a:lnTo>
                  <a:lnTo>
                    <a:pt x="95" y="1353"/>
                  </a:lnTo>
                  <a:lnTo>
                    <a:pt x="97" y="1353"/>
                  </a:lnTo>
                  <a:lnTo>
                    <a:pt x="99" y="1352"/>
                  </a:lnTo>
                  <a:lnTo>
                    <a:pt x="100" y="1352"/>
                  </a:lnTo>
                  <a:lnTo>
                    <a:pt x="102" y="1352"/>
                  </a:lnTo>
                  <a:lnTo>
                    <a:pt x="105" y="1352"/>
                  </a:lnTo>
                  <a:lnTo>
                    <a:pt x="107" y="1352"/>
                  </a:lnTo>
                  <a:lnTo>
                    <a:pt x="109" y="1352"/>
                  </a:lnTo>
                  <a:lnTo>
                    <a:pt x="110" y="1353"/>
                  </a:lnTo>
                  <a:lnTo>
                    <a:pt x="112" y="1353"/>
                  </a:lnTo>
                  <a:lnTo>
                    <a:pt x="114" y="1353"/>
                  </a:lnTo>
                  <a:lnTo>
                    <a:pt x="115" y="1352"/>
                  </a:lnTo>
                  <a:lnTo>
                    <a:pt x="115" y="1350"/>
                  </a:lnTo>
                  <a:lnTo>
                    <a:pt x="117" y="1350"/>
                  </a:lnTo>
                  <a:lnTo>
                    <a:pt x="117" y="1348"/>
                  </a:lnTo>
                  <a:lnTo>
                    <a:pt x="117" y="1345"/>
                  </a:lnTo>
                  <a:lnTo>
                    <a:pt x="117" y="1343"/>
                  </a:lnTo>
                  <a:lnTo>
                    <a:pt x="117" y="1342"/>
                  </a:lnTo>
                  <a:lnTo>
                    <a:pt x="117" y="1340"/>
                  </a:lnTo>
                  <a:lnTo>
                    <a:pt x="117" y="1338"/>
                  </a:lnTo>
                  <a:lnTo>
                    <a:pt x="118" y="1337"/>
                  </a:lnTo>
                  <a:lnTo>
                    <a:pt x="118" y="1335"/>
                  </a:lnTo>
                  <a:lnTo>
                    <a:pt x="120" y="1333"/>
                  </a:lnTo>
                  <a:lnTo>
                    <a:pt x="120" y="1332"/>
                  </a:lnTo>
                  <a:lnTo>
                    <a:pt x="122" y="1330"/>
                  </a:lnTo>
                  <a:lnTo>
                    <a:pt x="122" y="1328"/>
                  </a:lnTo>
                  <a:lnTo>
                    <a:pt x="123" y="1325"/>
                  </a:lnTo>
                  <a:lnTo>
                    <a:pt x="125" y="1322"/>
                  </a:lnTo>
                  <a:lnTo>
                    <a:pt x="123" y="1320"/>
                  </a:lnTo>
                  <a:lnTo>
                    <a:pt x="123" y="1319"/>
                  </a:lnTo>
                  <a:lnTo>
                    <a:pt x="122" y="1319"/>
                  </a:lnTo>
                  <a:lnTo>
                    <a:pt x="120" y="1317"/>
                  </a:lnTo>
                  <a:lnTo>
                    <a:pt x="120" y="1315"/>
                  </a:lnTo>
                  <a:lnTo>
                    <a:pt x="120" y="1314"/>
                  </a:lnTo>
                  <a:lnTo>
                    <a:pt x="122" y="1314"/>
                  </a:lnTo>
                  <a:lnTo>
                    <a:pt x="123" y="1312"/>
                  </a:lnTo>
                  <a:lnTo>
                    <a:pt x="123" y="1310"/>
                  </a:lnTo>
                  <a:lnTo>
                    <a:pt x="123" y="1309"/>
                  </a:lnTo>
                  <a:lnTo>
                    <a:pt x="122" y="1309"/>
                  </a:lnTo>
                  <a:lnTo>
                    <a:pt x="120" y="1309"/>
                  </a:lnTo>
                  <a:lnTo>
                    <a:pt x="120" y="1307"/>
                  </a:lnTo>
                  <a:lnTo>
                    <a:pt x="120" y="1305"/>
                  </a:lnTo>
                  <a:lnTo>
                    <a:pt x="120" y="1304"/>
                  </a:lnTo>
                  <a:lnTo>
                    <a:pt x="120" y="1302"/>
                  </a:lnTo>
                  <a:lnTo>
                    <a:pt x="118" y="1302"/>
                  </a:lnTo>
                  <a:lnTo>
                    <a:pt x="118" y="1300"/>
                  </a:lnTo>
                  <a:lnTo>
                    <a:pt x="117" y="1300"/>
                  </a:lnTo>
                  <a:lnTo>
                    <a:pt x="117" y="1302"/>
                  </a:lnTo>
                  <a:lnTo>
                    <a:pt x="115" y="1302"/>
                  </a:lnTo>
                  <a:lnTo>
                    <a:pt x="114" y="1302"/>
                  </a:lnTo>
                  <a:lnTo>
                    <a:pt x="112" y="1302"/>
                  </a:lnTo>
                  <a:lnTo>
                    <a:pt x="112" y="1300"/>
                  </a:lnTo>
                  <a:lnTo>
                    <a:pt x="112" y="1299"/>
                  </a:lnTo>
                  <a:lnTo>
                    <a:pt x="110" y="1299"/>
                  </a:lnTo>
                  <a:lnTo>
                    <a:pt x="110" y="1297"/>
                  </a:lnTo>
                  <a:lnTo>
                    <a:pt x="110" y="1295"/>
                  </a:lnTo>
                  <a:lnTo>
                    <a:pt x="110" y="1294"/>
                  </a:lnTo>
                  <a:lnTo>
                    <a:pt x="109" y="1294"/>
                  </a:lnTo>
                  <a:lnTo>
                    <a:pt x="109" y="1292"/>
                  </a:lnTo>
                  <a:lnTo>
                    <a:pt x="107" y="1292"/>
                  </a:lnTo>
                  <a:lnTo>
                    <a:pt x="105" y="1290"/>
                  </a:lnTo>
                  <a:lnTo>
                    <a:pt x="104" y="1290"/>
                  </a:lnTo>
                  <a:lnTo>
                    <a:pt x="104" y="1289"/>
                  </a:lnTo>
                  <a:lnTo>
                    <a:pt x="104" y="1287"/>
                  </a:lnTo>
                  <a:lnTo>
                    <a:pt x="105" y="1286"/>
                  </a:lnTo>
                  <a:lnTo>
                    <a:pt x="105" y="1284"/>
                  </a:lnTo>
                  <a:lnTo>
                    <a:pt x="107" y="1284"/>
                  </a:lnTo>
                  <a:lnTo>
                    <a:pt x="107" y="1282"/>
                  </a:lnTo>
                  <a:lnTo>
                    <a:pt x="107" y="1281"/>
                  </a:lnTo>
                  <a:lnTo>
                    <a:pt x="107" y="1279"/>
                  </a:lnTo>
                  <a:lnTo>
                    <a:pt x="110" y="1276"/>
                  </a:lnTo>
                  <a:lnTo>
                    <a:pt x="110" y="1274"/>
                  </a:lnTo>
                  <a:lnTo>
                    <a:pt x="110" y="1272"/>
                  </a:lnTo>
                  <a:lnTo>
                    <a:pt x="110" y="1269"/>
                  </a:lnTo>
                  <a:lnTo>
                    <a:pt x="112" y="1267"/>
                  </a:lnTo>
                  <a:lnTo>
                    <a:pt x="114" y="1267"/>
                  </a:lnTo>
                  <a:lnTo>
                    <a:pt x="115" y="1266"/>
                  </a:lnTo>
                  <a:lnTo>
                    <a:pt x="115" y="1267"/>
                  </a:lnTo>
                  <a:lnTo>
                    <a:pt x="117" y="1267"/>
                  </a:lnTo>
                  <a:lnTo>
                    <a:pt x="118" y="1269"/>
                  </a:lnTo>
                  <a:lnTo>
                    <a:pt x="122" y="1269"/>
                  </a:lnTo>
                  <a:lnTo>
                    <a:pt x="122" y="1267"/>
                  </a:lnTo>
                  <a:lnTo>
                    <a:pt x="123" y="1264"/>
                  </a:lnTo>
                  <a:lnTo>
                    <a:pt x="125" y="1262"/>
                  </a:lnTo>
                  <a:lnTo>
                    <a:pt x="127" y="1261"/>
                  </a:lnTo>
                  <a:lnTo>
                    <a:pt x="127" y="1259"/>
                  </a:lnTo>
                  <a:lnTo>
                    <a:pt x="127" y="1257"/>
                  </a:lnTo>
                  <a:lnTo>
                    <a:pt x="127" y="1256"/>
                  </a:lnTo>
                  <a:lnTo>
                    <a:pt x="127" y="1254"/>
                  </a:lnTo>
                  <a:lnTo>
                    <a:pt x="127" y="1253"/>
                  </a:lnTo>
                  <a:lnTo>
                    <a:pt x="127" y="1251"/>
                  </a:lnTo>
                  <a:lnTo>
                    <a:pt x="130" y="1251"/>
                  </a:lnTo>
                  <a:lnTo>
                    <a:pt x="132" y="1249"/>
                  </a:lnTo>
                  <a:lnTo>
                    <a:pt x="133" y="1249"/>
                  </a:lnTo>
                  <a:lnTo>
                    <a:pt x="135" y="1249"/>
                  </a:lnTo>
                  <a:lnTo>
                    <a:pt x="137" y="1248"/>
                  </a:lnTo>
                  <a:lnTo>
                    <a:pt x="137" y="1246"/>
                  </a:lnTo>
                  <a:lnTo>
                    <a:pt x="137" y="1244"/>
                  </a:lnTo>
                  <a:lnTo>
                    <a:pt x="138" y="1244"/>
                  </a:lnTo>
                  <a:lnTo>
                    <a:pt x="138" y="1243"/>
                  </a:lnTo>
                  <a:lnTo>
                    <a:pt x="138" y="1241"/>
                  </a:lnTo>
                  <a:lnTo>
                    <a:pt x="140" y="1241"/>
                  </a:lnTo>
                  <a:lnTo>
                    <a:pt x="140" y="1239"/>
                  </a:lnTo>
                  <a:lnTo>
                    <a:pt x="140" y="1236"/>
                  </a:lnTo>
                  <a:lnTo>
                    <a:pt x="140" y="1234"/>
                  </a:lnTo>
                  <a:lnTo>
                    <a:pt x="142" y="1233"/>
                  </a:lnTo>
                  <a:lnTo>
                    <a:pt x="142" y="1231"/>
                  </a:lnTo>
                  <a:lnTo>
                    <a:pt x="143" y="1229"/>
                  </a:lnTo>
                  <a:lnTo>
                    <a:pt x="145" y="1228"/>
                  </a:lnTo>
                  <a:lnTo>
                    <a:pt x="147" y="1226"/>
                  </a:lnTo>
                  <a:lnTo>
                    <a:pt x="148" y="1226"/>
                  </a:lnTo>
                  <a:lnTo>
                    <a:pt x="151" y="1223"/>
                  </a:lnTo>
                  <a:lnTo>
                    <a:pt x="151" y="1221"/>
                  </a:lnTo>
                  <a:lnTo>
                    <a:pt x="151" y="1220"/>
                  </a:lnTo>
                  <a:lnTo>
                    <a:pt x="150" y="1218"/>
                  </a:lnTo>
                  <a:lnTo>
                    <a:pt x="150" y="1216"/>
                  </a:lnTo>
                  <a:lnTo>
                    <a:pt x="151" y="1216"/>
                  </a:lnTo>
                  <a:lnTo>
                    <a:pt x="151" y="1215"/>
                  </a:lnTo>
                  <a:lnTo>
                    <a:pt x="153" y="1215"/>
                  </a:lnTo>
                  <a:lnTo>
                    <a:pt x="153" y="1213"/>
                  </a:lnTo>
                  <a:lnTo>
                    <a:pt x="153" y="1211"/>
                  </a:lnTo>
                  <a:lnTo>
                    <a:pt x="153" y="1210"/>
                  </a:lnTo>
                  <a:lnTo>
                    <a:pt x="151" y="1210"/>
                  </a:lnTo>
                  <a:lnTo>
                    <a:pt x="151" y="1208"/>
                  </a:lnTo>
                  <a:lnTo>
                    <a:pt x="151" y="1206"/>
                  </a:lnTo>
                  <a:lnTo>
                    <a:pt x="150" y="1206"/>
                  </a:lnTo>
                  <a:lnTo>
                    <a:pt x="148" y="1206"/>
                  </a:lnTo>
                  <a:lnTo>
                    <a:pt x="148" y="1205"/>
                  </a:lnTo>
                  <a:lnTo>
                    <a:pt x="147" y="1205"/>
                  </a:lnTo>
                  <a:lnTo>
                    <a:pt x="145" y="1203"/>
                  </a:lnTo>
                  <a:lnTo>
                    <a:pt x="143" y="1201"/>
                  </a:lnTo>
                  <a:lnTo>
                    <a:pt x="143" y="1200"/>
                  </a:lnTo>
                  <a:lnTo>
                    <a:pt x="142" y="1200"/>
                  </a:lnTo>
                  <a:lnTo>
                    <a:pt x="142" y="1198"/>
                  </a:lnTo>
                  <a:lnTo>
                    <a:pt x="140" y="1198"/>
                  </a:lnTo>
                  <a:lnTo>
                    <a:pt x="140" y="1196"/>
                  </a:lnTo>
                  <a:lnTo>
                    <a:pt x="140" y="1195"/>
                  </a:lnTo>
                  <a:lnTo>
                    <a:pt x="140" y="1193"/>
                  </a:lnTo>
                  <a:lnTo>
                    <a:pt x="140" y="1191"/>
                  </a:lnTo>
                  <a:lnTo>
                    <a:pt x="140" y="1190"/>
                  </a:lnTo>
                  <a:lnTo>
                    <a:pt x="138" y="1188"/>
                  </a:lnTo>
                  <a:lnTo>
                    <a:pt x="135" y="1190"/>
                  </a:lnTo>
                  <a:lnTo>
                    <a:pt x="135" y="1188"/>
                  </a:lnTo>
                  <a:lnTo>
                    <a:pt x="133" y="1188"/>
                  </a:lnTo>
                  <a:lnTo>
                    <a:pt x="132" y="1187"/>
                  </a:lnTo>
                  <a:lnTo>
                    <a:pt x="130" y="1185"/>
                  </a:lnTo>
                  <a:lnTo>
                    <a:pt x="128" y="1183"/>
                  </a:lnTo>
                  <a:lnTo>
                    <a:pt x="127" y="1182"/>
                  </a:lnTo>
                  <a:lnTo>
                    <a:pt x="127" y="1180"/>
                  </a:lnTo>
                  <a:lnTo>
                    <a:pt x="122" y="1175"/>
                  </a:lnTo>
                  <a:lnTo>
                    <a:pt x="120" y="1173"/>
                  </a:lnTo>
                  <a:lnTo>
                    <a:pt x="120" y="1172"/>
                  </a:lnTo>
                  <a:lnTo>
                    <a:pt x="120" y="1170"/>
                  </a:lnTo>
                  <a:lnTo>
                    <a:pt x="120" y="1168"/>
                  </a:lnTo>
                  <a:lnTo>
                    <a:pt x="120" y="1167"/>
                  </a:lnTo>
                  <a:lnTo>
                    <a:pt x="122" y="1165"/>
                  </a:lnTo>
                  <a:lnTo>
                    <a:pt x="123" y="1163"/>
                  </a:lnTo>
                  <a:lnTo>
                    <a:pt x="122" y="1162"/>
                  </a:lnTo>
                  <a:lnTo>
                    <a:pt x="120" y="1160"/>
                  </a:lnTo>
                  <a:lnTo>
                    <a:pt x="118" y="1159"/>
                  </a:lnTo>
                  <a:lnTo>
                    <a:pt x="118" y="1157"/>
                  </a:lnTo>
                  <a:lnTo>
                    <a:pt x="118" y="1155"/>
                  </a:lnTo>
                  <a:lnTo>
                    <a:pt x="118" y="1154"/>
                  </a:lnTo>
                  <a:lnTo>
                    <a:pt x="118" y="1152"/>
                  </a:lnTo>
                  <a:lnTo>
                    <a:pt x="117" y="1150"/>
                  </a:lnTo>
                  <a:lnTo>
                    <a:pt x="117" y="1149"/>
                  </a:lnTo>
                  <a:lnTo>
                    <a:pt x="117" y="1147"/>
                  </a:lnTo>
                  <a:lnTo>
                    <a:pt x="117" y="1145"/>
                  </a:lnTo>
                  <a:lnTo>
                    <a:pt x="115" y="1145"/>
                  </a:lnTo>
                  <a:lnTo>
                    <a:pt x="115" y="1144"/>
                  </a:lnTo>
                  <a:lnTo>
                    <a:pt x="114" y="1144"/>
                  </a:lnTo>
                  <a:lnTo>
                    <a:pt x="112" y="1142"/>
                  </a:lnTo>
                  <a:lnTo>
                    <a:pt x="110" y="1142"/>
                  </a:lnTo>
                  <a:lnTo>
                    <a:pt x="109" y="1140"/>
                  </a:lnTo>
                  <a:lnTo>
                    <a:pt x="109" y="1139"/>
                  </a:lnTo>
                  <a:lnTo>
                    <a:pt x="107" y="1139"/>
                  </a:lnTo>
                  <a:lnTo>
                    <a:pt x="107" y="1137"/>
                  </a:lnTo>
                  <a:lnTo>
                    <a:pt x="109" y="1135"/>
                  </a:lnTo>
                  <a:lnTo>
                    <a:pt x="110" y="1134"/>
                  </a:lnTo>
                  <a:lnTo>
                    <a:pt x="114" y="1130"/>
                  </a:lnTo>
                  <a:lnTo>
                    <a:pt x="115" y="1129"/>
                  </a:lnTo>
                  <a:lnTo>
                    <a:pt x="117" y="1129"/>
                  </a:lnTo>
                  <a:lnTo>
                    <a:pt x="118" y="1129"/>
                  </a:lnTo>
                  <a:lnTo>
                    <a:pt x="118" y="1127"/>
                  </a:lnTo>
                  <a:lnTo>
                    <a:pt x="120" y="1127"/>
                  </a:lnTo>
                  <a:lnTo>
                    <a:pt x="122" y="1127"/>
                  </a:lnTo>
                  <a:lnTo>
                    <a:pt x="123" y="1126"/>
                  </a:lnTo>
                  <a:lnTo>
                    <a:pt x="123" y="1124"/>
                  </a:lnTo>
                  <a:lnTo>
                    <a:pt x="125" y="1122"/>
                  </a:lnTo>
                  <a:lnTo>
                    <a:pt x="123" y="1122"/>
                  </a:lnTo>
                  <a:lnTo>
                    <a:pt x="123" y="1121"/>
                  </a:lnTo>
                  <a:lnTo>
                    <a:pt x="125" y="1121"/>
                  </a:lnTo>
                  <a:lnTo>
                    <a:pt x="125" y="1119"/>
                  </a:lnTo>
                  <a:lnTo>
                    <a:pt x="127" y="1117"/>
                  </a:lnTo>
                  <a:lnTo>
                    <a:pt x="128" y="1117"/>
                  </a:lnTo>
                  <a:lnTo>
                    <a:pt x="128" y="1116"/>
                  </a:lnTo>
                  <a:lnTo>
                    <a:pt x="128" y="1114"/>
                  </a:lnTo>
                  <a:lnTo>
                    <a:pt x="130" y="1112"/>
                  </a:lnTo>
                  <a:lnTo>
                    <a:pt x="130" y="1111"/>
                  </a:lnTo>
                  <a:lnTo>
                    <a:pt x="130" y="1109"/>
                  </a:lnTo>
                  <a:lnTo>
                    <a:pt x="132" y="1109"/>
                  </a:lnTo>
                  <a:lnTo>
                    <a:pt x="132" y="1107"/>
                  </a:lnTo>
                  <a:lnTo>
                    <a:pt x="133" y="1106"/>
                  </a:lnTo>
                  <a:lnTo>
                    <a:pt x="135" y="1104"/>
                  </a:lnTo>
                  <a:lnTo>
                    <a:pt x="137" y="1104"/>
                  </a:lnTo>
                  <a:lnTo>
                    <a:pt x="137" y="1102"/>
                  </a:lnTo>
                  <a:lnTo>
                    <a:pt x="138" y="1101"/>
                  </a:lnTo>
                  <a:lnTo>
                    <a:pt x="138" y="1099"/>
                  </a:lnTo>
                  <a:lnTo>
                    <a:pt x="140" y="1099"/>
                  </a:lnTo>
                  <a:lnTo>
                    <a:pt x="140" y="1097"/>
                  </a:lnTo>
                  <a:lnTo>
                    <a:pt x="140" y="1096"/>
                  </a:lnTo>
                  <a:lnTo>
                    <a:pt x="142" y="1096"/>
                  </a:lnTo>
                  <a:lnTo>
                    <a:pt x="143" y="1094"/>
                  </a:lnTo>
                  <a:lnTo>
                    <a:pt x="145" y="1094"/>
                  </a:lnTo>
                  <a:lnTo>
                    <a:pt x="147" y="1094"/>
                  </a:lnTo>
                  <a:lnTo>
                    <a:pt x="147" y="1093"/>
                  </a:lnTo>
                  <a:lnTo>
                    <a:pt x="148" y="1093"/>
                  </a:lnTo>
                  <a:lnTo>
                    <a:pt x="148" y="1091"/>
                  </a:lnTo>
                  <a:lnTo>
                    <a:pt x="150" y="1089"/>
                  </a:lnTo>
                  <a:lnTo>
                    <a:pt x="151" y="1089"/>
                  </a:lnTo>
                  <a:lnTo>
                    <a:pt x="153" y="1089"/>
                  </a:lnTo>
                  <a:lnTo>
                    <a:pt x="153" y="1088"/>
                  </a:lnTo>
                  <a:lnTo>
                    <a:pt x="153" y="1086"/>
                  </a:lnTo>
                  <a:lnTo>
                    <a:pt x="153" y="1084"/>
                  </a:lnTo>
                  <a:lnTo>
                    <a:pt x="153" y="1083"/>
                  </a:lnTo>
                  <a:lnTo>
                    <a:pt x="155" y="1084"/>
                  </a:lnTo>
                  <a:lnTo>
                    <a:pt x="156" y="1084"/>
                  </a:lnTo>
                  <a:lnTo>
                    <a:pt x="158" y="1083"/>
                  </a:lnTo>
                  <a:lnTo>
                    <a:pt x="160" y="1081"/>
                  </a:lnTo>
                  <a:lnTo>
                    <a:pt x="166" y="1083"/>
                  </a:lnTo>
                  <a:lnTo>
                    <a:pt x="170" y="1084"/>
                  </a:lnTo>
                  <a:lnTo>
                    <a:pt x="176" y="1084"/>
                  </a:lnTo>
                  <a:lnTo>
                    <a:pt x="180" y="1084"/>
                  </a:lnTo>
                  <a:lnTo>
                    <a:pt x="181" y="1084"/>
                  </a:lnTo>
                  <a:lnTo>
                    <a:pt x="184" y="1084"/>
                  </a:lnTo>
                  <a:lnTo>
                    <a:pt x="188" y="1084"/>
                  </a:lnTo>
                  <a:lnTo>
                    <a:pt x="189" y="1084"/>
                  </a:lnTo>
                  <a:lnTo>
                    <a:pt x="191" y="1084"/>
                  </a:lnTo>
                  <a:lnTo>
                    <a:pt x="194" y="1084"/>
                  </a:lnTo>
                  <a:lnTo>
                    <a:pt x="198" y="1081"/>
                  </a:lnTo>
                  <a:lnTo>
                    <a:pt x="199" y="1079"/>
                  </a:lnTo>
                  <a:lnTo>
                    <a:pt x="201" y="1081"/>
                  </a:lnTo>
                  <a:lnTo>
                    <a:pt x="204" y="1084"/>
                  </a:lnTo>
                  <a:lnTo>
                    <a:pt x="206" y="1084"/>
                  </a:lnTo>
                  <a:lnTo>
                    <a:pt x="208" y="1081"/>
                  </a:lnTo>
                  <a:lnTo>
                    <a:pt x="209" y="1079"/>
                  </a:lnTo>
                  <a:lnTo>
                    <a:pt x="212" y="1078"/>
                  </a:lnTo>
                  <a:lnTo>
                    <a:pt x="216" y="1078"/>
                  </a:lnTo>
                  <a:lnTo>
                    <a:pt x="219" y="1078"/>
                  </a:lnTo>
                  <a:lnTo>
                    <a:pt x="222" y="1078"/>
                  </a:lnTo>
                  <a:lnTo>
                    <a:pt x="224" y="1079"/>
                  </a:lnTo>
                  <a:lnTo>
                    <a:pt x="226" y="1079"/>
                  </a:lnTo>
                  <a:lnTo>
                    <a:pt x="226" y="1083"/>
                  </a:lnTo>
                  <a:lnTo>
                    <a:pt x="227" y="1084"/>
                  </a:lnTo>
                  <a:lnTo>
                    <a:pt x="229" y="1086"/>
                  </a:lnTo>
                  <a:lnTo>
                    <a:pt x="229" y="1089"/>
                  </a:lnTo>
                  <a:lnTo>
                    <a:pt x="231" y="1091"/>
                  </a:lnTo>
                  <a:lnTo>
                    <a:pt x="231" y="1093"/>
                  </a:lnTo>
                  <a:lnTo>
                    <a:pt x="227" y="1096"/>
                  </a:lnTo>
                  <a:lnTo>
                    <a:pt x="231" y="1094"/>
                  </a:lnTo>
                  <a:lnTo>
                    <a:pt x="232" y="1094"/>
                  </a:lnTo>
                  <a:lnTo>
                    <a:pt x="234" y="1094"/>
                  </a:lnTo>
                  <a:lnTo>
                    <a:pt x="237" y="1093"/>
                  </a:lnTo>
                  <a:lnTo>
                    <a:pt x="239" y="1091"/>
                  </a:lnTo>
                  <a:lnTo>
                    <a:pt x="239" y="1089"/>
                  </a:lnTo>
                  <a:lnTo>
                    <a:pt x="237" y="1088"/>
                  </a:lnTo>
                  <a:lnTo>
                    <a:pt x="239" y="1088"/>
                  </a:lnTo>
                  <a:lnTo>
                    <a:pt x="239" y="1086"/>
                  </a:lnTo>
                  <a:lnTo>
                    <a:pt x="241" y="1086"/>
                  </a:lnTo>
                  <a:lnTo>
                    <a:pt x="241" y="1084"/>
                  </a:lnTo>
                  <a:lnTo>
                    <a:pt x="241" y="1083"/>
                  </a:lnTo>
                  <a:lnTo>
                    <a:pt x="244" y="1083"/>
                  </a:lnTo>
                  <a:lnTo>
                    <a:pt x="244" y="1081"/>
                  </a:lnTo>
                  <a:lnTo>
                    <a:pt x="247" y="1081"/>
                  </a:lnTo>
                  <a:lnTo>
                    <a:pt x="247" y="1079"/>
                  </a:lnTo>
                  <a:lnTo>
                    <a:pt x="247" y="1078"/>
                  </a:lnTo>
                  <a:lnTo>
                    <a:pt x="249" y="1078"/>
                  </a:lnTo>
                  <a:lnTo>
                    <a:pt x="249" y="1076"/>
                  </a:lnTo>
                  <a:lnTo>
                    <a:pt x="250" y="1074"/>
                  </a:lnTo>
                  <a:lnTo>
                    <a:pt x="250" y="1073"/>
                  </a:lnTo>
                  <a:lnTo>
                    <a:pt x="254" y="1071"/>
                  </a:lnTo>
                  <a:lnTo>
                    <a:pt x="254" y="1069"/>
                  </a:lnTo>
                  <a:lnTo>
                    <a:pt x="254" y="1068"/>
                  </a:lnTo>
                  <a:lnTo>
                    <a:pt x="255" y="1068"/>
                  </a:lnTo>
                  <a:lnTo>
                    <a:pt x="255" y="1066"/>
                  </a:lnTo>
                  <a:lnTo>
                    <a:pt x="257" y="1066"/>
                  </a:lnTo>
                  <a:lnTo>
                    <a:pt x="259" y="1064"/>
                  </a:lnTo>
                  <a:lnTo>
                    <a:pt x="259" y="1063"/>
                  </a:lnTo>
                  <a:lnTo>
                    <a:pt x="259" y="1061"/>
                  </a:lnTo>
                  <a:lnTo>
                    <a:pt x="260" y="1061"/>
                  </a:lnTo>
                  <a:lnTo>
                    <a:pt x="262" y="1061"/>
                  </a:lnTo>
                  <a:lnTo>
                    <a:pt x="262" y="1060"/>
                  </a:lnTo>
                  <a:lnTo>
                    <a:pt x="260" y="1060"/>
                  </a:lnTo>
                  <a:lnTo>
                    <a:pt x="260" y="1058"/>
                  </a:lnTo>
                  <a:lnTo>
                    <a:pt x="262" y="1058"/>
                  </a:lnTo>
                  <a:lnTo>
                    <a:pt x="262" y="1056"/>
                  </a:lnTo>
                  <a:lnTo>
                    <a:pt x="264" y="1056"/>
                  </a:lnTo>
                  <a:lnTo>
                    <a:pt x="265" y="1055"/>
                  </a:lnTo>
                  <a:lnTo>
                    <a:pt x="265" y="1053"/>
                  </a:lnTo>
                  <a:lnTo>
                    <a:pt x="267" y="1053"/>
                  </a:lnTo>
                  <a:lnTo>
                    <a:pt x="269" y="1051"/>
                  </a:lnTo>
                  <a:lnTo>
                    <a:pt x="270" y="1051"/>
                  </a:lnTo>
                  <a:lnTo>
                    <a:pt x="272" y="1051"/>
                  </a:lnTo>
                  <a:lnTo>
                    <a:pt x="272" y="1053"/>
                  </a:lnTo>
                  <a:lnTo>
                    <a:pt x="274" y="1055"/>
                  </a:lnTo>
                  <a:lnTo>
                    <a:pt x="277" y="1056"/>
                  </a:lnTo>
                  <a:lnTo>
                    <a:pt x="278" y="1055"/>
                  </a:lnTo>
                  <a:lnTo>
                    <a:pt x="280" y="1055"/>
                  </a:lnTo>
                  <a:lnTo>
                    <a:pt x="280" y="1053"/>
                  </a:lnTo>
                  <a:lnTo>
                    <a:pt x="282" y="1053"/>
                  </a:lnTo>
                  <a:lnTo>
                    <a:pt x="283" y="1051"/>
                  </a:lnTo>
                  <a:lnTo>
                    <a:pt x="285" y="1050"/>
                  </a:lnTo>
                  <a:lnTo>
                    <a:pt x="287" y="1048"/>
                  </a:lnTo>
                  <a:lnTo>
                    <a:pt x="290" y="1048"/>
                  </a:lnTo>
                  <a:lnTo>
                    <a:pt x="290" y="1050"/>
                  </a:lnTo>
                  <a:lnTo>
                    <a:pt x="290" y="1048"/>
                  </a:lnTo>
                  <a:lnTo>
                    <a:pt x="292" y="1048"/>
                  </a:lnTo>
                  <a:lnTo>
                    <a:pt x="292" y="1046"/>
                  </a:lnTo>
                  <a:lnTo>
                    <a:pt x="293" y="1046"/>
                  </a:lnTo>
                  <a:lnTo>
                    <a:pt x="295" y="1046"/>
                  </a:lnTo>
                  <a:lnTo>
                    <a:pt x="297" y="1045"/>
                  </a:lnTo>
                  <a:lnTo>
                    <a:pt x="297" y="1043"/>
                  </a:lnTo>
                  <a:lnTo>
                    <a:pt x="298" y="1041"/>
                  </a:lnTo>
                  <a:lnTo>
                    <a:pt x="298" y="1040"/>
                  </a:lnTo>
                  <a:lnTo>
                    <a:pt x="300" y="1040"/>
                  </a:lnTo>
                  <a:lnTo>
                    <a:pt x="300" y="1038"/>
                  </a:lnTo>
                  <a:lnTo>
                    <a:pt x="300" y="1036"/>
                  </a:lnTo>
                  <a:lnTo>
                    <a:pt x="300" y="1035"/>
                  </a:lnTo>
                  <a:lnTo>
                    <a:pt x="302" y="1035"/>
                  </a:lnTo>
                  <a:lnTo>
                    <a:pt x="303" y="1035"/>
                  </a:lnTo>
                  <a:lnTo>
                    <a:pt x="305" y="1036"/>
                  </a:lnTo>
                  <a:lnTo>
                    <a:pt x="308" y="1035"/>
                  </a:lnTo>
                  <a:lnTo>
                    <a:pt x="310" y="1036"/>
                  </a:lnTo>
                  <a:lnTo>
                    <a:pt x="311" y="1036"/>
                  </a:lnTo>
                  <a:lnTo>
                    <a:pt x="313" y="1038"/>
                  </a:lnTo>
                  <a:lnTo>
                    <a:pt x="315" y="1040"/>
                  </a:lnTo>
                  <a:lnTo>
                    <a:pt x="313" y="1040"/>
                  </a:lnTo>
                  <a:lnTo>
                    <a:pt x="313" y="1041"/>
                  </a:lnTo>
                  <a:lnTo>
                    <a:pt x="315" y="1040"/>
                  </a:lnTo>
                  <a:lnTo>
                    <a:pt x="316" y="1041"/>
                  </a:lnTo>
                  <a:lnTo>
                    <a:pt x="318" y="1043"/>
                  </a:lnTo>
                  <a:lnTo>
                    <a:pt x="320" y="1043"/>
                  </a:lnTo>
                  <a:lnTo>
                    <a:pt x="321" y="1045"/>
                  </a:lnTo>
                  <a:lnTo>
                    <a:pt x="323" y="1045"/>
                  </a:lnTo>
                  <a:lnTo>
                    <a:pt x="325" y="1046"/>
                  </a:lnTo>
                  <a:lnTo>
                    <a:pt x="325" y="1048"/>
                  </a:lnTo>
                  <a:lnTo>
                    <a:pt x="326" y="1048"/>
                  </a:lnTo>
                  <a:lnTo>
                    <a:pt x="328" y="1048"/>
                  </a:lnTo>
                  <a:lnTo>
                    <a:pt x="330" y="1048"/>
                  </a:lnTo>
                  <a:lnTo>
                    <a:pt x="331" y="1048"/>
                  </a:lnTo>
                  <a:lnTo>
                    <a:pt x="333" y="1048"/>
                  </a:lnTo>
                  <a:lnTo>
                    <a:pt x="335" y="1048"/>
                  </a:lnTo>
                  <a:lnTo>
                    <a:pt x="336" y="1048"/>
                  </a:lnTo>
                  <a:lnTo>
                    <a:pt x="338" y="1048"/>
                  </a:lnTo>
                  <a:lnTo>
                    <a:pt x="338" y="1050"/>
                  </a:lnTo>
                  <a:lnTo>
                    <a:pt x="339" y="1051"/>
                  </a:lnTo>
                  <a:lnTo>
                    <a:pt x="341" y="1051"/>
                  </a:lnTo>
                  <a:lnTo>
                    <a:pt x="343" y="1051"/>
                  </a:lnTo>
                  <a:lnTo>
                    <a:pt x="344" y="1050"/>
                  </a:lnTo>
                  <a:lnTo>
                    <a:pt x="346" y="1048"/>
                  </a:lnTo>
                  <a:lnTo>
                    <a:pt x="348" y="1046"/>
                  </a:lnTo>
                  <a:lnTo>
                    <a:pt x="349" y="1046"/>
                  </a:lnTo>
                  <a:lnTo>
                    <a:pt x="351" y="1046"/>
                  </a:lnTo>
                  <a:lnTo>
                    <a:pt x="353" y="1046"/>
                  </a:lnTo>
                  <a:lnTo>
                    <a:pt x="354" y="1048"/>
                  </a:lnTo>
                  <a:lnTo>
                    <a:pt x="356" y="1046"/>
                  </a:lnTo>
                  <a:lnTo>
                    <a:pt x="356" y="1045"/>
                  </a:lnTo>
                  <a:lnTo>
                    <a:pt x="354" y="1045"/>
                  </a:lnTo>
                  <a:lnTo>
                    <a:pt x="354" y="1043"/>
                  </a:lnTo>
                  <a:lnTo>
                    <a:pt x="353" y="1043"/>
                  </a:lnTo>
                  <a:lnTo>
                    <a:pt x="354" y="1043"/>
                  </a:lnTo>
                  <a:lnTo>
                    <a:pt x="354" y="1041"/>
                  </a:lnTo>
                  <a:lnTo>
                    <a:pt x="356" y="1041"/>
                  </a:lnTo>
                  <a:lnTo>
                    <a:pt x="358" y="1041"/>
                  </a:lnTo>
                  <a:lnTo>
                    <a:pt x="359" y="1041"/>
                  </a:lnTo>
                  <a:lnTo>
                    <a:pt x="361" y="1041"/>
                  </a:lnTo>
                  <a:lnTo>
                    <a:pt x="363" y="1041"/>
                  </a:lnTo>
                  <a:lnTo>
                    <a:pt x="363" y="1040"/>
                  </a:lnTo>
                  <a:lnTo>
                    <a:pt x="364" y="1040"/>
                  </a:lnTo>
                  <a:lnTo>
                    <a:pt x="364" y="1038"/>
                  </a:lnTo>
                  <a:lnTo>
                    <a:pt x="366" y="1038"/>
                  </a:lnTo>
                  <a:lnTo>
                    <a:pt x="368" y="1038"/>
                  </a:lnTo>
                  <a:lnTo>
                    <a:pt x="369" y="1036"/>
                  </a:lnTo>
                  <a:lnTo>
                    <a:pt x="371" y="1036"/>
                  </a:lnTo>
                  <a:lnTo>
                    <a:pt x="372" y="1036"/>
                  </a:lnTo>
                  <a:lnTo>
                    <a:pt x="374" y="1035"/>
                  </a:lnTo>
                  <a:lnTo>
                    <a:pt x="376" y="1036"/>
                  </a:lnTo>
                  <a:lnTo>
                    <a:pt x="377" y="1038"/>
                  </a:lnTo>
                  <a:lnTo>
                    <a:pt x="377" y="1040"/>
                  </a:lnTo>
                  <a:lnTo>
                    <a:pt x="377" y="1041"/>
                  </a:lnTo>
                  <a:lnTo>
                    <a:pt x="379" y="1043"/>
                  </a:lnTo>
                  <a:lnTo>
                    <a:pt x="381" y="1043"/>
                  </a:lnTo>
                  <a:lnTo>
                    <a:pt x="382" y="1043"/>
                  </a:lnTo>
                  <a:lnTo>
                    <a:pt x="384" y="1043"/>
                  </a:lnTo>
                  <a:lnTo>
                    <a:pt x="386" y="1043"/>
                  </a:lnTo>
                  <a:lnTo>
                    <a:pt x="389" y="1043"/>
                  </a:lnTo>
                  <a:lnTo>
                    <a:pt x="391" y="1043"/>
                  </a:lnTo>
                  <a:lnTo>
                    <a:pt x="392" y="1043"/>
                  </a:lnTo>
                  <a:lnTo>
                    <a:pt x="394" y="1045"/>
                  </a:lnTo>
                  <a:lnTo>
                    <a:pt x="394" y="1046"/>
                  </a:lnTo>
                  <a:lnTo>
                    <a:pt x="396" y="1046"/>
                  </a:lnTo>
                  <a:lnTo>
                    <a:pt x="396" y="1045"/>
                  </a:lnTo>
                  <a:lnTo>
                    <a:pt x="397" y="1043"/>
                  </a:lnTo>
                  <a:lnTo>
                    <a:pt x="397" y="1041"/>
                  </a:lnTo>
                  <a:lnTo>
                    <a:pt x="399" y="1041"/>
                  </a:lnTo>
                  <a:lnTo>
                    <a:pt x="401" y="1041"/>
                  </a:lnTo>
                  <a:lnTo>
                    <a:pt x="401" y="1043"/>
                  </a:lnTo>
                  <a:lnTo>
                    <a:pt x="401" y="1041"/>
                  </a:lnTo>
                  <a:lnTo>
                    <a:pt x="401" y="1040"/>
                  </a:lnTo>
                  <a:lnTo>
                    <a:pt x="402" y="1038"/>
                  </a:lnTo>
                  <a:lnTo>
                    <a:pt x="404" y="1036"/>
                  </a:lnTo>
                  <a:lnTo>
                    <a:pt x="404" y="1035"/>
                  </a:lnTo>
                  <a:lnTo>
                    <a:pt x="402" y="1035"/>
                  </a:lnTo>
                  <a:lnTo>
                    <a:pt x="402" y="1033"/>
                  </a:lnTo>
                  <a:lnTo>
                    <a:pt x="402" y="1031"/>
                  </a:lnTo>
                  <a:lnTo>
                    <a:pt x="402" y="1030"/>
                  </a:lnTo>
                  <a:lnTo>
                    <a:pt x="404" y="1028"/>
                  </a:lnTo>
                  <a:lnTo>
                    <a:pt x="404" y="1027"/>
                  </a:lnTo>
                  <a:lnTo>
                    <a:pt x="405" y="1025"/>
                  </a:lnTo>
                  <a:lnTo>
                    <a:pt x="405" y="1022"/>
                  </a:lnTo>
                  <a:lnTo>
                    <a:pt x="405" y="1020"/>
                  </a:lnTo>
                  <a:lnTo>
                    <a:pt x="407" y="1020"/>
                  </a:lnTo>
                  <a:lnTo>
                    <a:pt x="409" y="1020"/>
                  </a:lnTo>
                  <a:lnTo>
                    <a:pt x="410" y="1020"/>
                  </a:lnTo>
                  <a:lnTo>
                    <a:pt x="410" y="1017"/>
                  </a:lnTo>
                  <a:lnTo>
                    <a:pt x="412" y="1015"/>
                  </a:lnTo>
                  <a:lnTo>
                    <a:pt x="414" y="1015"/>
                  </a:lnTo>
                  <a:lnTo>
                    <a:pt x="415" y="1013"/>
                  </a:lnTo>
                  <a:lnTo>
                    <a:pt x="417" y="1015"/>
                  </a:lnTo>
                  <a:lnTo>
                    <a:pt x="419" y="1013"/>
                  </a:lnTo>
                  <a:lnTo>
                    <a:pt x="420" y="1012"/>
                  </a:lnTo>
                  <a:lnTo>
                    <a:pt x="420" y="1010"/>
                  </a:lnTo>
                  <a:lnTo>
                    <a:pt x="422" y="1008"/>
                  </a:lnTo>
                  <a:lnTo>
                    <a:pt x="424" y="1007"/>
                  </a:lnTo>
                  <a:lnTo>
                    <a:pt x="425" y="1007"/>
                  </a:lnTo>
                  <a:lnTo>
                    <a:pt x="425" y="1005"/>
                  </a:lnTo>
                  <a:lnTo>
                    <a:pt x="425" y="1003"/>
                  </a:lnTo>
                  <a:lnTo>
                    <a:pt x="427" y="1005"/>
                  </a:lnTo>
                  <a:lnTo>
                    <a:pt x="429" y="1003"/>
                  </a:lnTo>
                  <a:lnTo>
                    <a:pt x="432" y="1002"/>
                  </a:lnTo>
                  <a:lnTo>
                    <a:pt x="434" y="1002"/>
                  </a:lnTo>
                  <a:lnTo>
                    <a:pt x="434" y="1000"/>
                  </a:lnTo>
                  <a:lnTo>
                    <a:pt x="435" y="998"/>
                  </a:lnTo>
                  <a:lnTo>
                    <a:pt x="437" y="998"/>
                  </a:lnTo>
                  <a:lnTo>
                    <a:pt x="435" y="998"/>
                  </a:lnTo>
                  <a:lnTo>
                    <a:pt x="435" y="997"/>
                  </a:lnTo>
                  <a:lnTo>
                    <a:pt x="437" y="995"/>
                  </a:lnTo>
                  <a:lnTo>
                    <a:pt x="438" y="994"/>
                  </a:lnTo>
                  <a:lnTo>
                    <a:pt x="438" y="992"/>
                  </a:lnTo>
                  <a:lnTo>
                    <a:pt x="440" y="990"/>
                  </a:lnTo>
                  <a:lnTo>
                    <a:pt x="440" y="989"/>
                  </a:lnTo>
                  <a:lnTo>
                    <a:pt x="440" y="987"/>
                  </a:lnTo>
                  <a:lnTo>
                    <a:pt x="440" y="985"/>
                  </a:lnTo>
                  <a:lnTo>
                    <a:pt x="442" y="985"/>
                  </a:lnTo>
                  <a:lnTo>
                    <a:pt x="442" y="984"/>
                  </a:lnTo>
                  <a:lnTo>
                    <a:pt x="443" y="982"/>
                  </a:lnTo>
                  <a:lnTo>
                    <a:pt x="445" y="982"/>
                  </a:lnTo>
                  <a:lnTo>
                    <a:pt x="445" y="984"/>
                  </a:lnTo>
                  <a:lnTo>
                    <a:pt x="447" y="982"/>
                  </a:lnTo>
                  <a:lnTo>
                    <a:pt x="448" y="982"/>
                  </a:lnTo>
                  <a:lnTo>
                    <a:pt x="450" y="984"/>
                  </a:lnTo>
                  <a:lnTo>
                    <a:pt x="450" y="985"/>
                  </a:lnTo>
                  <a:lnTo>
                    <a:pt x="450" y="987"/>
                  </a:lnTo>
                  <a:lnTo>
                    <a:pt x="452" y="987"/>
                  </a:lnTo>
                  <a:lnTo>
                    <a:pt x="453" y="987"/>
                  </a:lnTo>
                  <a:lnTo>
                    <a:pt x="453" y="985"/>
                  </a:lnTo>
                  <a:lnTo>
                    <a:pt x="453" y="984"/>
                  </a:lnTo>
                  <a:lnTo>
                    <a:pt x="455" y="984"/>
                  </a:lnTo>
                  <a:lnTo>
                    <a:pt x="455" y="982"/>
                  </a:lnTo>
                  <a:lnTo>
                    <a:pt x="457" y="980"/>
                  </a:lnTo>
                  <a:lnTo>
                    <a:pt x="458" y="980"/>
                  </a:lnTo>
                  <a:lnTo>
                    <a:pt x="460" y="980"/>
                  </a:lnTo>
                  <a:lnTo>
                    <a:pt x="462" y="980"/>
                  </a:lnTo>
                  <a:lnTo>
                    <a:pt x="463" y="980"/>
                  </a:lnTo>
                  <a:lnTo>
                    <a:pt x="465" y="979"/>
                  </a:lnTo>
                  <a:lnTo>
                    <a:pt x="466" y="979"/>
                  </a:lnTo>
                  <a:lnTo>
                    <a:pt x="465" y="977"/>
                  </a:lnTo>
                  <a:lnTo>
                    <a:pt x="466" y="977"/>
                  </a:lnTo>
                  <a:lnTo>
                    <a:pt x="466" y="975"/>
                  </a:lnTo>
                  <a:lnTo>
                    <a:pt x="468" y="975"/>
                  </a:lnTo>
                  <a:lnTo>
                    <a:pt x="470" y="975"/>
                  </a:lnTo>
                  <a:lnTo>
                    <a:pt x="471" y="974"/>
                  </a:lnTo>
                  <a:lnTo>
                    <a:pt x="471" y="972"/>
                  </a:lnTo>
                  <a:lnTo>
                    <a:pt x="473" y="974"/>
                  </a:lnTo>
                  <a:lnTo>
                    <a:pt x="475" y="974"/>
                  </a:lnTo>
                  <a:lnTo>
                    <a:pt x="476" y="975"/>
                  </a:lnTo>
                  <a:lnTo>
                    <a:pt x="478" y="974"/>
                  </a:lnTo>
                  <a:lnTo>
                    <a:pt x="480" y="974"/>
                  </a:lnTo>
                  <a:lnTo>
                    <a:pt x="480" y="975"/>
                  </a:lnTo>
                  <a:lnTo>
                    <a:pt x="481" y="975"/>
                  </a:lnTo>
                  <a:lnTo>
                    <a:pt x="483" y="975"/>
                  </a:lnTo>
                  <a:lnTo>
                    <a:pt x="483" y="974"/>
                  </a:lnTo>
                  <a:lnTo>
                    <a:pt x="483" y="972"/>
                  </a:lnTo>
                  <a:lnTo>
                    <a:pt x="483" y="970"/>
                  </a:lnTo>
                  <a:lnTo>
                    <a:pt x="483" y="969"/>
                  </a:lnTo>
                  <a:lnTo>
                    <a:pt x="483" y="967"/>
                  </a:lnTo>
                  <a:lnTo>
                    <a:pt x="485" y="964"/>
                  </a:lnTo>
                  <a:lnTo>
                    <a:pt x="486" y="964"/>
                  </a:lnTo>
                  <a:lnTo>
                    <a:pt x="486" y="965"/>
                  </a:lnTo>
                  <a:lnTo>
                    <a:pt x="486" y="967"/>
                  </a:lnTo>
                  <a:lnTo>
                    <a:pt x="486" y="969"/>
                  </a:lnTo>
                  <a:lnTo>
                    <a:pt x="488" y="969"/>
                  </a:lnTo>
                  <a:lnTo>
                    <a:pt x="490" y="970"/>
                  </a:lnTo>
                  <a:lnTo>
                    <a:pt x="491" y="970"/>
                  </a:lnTo>
                  <a:lnTo>
                    <a:pt x="491" y="969"/>
                  </a:lnTo>
                  <a:lnTo>
                    <a:pt x="491" y="967"/>
                  </a:lnTo>
                  <a:lnTo>
                    <a:pt x="490" y="964"/>
                  </a:lnTo>
                  <a:lnTo>
                    <a:pt x="488" y="962"/>
                  </a:lnTo>
                  <a:lnTo>
                    <a:pt x="488" y="961"/>
                  </a:lnTo>
                  <a:lnTo>
                    <a:pt x="490" y="961"/>
                  </a:lnTo>
                  <a:lnTo>
                    <a:pt x="490" y="959"/>
                  </a:lnTo>
                  <a:lnTo>
                    <a:pt x="490" y="957"/>
                  </a:lnTo>
                  <a:lnTo>
                    <a:pt x="491" y="957"/>
                  </a:lnTo>
                  <a:lnTo>
                    <a:pt x="493" y="957"/>
                  </a:lnTo>
                  <a:lnTo>
                    <a:pt x="495" y="956"/>
                  </a:lnTo>
                  <a:lnTo>
                    <a:pt x="496" y="957"/>
                  </a:lnTo>
                  <a:lnTo>
                    <a:pt x="496" y="959"/>
                  </a:lnTo>
                  <a:lnTo>
                    <a:pt x="498" y="959"/>
                  </a:lnTo>
                  <a:lnTo>
                    <a:pt x="498" y="957"/>
                  </a:lnTo>
                  <a:lnTo>
                    <a:pt x="499" y="957"/>
                  </a:lnTo>
                  <a:lnTo>
                    <a:pt x="499" y="956"/>
                  </a:lnTo>
                  <a:lnTo>
                    <a:pt x="499" y="954"/>
                  </a:lnTo>
                  <a:lnTo>
                    <a:pt x="501" y="954"/>
                  </a:lnTo>
                  <a:lnTo>
                    <a:pt x="501" y="952"/>
                  </a:lnTo>
                  <a:lnTo>
                    <a:pt x="503" y="954"/>
                  </a:lnTo>
                  <a:lnTo>
                    <a:pt x="504" y="954"/>
                  </a:lnTo>
                  <a:lnTo>
                    <a:pt x="506" y="954"/>
                  </a:lnTo>
                  <a:lnTo>
                    <a:pt x="506" y="952"/>
                  </a:lnTo>
                  <a:lnTo>
                    <a:pt x="504" y="952"/>
                  </a:lnTo>
                  <a:lnTo>
                    <a:pt x="504" y="951"/>
                  </a:lnTo>
                  <a:lnTo>
                    <a:pt x="506" y="951"/>
                  </a:lnTo>
                  <a:lnTo>
                    <a:pt x="508" y="951"/>
                  </a:lnTo>
                  <a:lnTo>
                    <a:pt x="509" y="951"/>
                  </a:lnTo>
                  <a:lnTo>
                    <a:pt x="509" y="949"/>
                  </a:lnTo>
                  <a:lnTo>
                    <a:pt x="509" y="947"/>
                  </a:lnTo>
                  <a:lnTo>
                    <a:pt x="509" y="949"/>
                  </a:lnTo>
                  <a:lnTo>
                    <a:pt x="511" y="949"/>
                  </a:lnTo>
                  <a:lnTo>
                    <a:pt x="513" y="949"/>
                  </a:lnTo>
                  <a:lnTo>
                    <a:pt x="513" y="947"/>
                  </a:lnTo>
                  <a:lnTo>
                    <a:pt x="511" y="947"/>
                  </a:lnTo>
                  <a:lnTo>
                    <a:pt x="513" y="946"/>
                  </a:lnTo>
                  <a:lnTo>
                    <a:pt x="514" y="946"/>
                  </a:lnTo>
                  <a:lnTo>
                    <a:pt x="514" y="944"/>
                  </a:lnTo>
                  <a:lnTo>
                    <a:pt x="514" y="942"/>
                  </a:lnTo>
                  <a:lnTo>
                    <a:pt x="516" y="942"/>
                  </a:lnTo>
                  <a:lnTo>
                    <a:pt x="516" y="941"/>
                  </a:lnTo>
                  <a:lnTo>
                    <a:pt x="518" y="941"/>
                  </a:lnTo>
                  <a:lnTo>
                    <a:pt x="519" y="939"/>
                  </a:lnTo>
                  <a:lnTo>
                    <a:pt x="521" y="937"/>
                  </a:lnTo>
                  <a:lnTo>
                    <a:pt x="523" y="936"/>
                  </a:lnTo>
                  <a:lnTo>
                    <a:pt x="523" y="934"/>
                  </a:lnTo>
                  <a:lnTo>
                    <a:pt x="524" y="934"/>
                  </a:lnTo>
                  <a:lnTo>
                    <a:pt x="526" y="934"/>
                  </a:lnTo>
                  <a:lnTo>
                    <a:pt x="528" y="934"/>
                  </a:lnTo>
                  <a:lnTo>
                    <a:pt x="529" y="932"/>
                  </a:lnTo>
                  <a:lnTo>
                    <a:pt x="529" y="931"/>
                  </a:lnTo>
                  <a:lnTo>
                    <a:pt x="531" y="931"/>
                  </a:lnTo>
                  <a:lnTo>
                    <a:pt x="531" y="929"/>
                  </a:lnTo>
                  <a:lnTo>
                    <a:pt x="532" y="928"/>
                  </a:lnTo>
                  <a:lnTo>
                    <a:pt x="534" y="926"/>
                  </a:lnTo>
                  <a:lnTo>
                    <a:pt x="536" y="926"/>
                  </a:lnTo>
                  <a:lnTo>
                    <a:pt x="536" y="928"/>
                  </a:lnTo>
                  <a:lnTo>
                    <a:pt x="536" y="929"/>
                  </a:lnTo>
                  <a:lnTo>
                    <a:pt x="537" y="928"/>
                  </a:lnTo>
                  <a:lnTo>
                    <a:pt x="537" y="926"/>
                  </a:lnTo>
                  <a:lnTo>
                    <a:pt x="539" y="924"/>
                  </a:lnTo>
                  <a:lnTo>
                    <a:pt x="539" y="926"/>
                  </a:lnTo>
                  <a:lnTo>
                    <a:pt x="541" y="928"/>
                  </a:lnTo>
                  <a:lnTo>
                    <a:pt x="542" y="928"/>
                  </a:lnTo>
                  <a:lnTo>
                    <a:pt x="544" y="928"/>
                  </a:lnTo>
                  <a:lnTo>
                    <a:pt x="546" y="928"/>
                  </a:lnTo>
                  <a:lnTo>
                    <a:pt x="547" y="926"/>
                  </a:lnTo>
                  <a:lnTo>
                    <a:pt x="546" y="926"/>
                  </a:lnTo>
                  <a:lnTo>
                    <a:pt x="544" y="926"/>
                  </a:lnTo>
                  <a:lnTo>
                    <a:pt x="542" y="924"/>
                  </a:lnTo>
                  <a:lnTo>
                    <a:pt x="542" y="923"/>
                  </a:lnTo>
                  <a:lnTo>
                    <a:pt x="541" y="923"/>
                  </a:lnTo>
                  <a:lnTo>
                    <a:pt x="541" y="921"/>
                  </a:lnTo>
                  <a:lnTo>
                    <a:pt x="541" y="919"/>
                  </a:lnTo>
                  <a:lnTo>
                    <a:pt x="542" y="919"/>
                  </a:lnTo>
                  <a:lnTo>
                    <a:pt x="544" y="919"/>
                  </a:lnTo>
                  <a:lnTo>
                    <a:pt x="542" y="921"/>
                  </a:lnTo>
                  <a:lnTo>
                    <a:pt x="544" y="923"/>
                  </a:lnTo>
                  <a:lnTo>
                    <a:pt x="546" y="923"/>
                  </a:lnTo>
                  <a:lnTo>
                    <a:pt x="547" y="921"/>
                  </a:lnTo>
                  <a:lnTo>
                    <a:pt x="549" y="919"/>
                  </a:lnTo>
                  <a:lnTo>
                    <a:pt x="549" y="918"/>
                  </a:lnTo>
                  <a:lnTo>
                    <a:pt x="547" y="918"/>
                  </a:lnTo>
                  <a:lnTo>
                    <a:pt x="547" y="916"/>
                  </a:lnTo>
                  <a:lnTo>
                    <a:pt x="546" y="916"/>
                  </a:lnTo>
                  <a:lnTo>
                    <a:pt x="546" y="914"/>
                  </a:lnTo>
                  <a:lnTo>
                    <a:pt x="546" y="913"/>
                  </a:lnTo>
                  <a:lnTo>
                    <a:pt x="547" y="913"/>
                  </a:lnTo>
                  <a:lnTo>
                    <a:pt x="547" y="911"/>
                  </a:lnTo>
                  <a:lnTo>
                    <a:pt x="549" y="913"/>
                  </a:lnTo>
                  <a:lnTo>
                    <a:pt x="551" y="913"/>
                  </a:lnTo>
                  <a:lnTo>
                    <a:pt x="551" y="911"/>
                  </a:lnTo>
                  <a:lnTo>
                    <a:pt x="551" y="909"/>
                  </a:lnTo>
                  <a:lnTo>
                    <a:pt x="552" y="909"/>
                  </a:lnTo>
                  <a:lnTo>
                    <a:pt x="552" y="908"/>
                  </a:lnTo>
                  <a:lnTo>
                    <a:pt x="552" y="906"/>
                  </a:lnTo>
                  <a:lnTo>
                    <a:pt x="552" y="904"/>
                  </a:lnTo>
                  <a:lnTo>
                    <a:pt x="554" y="904"/>
                  </a:lnTo>
                  <a:lnTo>
                    <a:pt x="556" y="906"/>
                  </a:lnTo>
                  <a:lnTo>
                    <a:pt x="557" y="906"/>
                  </a:lnTo>
                  <a:lnTo>
                    <a:pt x="557" y="904"/>
                  </a:lnTo>
                  <a:lnTo>
                    <a:pt x="559" y="904"/>
                  </a:lnTo>
                  <a:lnTo>
                    <a:pt x="561" y="904"/>
                  </a:lnTo>
                  <a:lnTo>
                    <a:pt x="562" y="904"/>
                  </a:lnTo>
                  <a:lnTo>
                    <a:pt x="564" y="904"/>
                  </a:lnTo>
                  <a:lnTo>
                    <a:pt x="565" y="904"/>
                  </a:lnTo>
                  <a:lnTo>
                    <a:pt x="567" y="906"/>
                  </a:lnTo>
                  <a:lnTo>
                    <a:pt x="567" y="908"/>
                  </a:lnTo>
                  <a:lnTo>
                    <a:pt x="567" y="909"/>
                  </a:lnTo>
                  <a:lnTo>
                    <a:pt x="569" y="911"/>
                  </a:lnTo>
                  <a:lnTo>
                    <a:pt x="570" y="913"/>
                  </a:lnTo>
                  <a:lnTo>
                    <a:pt x="569" y="913"/>
                  </a:lnTo>
                  <a:lnTo>
                    <a:pt x="570" y="914"/>
                  </a:lnTo>
                  <a:lnTo>
                    <a:pt x="570" y="916"/>
                  </a:lnTo>
                  <a:lnTo>
                    <a:pt x="574" y="916"/>
                  </a:lnTo>
                  <a:lnTo>
                    <a:pt x="575" y="916"/>
                  </a:lnTo>
                  <a:lnTo>
                    <a:pt x="577" y="916"/>
                  </a:lnTo>
                  <a:lnTo>
                    <a:pt x="577" y="914"/>
                  </a:lnTo>
                  <a:lnTo>
                    <a:pt x="579" y="914"/>
                  </a:lnTo>
                  <a:lnTo>
                    <a:pt x="580" y="914"/>
                  </a:lnTo>
                  <a:lnTo>
                    <a:pt x="582" y="913"/>
                  </a:lnTo>
                  <a:lnTo>
                    <a:pt x="584" y="913"/>
                  </a:lnTo>
                  <a:lnTo>
                    <a:pt x="585" y="913"/>
                  </a:lnTo>
                  <a:lnTo>
                    <a:pt x="589" y="911"/>
                  </a:lnTo>
                  <a:lnTo>
                    <a:pt x="590" y="911"/>
                  </a:lnTo>
                  <a:lnTo>
                    <a:pt x="592" y="913"/>
                  </a:lnTo>
                  <a:lnTo>
                    <a:pt x="593" y="911"/>
                  </a:lnTo>
                  <a:lnTo>
                    <a:pt x="595" y="911"/>
                  </a:lnTo>
                  <a:lnTo>
                    <a:pt x="595" y="909"/>
                  </a:lnTo>
                  <a:lnTo>
                    <a:pt x="597" y="909"/>
                  </a:lnTo>
                  <a:lnTo>
                    <a:pt x="597" y="908"/>
                  </a:lnTo>
                  <a:lnTo>
                    <a:pt x="598" y="908"/>
                  </a:lnTo>
                  <a:lnTo>
                    <a:pt x="598" y="904"/>
                  </a:lnTo>
                  <a:lnTo>
                    <a:pt x="600" y="904"/>
                  </a:lnTo>
                  <a:lnTo>
                    <a:pt x="600" y="903"/>
                  </a:lnTo>
                  <a:lnTo>
                    <a:pt x="602" y="901"/>
                  </a:lnTo>
                  <a:lnTo>
                    <a:pt x="602" y="900"/>
                  </a:lnTo>
                  <a:lnTo>
                    <a:pt x="603" y="900"/>
                  </a:lnTo>
                  <a:lnTo>
                    <a:pt x="603" y="901"/>
                  </a:lnTo>
                  <a:lnTo>
                    <a:pt x="605" y="903"/>
                  </a:lnTo>
                  <a:lnTo>
                    <a:pt x="607" y="901"/>
                  </a:lnTo>
                  <a:lnTo>
                    <a:pt x="608" y="900"/>
                  </a:lnTo>
                  <a:lnTo>
                    <a:pt x="608" y="901"/>
                  </a:lnTo>
                  <a:lnTo>
                    <a:pt x="610" y="903"/>
                  </a:lnTo>
                  <a:lnTo>
                    <a:pt x="612" y="903"/>
                  </a:lnTo>
                  <a:lnTo>
                    <a:pt x="612" y="904"/>
                  </a:lnTo>
                  <a:lnTo>
                    <a:pt x="613" y="904"/>
                  </a:lnTo>
                  <a:lnTo>
                    <a:pt x="613" y="906"/>
                  </a:lnTo>
                  <a:lnTo>
                    <a:pt x="617" y="908"/>
                  </a:lnTo>
                  <a:lnTo>
                    <a:pt x="618" y="908"/>
                  </a:lnTo>
                  <a:lnTo>
                    <a:pt x="618" y="906"/>
                  </a:lnTo>
                  <a:lnTo>
                    <a:pt x="620" y="904"/>
                  </a:lnTo>
                  <a:lnTo>
                    <a:pt x="622" y="904"/>
                  </a:lnTo>
                  <a:lnTo>
                    <a:pt x="620" y="903"/>
                  </a:lnTo>
                  <a:lnTo>
                    <a:pt x="618" y="901"/>
                  </a:lnTo>
                  <a:lnTo>
                    <a:pt x="618" y="900"/>
                  </a:lnTo>
                  <a:lnTo>
                    <a:pt x="618" y="898"/>
                  </a:lnTo>
                  <a:lnTo>
                    <a:pt x="618" y="896"/>
                  </a:lnTo>
                  <a:lnTo>
                    <a:pt x="620" y="896"/>
                  </a:lnTo>
                  <a:lnTo>
                    <a:pt x="620" y="895"/>
                  </a:lnTo>
                  <a:lnTo>
                    <a:pt x="620" y="893"/>
                  </a:lnTo>
                  <a:lnTo>
                    <a:pt x="622" y="893"/>
                  </a:lnTo>
                  <a:lnTo>
                    <a:pt x="623" y="893"/>
                  </a:lnTo>
                  <a:lnTo>
                    <a:pt x="625" y="895"/>
                  </a:lnTo>
                  <a:lnTo>
                    <a:pt x="626" y="895"/>
                  </a:lnTo>
                  <a:lnTo>
                    <a:pt x="628" y="895"/>
                  </a:lnTo>
                  <a:lnTo>
                    <a:pt x="626" y="893"/>
                  </a:lnTo>
                  <a:lnTo>
                    <a:pt x="626" y="891"/>
                  </a:lnTo>
                  <a:lnTo>
                    <a:pt x="626" y="890"/>
                  </a:lnTo>
                  <a:lnTo>
                    <a:pt x="628" y="890"/>
                  </a:lnTo>
                  <a:lnTo>
                    <a:pt x="630" y="888"/>
                  </a:lnTo>
                  <a:lnTo>
                    <a:pt x="633" y="888"/>
                  </a:lnTo>
                  <a:lnTo>
                    <a:pt x="633" y="886"/>
                  </a:lnTo>
                  <a:lnTo>
                    <a:pt x="635" y="886"/>
                  </a:lnTo>
                  <a:lnTo>
                    <a:pt x="635" y="885"/>
                  </a:lnTo>
                  <a:lnTo>
                    <a:pt x="636" y="885"/>
                  </a:lnTo>
                  <a:lnTo>
                    <a:pt x="636" y="883"/>
                  </a:lnTo>
                  <a:lnTo>
                    <a:pt x="638" y="883"/>
                  </a:lnTo>
                  <a:lnTo>
                    <a:pt x="640" y="883"/>
                  </a:lnTo>
                  <a:lnTo>
                    <a:pt x="641" y="885"/>
                  </a:lnTo>
                  <a:lnTo>
                    <a:pt x="641" y="886"/>
                  </a:lnTo>
                  <a:lnTo>
                    <a:pt x="643" y="886"/>
                  </a:lnTo>
                  <a:lnTo>
                    <a:pt x="645" y="886"/>
                  </a:lnTo>
                  <a:lnTo>
                    <a:pt x="646" y="886"/>
                  </a:lnTo>
                  <a:lnTo>
                    <a:pt x="648" y="886"/>
                  </a:lnTo>
                  <a:lnTo>
                    <a:pt x="650" y="888"/>
                  </a:lnTo>
                  <a:lnTo>
                    <a:pt x="651" y="888"/>
                  </a:lnTo>
                  <a:lnTo>
                    <a:pt x="653" y="888"/>
                  </a:lnTo>
                  <a:lnTo>
                    <a:pt x="655" y="885"/>
                  </a:lnTo>
                  <a:lnTo>
                    <a:pt x="656" y="885"/>
                  </a:lnTo>
                  <a:lnTo>
                    <a:pt x="658" y="883"/>
                  </a:lnTo>
                  <a:lnTo>
                    <a:pt x="658" y="881"/>
                  </a:lnTo>
                  <a:lnTo>
                    <a:pt x="656" y="880"/>
                  </a:lnTo>
                  <a:lnTo>
                    <a:pt x="658" y="878"/>
                  </a:lnTo>
                  <a:lnTo>
                    <a:pt x="656" y="878"/>
                  </a:lnTo>
                  <a:lnTo>
                    <a:pt x="656" y="876"/>
                  </a:lnTo>
                  <a:lnTo>
                    <a:pt x="658" y="875"/>
                  </a:lnTo>
                  <a:lnTo>
                    <a:pt x="658" y="873"/>
                  </a:lnTo>
                  <a:lnTo>
                    <a:pt x="659" y="873"/>
                  </a:lnTo>
                  <a:lnTo>
                    <a:pt x="661" y="873"/>
                  </a:lnTo>
                  <a:lnTo>
                    <a:pt x="659" y="871"/>
                  </a:lnTo>
                  <a:lnTo>
                    <a:pt x="659" y="870"/>
                  </a:lnTo>
                  <a:lnTo>
                    <a:pt x="661" y="870"/>
                  </a:lnTo>
                  <a:lnTo>
                    <a:pt x="663" y="870"/>
                  </a:lnTo>
                  <a:lnTo>
                    <a:pt x="663" y="868"/>
                  </a:lnTo>
                  <a:lnTo>
                    <a:pt x="663" y="867"/>
                  </a:lnTo>
                  <a:lnTo>
                    <a:pt x="663" y="865"/>
                  </a:lnTo>
                  <a:lnTo>
                    <a:pt x="664" y="863"/>
                  </a:lnTo>
                  <a:lnTo>
                    <a:pt x="664" y="862"/>
                  </a:lnTo>
                  <a:lnTo>
                    <a:pt x="663" y="860"/>
                  </a:lnTo>
                  <a:lnTo>
                    <a:pt x="664" y="860"/>
                  </a:lnTo>
                  <a:lnTo>
                    <a:pt x="664" y="858"/>
                  </a:lnTo>
                  <a:lnTo>
                    <a:pt x="664" y="857"/>
                  </a:lnTo>
                  <a:lnTo>
                    <a:pt x="663" y="857"/>
                  </a:lnTo>
                  <a:lnTo>
                    <a:pt x="664" y="855"/>
                  </a:lnTo>
                  <a:lnTo>
                    <a:pt x="664" y="853"/>
                  </a:lnTo>
                  <a:lnTo>
                    <a:pt x="664" y="852"/>
                  </a:lnTo>
                  <a:lnTo>
                    <a:pt x="663" y="852"/>
                  </a:lnTo>
                  <a:lnTo>
                    <a:pt x="663" y="850"/>
                  </a:lnTo>
                  <a:lnTo>
                    <a:pt x="661" y="850"/>
                  </a:lnTo>
                  <a:lnTo>
                    <a:pt x="659" y="850"/>
                  </a:lnTo>
                  <a:lnTo>
                    <a:pt x="658" y="848"/>
                  </a:lnTo>
                  <a:lnTo>
                    <a:pt x="656" y="848"/>
                  </a:lnTo>
                  <a:lnTo>
                    <a:pt x="656" y="845"/>
                  </a:lnTo>
                  <a:lnTo>
                    <a:pt x="656" y="843"/>
                  </a:lnTo>
                  <a:lnTo>
                    <a:pt x="655" y="843"/>
                  </a:lnTo>
                  <a:lnTo>
                    <a:pt x="655" y="842"/>
                  </a:lnTo>
                  <a:lnTo>
                    <a:pt x="655" y="840"/>
                  </a:lnTo>
                  <a:lnTo>
                    <a:pt x="655" y="838"/>
                  </a:lnTo>
                  <a:lnTo>
                    <a:pt x="655" y="837"/>
                  </a:lnTo>
                  <a:lnTo>
                    <a:pt x="655" y="835"/>
                  </a:lnTo>
                  <a:lnTo>
                    <a:pt x="656" y="834"/>
                  </a:lnTo>
                  <a:lnTo>
                    <a:pt x="656" y="832"/>
                  </a:lnTo>
                  <a:lnTo>
                    <a:pt x="658" y="830"/>
                  </a:lnTo>
                  <a:lnTo>
                    <a:pt x="658" y="829"/>
                  </a:lnTo>
                  <a:lnTo>
                    <a:pt x="658" y="827"/>
                  </a:lnTo>
                  <a:lnTo>
                    <a:pt x="658" y="825"/>
                  </a:lnTo>
                  <a:lnTo>
                    <a:pt x="656" y="825"/>
                  </a:lnTo>
                  <a:lnTo>
                    <a:pt x="655" y="825"/>
                  </a:lnTo>
                  <a:lnTo>
                    <a:pt x="655" y="824"/>
                  </a:lnTo>
                  <a:lnTo>
                    <a:pt x="655" y="822"/>
                  </a:lnTo>
                  <a:lnTo>
                    <a:pt x="655" y="820"/>
                  </a:lnTo>
                  <a:lnTo>
                    <a:pt x="655" y="819"/>
                  </a:lnTo>
                  <a:lnTo>
                    <a:pt x="653" y="819"/>
                  </a:lnTo>
                  <a:lnTo>
                    <a:pt x="653" y="820"/>
                  </a:lnTo>
                  <a:lnTo>
                    <a:pt x="651" y="820"/>
                  </a:lnTo>
                  <a:lnTo>
                    <a:pt x="651" y="822"/>
                  </a:lnTo>
                  <a:lnTo>
                    <a:pt x="650" y="820"/>
                  </a:lnTo>
                  <a:lnTo>
                    <a:pt x="648" y="820"/>
                  </a:lnTo>
                  <a:lnTo>
                    <a:pt x="646" y="820"/>
                  </a:lnTo>
                  <a:lnTo>
                    <a:pt x="645" y="819"/>
                  </a:lnTo>
                  <a:lnTo>
                    <a:pt x="645" y="817"/>
                  </a:lnTo>
                  <a:lnTo>
                    <a:pt x="645" y="815"/>
                  </a:lnTo>
                  <a:lnTo>
                    <a:pt x="645" y="814"/>
                  </a:lnTo>
                  <a:lnTo>
                    <a:pt x="645" y="812"/>
                  </a:lnTo>
                  <a:lnTo>
                    <a:pt x="645" y="810"/>
                  </a:lnTo>
                  <a:lnTo>
                    <a:pt x="643" y="810"/>
                  </a:lnTo>
                  <a:lnTo>
                    <a:pt x="641" y="810"/>
                  </a:lnTo>
                  <a:lnTo>
                    <a:pt x="640" y="812"/>
                  </a:lnTo>
                  <a:lnTo>
                    <a:pt x="638" y="810"/>
                  </a:lnTo>
                  <a:lnTo>
                    <a:pt x="636" y="810"/>
                  </a:lnTo>
                  <a:lnTo>
                    <a:pt x="635" y="809"/>
                  </a:lnTo>
                  <a:lnTo>
                    <a:pt x="636" y="809"/>
                  </a:lnTo>
                  <a:lnTo>
                    <a:pt x="636" y="807"/>
                  </a:lnTo>
                  <a:lnTo>
                    <a:pt x="636" y="805"/>
                  </a:lnTo>
                  <a:lnTo>
                    <a:pt x="638" y="805"/>
                  </a:lnTo>
                  <a:lnTo>
                    <a:pt x="638" y="804"/>
                  </a:lnTo>
                  <a:lnTo>
                    <a:pt x="636" y="804"/>
                  </a:lnTo>
                  <a:lnTo>
                    <a:pt x="638" y="802"/>
                  </a:lnTo>
                  <a:lnTo>
                    <a:pt x="640" y="802"/>
                  </a:lnTo>
                  <a:lnTo>
                    <a:pt x="641" y="802"/>
                  </a:lnTo>
                  <a:lnTo>
                    <a:pt x="641" y="801"/>
                  </a:lnTo>
                  <a:lnTo>
                    <a:pt x="643" y="801"/>
                  </a:lnTo>
                  <a:lnTo>
                    <a:pt x="645" y="799"/>
                  </a:lnTo>
                  <a:lnTo>
                    <a:pt x="645" y="797"/>
                  </a:lnTo>
                  <a:lnTo>
                    <a:pt x="643" y="797"/>
                  </a:lnTo>
                  <a:lnTo>
                    <a:pt x="643" y="796"/>
                  </a:lnTo>
                  <a:lnTo>
                    <a:pt x="643" y="794"/>
                  </a:lnTo>
                  <a:lnTo>
                    <a:pt x="643" y="792"/>
                  </a:lnTo>
                  <a:lnTo>
                    <a:pt x="641" y="791"/>
                  </a:lnTo>
                  <a:lnTo>
                    <a:pt x="641" y="789"/>
                  </a:lnTo>
                  <a:lnTo>
                    <a:pt x="643" y="787"/>
                  </a:lnTo>
                  <a:lnTo>
                    <a:pt x="643" y="786"/>
                  </a:lnTo>
                  <a:lnTo>
                    <a:pt x="643" y="784"/>
                  </a:lnTo>
                  <a:lnTo>
                    <a:pt x="645" y="784"/>
                  </a:lnTo>
                  <a:lnTo>
                    <a:pt x="645" y="782"/>
                  </a:lnTo>
                  <a:lnTo>
                    <a:pt x="646" y="781"/>
                  </a:lnTo>
                  <a:lnTo>
                    <a:pt x="648" y="781"/>
                  </a:lnTo>
                  <a:lnTo>
                    <a:pt x="650" y="779"/>
                  </a:lnTo>
                  <a:lnTo>
                    <a:pt x="650" y="777"/>
                  </a:lnTo>
                  <a:lnTo>
                    <a:pt x="651" y="777"/>
                  </a:lnTo>
                  <a:lnTo>
                    <a:pt x="651" y="776"/>
                  </a:lnTo>
                  <a:lnTo>
                    <a:pt x="653" y="774"/>
                  </a:lnTo>
                  <a:lnTo>
                    <a:pt x="655" y="774"/>
                  </a:lnTo>
                  <a:lnTo>
                    <a:pt x="656" y="774"/>
                  </a:lnTo>
                  <a:lnTo>
                    <a:pt x="656" y="772"/>
                  </a:lnTo>
                  <a:lnTo>
                    <a:pt x="658" y="771"/>
                  </a:lnTo>
                  <a:lnTo>
                    <a:pt x="658" y="769"/>
                  </a:lnTo>
                  <a:lnTo>
                    <a:pt x="659" y="769"/>
                  </a:lnTo>
                  <a:lnTo>
                    <a:pt x="661" y="769"/>
                  </a:lnTo>
                  <a:lnTo>
                    <a:pt x="661" y="768"/>
                  </a:lnTo>
                  <a:lnTo>
                    <a:pt x="661" y="766"/>
                  </a:lnTo>
                  <a:lnTo>
                    <a:pt x="661" y="764"/>
                  </a:lnTo>
                  <a:lnTo>
                    <a:pt x="659" y="764"/>
                  </a:lnTo>
                  <a:lnTo>
                    <a:pt x="658" y="763"/>
                  </a:lnTo>
                  <a:lnTo>
                    <a:pt x="659" y="761"/>
                  </a:lnTo>
                  <a:lnTo>
                    <a:pt x="661" y="761"/>
                  </a:lnTo>
                  <a:lnTo>
                    <a:pt x="663" y="761"/>
                  </a:lnTo>
                  <a:lnTo>
                    <a:pt x="661" y="759"/>
                  </a:lnTo>
                  <a:lnTo>
                    <a:pt x="661" y="758"/>
                  </a:lnTo>
                  <a:lnTo>
                    <a:pt x="663" y="756"/>
                  </a:lnTo>
                  <a:lnTo>
                    <a:pt x="664" y="756"/>
                  </a:lnTo>
                  <a:lnTo>
                    <a:pt x="664" y="754"/>
                  </a:lnTo>
                  <a:lnTo>
                    <a:pt x="666" y="754"/>
                  </a:lnTo>
                  <a:lnTo>
                    <a:pt x="666" y="753"/>
                  </a:lnTo>
                  <a:lnTo>
                    <a:pt x="666" y="751"/>
                  </a:lnTo>
                  <a:lnTo>
                    <a:pt x="666" y="749"/>
                  </a:lnTo>
                  <a:lnTo>
                    <a:pt x="666" y="748"/>
                  </a:lnTo>
                  <a:lnTo>
                    <a:pt x="668" y="748"/>
                  </a:lnTo>
                  <a:lnTo>
                    <a:pt x="668" y="746"/>
                  </a:lnTo>
                  <a:lnTo>
                    <a:pt x="669" y="744"/>
                  </a:lnTo>
                  <a:lnTo>
                    <a:pt x="671" y="744"/>
                  </a:lnTo>
                  <a:lnTo>
                    <a:pt x="671" y="743"/>
                  </a:lnTo>
                  <a:lnTo>
                    <a:pt x="673" y="743"/>
                  </a:lnTo>
                  <a:lnTo>
                    <a:pt x="674" y="743"/>
                  </a:lnTo>
                  <a:lnTo>
                    <a:pt x="676" y="743"/>
                  </a:lnTo>
                  <a:lnTo>
                    <a:pt x="678" y="743"/>
                  </a:lnTo>
                  <a:lnTo>
                    <a:pt x="678" y="741"/>
                  </a:lnTo>
                  <a:lnTo>
                    <a:pt x="678" y="739"/>
                  </a:lnTo>
                  <a:lnTo>
                    <a:pt x="679" y="739"/>
                  </a:lnTo>
                  <a:lnTo>
                    <a:pt x="681" y="739"/>
                  </a:lnTo>
                  <a:lnTo>
                    <a:pt x="683" y="739"/>
                  </a:lnTo>
                  <a:lnTo>
                    <a:pt x="684" y="738"/>
                  </a:lnTo>
                  <a:lnTo>
                    <a:pt x="683" y="738"/>
                  </a:lnTo>
                  <a:lnTo>
                    <a:pt x="683" y="736"/>
                  </a:lnTo>
                  <a:lnTo>
                    <a:pt x="681" y="735"/>
                  </a:lnTo>
                  <a:lnTo>
                    <a:pt x="681" y="733"/>
                  </a:lnTo>
                  <a:lnTo>
                    <a:pt x="681" y="731"/>
                  </a:lnTo>
                  <a:lnTo>
                    <a:pt x="679" y="731"/>
                  </a:lnTo>
                  <a:lnTo>
                    <a:pt x="678" y="733"/>
                  </a:lnTo>
                  <a:lnTo>
                    <a:pt x="676" y="733"/>
                  </a:lnTo>
                  <a:lnTo>
                    <a:pt x="674" y="731"/>
                  </a:lnTo>
                  <a:lnTo>
                    <a:pt x="674" y="730"/>
                  </a:lnTo>
                  <a:lnTo>
                    <a:pt x="674" y="728"/>
                  </a:lnTo>
                  <a:lnTo>
                    <a:pt x="673" y="728"/>
                  </a:lnTo>
                  <a:lnTo>
                    <a:pt x="673" y="726"/>
                  </a:lnTo>
                  <a:lnTo>
                    <a:pt x="671" y="726"/>
                  </a:lnTo>
                  <a:lnTo>
                    <a:pt x="671" y="725"/>
                  </a:lnTo>
                  <a:lnTo>
                    <a:pt x="671" y="723"/>
                  </a:lnTo>
                  <a:lnTo>
                    <a:pt x="669" y="721"/>
                  </a:lnTo>
                  <a:lnTo>
                    <a:pt x="671" y="721"/>
                  </a:lnTo>
                  <a:lnTo>
                    <a:pt x="671" y="720"/>
                  </a:lnTo>
                  <a:lnTo>
                    <a:pt x="673" y="720"/>
                  </a:lnTo>
                  <a:lnTo>
                    <a:pt x="673" y="718"/>
                  </a:lnTo>
                  <a:lnTo>
                    <a:pt x="673" y="720"/>
                  </a:lnTo>
                  <a:lnTo>
                    <a:pt x="674" y="720"/>
                  </a:lnTo>
                  <a:lnTo>
                    <a:pt x="674" y="721"/>
                  </a:lnTo>
                  <a:lnTo>
                    <a:pt x="674" y="723"/>
                  </a:lnTo>
                  <a:lnTo>
                    <a:pt x="674" y="725"/>
                  </a:lnTo>
                  <a:lnTo>
                    <a:pt x="674" y="726"/>
                  </a:lnTo>
                  <a:lnTo>
                    <a:pt x="676" y="726"/>
                  </a:lnTo>
                  <a:lnTo>
                    <a:pt x="678" y="726"/>
                  </a:lnTo>
                  <a:lnTo>
                    <a:pt x="679" y="726"/>
                  </a:lnTo>
                  <a:lnTo>
                    <a:pt x="679" y="725"/>
                  </a:lnTo>
                  <a:lnTo>
                    <a:pt x="679" y="723"/>
                  </a:lnTo>
                  <a:lnTo>
                    <a:pt x="679" y="721"/>
                  </a:lnTo>
                  <a:lnTo>
                    <a:pt x="679" y="720"/>
                  </a:lnTo>
                  <a:lnTo>
                    <a:pt x="679" y="718"/>
                  </a:lnTo>
                  <a:lnTo>
                    <a:pt x="681" y="716"/>
                  </a:lnTo>
                  <a:lnTo>
                    <a:pt x="679" y="715"/>
                  </a:lnTo>
                  <a:lnTo>
                    <a:pt x="678" y="715"/>
                  </a:lnTo>
                  <a:lnTo>
                    <a:pt x="678" y="713"/>
                  </a:lnTo>
                  <a:lnTo>
                    <a:pt x="678" y="711"/>
                  </a:lnTo>
                  <a:lnTo>
                    <a:pt x="678" y="710"/>
                  </a:lnTo>
                  <a:lnTo>
                    <a:pt x="676" y="708"/>
                  </a:lnTo>
                  <a:lnTo>
                    <a:pt x="678" y="708"/>
                  </a:lnTo>
                  <a:lnTo>
                    <a:pt x="678" y="710"/>
                  </a:lnTo>
                  <a:lnTo>
                    <a:pt x="679" y="710"/>
                  </a:lnTo>
                  <a:lnTo>
                    <a:pt x="679" y="711"/>
                  </a:lnTo>
                  <a:lnTo>
                    <a:pt x="681" y="711"/>
                  </a:lnTo>
                  <a:lnTo>
                    <a:pt x="681" y="710"/>
                  </a:lnTo>
                  <a:lnTo>
                    <a:pt x="683" y="708"/>
                  </a:lnTo>
                  <a:lnTo>
                    <a:pt x="683" y="706"/>
                  </a:lnTo>
                  <a:lnTo>
                    <a:pt x="683" y="705"/>
                  </a:lnTo>
                  <a:lnTo>
                    <a:pt x="683" y="703"/>
                  </a:lnTo>
                  <a:lnTo>
                    <a:pt x="684" y="703"/>
                  </a:lnTo>
                  <a:lnTo>
                    <a:pt x="686" y="703"/>
                  </a:lnTo>
                  <a:lnTo>
                    <a:pt x="688" y="703"/>
                  </a:lnTo>
                  <a:lnTo>
                    <a:pt x="689" y="703"/>
                  </a:lnTo>
                  <a:lnTo>
                    <a:pt x="689" y="702"/>
                  </a:lnTo>
                  <a:lnTo>
                    <a:pt x="691" y="700"/>
                  </a:lnTo>
                  <a:lnTo>
                    <a:pt x="689" y="698"/>
                  </a:lnTo>
                  <a:lnTo>
                    <a:pt x="688" y="698"/>
                  </a:lnTo>
                  <a:lnTo>
                    <a:pt x="686" y="698"/>
                  </a:lnTo>
                  <a:lnTo>
                    <a:pt x="684" y="698"/>
                  </a:lnTo>
                  <a:lnTo>
                    <a:pt x="684" y="697"/>
                  </a:lnTo>
                  <a:lnTo>
                    <a:pt x="684" y="695"/>
                  </a:lnTo>
                  <a:lnTo>
                    <a:pt x="683" y="695"/>
                  </a:lnTo>
                  <a:lnTo>
                    <a:pt x="683" y="693"/>
                  </a:lnTo>
                  <a:lnTo>
                    <a:pt x="684" y="693"/>
                  </a:lnTo>
                  <a:lnTo>
                    <a:pt x="686" y="692"/>
                  </a:lnTo>
                  <a:lnTo>
                    <a:pt x="686" y="690"/>
                  </a:lnTo>
                  <a:lnTo>
                    <a:pt x="688" y="690"/>
                  </a:lnTo>
                  <a:lnTo>
                    <a:pt x="688" y="692"/>
                  </a:lnTo>
                  <a:lnTo>
                    <a:pt x="689" y="693"/>
                  </a:lnTo>
                  <a:lnTo>
                    <a:pt x="689" y="692"/>
                  </a:lnTo>
                  <a:lnTo>
                    <a:pt x="691" y="692"/>
                  </a:lnTo>
                  <a:lnTo>
                    <a:pt x="691" y="690"/>
                  </a:lnTo>
                  <a:lnTo>
                    <a:pt x="692" y="688"/>
                  </a:lnTo>
                  <a:lnTo>
                    <a:pt x="694" y="685"/>
                  </a:lnTo>
                  <a:lnTo>
                    <a:pt x="694" y="683"/>
                  </a:lnTo>
                  <a:lnTo>
                    <a:pt x="696" y="683"/>
                  </a:lnTo>
                  <a:lnTo>
                    <a:pt x="697" y="685"/>
                  </a:lnTo>
                  <a:lnTo>
                    <a:pt x="697" y="683"/>
                  </a:lnTo>
                  <a:lnTo>
                    <a:pt x="699" y="683"/>
                  </a:lnTo>
                  <a:lnTo>
                    <a:pt x="699" y="682"/>
                  </a:lnTo>
                  <a:lnTo>
                    <a:pt x="701" y="680"/>
                  </a:lnTo>
                  <a:lnTo>
                    <a:pt x="702" y="682"/>
                  </a:lnTo>
                  <a:lnTo>
                    <a:pt x="704" y="683"/>
                  </a:lnTo>
                  <a:lnTo>
                    <a:pt x="704" y="682"/>
                  </a:lnTo>
                  <a:lnTo>
                    <a:pt x="702" y="680"/>
                  </a:lnTo>
                  <a:lnTo>
                    <a:pt x="702" y="678"/>
                  </a:lnTo>
                  <a:lnTo>
                    <a:pt x="701" y="677"/>
                  </a:lnTo>
                  <a:lnTo>
                    <a:pt x="701" y="675"/>
                  </a:lnTo>
                  <a:lnTo>
                    <a:pt x="702" y="674"/>
                  </a:lnTo>
                  <a:lnTo>
                    <a:pt x="702" y="672"/>
                  </a:lnTo>
                  <a:lnTo>
                    <a:pt x="704" y="672"/>
                  </a:lnTo>
                  <a:lnTo>
                    <a:pt x="706" y="672"/>
                  </a:lnTo>
                  <a:lnTo>
                    <a:pt x="707" y="672"/>
                  </a:lnTo>
                  <a:lnTo>
                    <a:pt x="709" y="672"/>
                  </a:lnTo>
                  <a:lnTo>
                    <a:pt x="709" y="674"/>
                  </a:lnTo>
                  <a:lnTo>
                    <a:pt x="711" y="674"/>
                  </a:lnTo>
                  <a:lnTo>
                    <a:pt x="711" y="672"/>
                  </a:lnTo>
                  <a:lnTo>
                    <a:pt x="711" y="670"/>
                  </a:lnTo>
                  <a:lnTo>
                    <a:pt x="711" y="669"/>
                  </a:lnTo>
                  <a:lnTo>
                    <a:pt x="711" y="667"/>
                  </a:lnTo>
                  <a:lnTo>
                    <a:pt x="712" y="667"/>
                  </a:lnTo>
                  <a:lnTo>
                    <a:pt x="711" y="665"/>
                  </a:lnTo>
                  <a:lnTo>
                    <a:pt x="709" y="664"/>
                  </a:lnTo>
                  <a:lnTo>
                    <a:pt x="709" y="662"/>
                  </a:lnTo>
                  <a:lnTo>
                    <a:pt x="707" y="660"/>
                  </a:lnTo>
                  <a:lnTo>
                    <a:pt x="707" y="659"/>
                  </a:lnTo>
                  <a:lnTo>
                    <a:pt x="707" y="657"/>
                  </a:lnTo>
                  <a:lnTo>
                    <a:pt x="709" y="657"/>
                  </a:lnTo>
                  <a:lnTo>
                    <a:pt x="709" y="655"/>
                  </a:lnTo>
                  <a:lnTo>
                    <a:pt x="711" y="654"/>
                  </a:lnTo>
                  <a:lnTo>
                    <a:pt x="712" y="654"/>
                  </a:lnTo>
                  <a:lnTo>
                    <a:pt x="714" y="654"/>
                  </a:lnTo>
                  <a:lnTo>
                    <a:pt x="714" y="652"/>
                  </a:lnTo>
                  <a:lnTo>
                    <a:pt x="714" y="650"/>
                  </a:lnTo>
                  <a:lnTo>
                    <a:pt x="716" y="650"/>
                  </a:lnTo>
                  <a:lnTo>
                    <a:pt x="717" y="650"/>
                  </a:lnTo>
                  <a:lnTo>
                    <a:pt x="717" y="649"/>
                  </a:lnTo>
                  <a:lnTo>
                    <a:pt x="716" y="649"/>
                  </a:lnTo>
                  <a:lnTo>
                    <a:pt x="714" y="649"/>
                  </a:lnTo>
                  <a:lnTo>
                    <a:pt x="712" y="647"/>
                  </a:lnTo>
                  <a:lnTo>
                    <a:pt x="712" y="645"/>
                  </a:lnTo>
                  <a:lnTo>
                    <a:pt x="712" y="644"/>
                  </a:lnTo>
                  <a:lnTo>
                    <a:pt x="711" y="644"/>
                  </a:lnTo>
                  <a:lnTo>
                    <a:pt x="711" y="642"/>
                  </a:lnTo>
                  <a:lnTo>
                    <a:pt x="709" y="641"/>
                  </a:lnTo>
                  <a:lnTo>
                    <a:pt x="709" y="639"/>
                  </a:lnTo>
                  <a:lnTo>
                    <a:pt x="711" y="639"/>
                  </a:lnTo>
                  <a:lnTo>
                    <a:pt x="711" y="637"/>
                  </a:lnTo>
                  <a:lnTo>
                    <a:pt x="712" y="637"/>
                  </a:lnTo>
                  <a:lnTo>
                    <a:pt x="711" y="636"/>
                  </a:lnTo>
                  <a:lnTo>
                    <a:pt x="711" y="634"/>
                  </a:lnTo>
                  <a:lnTo>
                    <a:pt x="712" y="632"/>
                  </a:lnTo>
                  <a:lnTo>
                    <a:pt x="714" y="632"/>
                  </a:lnTo>
                  <a:lnTo>
                    <a:pt x="714" y="634"/>
                  </a:lnTo>
                  <a:lnTo>
                    <a:pt x="716" y="634"/>
                  </a:lnTo>
                  <a:lnTo>
                    <a:pt x="717" y="634"/>
                  </a:lnTo>
                  <a:lnTo>
                    <a:pt x="717" y="632"/>
                  </a:lnTo>
                  <a:lnTo>
                    <a:pt x="716" y="629"/>
                  </a:lnTo>
                  <a:lnTo>
                    <a:pt x="716" y="627"/>
                  </a:lnTo>
                  <a:lnTo>
                    <a:pt x="714" y="626"/>
                  </a:lnTo>
                  <a:lnTo>
                    <a:pt x="716" y="624"/>
                  </a:lnTo>
                  <a:lnTo>
                    <a:pt x="716" y="622"/>
                  </a:lnTo>
                  <a:lnTo>
                    <a:pt x="717" y="622"/>
                  </a:lnTo>
                  <a:lnTo>
                    <a:pt x="717" y="621"/>
                  </a:lnTo>
                  <a:lnTo>
                    <a:pt x="717" y="619"/>
                  </a:lnTo>
                  <a:lnTo>
                    <a:pt x="719" y="617"/>
                  </a:lnTo>
                  <a:lnTo>
                    <a:pt x="720" y="617"/>
                  </a:lnTo>
                  <a:lnTo>
                    <a:pt x="722" y="616"/>
                  </a:lnTo>
                  <a:lnTo>
                    <a:pt x="720" y="616"/>
                  </a:lnTo>
                  <a:lnTo>
                    <a:pt x="720" y="614"/>
                  </a:lnTo>
                  <a:lnTo>
                    <a:pt x="720" y="612"/>
                  </a:lnTo>
                  <a:lnTo>
                    <a:pt x="720" y="611"/>
                  </a:lnTo>
                  <a:lnTo>
                    <a:pt x="719" y="609"/>
                  </a:lnTo>
                  <a:lnTo>
                    <a:pt x="717" y="608"/>
                  </a:lnTo>
                  <a:lnTo>
                    <a:pt x="716" y="608"/>
                  </a:lnTo>
                  <a:lnTo>
                    <a:pt x="716" y="606"/>
                  </a:lnTo>
                  <a:lnTo>
                    <a:pt x="717" y="604"/>
                  </a:lnTo>
                  <a:lnTo>
                    <a:pt x="717" y="603"/>
                  </a:lnTo>
                  <a:lnTo>
                    <a:pt x="717" y="601"/>
                  </a:lnTo>
                  <a:lnTo>
                    <a:pt x="716" y="603"/>
                  </a:lnTo>
                  <a:lnTo>
                    <a:pt x="714" y="603"/>
                  </a:lnTo>
                  <a:lnTo>
                    <a:pt x="712" y="601"/>
                  </a:lnTo>
                  <a:lnTo>
                    <a:pt x="714" y="601"/>
                  </a:lnTo>
                  <a:lnTo>
                    <a:pt x="714" y="599"/>
                  </a:lnTo>
                  <a:lnTo>
                    <a:pt x="712" y="598"/>
                  </a:lnTo>
                  <a:lnTo>
                    <a:pt x="712" y="596"/>
                  </a:lnTo>
                  <a:lnTo>
                    <a:pt x="712" y="594"/>
                  </a:lnTo>
                  <a:lnTo>
                    <a:pt x="711" y="594"/>
                  </a:lnTo>
                  <a:lnTo>
                    <a:pt x="709" y="594"/>
                  </a:lnTo>
                  <a:lnTo>
                    <a:pt x="707" y="593"/>
                  </a:lnTo>
                  <a:lnTo>
                    <a:pt x="707" y="594"/>
                  </a:lnTo>
                  <a:lnTo>
                    <a:pt x="706" y="594"/>
                  </a:lnTo>
                  <a:lnTo>
                    <a:pt x="706" y="593"/>
                  </a:lnTo>
                  <a:lnTo>
                    <a:pt x="706" y="589"/>
                  </a:lnTo>
                  <a:lnTo>
                    <a:pt x="706" y="588"/>
                  </a:lnTo>
                  <a:lnTo>
                    <a:pt x="707" y="586"/>
                  </a:lnTo>
                  <a:lnTo>
                    <a:pt x="709" y="586"/>
                  </a:lnTo>
                  <a:lnTo>
                    <a:pt x="709" y="584"/>
                  </a:lnTo>
                  <a:lnTo>
                    <a:pt x="709" y="583"/>
                  </a:lnTo>
                  <a:lnTo>
                    <a:pt x="709" y="581"/>
                  </a:lnTo>
                  <a:lnTo>
                    <a:pt x="707" y="581"/>
                  </a:lnTo>
                  <a:lnTo>
                    <a:pt x="707" y="579"/>
                  </a:lnTo>
                  <a:lnTo>
                    <a:pt x="707" y="578"/>
                  </a:lnTo>
                  <a:lnTo>
                    <a:pt x="706" y="578"/>
                  </a:lnTo>
                  <a:lnTo>
                    <a:pt x="706" y="576"/>
                  </a:lnTo>
                  <a:lnTo>
                    <a:pt x="706" y="575"/>
                  </a:lnTo>
                  <a:lnTo>
                    <a:pt x="707" y="575"/>
                  </a:lnTo>
                  <a:lnTo>
                    <a:pt x="707" y="573"/>
                  </a:lnTo>
                  <a:lnTo>
                    <a:pt x="709" y="571"/>
                  </a:lnTo>
                  <a:lnTo>
                    <a:pt x="706" y="566"/>
                  </a:lnTo>
                  <a:lnTo>
                    <a:pt x="706" y="565"/>
                  </a:lnTo>
                  <a:lnTo>
                    <a:pt x="704" y="565"/>
                  </a:lnTo>
                  <a:lnTo>
                    <a:pt x="702" y="565"/>
                  </a:lnTo>
                  <a:lnTo>
                    <a:pt x="701" y="563"/>
                  </a:lnTo>
                  <a:lnTo>
                    <a:pt x="701" y="561"/>
                  </a:lnTo>
                  <a:lnTo>
                    <a:pt x="701" y="560"/>
                  </a:lnTo>
                  <a:lnTo>
                    <a:pt x="702" y="560"/>
                  </a:lnTo>
                  <a:lnTo>
                    <a:pt x="704" y="560"/>
                  </a:lnTo>
                  <a:lnTo>
                    <a:pt x="704" y="558"/>
                  </a:lnTo>
                  <a:lnTo>
                    <a:pt x="706" y="558"/>
                  </a:lnTo>
                  <a:lnTo>
                    <a:pt x="706" y="556"/>
                  </a:lnTo>
                  <a:lnTo>
                    <a:pt x="706" y="555"/>
                  </a:lnTo>
                  <a:lnTo>
                    <a:pt x="707" y="555"/>
                  </a:lnTo>
                  <a:lnTo>
                    <a:pt x="709" y="555"/>
                  </a:lnTo>
                  <a:lnTo>
                    <a:pt x="711" y="555"/>
                  </a:lnTo>
                  <a:lnTo>
                    <a:pt x="711" y="553"/>
                  </a:lnTo>
                  <a:lnTo>
                    <a:pt x="711" y="551"/>
                  </a:lnTo>
                  <a:lnTo>
                    <a:pt x="709" y="550"/>
                  </a:lnTo>
                  <a:lnTo>
                    <a:pt x="707" y="550"/>
                  </a:lnTo>
                  <a:lnTo>
                    <a:pt x="707" y="548"/>
                  </a:lnTo>
                  <a:lnTo>
                    <a:pt x="706" y="546"/>
                  </a:lnTo>
                  <a:lnTo>
                    <a:pt x="706" y="545"/>
                  </a:lnTo>
                  <a:lnTo>
                    <a:pt x="706" y="543"/>
                  </a:lnTo>
                  <a:lnTo>
                    <a:pt x="706" y="542"/>
                  </a:lnTo>
                  <a:lnTo>
                    <a:pt x="704" y="540"/>
                  </a:lnTo>
                  <a:lnTo>
                    <a:pt x="704" y="538"/>
                  </a:lnTo>
                  <a:lnTo>
                    <a:pt x="704" y="537"/>
                  </a:lnTo>
                  <a:lnTo>
                    <a:pt x="702" y="537"/>
                  </a:lnTo>
                  <a:lnTo>
                    <a:pt x="701" y="535"/>
                  </a:lnTo>
                  <a:lnTo>
                    <a:pt x="701" y="533"/>
                  </a:lnTo>
                  <a:lnTo>
                    <a:pt x="702" y="533"/>
                  </a:lnTo>
                  <a:lnTo>
                    <a:pt x="704" y="533"/>
                  </a:lnTo>
                  <a:lnTo>
                    <a:pt x="704" y="532"/>
                  </a:lnTo>
                  <a:lnTo>
                    <a:pt x="704" y="530"/>
                  </a:lnTo>
                  <a:lnTo>
                    <a:pt x="706" y="528"/>
                  </a:lnTo>
                  <a:lnTo>
                    <a:pt x="706" y="527"/>
                  </a:lnTo>
                  <a:lnTo>
                    <a:pt x="706" y="525"/>
                  </a:lnTo>
                  <a:lnTo>
                    <a:pt x="706" y="523"/>
                  </a:lnTo>
                  <a:lnTo>
                    <a:pt x="707" y="522"/>
                  </a:lnTo>
                  <a:lnTo>
                    <a:pt x="707" y="520"/>
                  </a:lnTo>
                  <a:lnTo>
                    <a:pt x="709" y="518"/>
                  </a:lnTo>
                  <a:lnTo>
                    <a:pt x="711" y="517"/>
                  </a:lnTo>
                  <a:lnTo>
                    <a:pt x="712" y="518"/>
                  </a:lnTo>
                  <a:lnTo>
                    <a:pt x="712" y="517"/>
                  </a:lnTo>
                  <a:lnTo>
                    <a:pt x="712" y="518"/>
                  </a:lnTo>
                  <a:lnTo>
                    <a:pt x="712" y="517"/>
                  </a:lnTo>
                  <a:lnTo>
                    <a:pt x="714" y="517"/>
                  </a:lnTo>
                  <a:lnTo>
                    <a:pt x="714" y="515"/>
                  </a:lnTo>
                  <a:lnTo>
                    <a:pt x="714" y="513"/>
                  </a:lnTo>
                  <a:lnTo>
                    <a:pt x="716" y="513"/>
                  </a:lnTo>
                  <a:lnTo>
                    <a:pt x="717" y="513"/>
                  </a:lnTo>
                  <a:lnTo>
                    <a:pt x="717" y="512"/>
                  </a:lnTo>
                  <a:lnTo>
                    <a:pt x="717" y="510"/>
                  </a:lnTo>
                  <a:lnTo>
                    <a:pt x="717" y="509"/>
                  </a:lnTo>
                  <a:lnTo>
                    <a:pt x="717" y="507"/>
                  </a:lnTo>
                  <a:lnTo>
                    <a:pt x="716" y="507"/>
                  </a:lnTo>
                  <a:lnTo>
                    <a:pt x="714" y="507"/>
                  </a:lnTo>
                  <a:lnTo>
                    <a:pt x="714" y="505"/>
                  </a:lnTo>
                  <a:lnTo>
                    <a:pt x="714" y="504"/>
                  </a:lnTo>
                  <a:lnTo>
                    <a:pt x="714" y="502"/>
                  </a:lnTo>
                  <a:lnTo>
                    <a:pt x="712" y="502"/>
                  </a:lnTo>
                  <a:lnTo>
                    <a:pt x="712" y="500"/>
                  </a:lnTo>
                  <a:lnTo>
                    <a:pt x="712" y="499"/>
                  </a:lnTo>
                  <a:lnTo>
                    <a:pt x="711" y="499"/>
                  </a:lnTo>
                  <a:lnTo>
                    <a:pt x="711" y="497"/>
                  </a:lnTo>
                  <a:lnTo>
                    <a:pt x="709" y="497"/>
                  </a:lnTo>
                  <a:lnTo>
                    <a:pt x="707" y="495"/>
                  </a:lnTo>
                  <a:lnTo>
                    <a:pt x="706" y="495"/>
                  </a:lnTo>
                  <a:lnTo>
                    <a:pt x="704" y="495"/>
                  </a:lnTo>
                  <a:lnTo>
                    <a:pt x="702" y="495"/>
                  </a:lnTo>
                  <a:lnTo>
                    <a:pt x="702" y="494"/>
                  </a:lnTo>
                  <a:lnTo>
                    <a:pt x="701" y="494"/>
                  </a:lnTo>
                  <a:lnTo>
                    <a:pt x="701" y="492"/>
                  </a:lnTo>
                  <a:lnTo>
                    <a:pt x="699" y="492"/>
                  </a:lnTo>
                  <a:lnTo>
                    <a:pt x="697" y="490"/>
                  </a:lnTo>
                  <a:lnTo>
                    <a:pt x="696" y="490"/>
                  </a:lnTo>
                  <a:lnTo>
                    <a:pt x="696" y="489"/>
                  </a:lnTo>
                  <a:lnTo>
                    <a:pt x="696" y="487"/>
                  </a:lnTo>
                  <a:lnTo>
                    <a:pt x="694" y="487"/>
                  </a:lnTo>
                  <a:lnTo>
                    <a:pt x="694" y="485"/>
                  </a:lnTo>
                  <a:lnTo>
                    <a:pt x="692" y="484"/>
                  </a:lnTo>
                  <a:lnTo>
                    <a:pt x="691" y="484"/>
                  </a:lnTo>
                  <a:lnTo>
                    <a:pt x="691" y="482"/>
                  </a:lnTo>
                  <a:lnTo>
                    <a:pt x="689" y="480"/>
                  </a:lnTo>
                  <a:lnTo>
                    <a:pt x="689" y="479"/>
                  </a:lnTo>
                  <a:lnTo>
                    <a:pt x="689" y="477"/>
                  </a:lnTo>
                  <a:lnTo>
                    <a:pt x="689" y="476"/>
                  </a:lnTo>
                  <a:lnTo>
                    <a:pt x="691" y="474"/>
                  </a:lnTo>
                  <a:lnTo>
                    <a:pt x="691" y="472"/>
                  </a:lnTo>
                  <a:lnTo>
                    <a:pt x="691" y="471"/>
                  </a:lnTo>
                  <a:lnTo>
                    <a:pt x="692" y="471"/>
                  </a:lnTo>
                  <a:lnTo>
                    <a:pt x="694" y="469"/>
                  </a:lnTo>
                  <a:lnTo>
                    <a:pt x="696" y="467"/>
                  </a:lnTo>
                  <a:lnTo>
                    <a:pt x="697" y="469"/>
                  </a:lnTo>
                  <a:lnTo>
                    <a:pt x="699" y="469"/>
                  </a:lnTo>
                  <a:lnTo>
                    <a:pt x="701" y="469"/>
                  </a:lnTo>
                  <a:lnTo>
                    <a:pt x="701" y="471"/>
                  </a:lnTo>
                  <a:lnTo>
                    <a:pt x="702" y="471"/>
                  </a:lnTo>
                  <a:lnTo>
                    <a:pt x="704" y="471"/>
                  </a:lnTo>
                  <a:lnTo>
                    <a:pt x="706" y="471"/>
                  </a:lnTo>
                  <a:lnTo>
                    <a:pt x="707" y="471"/>
                  </a:lnTo>
                  <a:lnTo>
                    <a:pt x="707" y="472"/>
                  </a:lnTo>
                  <a:lnTo>
                    <a:pt x="709" y="472"/>
                  </a:lnTo>
                  <a:lnTo>
                    <a:pt x="711" y="472"/>
                  </a:lnTo>
                  <a:lnTo>
                    <a:pt x="712" y="472"/>
                  </a:lnTo>
                  <a:lnTo>
                    <a:pt x="712" y="474"/>
                  </a:lnTo>
                  <a:lnTo>
                    <a:pt x="714" y="474"/>
                  </a:lnTo>
                  <a:lnTo>
                    <a:pt x="716" y="474"/>
                  </a:lnTo>
                  <a:lnTo>
                    <a:pt x="717" y="474"/>
                  </a:lnTo>
                  <a:lnTo>
                    <a:pt x="719" y="476"/>
                  </a:lnTo>
                  <a:lnTo>
                    <a:pt x="720" y="476"/>
                  </a:lnTo>
                  <a:lnTo>
                    <a:pt x="720" y="477"/>
                  </a:lnTo>
                  <a:lnTo>
                    <a:pt x="722" y="476"/>
                  </a:lnTo>
                  <a:lnTo>
                    <a:pt x="724" y="476"/>
                  </a:lnTo>
                  <a:lnTo>
                    <a:pt x="725" y="476"/>
                  </a:lnTo>
                  <a:lnTo>
                    <a:pt x="727" y="476"/>
                  </a:lnTo>
                  <a:lnTo>
                    <a:pt x="727" y="477"/>
                  </a:lnTo>
                  <a:lnTo>
                    <a:pt x="729" y="477"/>
                  </a:lnTo>
                  <a:lnTo>
                    <a:pt x="729" y="479"/>
                  </a:lnTo>
                  <a:lnTo>
                    <a:pt x="730" y="479"/>
                  </a:lnTo>
                  <a:lnTo>
                    <a:pt x="732" y="479"/>
                  </a:lnTo>
                  <a:lnTo>
                    <a:pt x="734" y="479"/>
                  </a:lnTo>
                  <a:lnTo>
                    <a:pt x="735" y="477"/>
                  </a:lnTo>
                  <a:lnTo>
                    <a:pt x="735" y="476"/>
                  </a:lnTo>
                  <a:lnTo>
                    <a:pt x="737" y="476"/>
                  </a:lnTo>
                  <a:lnTo>
                    <a:pt x="739" y="476"/>
                  </a:lnTo>
                  <a:lnTo>
                    <a:pt x="740" y="476"/>
                  </a:lnTo>
                  <a:lnTo>
                    <a:pt x="742" y="476"/>
                  </a:lnTo>
                  <a:lnTo>
                    <a:pt x="744" y="474"/>
                  </a:lnTo>
                  <a:lnTo>
                    <a:pt x="744" y="472"/>
                  </a:lnTo>
                  <a:lnTo>
                    <a:pt x="745" y="472"/>
                  </a:lnTo>
                  <a:lnTo>
                    <a:pt x="747" y="472"/>
                  </a:lnTo>
                  <a:lnTo>
                    <a:pt x="750" y="474"/>
                  </a:lnTo>
                  <a:lnTo>
                    <a:pt x="752" y="474"/>
                  </a:lnTo>
                  <a:lnTo>
                    <a:pt x="752" y="472"/>
                  </a:lnTo>
                  <a:lnTo>
                    <a:pt x="753" y="472"/>
                  </a:lnTo>
                  <a:lnTo>
                    <a:pt x="753" y="471"/>
                  </a:lnTo>
                  <a:lnTo>
                    <a:pt x="753" y="469"/>
                  </a:lnTo>
                  <a:lnTo>
                    <a:pt x="755" y="469"/>
                  </a:lnTo>
                  <a:lnTo>
                    <a:pt x="757" y="469"/>
                  </a:lnTo>
                  <a:lnTo>
                    <a:pt x="757" y="471"/>
                  </a:lnTo>
                  <a:lnTo>
                    <a:pt x="758" y="471"/>
                  </a:lnTo>
                  <a:lnTo>
                    <a:pt x="760" y="469"/>
                  </a:lnTo>
                  <a:lnTo>
                    <a:pt x="762" y="469"/>
                  </a:lnTo>
                  <a:lnTo>
                    <a:pt x="762" y="467"/>
                  </a:lnTo>
                  <a:lnTo>
                    <a:pt x="763" y="467"/>
                  </a:lnTo>
                  <a:lnTo>
                    <a:pt x="765" y="466"/>
                  </a:lnTo>
                  <a:lnTo>
                    <a:pt x="767" y="466"/>
                  </a:lnTo>
                  <a:lnTo>
                    <a:pt x="768" y="466"/>
                  </a:lnTo>
                  <a:lnTo>
                    <a:pt x="770" y="467"/>
                  </a:lnTo>
                  <a:lnTo>
                    <a:pt x="772" y="466"/>
                  </a:lnTo>
                  <a:lnTo>
                    <a:pt x="773" y="466"/>
                  </a:lnTo>
                  <a:lnTo>
                    <a:pt x="775" y="464"/>
                  </a:lnTo>
                  <a:lnTo>
                    <a:pt x="775" y="462"/>
                  </a:lnTo>
                  <a:lnTo>
                    <a:pt x="777" y="461"/>
                  </a:lnTo>
                  <a:lnTo>
                    <a:pt x="777" y="459"/>
                  </a:lnTo>
                  <a:lnTo>
                    <a:pt x="777" y="457"/>
                  </a:lnTo>
                  <a:lnTo>
                    <a:pt x="778" y="457"/>
                  </a:lnTo>
                  <a:lnTo>
                    <a:pt x="778" y="456"/>
                  </a:lnTo>
                  <a:lnTo>
                    <a:pt x="778" y="454"/>
                  </a:lnTo>
                  <a:lnTo>
                    <a:pt x="780" y="452"/>
                  </a:lnTo>
                  <a:lnTo>
                    <a:pt x="782" y="452"/>
                  </a:lnTo>
                  <a:lnTo>
                    <a:pt x="782" y="451"/>
                  </a:lnTo>
                  <a:lnTo>
                    <a:pt x="783" y="449"/>
                  </a:lnTo>
                  <a:lnTo>
                    <a:pt x="785" y="447"/>
                  </a:lnTo>
                  <a:lnTo>
                    <a:pt x="786" y="447"/>
                  </a:lnTo>
                  <a:lnTo>
                    <a:pt x="786" y="446"/>
                  </a:lnTo>
                  <a:lnTo>
                    <a:pt x="788" y="444"/>
                  </a:lnTo>
                  <a:lnTo>
                    <a:pt x="790" y="443"/>
                  </a:lnTo>
                  <a:lnTo>
                    <a:pt x="790" y="441"/>
                  </a:lnTo>
                  <a:lnTo>
                    <a:pt x="790" y="439"/>
                  </a:lnTo>
                  <a:lnTo>
                    <a:pt x="788" y="439"/>
                  </a:lnTo>
                  <a:lnTo>
                    <a:pt x="788" y="438"/>
                  </a:lnTo>
                  <a:lnTo>
                    <a:pt x="790" y="436"/>
                  </a:lnTo>
                  <a:lnTo>
                    <a:pt x="790" y="434"/>
                  </a:lnTo>
                  <a:lnTo>
                    <a:pt x="790" y="433"/>
                  </a:lnTo>
                  <a:lnTo>
                    <a:pt x="788" y="431"/>
                  </a:lnTo>
                  <a:lnTo>
                    <a:pt x="788" y="429"/>
                  </a:lnTo>
                  <a:lnTo>
                    <a:pt x="788" y="428"/>
                  </a:lnTo>
                  <a:lnTo>
                    <a:pt x="786" y="426"/>
                  </a:lnTo>
                  <a:lnTo>
                    <a:pt x="785" y="424"/>
                  </a:lnTo>
                  <a:lnTo>
                    <a:pt x="785" y="423"/>
                  </a:lnTo>
                  <a:lnTo>
                    <a:pt x="785" y="421"/>
                  </a:lnTo>
                  <a:lnTo>
                    <a:pt x="783" y="419"/>
                  </a:lnTo>
                  <a:lnTo>
                    <a:pt x="782" y="419"/>
                  </a:lnTo>
                  <a:lnTo>
                    <a:pt x="780" y="419"/>
                  </a:lnTo>
                  <a:lnTo>
                    <a:pt x="780" y="418"/>
                  </a:lnTo>
                  <a:lnTo>
                    <a:pt x="778" y="418"/>
                  </a:lnTo>
                  <a:lnTo>
                    <a:pt x="778" y="416"/>
                  </a:lnTo>
                  <a:lnTo>
                    <a:pt x="777" y="416"/>
                  </a:lnTo>
                  <a:lnTo>
                    <a:pt x="775" y="416"/>
                  </a:lnTo>
                  <a:lnTo>
                    <a:pt x="772" y="416"/>
                  </a:lnTo>
                  <a:lnTo>
                    <a:pt x="772" y="415"/>
                  </a:lnTo>
                  <a:lnTo>
                    <a:pt x="770" y="415"/>
                  </a:lnTo>
                  <a:lnTo>
                    <a:pt x="770" y="413"/>
                  </a:lnTo>
                  <a:lnTo>
                    <a:pt x="768" y="413"/>
                  </a:lnTo>
                  <a:lnTo>
                    <a:pt x="768" y="411"/>
                  </a:lnTo>
                  <a:lnTo>
                    <a:pt x="767" y="411"/>
                  </a:lnTo>
                  <a:lnTo>
                    <a:pt x="765" y="410"/>
                  </a:lnTo>
                  <a:lnTo>
                    <a:pt x="765" y="408"/>
                  </a:lnTo>
                  <a:lnTo>
                    <a:pt x="765" y="406"/>
                  </a:lnTo>
                  <a:lnTo>
                    <a:pt x="765" y="405"/>
                  </a:lnTo>
                  <a:lnTo>
                    <a:pt x="765" y="403"/>
                  </a:lnTo>
                  <a:lnTo>
                    <a:pt x="765" y="401"/>
                  </a:lnTo>
                  <a:lnTo>
                    <a:pt x="765" y="400"/>
                  </a:lnTo>
                  <a:lnTo>
                    <a:pt x="767" y="400"/>
                  </a:lnTo>
                  <a:lnTo>
                    <a:pt x="767" y="398"/>
                  </a:lnTo>
                  <a:lnTo>
                    <a:pt x="767" y="396"/>
                  </a:lnTo>
                  <a:lnTo>
                    <a:pt x="768" y="395"/>
                  </a:lnTo>
                  <a:lnTo>
                    <a:pt x="770" y="393"/>
                  </a:lnTo>
                  <a:lnTo>
                    <a:pt x="772" y="393"/>
                  </a:lnTo>
                  <a:lnTo>
                    <a:pt x="770" y="391"/>
                  </a:lnTo>
                  <a:lnTo>
                    <a:pt x="770" y="390"/>
                  </a:lnTo>
                  <a:lnTo>
                    <a:pt x="768" y="390"/>
                  </a:lnTo>
                  <a:lnTo>
                    <a:pt x="770" y="388"/>
                  </a:lnTo>
                  <a:lnTo>
                    <a:pt x="768" y="386"/>
                  </a:lnTo>
                  <a:lnTo>
                    <a:pt x="767" y="385"/>
                  </a:lnTo>
                  <a:lnTo>
                    <a:pt x="767" y="383"/>
                  </a:lnTo>
                  <a:lnTo>
                    <a:pt x="767" y="382"/>
                  </a:lnTo>
                  <a:lnTo>
                    <a:pt x="767" y="380"/>
                  </a:lnTo>
                  <a:lnTo>
                    <a:pt x="767" y="378"/>
                  </a:lnTo>
                  <a:lnTo>
                    <a:pt x="768" y="377"/>
                  </a:lnTo>
                  <a:lnTo>
                    <a:pt x="770" y="377"/>
                  </a:lnTo>
                  <a:lnTo>
                    <a:pt x="770" y="375"/>
                  </a:lnTo>
                  <a:lnTo>
                    <a:pt x="770" y="373"/>
                  </a:lnTo>
                  <a:lnTo>
                    <a:pt x="770" y="372"/>
                  </a:lnTo>
                  <a:lnTo>
                    <a:pt x="768" y="372"/>
                  </a:lnTo>
                  <a:lnTo>
                    <a:pt x="765" y="372"/>
                  </a:lnTo>
                  <a:lnTo>
                    <a:pt x="765" y="370"/>
                  </a:lnTo>
                  <a:lnTo>
                    <a:pt x="765" y="368"/>
                  </a:lnTo>
                  <a:lnTo>
                    <a:pt x="765" y="367"/>
                  </a:lnTo>
                  <a:lnTo>
                    <a:pt x="765" y="365"/>
                  </a:lnTo>
                  <a:lnTo>
                    <a:pt x="767" y="363"/>
                  </a:lnTo>
                  <a:lnTo>
                    <a:pt x="768" y="362"/>
                  </a:lnTo>
                  <a:lnTo>
                    <a:pt x="770" y="360"/>
                  </a:lnTo>
                  <a:lnTo>
                    <a:pt x="772" y="358"/>
                  </a:lnTo>
                  <a:lnTo>
                    <a:pt x="773" y="358"/>
                  </a:lnTo>
                  <a:lnTo>
                    <a:pt x="773" y="357"/>
                  </a:lnTo>
                  <a:lnTo>
                    <a:pt x="775" y="355"/>
                  </a:lnTo>
                  <a:lnTo>
                    <a:pt x="777" y="355"/>
                  </a:lnTo>
                  <a:lnTo>
                    <a:pt x="778" y="355"/>
                  </a:lnTo>
                  <a:lnTo>
                    <a:pt x="780" y="355"/>
                  </a:lnTo>
                  <a:lnTo>
                    <a:pt x="782" y="355"/>
                  </a:lnTo>
                  <a:lnTo>
                    <a:pt x="782" y="353"/>
                  </a:lnTo>
                  <a:lnTo>
                    <a:pt x="783" y="353"/>
                  </a:lnTo>
                  <a:lnTo>
                    <a:pt x="785" y="352"/>
                  </a:lnTo>
                  <a:lnTo>
                    <a:pt x="786" y="350"/>
                  </a:lnTo>
                  <a:lnTo>
                    <a:pt x="786" y="349"/>
                  </a:lnTo>
                  <a:lnTo>
                    <a:pt x="786" y="347"/>
                  </a:lnTo>
                  <a:lnTo>
                    <a:pt x="785" y="345"/>
                  </a:lnTo>
                  <a:lnTo>
                    <a:pt x="783" y="344"/>
                  </a:lnTo>
                  <a:lnTo>
                    <a:pt x="783" y="342"/>
                  </a:lnTo>
                  <a:lnTo>
                    <a:pt x="783" y="340"/>
                  </a:lnTo>
                  <a:lnTo>
                    <a:pt x="783" y="339"/>
                  </a:lnTo>
                  <a:lnTo>
                    <a:pt x="783" y="337"/>
                  </a:lnTo>
                  <a:lnTo>
                    <a:pt x="783" y="335"/>
                  </a:lnTo>
                  <a:lnTo>
                    <a:pt x="782" y="334"/>
                  </a:lnTo>
                  <a:lnTo>
                    <a:pt x="782" y="332"/>
                  </a:lnTo>
                  <a:lnTo>
                    <a:pt x="782" y="330"/>
                  </a:lnTo>
                  <a:lnTo>
                    <a:pt x="783" y="330"/>
                  </a:lnTo>
                  <a:lnTo>
                    <a:pt x="785" y="330"/>
                  </a:lnTo>
                  <a:lnTo>
                    <a:pt x="786" y="330"/>
                  </a:lnTo>
                  <a:lnTo>
                    <a:pt x="788" y="329"/>
                  </a:lnTo>
                  <a:lnTo>
                    <a:pt x="788" y="327"/>
                  </a:lnTo>
                  <a:lnTo>
                    <a:pt x="790" y="325"/>
                  </a:lnTo>
                  <a:lnTo>
                    <a:pt x="790" y="322"/>
                  </a:lnTo>
                  <a:lnTo>
                    <a:pt x="791" y="320"/>
                  </a:lnTo>
                  <a:lnTo>
                    <a:pt x="791" y="319"/>
                  </a:lnTo>
                  <a:lnTo>
                    <a:pt x="790" y="317"/>
                  </a:lnTo>
                  <a:lnTo>
                    <a:pt x="788" y="317"/>
                  </a:lnTo>
                  <a:lnTo>
                    <a:pt x="788" y="316"/>
                  </a:lnTo>
                  <a:lnTo>
                    <a:pt x="788" y="314"/>
                  </a:lnTo>
                  <a:lnTo>
                    <a:pt x="786" y="312"/>
                  </a:lnTo>
                  <a:lnTo>
                    <a:pt x="785" y="311"/>
                  </a:lnTo>
                  <a:lnTo>
                    <a:pt x="785" y="309"/>
                  </a:lnTo>
                  <a:lnTo>
                    <a:pt x="785" y="307"/>
                  </a:lnTo>
                  <a:lnTo>
                    <a:pt x="785" y="306"/>
                  </a:lnTo>
                  <a:lnTo>
                    <a:pt x="785" y="304"/>
                  </a:lnTo>
                  <a:lnTo>
                    <a:pt x="785" y="302"/>
                  </a:lnTo>
                  <a:lnTo>
                    <a:pt x="783" y="302"/>
                  </a:lnTo>
                  <a:lnTo>
                    <a:pt x="783" y="301"/>
                  </a:lnTo>
                  <a:lnTo>
                    <a:pt x="783" y="299"/>
                  </a:lnTo>
                  <a:lnTo>
                    <a:pt x="782" y="299"/>
                  </a:lnTo>
                  <a:lnTo>
                    <a:pt x="782" y="297"/>
                  </a:lnTo>
                  <a:lnTo>
                    <a:pt x="782" y="296"/>
                  </a:lnTo>
                  <a:lnTo>
                    <a:pt x="780" y="296"/>
                  </a:lnTo>
                  <a:lnTo>
                    <a:pt x="780" y="294"/>
                  </a:lnTo>
                  <a:lnTo>
                    <a:pt x="782" y="292"/>
                  </a:lnTo>
                  <a:lnTo>
                    <a:pt x="782" y="291"/>
                  </a:lnTo>
                  <a:lnTo>
                    <a:pt x="783" y="291"/>
                  </a:lnTo>
                  <a:lnTo>
                    <a:pt x="783" y="289"/>
                  </a:lnTo>
                  <a:lnTo>
                    <a:pt x="785" y="289"/>
                  </a:lnTo>
                  <a:lnTo>
                    <a:pt x="783" y="289"/>
                  </a:lnTo>
                  <a:lnTo>
                    <a:pt x="783" y="287"/>
                  </a:lnTo>
                  <a:lnTo>
                    <a:pt x="783" y="286"/>
                  </a:lnTo>
                  <a:lnTo>
                    <a:pt x="783" y="284"/>
                  </a:lnTo>
                  <a:lnTo>
                    <a:pt x="785" y="283"/>
                  </a:lnTo>
                  <a:lnTo>
                    <a:pt x="785" y="281"/>
                  </a:lnTo>
                  <a:lnTo>
                    <a:pt x="783" y="279"/>
                  </a:lnTo>
                  <a:lnTo>
                    <a:pt x="783" y="278"/>
                  </a:lnTo>
                  <a:lnTo>
                    <a:pt x="782" y="278"/>
                  </a:lnTo>
                  <a:lnTo>
                    <a:pt x="782" y="276"/>
                  </a:lnTo>
                  <a:lnTo>
                    <a:pt x="782" y="274"/>
                  </a:lnTo>
                  <a:lnTo>
                    <a:pt x="780" y="273"/>
                  </a:lnTo>
                  <a:lnTo>
                    <a:pt x="778" y="271"/>
                  </a:lnTo>
                  <a:lnTo>
                    <a:pt x="777" y="268"/>
                  </a:lnTo>
                  <a:lnTo>
                    <a:pt x="778" y="266"/>
                  </a:lnTo>
                  <a:lnTo>
                    <a:pt x="778" y="264"/>
                  </a:lnTo>
                  <a:lnTo>
                    <a:pt x="777" y="263"/>
                  </a:lnTo>
                  <a:lnTo>
                    <a:pt x="775" y="263"/>
                  </a:lnTo>
                  <a:lnTo>
                    <a:pt x="775" y="261"/>
                  </a:lnTo>
                  <a:lnTo>
                    <a:pt x="775" y="259"/>
                  </a:lnTo>
                  <a:lnTo>
                    <a:pt x="775" y="258"/>
                  </a:lnTo>
                  <a:lnTo>
                    <a:pt x="773" y="258"/>
                  </a:lnTo>
                  <a:lnTo>
                    <a:pt x="773" y="256"/>
                  </a:lnTo>
                  <a:lnTo>
                    <a:pt x="773" y="254"/>
                  </a:lnTo>
                  <a:lnTo>
                    <a:pt x="772" y="254"/>
                  </a:lnTo>
                  <a:lnTo>
                    <a:pt x="770" y="254"/>
                  </a:lnTo>
                  <a:lnTo>
                    <a:pt x="770" y="253"/>
                  </a:lnTo>
                  <a:lnTo>
                    <a:pt x="770" y="251"/>
                  </a:lnTo>
                  <a:lnTo>
                    <a:pt x="772" y="250"/>
                  </a:lnTo>
                  <a:lnTo>
                    <a:pt x="772" y="248"/>
                  </a:lnTo>
                  <a:lnTo>
                    <a:pt x="770" y="248"/>
                  </a:lnTo>
                  <a:lnTo>
                    <a:pt x="770" y="246"/>
                  </a:lnTo>
                  <a:lnTo>
                    <a:pt x="772" y="245"/>
                  </a:lnTo>
                  <a:lnTo>
                    <a:pt x="772" y="243"/>
                  </a:lnTo>
                  <a:lnTo>
                    <a:pt x="770" y="241"/>
                  </a:lnTo>
                  <a:lnTo>
                    <a:pt x="768" y="241"/>
                  </a:lnTo>
                  <a:lnTo>
                    <a:pt x="770" y="240"/>
                  </a:lnTo>
                  <a:lnTo>
                    <a:pt x="770" y="238"/>
                  </a:lnTo>
                  <a:lnTo>
                    <a:pt x="772" y="238"/>
                  </a:lnTo>
                  <a:lnTo>
                    <a:pt x="772" y="236"/>
                  </a:lnTo>
                  <a:lnTo>
                    <a:pt x="770" y="236"/>
                  </a:lnTo>
                  <a:lnTo>
                    <a:pt x="770" y="235"/>
                  </a:lnTo>
                  <a:lnTo>
                    <a:pt x="772" y="235"/>
                  </a:lnTo>
                  <a:lnTo>
                    <a:pt x="773" y="235"/>
                  </a:lnTo>
                  <a:lnTo>
                    <a:pt x="773" y="233"/>
                  </a:lnTo>
                  <a:lnTo>
                    <a:pt x="773" y="231"/>
                  </a:lnTo>
                  <a:lnTo>
                    <a:pt x="773" y="228"/>
                  </a:lnTo>
                  <a:lnTo>
                    <a:pt x="772" y="228"/>
                  </a:lnTo>
                  <a:lnTo>
                    <a:pt x="772" y="226"/>
                  </a:lnTo>
                  <a:lnTo>
                    <a:pt x="772" y="225"/>
                  </a:lnTo>
                  <a:lnTo>
                    <a:pt x="770" y="225"/>
                  </a:lnTo>
                  <a:lnTo>
                    <a:pt x="772" y="223"/>
                  </a:lnTo>
                  <a:lnTo>
                    <a:pt x="772" y="221"/>
                  </a:lnTo>
                  <a:lnTo>
                    <a:pt x="770" y="220"/>
                  </a:lnTo>
                  <a:lnTo>
                    <a:pt x="770" y="218"/>
                  </a:lnTo>
                  <a:lnTo>
                    <a:pt x="772" y="220"/>
                  </a:lnTo>
                  <a:lnTo>
                    <a:pt x="772" y="218"/>
                  </a:lnTo>
                  <a:lnTo>
                    <a:pt x="773" y="218"/>
                  </a:lnTo>
                  <a:lnTo>
                    <a:pt x="773" y="217"/>
                  </a:lnTo>
                  <a:lnTo>
                    <a:pt x="772" y="217"/>
                  </a:lnTo>
                  <a:lnTo>
                    <a:pt x="772" y="215"/>
                  </a:lnTo>
                  <a:lnTo>
                    <a:pt x="773" y="215"/>
                  </a:lnTo>
                  <a:lnTo>
                    <a:pt x="773" y="213"/>
                  </a:lnTo>
                  <a:lnTo>
                    <a:pt x="773" y="212"/>
                  </a:lnTo>
                  <a:lnTo>
                    <a:pt x="775" y="212"/>
                  </a:lnTo>
                  <a:lnTo>
                    <a:pt x="775" y="210"/>
                  </a:lnTo>
                  <a:lnTo>
                    <a:pt x="773" y="210"/>
                  </a:lnTo>
                  <a:lnTo>
                    <a:pt x="773" y="208"/>
                  </a:lnTo>
                  <a:lnTo>
                    <a:pt x="775" y="208"/>
                  </a:lnTo>
                  <a:lnTo>
                    <a:pt x="775" y="207"/>
                  </a:lnTo>
                  <a:lnTo>
                    <a:pt x="773" y="205"/>
                  </a:lnTo>
                  <a:lnTo>
                    <a:pt x="775" y="203"/>
                  </a:lnTo>
                  <a:lnTo>
                    <a:pt x="775" y="202"/>
                  </a:lnTo>
                  <a:lnTo>
                    <a:pt x="775" y="200"/>
                  </a:lnTo>
                  <a:lnTo>
                    <a:pt x="775" y="198"/>
                  </a:lnTo>
                  <a:lnTo>
                    <a:pt x="775" y="197"/>
                  </a:lnTo>
                  <a:lnTo>
                    <a:pt x="773" y="197"/>
                  </a:lnTo>
                  <a:lnTo>
                    <a:pt x="772" y="197"/>
                  </a:lnTo>
                  <a:lnTo>
                    <a:pt x="772" y="195"/>
                  </a:lnTo>
                  <a:lnTo>
                    <a:pt x="772" y="193"/>
                  </a:lnTo>
                  <a:lnTo>
                    <a:pt x="773" y="193"/>
                  </a:lnTo>
                  <a:lnTo>
                    <a:pt x="775" y="192"/>
                  </a:lnTo>
                  <a:lnTo>
                    <a:pt x="777" y="190"/>
                  </a:lnTo>
                  <a:lnTo>
                    <a:pt x="777" y="187"/>
                  </a:lnTo>
                  <a:lnTo>
                    <a:pt x="778" y="187"/>
                  </a:lnTo>
                  <a:lnTo>
                    <a:pt x="778" y="185"/>
                  </a:lnTo>
                  <a:lnTo>
                    <a:pt x="780" y="185"/>
                  </a:lnTo>
                  <a:lnTo>
                    <a:pt x="780" y="184"/>
                  </a:lnTo>
                  <a:lnTo>
                    <a:pt x="782" y="184"/>
                  </a:lnTo>
                  <a:lnTo>
                    <a:pt x="782" y="182"/>
                  </a:lnTo>
                  <a:lnTo>
                    <a:pt x="782" y="180"/>
                  </a:lnTo>
                  <a:lnTo>
                    <a:pt x="783" y="180"/>
                  </a:lnTo>
                  <a:lnTo>
                    <a:pt x="785" y="179"/>
                  </a:lnTo>
                  <a:lnTo>
                    <a:pt x="786" y="179"/>
                  </a:lnTo>
                  <a:lnTo>
                    <a:pt x="786" y="177"/>
                  </a:lnTo>
                  <a:lnTo>
                    <a:pt x="785" y="175"/>
                  </a:lnTo>
                  <a:lnTo>
                    <a:pt x="785" y="174"/>
                  </a:lnTo>
                  <a:lnTo>
                    <a:pt x="785" y="172"/>
                  </a:lnTo>
                  <a:lnTo>
                    <a:pt x="785" y="170"/>
                  </a:lnTo>
                  <a:lnTo>
                    <a:pt x="785" y="169"/>
                  </a:lnTo>
                  <a:lnTo>
                    <a:pt x="783" y="169"/>
                  </a:lnTo>
                  <a:lnTo>
                    <a:pt x="783" y="167"/>
                  </a:lnTo>
                  <a:lnTo>
                    <a:pt x="782" y="169"/>
                  </a:lnTo>
                  <a:lnTo>
                    <a:pt x="780" y="169"/>
                  </a:lnTo>
                  <a:lnTo>
                    <a:pt x="780" y="167"/>
                  </a:lnTo>
                  <a:lnTo>
                    <a:pt x="780" y="165"/>
                  </a:lnTo>
                  <a:lnTo>
                    <a:pt x="780" y="164"/>
                  </a:lnTo>
                  <a:lnTo>
                    <a:pt x="780" y="162"/>
                  </a:lnTo>
                  <a:lnTo>
                    <a:pt x="780" y="160"/>
                  </a:lnTo>
                  <a:lnTo>
                    <a:pt x="780" y="159"/>
                  </a:lnTo>
                  <a:lnTo>
                    <a:pt x="780" y="157"/>
                  </a:lnTo>
                  <a:lnTo>
                    <a:pt x="780" y="154"/>
                  </a:lnTo>
                  <a:lnTo>
                    <a:pt x="780" y="152"/>
                  </a:lnTo>
                  <a:lnTo>
                    <a:pt x="782" y="152"/>
                  </a:lnTo>
                  <a:lnTo>
                    <a:pt x="783" y="152"/>
                  </a:lnTo>
                  <a:lnTo>
                    <a:pt x="785" y="151"/>
                  </a:lnTo>
                  <a:lnTo>
                    <a:pt x="785" y="149"/>
                  </a:lnTo>
                  <a:lnTo>
                    <a:pt x="786" y="147"/>
                  </a:lnTo>
                  <a:lnTo>
                    <a:pt x="786" y="146"/>
                  </a:lnTo>
                  <a:lnTo>
                    <a:pt x="786" y="144"/>
                  </a:lnTo>
                  <a:lnTo>
                    <a:pt x="786" y="142"/>
                  </a:lnTo>
                  <a:lnTo>
                    <a:pt x="786" y="141"/>
                  </a:lnTo>
                  <a:lnTo>
                    <a:pt x="785" y="141"/>
                  </a:lnTo>
                  <a:lnTo>
                    <a:pt x="783" y="141"/>
                  </a:lnTo>
                  <a:lnTo>
                    <a:pt x="785" y="141"/>
                  </a:lnTo>
                  <a:lnTo>
                    <a:pt x="785" y="139"/>
                  </a:lnTo>
                  <a:lnTo>
                    <a:pt x="783" y="137"/>
                  </a:lnTo>
                  <a:lnTo>
                    <a:pt x="782" y="137"/>
                  </a:lnTo>
                  <a:lnTo>
                    <a:pt x="782" y="136"/>
                  </a:lnTo>
                  <a:lnTo>
                    <a:pt x="782" y="134"/>
                  </a:lnTo>
                  <a:lnTo>
                    <a:pt x="782" y="132"/>
                  </a:lnTo>
                  <a:lnTo>
                    <a:pt x="780" y="132"/>
                  </a:lnTo>
                  <a:lnTo>
                    <a:pt x="780" y="131"/>
                  </a:lnTo>
                  <a:lnTo>
                    <a:pt x="780" y="129"/>
                  </a:lnTo>
                  <a:lnTo>
                    <a:pt x="782" y="129"/>
                  </a:lnTo>
                  <a:lnTo>
                    <a:pt x="780" y="127"/>
                  </a:lnTo>
                  <a:lnTo>
                    <a:pt x="780" y="126"/>
                  </a:lnTo>
                  <a:lnTo>
                    <a:pt x="782" y="124"/>
                  </a:lnTo>
                  <a:lnTo>
                    <a:pt x="783" y="124"/>
                  </a:lnTo>
                  <a:lnTo>
                    <a:pt x="783" y="123"/>
                  </a:lnTo>
                  <a:lnTo>
                    <a:pt x="780" y="123"/>
                  </a:lnTo>
                  <a:lnTo>
                    <a:pt x="780" y="121"/>
                  </a:lnTo>
                  <a:lnTo>
                    <a:pt x="783" y="121"/>
                  </a:lnTo>
                  <a:lnTo>
                    <a:pt x="783" y="119"/>
                  </a:lnTo>
                  <a:lnTo>
                    <a:pt x="782" y="119"/>
                  </a:lnTo>
                  <a:lnTo>
                    <a:pt x="782" y="118"/>
                  </a:lnTo>
                  <a:lnTo>
                    <a:pt x="780" y="118"/>
                  </a:lnTo>
                  <a:lnTo>
                    <a:pt x="782" y="116"/>
                  </a:lnTo>
                  <a:lnTo>
                    <a:pt x="782" y="114"/>
                  </a:lnTo>
                  <a:lnTo>
                    <a:pt x="780" y="113"/>
                  </a:lnTo>
                  <a:lnTo>
                    <a:pt x="782" y="113"/>
                  </a:lnTo>
                  <a:lnTo>
                    <a:pt x="782" y="111"/>
                  </a:lnTo>
                  <a:lnTo>
                    <a:pt x="783" y="113"/>
                  </a:lnTo>
                  <a:lnTo>
                    <a:pt x="785" y="113"/>
                  </a:lnTo>
                  <a:lnTo>
                    <a:pt x="786" y="111"/>
                  </a:lnTo>
                  <a:lnTo>
                    <a:pt x="788" y="109"/>
                  </a:lnTo>
                  <a:lnTo>
                    <a:pt x="788" y="108"/>
                  </a:lnTo>
                  <a:lnTo>
                    <a:pt x="788" y="106"/>
                  </a:lnTo>
                  <a:lnTo>
                    <a:pt x="788" y="104"/>
                  </a:lnTo>
                  <a:lnTo>
                    <a:pt x="786" y="103"/>
                  </a:lnTo>
                  <a:lnTo>
                    <a:pt x="785" y="103"/>
                  </a:lnTo>
                  <a:lnTo>
                    <a:pt x="785" y="101"/>
                  </a:lnTo>
                  <a:lnTo>
                    <a:pt x="786" y="101"/>
                  </a:lnTo>
                  <a:lnTo>
                    <a:pt x="786" y="99"/>
                  </a:lnTo>
                  <a:lnTo>
                    <a:pt x="786" y="98"/>
                  </a:lnTo>
                  <a:lnTo>
                    <a:pt x="788" y="96"/>
                  </a:lnTo>
                  <a:lnTo>
                    <a:pt x="788" y="94"/>
                  </a:lnTo>
                  <a:lnTo>
                    <a:pt x="786" y="94"/>
                  </a:lnTo>
                  <a:lnTo>
                    <a:pt x="785" y="94"/>
                  </a:lnTo>
                  <a:lnTo>
                    <a:pt x="783" y="93"/>
                  </a:lnTo>
                  <a:lnTo>
                    <a:pt x="783" y="91"/>
                  </a:lnTo>
                  <a:lnTo>
                    <a:pt x="783" y="90"/>
                  </a:lnTo>
                  <a:lnTo>
                    <a:pt x="785" y="88"/>
                  </a:lnTo>
                  <a:lnTo>
                    <a:pt x="785" y="86"/>
                  </a:lnTo>
                  <a:lnTo>
                    <a:pt x="783" y="85"/>
                  </a:lnTo>
                  <a:lnTo>
                    <a:pt x="785" y="83"/>
                  </a:lnTo>
                  <a:lnTo>
                    <a:pt x="785" y="81"/>
                  </a:lnTo>
                  <a:lnTo>
                    <a:pt x="783" y="81"/>
                  </a:lnTo>
                  <a:lnTo>
                    <a:pt x="782" y="81"/>
                  </a:lnTo>
                  <a:lnTo>
                    <a:pt x="782" y="80"/>
                  </a:lnTo>
                  <a:lnTo>
                    <a:pt x="780" y="80"/>
                  </a:lnTo>
                  <a:lnTo>
                    <a:pt x="780" y="78"/>
                  </a:lnTo>
                  <a:lnTo>
                    <a:pt x="780" y="76"/>
                  </a:lnTo>
                  <a:lnTo>
                    <a:pt x="778" y="75"/>
                  </a:lnTo>
                  <a:lnTo>
                    <a:pt x="778" y="73"/>
                  </a:lnTo>
                  <a:lnTo>
                    <a:pt x="777" y="71"/>
                  </a:lnTo>
                  <a:lnTo>
                    <a:pt x="777" y="70"/>
                  </a:lnTo>
                  <a:lnTo>
                    <a:pt x="775" y="68"/>
                  </a:lnTo>
                  <a:lnTo>
                    <a:pt x="777" y="66"/>
                  </a:lnTo>
                  <a:lnTo>
                    <a:pt x="777" y="65"/>
                  </a:lnTo>
                  <a:lnTo>
                    <a:pt x="775" y="65"/>
                  </a:lnTo>
                  <a:lnTo>
                    <a:pt x="775" y="63"/>
                  </a:lnTo>
                  <a:lnTo>
                    <a:pt x="775" y="61"/>
                  </a:lnTo>
                  <a:lnTo>
                    <a:pt x="777" y="61"/>
                  </a:lnTo>
                  <a:lnTo>
                    <a:pt x="777" y="60"/>
                  </a:lnTo>
                  <a:lnTo>
                    <a:pt x="775" y="60"/>
                  </a:lnTo>
                  <a:lnTo>
                    <a:pt x="773" y="58"/>
                  </a:lnTo>
                  <a:lnTo>
                    <a:pt x="772" y="57"/>
                  </a:lnTo>
                  <a:lnTo>
                    <a:pt x="770" y="55"/>
                  </a:lnTo>
                  <a:lnTo>
                    <a:pt x="770" y="52"/>
                  </a:lnTo>
                  <a:lnTo>
                    <a:pt x="768" y="50"/>
                  </a:lnTo>
                  <a:lnTo>
                    <a:pt x="768" y="48"/>
                  </a:lnTo>
                  <a:lnTo>
                    <a:pt x="768" y="47"/>
                  </a:lnTo>
                  <a:lnTo>
                    <a:pt x="767" y="45"/>
                  </a:lnTo>
                  <a:lnTo>
                    <a:pt x="767" y="43"/>
                  </a:lnTo>
                  <a:lnTo>
                    <a:pt x="768" y="42"/>
                  </a:lnTo>
                  <a:lnTo>
                    <a:pt x="768" y="40"/>
                  </a:lnTo>
                  <a:lnTo>
                    <a:pt x="768" y="38"/>
                  </a:lnTo>
                  <a:lnTo>
                    <a:pt x="767" y="38"/>
                  </a:lnTo>
                  <a:lnTo>
                    <a:pt x="767" y="37"/>
                  </a:lnTo>
                  <a:lnTo>
                    <a:pt x="768" y="35"/>
                  </a:lnTo>
                  <a:lnTo>
                    <a:pt x="770" y="33"/>
                  </a:lnTo>
                  <a:lnTo>
                    <a:pt x="768" y="32"/>
                  </a:lnTo>
                  <a:lnTo>
                    <a:pt x="767" y="32"/>
                  </a:lnTo>
                  <a:lnTo>
                    <a:pt x="767" y="30"/>
                  </a:lnTo>
                  <a:lnTo>
                    <a:pt x="768" y="28"/>
                  </a:lnTo>
                  <a:lnTo>
                    <a:pt x="770" y="27"/>
                  </a:lnTo>
                  <a:lnTo>
                    <a:pt x="772" y="24"/>
                  </a:lnTo>
                  <a:lnTo>
                    <a:pt x="772" y="22"/>
                  </a:lnTo>
                  <a:lnTo>
                    <a:pt x="770" y="20"/>
                  </a:lnTo>
                  <a:lnTo>
                    <a:pt x="768" y="20"/>
                  </a:lnTo>
                  <a:lnTo>
                    <a:pt x="767" y="19"/>
                  </a:lnTo>
                  <a:lnTo>
                    <a:pt x="765" y="19"/>
                  </a:lnTo>
                  <a:lnTo>
                    <a:pt x="763" y="17"/>
                  </a:lnTo>
                  <a:lnTo>
                    <a:pt x="762" y="17"/>
                  </a:lnTo>
                  <a:lnTo>
                    <a:pt x="762" y="15"/>
                  </a:lnTo>
                  <a:lnTo>
                    <a:pt x="762" y="14"/>
                  </a:lnTo>
                  <a:lnTo>
                    <a:pt x="762" y="12"/>
                  </a:lnTo>
                  <a:lnTo>
                    <a:pt x="760" y="10"/>
                  </a:lnTo>
                  <a:lnTo>
                    <a:pt x="758" y="9"/>
                  </a:lnTo>
                  <a:lnTo>
                    <a:pt x="758" y="7"/>
                  </a:lnTo>
                  <a:lnTo>
                    <a:pt x="758" y="5"/>
                  </a:lnTo>
                  <a:lnTo>
                    <a:pt x="763" y="5"/>
                  </a:lnTo>
                  <a:lnTo>
                    <a:pt x="765" y="4"/>
                  </a:lnTo>
                  <a:lnTo>
                    <a:pt x="768" y="4"/>
                  </a:lnTo>
                  <a:lnTo>
                    <a:pt x="770" y="4"/>
                  </a:lnTo>
                  <a:lnTo>
                    <a:pt x="772" y="2"/>
                  </a:lnTo>
                  <a:lnTo>
                    <a:pt x="775" y="0"/>
                  </a:lnTo>
                  <a:lnTo>
                    <a:pt x="777" y="0"/>
                  </a:lnTo>
                  <a:lnTo>
                    <a:pt x="778" y="0"/>
                  </a:lnTo>
                  <a:close/>
                </a:path>
              </a:pathLst>
            </a:custGeom>
            <a:solidFill>
              <a:schemeClr val="tx2">
                <a:lumMod val="50000"/>
              </a:schemeClr>
            </a:solidFill>
            <a:ln w="9525">
              <a:solidFill>
                <a:schemeClr val="bg1"/>
              </a:solidFill>
              <a:round/>
              <a:headEnd/>
              <a:tailEnd/>
            </a:ln>
          </p:spPr>
          <p:txBody>
            <a:bodyPr/>
            <a:lstStyle/>
            <a:p>
              <a:pPr eaLnBrk="1" fontAlgn="auto" hangingPunct="1">
                <a:spcBef>
                  <a:spcPts val="0"/>
                </a:spcBef>
                <a:spcAft>
                  <a:spcPts val="0"/>
                </a:spcAft>
                <a:defRPr/>
              </a:pPr>
              <a:endParaRPr lang="en-US">
                <a:latin typeface="+mn-lt"/>
              </a:endParaRPr>
            </a:p>
          </p:txBody>
        </p:sp>
        <p:sp>
          <p:nvSpPr>
            <p:cNvPr id="57364" name="Freeform 19"/>
            <p:cNvSpPr>
              <a:spLocks/>
            </p:cNvSpPr>
            <p:nvPr/>
          </p:nvSpPr>
          <p:spPr bwMode="auto">
            <a:xfrm>
              <a:off x="1705" y="2756"/>
              <a:ext cx="684" cy="756"/>
            </a:xfrm>
            <a:custGeom>
              <a:avLst/>
              <a:gdLst>
                <a:gd name="T0" fmla="*/ 53 w 684"/>
                <a:gd name="T1" fmla="*/ 751 h 756"/>
                <a:gd name="T2" fmla="*/ 29 w 684"/>
                <a:gd name="T3" fmla="*/ 746 h 756"/>
                <a:gd name="T4" fmla="*/ 6 w 684"/>
                <a:gd name="T5" fmla="*/ 732 h 756"/>
                <a:gd name="T6" fmla="*/ 5 w 684"/>
                <a:gd name="T7" fmla="*/ 714 h 756"/>
                <a:gd name="T8" fmla="*/ 15 w 684"/>
                <a:gd name="T9" fmla="*/ 696 h 756"/>
                <a:gd name="T10" fmla="*/ 21 w 684"/>
                <a:gd name="T11" fmla="*/ 675 h 756"/>
                <a:gd name="T12" fmla="*/ 31 w 684"/>
                <a:gd name="T13" fmla="*/ 653 h 756"/>
                <a:gd name="T14" fmla="*/ 66 w 684"/>
                <a:gd name="T15" fmla="*/ 650 h 756"/>
                <a:gd name="T16" fmla="*/ 87 w 684"/>
                <a:gd name="T17" fmla="*/ 642 h 756"/>
                <a:gd name="T18" fmla="*/ 112 w 684"/>
                <a:gd name="T19" fmla="*/ 635 h 756"/>
                <a:gd name="T20" fmla="*/ 123 w 684"/>
                <a:gd name="T21" fmla="*/ 607 h 756"/>
                <a:gd name="T22" fmla="*/ 120 w 684"/>
                <a:gd name="T23" fmla="*/ 584 h 756"/>
                <a:gd name="T24" fmla="*/ 105 w 684"/>
                <a:gd name="T25" fmla="*/ 572 h 756"/>
                <a:gd name="T26" fmla="*/ 115 w 684"/>
                <a:gd name="T27" fmla="*/ 549 h 756"/>
                <a:gd name="T28" fmla="*/ 135 w 684"/>
                <a:gd name="T29" fmla="*/ 531 h 756"/>
                <a:gd name="T30" fmla="*/ 151 w 684"/>
                <a:gd name="T31" fmla="*/ 505 h 756"/>
                <a:gd name="T32" fmla="*/ 147 w 684"/>
                <a:gd name="T33" fmla="*/ 487 h 756"/>
                <a:gd name="T34" fmla="*/ 130 w 684"/>
                <a:gd name="T35" fmla="*/ 467 h 756"/>
                <a:gd name="T36" fmla="*/ 118 w 684"/>
                <a:gd name="T37" fmla="*/ 436 h 756"/>
                <a:gd name="T38" fmla="*/ 114 w 684"/>
                <a:gd name="T39" fmla="*/ 412 h 756"/>
                <a:gd name="T40" fmla="*/ 128 w 684"/>
                <a:gd name="T41" fmla="*/ 396 h 756"/>
                <a:gd name="T42" fmla="*/ 145 w 684"/>
                <a:gd name="T43" fmla="*/ 376 h 756"/>
                <a:gd name="T44" fmla="*/ 170 w 684"/>
                <a:gd name="T45" fmla="*/ 366 h 756"/>
                <a:gd name="T46" fmla="*/ 216 w 684"/>
                <a:gd name="T47" fmla="*/ 360 h 756"/>
                <a:gd name="T48" fmla="*/ 239 w 684"/>
                <a:gd name="T49" fmla="*/ 371 h 756"/>
                <a:gd name="T50" fmla="*/ 254 w 684"/>
                <a:gd name="T51" fmla="*/ 351 h 756"/>
                <a:gd name="T52" fmla="*/ 265 w 684"/>
                <a:gd name="T53" fmla="*/ 335 h 756"/>
                <a:gd name="T54" fmla="*/ 290 w 684"/>
                <a:gd name="T55" fmla="*/ 330 h 756"/>
                <a:gd name="T56" fmla="*/ 310 w 684"/>
                <a:gd name="T57" fmla="*/ 318 h 756"/>
                <a:gd name="T58" fmla="*/ 331 w 684"/>
                <a:gd name="T59" fmla="*/ 330 h 756"/>
                <a:gd name="T60" fmla="*/ 356 w 684"/>
                <a:gd name="T61" fmla="*/ 327 h 756"/>
                <a:gd name="T62" fmla="*/ 371 w 684"/>
                <a:gd name="T63" fmla="*/ 318 h 756"/>
                <a:gd name="T64" fmla="*/ 396 w 684"/>
                <a:gd name="T65" fmla="*/ 328 h 756"/>
                <a:gd name="T66" fmla="*/ 404 w 684"/>
                <a:gd name="T67" fmla="*/ 309 h 756"/>
                <a:gd name="T68" fmla="*/ 425 w 684"/>
                <a:gd name="T69" fmla="*/ 289 h 756"/>
                <a:gd name="T70" fmla="*/ 440 w 684"/>
                <a:gd name="T71" fmla="*/ 269 h 756"/>
                <a:gd name="T72" fmla="*/ 455 w 684"/>
                <a:gd name="T73" fmla="*/ 264 h 756"/>
                <a:gd name="T74" fmla="*/ 476 w 684"/>
                <a:gd name="T75" fmla="*/ 257 h 756"/>
                <a:gd name="T76" fmla="*/ 490 w 684"/>
                <a:gd name="T77" fmla="*/ 252 h 756"/>
                <a:gd name="T78" fmla="*/ 499 w 684"/>
                <a:gd name="T79" fmla="*/ 239 h 756"/>
                <a:gd name="T80" fmla="*/ 511 w 684"/>
                <a:gd name="T81" fmla="*/ 231 h 756"/>
                <a:gd name="T82" fmla="*/ 528 w 684"/>
                <a:gd name="T83" fmla="*/ 216 h 756"/>
                <a:gd name="T84" fmla="*/ 546 w 684"/>
                <a:gd name="T85" fmla="*/ 210 h 756"/>
                <a:gd name="T86" fmla="*/ 547 w 684"/>
                <a:gd name="T87" fmla="*/ 200 h 756"/>
                <a:gd name="T88" fmla="*/ 557 w 684"/>
                <a:gd name="T89" fmla="*/ 188 h 756"/>
                <a:gd name="T90" fmla="*/ 577 w 684"/>
                <a:gd name="T91" fmla="*/ 198 h 756"/>
                <a:gd name="T92" fmla="*/ 600 w 684"/>
                <a:gd name="T93" fmla="*/ 186 h 756"/>
                <a:gd name="T94" fmla="*/ 618 w 684"/>
                <a:gd name="T95" fmla="*/ 188 h 756"/>
                <a:gd name="T96" fmla="*/ 626 w 684"/>
                <a:gd name="T97" fmla="*/ 173 h 756"/>
                <a:gd name="T98" fmla="*/ 648 w 684"/>
                <a:gd name="T99" fmla="*/ 168 h 756"/>
                <a:gd name="T100" fmla="*/ 659 w 684"/>
                <a:gd name="T101" fmla="*/ 152 h 756"/>
                <a:gd name="T102" fmla="*/ 663 w 684"/>
                <a:gd name="T103" fmla="*/ 132 h 756"/>
                <a:gd name="T104" fmla="*/ 658 w 684"/>
                <a:gd name="T105" fmla="*/ 109 h 756"/>
                <a:gd name="T106" fmla="*/ 645 w 684"/>
                <a:gd name="T107" fmla="*/ 97 h 756"/>
                <a:gd name="T108" fmla="*/ 640 w 684"/>
                <a:gd name="T109" fmla="*/ 84 h 756"/>
                <a:gd name="T110" fmla="*/ 646 w 684"/>
                <a:gd name="T111" fmla="*/ 63 h 756"/>
                <a:gd name="T112" fmla="*/ 659 w 684"/>
                <a:gd name="T113" fmla="*/ 46 h 756"/>
                <a:gd name="T114" fmla="*/ 669 w 684"/>
                <a:gd name="T115" fmla="*/ 26 h 756"/>
                <a:gd name="T116" fmla="*/ 681 w 684"/>
                <a:gd name="T117" fmla="*/ 13 h 756"/>
                <a:gd name="T118" fmla="*/ 673 w 684"/>
                <a:gd name="T119" fmla="*/ 2 h 7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4" h="756">
                  <a:moveTo>
                    <a:pt x="74" y="751"/>
                  </a:moveTo>
                  <a:lnTo>
                    <a:pt x="72" y="751"/>
                  </a:lnTo>
                  <a:lnTo>
                    <a:pt x="71" y="752"/>
                  </a:lnTo>
                  <a:lnTo>
                    <a:pt x="69" y="752"/>
                  </a:lnTo>
                  <a:lnTo>
                    <a:pt x="69" y="754"/>
                  </a:lnTo>
                  <a:lnTo>
                    <a:pt x="69" y="756"/>
                  </a:lnTo>
                  <a:lnTo>
                    <a:pt x="66" y="756"/>
                  </a:lnTo>
                  <a:lnTo>
                    <a:pt x="64" y="756"/>
                  </a:lnTo>
                  <a:lnTo>
                    <a:pt x="62" y="754"/>
                  </a:lnTo>
                  <a:lnTo>
                    <a:pt x="61" y="754"/>
                  </a:lnTo>
                  <a:lnTo>
                    <a:pt x="59" y="754"/>
                  </a:lnTo>
                  <a:lnTo>
                    <a:pt x="59" y="752"/>
                  </a:lnTo>
                  <a:lnTo>
                    <a:pt x="57" y="752"/>
                  </a:lnTo>
                  <a:lnTo>
                    <a:pt x="56" y="754"/>
                  </a:lnTo>
                  <a:lnTo>
                    <a:pt x="54" y="754"/>
                  </a:lnTo>
                  <a:lnTo>
                    <a:pt x="53" y="752"/>
                  </a:lnTo>
                  <a:lnTo>
                    <a:pt x="53" y="751"/>
                  </a:lnTo>
                  <a:lnTo>
                    <a:pt x="51" y="749"/>
                  </a:lnTo>
                  <a:lnTo>
                    <a:pt x="49" y="747"/>
                  </a:lnTo>
                  <a:lnTo>
                    <a:pt x="48" y="747"/>
                  </a:lnTo>
                  <a:lnTo>
                    <a:pt x="46" y="746"/>
                  </a:lnTo>
                  <a:lnTo>
                    <a:pt x="46" y="747"/>
                  </a:lnTo>
                  <a:lnTo>
                    <a:pt x="44" y="747"/>
                  </a:lnTo>
                  <a:lnTo>
                    <a:pt x="43" y="747"/>
                  </a:lnTo>
                  <a:lnTo>
                    <a:pt x="41" y="747"/>
                  </a:lnTo>
                  <a:lnTo>
                    <a:pt x="39" y="747"/>
                  </a:lnTo>
                  <a:lnTo>
                    <a:pt x="39" y="746"/>
                  </a:lnTo>
                  <a:lnTo>
                    <a:pt x="38" y="746"/>
                  </a:lnTo>
                  <a:lnTo>
                    <a:pt x="38" y="747"/>
                  </a:lnTo>
                  <a:lnTo>
                    <a:pt x="36" y="747"/>
                  </a:lnTo>
                  <a:lnTo>
                    <a:pt x="34" y="747"/>
                  </a:lnTo>
                  <a:lnTo>
                    <a:pt x="33" y="746"/>
                  </a:lnTo>
                  <a:lnTo>
                    <a:pt x="31" y="746"/>
                  </a:lnTo>
                  <a:lnTo>
                    <a:pt x="29" y="746"/>
                  </a:lnTo>
                  <a:lnTo>
                    <a:pt x="28" y="744"/>
                  </a:lnTo>
                  <a:lnTo>
                    <a:pt x="28" y="742"/>
                  </a:lnTo>
                  <a:lnTo>
                    <a:pt x="26" y="742"/>
                  </a:lnTo>
                  <a:lnTo>
                    <a:pt x="26" y="741"/>
                  </a:lnTo>
                  <a:lnTo>
                    <a:pt x="24" y="741"/>
                  </a:lnTo>
                  <a:lnTo>
                    <a:pt x="23" y="741"/>
                  </a:lnTo>
                  <a:lnTo>
                    <a:pt x="21" y="739"/>
                  </a:lnTo>
                  <a:lnTo>
                    <a:pt x="20" y="737"/>
                  </a:lnTo>
                  <a:lnTo>
                    <a:pt x="18" y="736"/>
                  </a:lnTo>
                  <a:lnTo>
                    <a:pt x="16" y="736"/>
                  </a:lnTo>
                  <a:lnTo>
                    <a:pt x="15" y="736"/>
                  </a:lnTo>
                  <a:lnTo>
                    <a:pt x="13" y="736"/>
                  </a:lnTo>
                  <a:lnTo>
                    <a:pt x="13" y="734"/>
                  </a:lnTo>
                  <a:lnTo>
                    <a:pt x="11" y="734"/>
                  </a:lnTo>
                  <a:lnTo>
                    <a:pt x="10" y="732"/>
                  </a:lnTo>
                  <a:lnTo>
                    <a:pt x="8" y="732"/>
                  </a:lnTo>
                  <a:lnTo>
                    <a:pt x="6" y="732"/>
                  </a:lnTo>
                  <a:lnTo>
                    <a:pt x="3" y="731"/>
                  </a:lnTo>
                  <a:lnTo>
                    <a:pt x="1" y="731"/>
                  </a:lnTo>
                  <a:lnTo>
                    <a:pt x="0" y="731"/>
                  </a:lnTo>
                  <a:lnTo>
                    <a:pt x="1" y="729"/>
                  </a:lnTo>
                  <a:lnTo>
                    <a:pt x="3" y="728"/>
                  </a:lnTo>
                  <a:lnTo>
                    <a:pt x="3" y="726"/>
                  </a:lnTo>
                  <a:lnTo>
                    <a:pt x="5" y="726"/>
                  </a:lnTo>
                  <a:lnTo>
                    <a:pt x="6" y="724"/>
                  </a:lnTo>
                  <a:lnTo>
                    <a:pt x="6" y="723"/>
                  </a:lnTo>
                  <a:lnTo>
                    <a:pt x="8" y="721"/>
                  </a:lnTo>
                  <a:lnTo>
                    <a:pt x="8" y="719"/>
                  </a:lnTo>
                  <a:lnTo>
                    <a:pt x="10" y="719"/>
                  </a:lnTo>
                  <a:lnTo>
                    <a:pt x="10" y="718"/>
                  </a:lnTo>
                  <a:lnTo>
                    <a:pt x="10" y="716"/>
                  </a:lnTo>
                  <a:lnTo>
                    <a:pt x="8" y="716"/>
                  </a:lnTo>
                  <a:lnTo>
                    <a:pt x="6" y="716"/>
                  </a:lnTo>
                  <a:lnTo>
                    <a:pt x="5" y="714"/>
                  </a:lnTo>
                  <a:lnTo>
                    <a:pt x="3" y="713"/>
                  </a:lnTo>
                  <a:lnTo>
                    <a:pt x="1" y="711"/>
                  </a:lnTo>
                  <a:lnTo>
                    <a:pt x="3" y="709"/>
                  </a:lnTo>
                  <a:lnTo>
                    <a:pt x="3" y="708"/>
                  </a:lnTo>
                  <a:lnTo>
                    <a:pt x="3" y="706"/>
                  </a:lnTo>
                  <a:lnTo>
                    <a:pt x="5" y="706"/>
                  </a:lnTo>
                  <a:lnTo>
                    <a:pt x="5" y="704"/>
                  </a:lnTo>
                  <a:lnTo>
                    <a:pt x="6" y="703"/>
                  </a:lnTo>
                  <a:lnTo>
                    <a:pt x="6" y="701"/>
                  </a:lnTo>
                  <a:lnTo>
                    <a:pt x="6" y="699"/>
                  </a:lnTo>
                  <a:lnTo>
                    <a:pt x="8" y="699"/>
                  </a:lnTo>
                  <a:lnTo>
                    <a:pt x="10" y="699"/>
                  </a:lnTo>
                  <a:lnTo>
                    <a:pt x="10" y="698"/>
                  </a:lnTo>
                  <a:lnTo>
                    <a:pt x="11" y="696"/>
                  </a:lnTo>
                  <a:lnTo>
                    <a:pt x="11" y="695"/>
                  </a:lnTo>
                  <a:lnTo>
                    <a:pt x="13" y="696"/>
                  </a:lnTo>
                  <a:lnTo>
                    <a:pt x="15" y="696"/>
                  </a:lnTo>
                  <a:lnTo>
                    <a:pt x="15" y="695"/>
                  </a:lnTo>
                  <a:lnTo>
                    <a:pt x="15" y="693"/>
                  </a:lnTo>
                  <a:lnTo>
                    <a:pt x="16" y="693"/>
                  </a:lnTo>
                  <a:lnTo>
                    <a:pt x="16" y="691"/>
                  </a:lnTo>
                  <a:lnTo>
                    <a:pt x="16" y="690"/>
                  </a:lnTo>
                  <a:lnTo>
                    <a:pt x="15" y="688"/>
                  </a:lnTo>
                  <a:lnTo>
                    <a:pt x="15" y="686"/>
                  </a:lnTo>
                  <a:lnTo>
                    <a:pt x="15" y="685"/>
                  </a:lnTo>
                  <a:lnTo>
                    <a:pt x="16" y="685"/>
                  </a:lnTo>
                  <a:lnTo>
                    <a:pt x="18" y="685"/>
                  </a:lnTo>
                  <a:lnTo>
                    <a:pt x="18" y="683"/>
                  </a:lnTo>
                  <a:lnTo>
                    <a:pt x="18" y="681"/>
                  </a:lnTo>
                  <a:lnTo>
                    <a:pt x="18" y="680"/>
                  </a:lnTo>
                  <a:lnTo>
                    <a:pt x="20" y="680"/>
                  </a:lnTo>
                  <a:lnTo>
                    <a:pt x="20" y="678"/>
                  </a:lnTo>
                  <a:lnTo>
                    <a:pt x="21" y="676"/>
                  </a:lnTo>
                  <a:lnTo>
                    <a:pt x="21" y="675"/>
                  </a:lnTo>
                  <a:lnTo>
                    <a:pt x="23" y="673"/>
                  </a:lnTo>
                  <a:lnTo>
                    <a:pt x="23" y="671"/>
                  </a:lnTo>
                  <a:lnTo>
                    <a:pt x="23" y="670"/>
                  </a:lnTo>
                  <a:lnTo>
                    <a:pt x="24" y="670"/>
                  </a:lnTo>
                  <a:lnTo>
                    <a:pt x="24" y="668"/>
                  </a:lnTo>
                  <a:lnTo>
                    <a:pt x="24" y="667"/>
                  </a:lnTo>
                  <a:lnTo>
                    <a:pt x="26" y="667"/>
                  </a:lnTo>
                  <a:lnTo>
                    <a:pt x="28" y="667"/>
                  </a:lnTo>
                  <a:lnTo>
                    <a:pt x="28" y="665"/>
                  </a:lnTo>
                  <a:lnTo>
                    <a:pt x="29" y="665"/>
                  </a:lnTo>
                  <a:lnTo>
                    <a:pt x="29" y="663"/>
                  </a:lnTo>
                  <a:lnTo>
                    <a:pt x="29" y="662"/>
                  </a:lnTo>
                  <a:lnTo>
                    <a:pt x="29" y="660"/>
                  </a:lnTo>
                  <a:lnTo>
                    <a:pt x="29" y="657"/>
                  </a:lnTo>
                  <a:lnTo>
                    <a:pt x="29" y="655"/>
                  </a:lnTo>
                  <a:lnTo>
                    <a:pt x="29" y="653"/>
                  </a:lnTo>
                  <a:lnTo>
                    <a:pt x="31" y="653"/>
                  </a:lnTo>
                  <a:lnTo>
                    <a:pt x="38" y="653"/>
                  </a:lnTo>
                  <a:lnTo>
                    <a:pt x="39" y="653"/>
                  </a:lnTo>
                  <a:lnTo>
                    <a:pt x="41" y="653"/>
                  </a:lnTo>
                  <a:lnTo>
                    <a:pt x="43" y="652"/>
                  </a:lnTo>
                  <a:lnTo>
                    <a:pt x="44" y="652"/>
                  </a:lnTo>
                  <a:lnTo>
                    <a:pt x="46" y="650"/>
                  </a:lnTo>
                  <a:lnTo>
                    <a:pt x="48" y="650"/>
                  </a:lnTo>
                  <a:lnTo>
                    <a:pt x="49" y="650"/>
                  </a:lnTo>
                  <a:lnTo>
                    <a:pt x="51" y="650"/>
                  </a:lnTo>
                  <a:lnTo>
                    <a:pt x="53" y="650"/>
                  </a:lnTo>
                  <a:lnTo>
                    <a:pt x="54" y="650"/>
                  </a:lnTo>
                  <a:lnTo>
                    <a:pt x="56" y="650"/>
                  </a:lnTo>
                  <a:lnTo>
                    <a:pt x="57" y="650"/>
                  </a:lnTo>
                  <a:lnTo>
                    <a:pt x="59" y="650"/>
                  </a:lnTo>
                  <a:lnTo>
                    <a:pt x="61" y="650"/>
                  </a:lnTo>
                  <a:lnTo>
                    <a:pt x="62" y="650"/>
                  </a:lnTo>
                  <a:lnTo>
                    <a:pt x="66" y="650"/>
                  </a:lnTo>
                  <a:lnTo>
                    <a:pt x="67" y="650"/>
                  </a:lnTo>
                  <a:lnTo>
                    <a:pt x="69" y="648"/>
                  </a:lnTo>
                  <a:lnTo>
                    <a:pt x="69" y="647"/>
                  </a:lnTo>
                  <a:lnTo>
                    <a:pt x="71" y="645"/>
                  </a:lnTo>
                  <a:lnTo>
                    <a:pt x="72" y="643"/>
                  </a:lnTo>
                  <a:lnTo>
                    <a:pt x="72" y="642"/>
                  </a:lnTo>
                  <a:lnTo>
                    <a:pt x="72" y="640"/>
                  </a:lnTo>
                  <a:lnTo>
                    <a:pt x="74" y="638"/>
                  </a:lnTo>
                  <a:lnTo>
                    <a:pt x="76" y="638"/>
                  </a:lnTo>
                  <a:lnTo>
                    <a:pt x="77" y="638"/>
                  </a:lnTo>
                  <a:lnTo>
                    <a:pt x="79" y="637"/>
                  </a:lnTo>
                  <a:lnTo>
                    <a:pt x="81" y="638"/>
                  </a:lnTo>
                  <a:lnTo>
                    <a:pt x="82" y="638"/>
                  </a:lnTo>
                  <a:lnTo>
                    <a:pt x="84" y="640"/>
                  </a:lnTo>
                  <a:lnTo>
                    <a:pt x="85" y="640"/>
                  </a:lnTo>
                  <a:lnTo>
                    <a:pt x="85" y="642"/>
                  </a:lnTo>
                  <a:lnTo>
                    <a:pt x="87" y="642"/>
                  </a:lnTo>
                  <a:lnTo>
                    <a:pt x="89" y="642"/>
                  </a:lnTo>
                  <a:lnTo>
                    <a:pt x="89" y="640"/>
                  </a:lnTo>
                  <a:lnTo>
                    <a:pt x="90" y="640"/>
                  </a:lnTo>
                  <a:lnTo>
                    <a:pt x="92" y="640"/>
                  </a:lnTo>
                  <a:lnTo>
                    <a:pt x="94" y="638"/>
                  </a:lnTo>
                  <a:lnTo>
                    <a:pt x="94" y="637"/>
                  </a:lnTo>
                  <a:lnTo>
                    <a:pt x="95" y="637"/>
                  </a:lnTo>
                  <a:lnTo>
                    <a:pt x="95" y="635"/>
                  </a:lnTo>
                  <a:lnTo>
                    <a:pt x="97" y="635"/>
                  </a:lnTo>
                  <a:lnTo>
                    <a:pt x="99" y="634"/>
                  </a:lnTo>
                  <a:lnTo>
                    <a:pt x="100" y="634"/>
                  </a:lnTo>
                  <a:lnTo>
                    <a:pt x="102" y="634"/>
                  </a:lnTo>
                  <a:lnTo>
                    <a:pt x="105" y="634"/>
                  </a:lnTo>
                  <a:lnTo>
                    <a:pt x="107" y="634"/>
                  </a:lnTo>
                  <a:lnTo>
                    <a:pt x="109" y="634"/>
                  </a:lnTo>
                  <a:lnTo>
                    <a:pt x="110" y="635"/>
                  </a:lnTo>
                  <a:lnTo>
                    <a:pt x="112" y="635"/>
                  </a:lnTo>
                  <a:lnTo>
                    <a:pt x="114" y="635"/>
                  </a:lnTo>
                  <a:lnTo>
                    <a:pt x="115" y="634"/>
                  </a:lnTo>
                  <a:lnTo>
                    <a:pt x="115" y="632"/>
                  </a:lnTo>
                  <a:lnTo>
                    <a:pt x="117" y="632"/>
                  </a:lnTo>
                  <a:lnTo>
                    <a:pt x="117" y="630"/>
                  </a:lnTo>
                  <a:lnTo>
                    <a:pt x="117" y="627"/>
                  </a:lnTo>
                  <a:lnTo>
                    <a:pt x="117" y="625"/>
                  </a:lnTo>
                  <a:lnTo>
                    <a:pt x="117" y="624"/>
                  </a:lnTo>
                  <a:lnTo>
                    <a:pt x="117" y="622"/>
                  </a:lnTo>
                  <a:lnTo>
                    <a:pt x="117" y="620"/>
                  </a:lnTo>
                  <a:lnTo>
                    <a:pt x="118" y="619"/>
                  </a:lnTo>
                  <a:lnTo>
                    <a:pt x="118" y="617"/>
                  </a:lnTo>
                  <a:lnTo>
                    <a:pt x="120" y="615"/>
                  </a:lnTo>
                  <a:lnTo>
                    <a:pt x="120" y="614"/>
                  </a:lnTo>
                  <a:lnTo>
                    <a:pt x="122" y="612"/>
                  </a:lnTo>
                  <a:lnTo>
                    <a:pt x="122" y="610"/>
                  </a:lnTo>
                  <a:lnTo>
                    <a:pt x="123" y="607"/>
                  </a:lnTo>
                  <a:lnTo>
                    <a:pt x="125" y="604"/>
                  </a:lnTo>
                  <a:lnTo>
                    <a:pt x="123" y="602"/>
                  </a:lnTo>
                  <a:lnTo>
                    <a:pt x="123" y="601"/>
                  </a:lnTo>
                  <a:lnTo>
                    <a:pt x="122" y="601"/>
                  </a:lnTo>
                  <a:lnTo>
                    <a:pt x="120" y="599"/>
                  </a:lnTo>
                  <a:lnTo>
                    <a:pt x="120" y="597"/>
                  </a:lnTo>
                  <a:lnTo>
                    <a:pt x="120" y="596"/>
                  </a:lnTo>
                  <a:lnTo>
                    <a:pt x="122" y="596"/>
                  </a:lnTo>
                  <a:lnTo>
                    <a:pt x="123" y="594"/>
                  </a:lnTo>
                  <a:lnTo>
                    <a:pt x="123" y="592"/>
                  </a:lnTo>
                  <a:lnTo>
                    <a:pt x="123" y="591"/>
                  </a:lnTo>
                  <a:lnTo>
                    <a:pt x="122" y="591"/>
                  </a:lnTo>
                  <a:lnTo>
                    <a:pt x="120" y="591"/>
                  </a:lnTo>
                  <a:lnTo>
                    <a:pt x="120" y="589"/>
                  </a:lnTo>
                  <a:lnTo>
                    <a:pt x="120" y="587"/>
                  </a:lnTo>
                  <a:lnTo>
                    <a:pt x="120" y="586"/>
                  </a:lnTo>
                  <a:lnTo>
                    <a:pt x="120" y="584"/>
                  </a:lnTo>
                  <a:lnTo>
                    <a:pt x="118" y="584"/>
                  </a:lnTo>
                  <a:lnTo>
                    <a:pt x="118" y="582"/>
                  </a:lnTo>
                  <a:lnTo>
                    <a:pt x="117" y="582"/>
                  </a:lnTo>
                  <a:lnTo>
                    <a:pt x="117" y="584"/>
                  </a:lnTo>
                  <a:lnTo>
                    <a:pt x="115" y="584"/>
                  </a:lnTo>
                  <a:lnTo>
                    <a:pt x="114" y="584"/>
                  </a:lnTo>
                  <a:lnTo>
                    <a:pt x="112" y="584"/>
                  </a:lnTo>
                  <a:lnTo>
                    <a:pt x="112" y="582"/>
                  </a:lnTo>
                  <a:lnTo>
                    <a:pt x="112" y="581"/>
                  </a:lnTo>
                  <a:lnTo>
                    <a:pt x="110" y="581"/>
                  </a:lnTo>
                  <a:lnTo>
                    <a:pt x="110" y="579"/>
                  </a:lnTo>
                  <a:lnTo>
                    <a:pt x="110" y="577"/>
                  </a:lnTo>
                  <a:lnTo>
                    <a:pt x="110" y="576"/>
                  </a:lnTo>
                  <a:lnTo>
                    <a:pt x="109" y="576"/>
                  </a:lnTo>
                  <a:lnTo>
                    <a:pt x="109" y="574"/>
                  </a:lnTo>
                  <a:lnTo>
                    <a:pt x="107" y="574"/>
                  </a:lnTo>
                  <a:lnTo>
                    <a:pt x="105" y="572"/>
                  </a:lnTo>
                  <a:lnTo>
                    <a:pt x="104" y="572"/>
                  </a:lnTo>
                  <a:lnTo>
                    <a:pt x="104" y="571"/>
                  </a:lnTo>
                  <a:lnTo>
                    <a:pt x="104" y="569"/>
                  </a:lnTo>
                  <a:lnTo>
                    <a:pt x="105" y="568"/>
                  </a:lnTo>
                  <a:lnTo>
                    <a:pt x="105" y="566"/>
                  </a:lnTo>
                  <a:lnTo>
                    <a:pt x="107" y="566"/>
                  </a:lnTo>
                  <a:lnTo>
                    <a:pt x="107" y="564"/>
                  </a:lnTo>
                  <a:lnTo>
                    <a:pt x="107" y="563"/>
                  </a:lnTo>
                  <a:lnTo>
                    <a:pt x="107" y="561"/>
                  </a:lnTo>
                  <a:lnTo>
                    <a:pt x="110" y="558"/>
                  </a:lnTo>
                  <a:lnTo>
                    <a:pt x="110" y="556"/>
                  </a:lnTo>
                  <a:lnTo>
                    <a:pt x="110" y="554"/>
                  </a:lnTo>
                  <a:lnTo>
                    <a:pt x="110" y="551"/>
                  </a:lnTo>
                  <a:lnTo>
                    <a:pt x="112" y="549"/>
                  </a:lnTo>
                  <a:lnTo>
                    <a:pt x="114" y="549"/>
                  </a:lnTo>
                  <a:lnTo>
                    <a:pt x="115" y="548"/>
                  </a:lnTo>
                  <a:lnTo>
                    <a:pt x="115" y="549"/>
                  </a:lnTo>
                  <a:lnTo>
                    <a:pt x="117" y="549"/>
                  </a:lnTo>
                  <a:lnTo>
                    <a:pt x="118" y="551"/>
                  </a:lnTo>
                  <a:lnTo>
                    <a:pt x="122" y="551"/>
                  </a:lnTo>
                  <a:lnTo>
                    <a:pt x="122" y="549"/>
                  </a:lnTo>
                  <a:lnTo>
                    <a:pt x="123" y="546"/>
                  </a:lnTo>
                  <a:lnTo>
                    <a:pt x="125" y="544"/>
                  </a:lnTo>
                  <a:lnTo>
                    <a:pt x="127" y="543"/>
                  </a:lnTo>
                  <a:lnTo>
                    <a:pt x="127" y="541"/>
                  </a:lnTo>
                  <a:lnTo>
                    <a:pt x="127" y="539"/>
                  </a:lnTo>
                  <a:lnTo>
                    <a:pt x="127" y="538"/>
                  </a:lnTo>
                  <a:lnTo>
                    <a:pt x="127" y="536"/>
                  </a:lnTo>
                  <a:lnTo>
                    <a:pt x="127" y="535"/>
                  </a:lnTo>
                  <a:lnTo>
                    <a:pt x="127" y="533"/>
                  </a:lnTo>
                  <a:lnTo>
                    <a:pt x="130" y="533"/>
                  </a:lnTo>
                  <a:lnTo>
                    <a:pt x="132" y="531"/>
                  </a:lnTo>
                  <a:lnTo>
                    <a:pt x="133" y="531"/>
                  </a:lnTo>
                  <a:lnTo>
                    <a:pt x="135" y="531"/>
                  </a:lnTo>
                  <a:lnTo>
                    <a:pt x="137" y="530"/>
                  </a:lnTo>
                  <a:lnTo>
                    <a:pt x="137" y="528"/>
                  </a:lnTo>
                  <a:lnTo>
                    <a:pt x="137" y="526"/>
                  </a:lnTo>
                  <a:lnTo>
                    <a:pt x="138" y="526"/>
                  </a:lnTo>
                  <a:lnTo>
                    <a:pt x="138" y="525"/>
                  </a:lnTo>
                  <a:lnTo>
                    <a:pt x="138" y="523"/>
                  </a:lnTo>
                  <a:lnTo>
                    <a:pt x="140" y="523"/>
                  </a:lnTo>
                  <a:lnTo>
                    <a:pt x="140" y="521"/>
                  </a:lnTo>
                  <a:lnTo>
                    <a:pt x="140" y="518"/>
                  </a:lnTo>
                  <a:lnTo>
                    <a:pt x="140" y="516"/>
                  </a:lnTo>
                  <a:lnTo>
                    <a:pt x="142" y="515"/>
                  </a:lnTo>
                  <a:lnTo>
                    <a:pt x="142" y="513"/>
                  </a:lnTo>
                  <a:lnTo>
                    <a:pt x="143" y="511"/>
                  </a:lnTo>
                  <a:lnTo>
                    <a:pt x="145" y="510"/>
                  </a:lnTo>
                  <a:lnTo>
                    <a:pt x="147" y="508"/>
                  </a:lnTo>
                  <a:lnTo>
                    <a:pt x="148" y="508"/>
                  </a:lnTo>
                  <a:lnTo>
                    <a:pt x="151" y="505"/>
                  </a:lnTo>
                  <a:lnTo>
                    <a:pt x="151" y="503"/>
                  </a:lnTo>
                  <a:lnTo>
                    <a:pt x="151" y="502"/>
                  </a:lnTo>
                  <a:lnTo>
                    <a:pt x="150" y="500"/>
                  </a:lnTo>
                  <a:lnTo>
                    <a:pt x="150" y="498"/>
                  </a:lnTo>
                  <a:lnTo>
                    <a:pt x="151" y="498"/>
                  </a:lnTo>
                  <a:lnTo>
                    <a:pt x="151" y="497"/>
                  </a:lnTo>
                  <a:lnTo>
                    <a:pt x="153" y="497"/>
                  </a:lnTo>
                  <a:lnTo>
                    <a:pt x="153" y="495"/>
                  </a:lnTo>
                  <a:lnTo>
                    <a:pt x="153" y="493"/>
                  </a:lnTo>
                  <a:lnTo>
                    <a:pt x="153" y="492"/>
                  </a:lnTo>
                  <a:lnTo>
                    <a:pt x="151" y="492"/>
                  </a:lnTo>
                  <a:lnTo>
                    <a:pt x="151" y="490"/>
                  </a:lnTo>
                  <a:lnTo>
                    <a:pt x="151" y="488"/>
                  </a:lnTo>
                  <a:lnTo>
                    <a:pt x="150" y="488"/>
                  </a:lnTo>
                  <a:lnTo>
                    <a:pt x="148" y="488"/>
                  </a:lnTo>
                  <a:lnTo>
                    <a:pt x="148" y="487"/>
                  </a:lnTo>
                  <a:lnTo>
                    <a:pt x="147" y="487"/>
                  </a:lnTo>
                  <a:lnTo>
                    <a:pt x="145" y="485"/>
                  </a:lnTo>
                  <a:lnTo>
                    <a:pt x="143" y="483"/>
                  </a:lnTo>
                  <a:lnTo>
                    <a:pt x="143" y="482"/>
                  </a:lnTo>
                  <a:lnTo>
                    <a:pt x="142" y="482"/>
                  </a:lnTo>
                  <a:lnTo>
                    <a:pt x="142" y="480"/>
                  </a:lnTo>
                  <a:lnTo>
                    <a:pt x="140" y="480"/>
                  </a:lnTo>
                  <a:lnTo>
                    <a:pt x="140" y="478"/>
                  </a:lnTo>
                  <a:lnTo>
                    <a:pt x="140" y="477"/>
                  </a:lnTo>
                  <a:lnTo>
                    <a:pt x="140" y="475"/>
                  </a:lnTo>
                  <a:lnTo>
                    <a:pt x="140" y="473"/>
                  </a:lnTo>
                  <a:lnTo>
                    <a:pt x="140" y="472"/>
                  </a:lnTo>
                  <a:lnTo>
                    <a:pt x="138" y="470"/>
                  </a:lnTo>
                  <a:lnTo>
                    <a:pt x="135" y="472"/>
                  </a:lnTo>
                  <a:lnTo>
                    <a:pt x="135" y="470"/>
                  </a:lnTo>
                  <a:lnTo>
                    <a:pt x="133" y="470"/>
                  </a:lnTo>
                  <a:lnTo>
                    <a:pt x="132" y="469"/>
                  </a:lnTo>
                  <a:lnTo>
                    <a:pt x="130" y="467"/>
                  </a:lnTo>
                  <a:lnTo>
                    <a:pt x="128" y="465"/>
                  </a:lnTo>
                  <a:lnTo>
                    <a:pt x="127" y="464"/>
                  </a:lnTo>
                  <a:lnTo>
                    <a:pt x="127" y="462"/>
                  </a:lnTo>
                  <a:lnTo>
                    <a:pt x="122" y="457"/>
                  </a:lnTo>
                  <a:lnTo>
                    <a:pt x="120" y="455"/>
                  </a:lnTo>
                  <a:lnTo>
                    <a:pt x="120" y="454"/>
                  </a:lnTo>
                  <a:lnTo>
                    <a:pt x="120" y="452"/>
                  </a:lnTo>
                  <a:lnTo>
                    <a:pt x="120" y="450"/>
                  </a:lnTo>
                  <a:lnTo>
                    <a:pt x="120" y="449"/>
                  </a:lnTo>
                  <a:lnTo>
                    <a:pt x="122" y="447"/>
                  </a:lnTo>
                  <a:lnTo>
                    <a:pt x="123" y="445"/>
                  </a:lnTo>
                  <a:lnTo>
                    <a:pt x="122" y="444"/>
                  </a:lnTo>
                  <a:lnTo>
                    <a:pt x="120" y="442"/>
                  </a:lnTo>
                  <a:lnTo>
                    <a:pt x="118" y="441"/>
                  </a:lnTo>
                  <a:lnTo>
                    <a:pt x="118" y="439"/>
                  </a:lnTo>
                  <a:lnTo>
                    <a:pt x="118" y="437"/>
                  </a:lnTo>
                  <a:lnTo>
                    <a:pt x="118" y="436"/>
                  </a:lnTo>
                  <a:lnTo>
                    <a:pt x="118" y="434"/>
                  </a:lnTo>
                  <a:lnTo>
                    <a:pt x="117" y="432"/>
                  </a:lnTo>
                  <a:lnTo>
                    <a:pt x="117" y="431"/>
                  </a:lnTo>
                  <a:lnTo>
                    <a:pt x="117" y="429"/>
                  </a:lnTo>
                  <a:lnTo>
                    <a:pt x="117" y="427"/>
                  </a:lnTo>
                  <a:lnTo>
                    <a:pt x="115" y="427"/>
                  </a:lnTo>
                  <a:lnTo>
                    <a:pt x="115" y="426"/>
                  </a:lnTo>
                  <a:lnTo>
                    <a:pt x="114" y="426"/>
                  </a:lnTo>
                  <a:lnTo>
                    <a:pt x="112" y="424"/>
                  </a:lnTo>
                  <a:lnTo>
                    <a:pt x="110" y="424"/>
                  </a:lnTo>
                  <a:lnTo>
                    <a:pt x="109" y="422"/>
                  </a:lnTo>
                  <a:lnTo>
                    <a:pt x="109" y="421"/>
                  </a:lnTo>
                  <a:lnTo>
                    <a:pt x="107" y="421"/>
                  </a:lnTo>
                  <a:lnTo>
                    <a:pt x="107" y="419"/>
                  </a:lnTo>
                  <a:lnTo>
                    <a:pt x="109" y="417"/>
                  </a:lnTo>
                  <a:lnTo>
                    <a:pt x="110" y="416"/>
                  </a:lnTo>
                  <a:lnTo>
                    <a:pt x="114" y="412"/>
                  </a:lnTo>
                  <a:lnTo>
                    <a:pt x="115" y="411"/>
                  </a:lnTo>
                  <a:lnTo>
                    <a:pt x="117" y="411"/>
                  </a:lnTo>
                  <a:lnTo>
                    <a:pt x="118" y="411"/>
                  </a:lnTo>
                  <a:lnTo>
                    <a:pt x="118" y="409"/>
                  </a:lnTo>
                  <a:lnTo>
                    <a:pt x="120" y="409"/>
                  </a:lnTo>
                  <a:lnTo>
                    <a:pt x="122" y="409"/>
                  </a:lnTo>
                  <a:lnTo>
                    <a:pt x="123" y="408"/>
                  </a:lnTo>
                  <a:lnTo>
                    <a:pt x="123" y="406"/>
                  </a:lnTo>
                  <a:lnTo>
                    <a:pt x="125" y="404"/>
                  </a:lnTo>
                  <a:lnTo>
                    <a:pt x="123" y="404"/>
                  </a:lnTo>
                  <a:lnTo>
                    <a:pt x="123" y="403"/>
                  </a:lnTo>
                  <a:lnTo>
                    <a:pt x="125" y="403"/>
                  </a:lnTo>
                  <a:lnTo>
                    <a:pt x="125" y="401"/>
                  </a:lnTo>
                  <a:lnTo>
                    <a:pt x="127" y="399"/>
                  </a:lnTo>
                  <a:lnTo>
                    <a:pt x="128" y="399"/>
                  </a:lnTo>
                  <a:lnTo>
                    <a:pt x="128" y="398"/>
                  </a:lnTo>
                  <a:lnTo>
                    <a:pt x="128" y="396"/>
                  </a:lnTo>
                  <a:lnTo>
                    <a:pt x="130" y="394"/>
                  </a:lnTo>
                  <a:lnTo>
                    <a:pt x="130" y="393"/>
                  </a:lnTo>
                  <a:lnTo>
                    <a:pt x="130" y="391"/>
                  </a:lnTo>
                  <a:lnTo>
                    <a:pt x="132" y="391"/>
                  </a:lnTo>
                  <a:lnTo>
                    <a:pt x="132" y="389"/>
                  </a:lnTo>
                  <a:lnTo>
                    <a:pt x="133" y="388"/>
                  </a:lnTo>
                  <a:lnTo>
                    <a:pt x="135" y="386"/>
                  </a:lnTo>
                  <a:lnTo>
                    <a:pt x="137" y="386"/>
                  </a:lnTo>
                  <a:lnTo>
                    <a:pt x="137" y="384"/>
                  </a:lnTo>
                  <a:lnTo>
                    <a:pt x="138" y="383"/>
                  </a:lnTo>
                  <a:lnTo>
                    <a:pt x="138" y="381"/>
                  </a:lnTo>
                  <a:lnTo>
                    <a:pt x="140" y="381"/>
                  </a:lnTo>
                  <a:lnTo>
                    <a:pt x="140" y="379"/>
                  </a:lnTo>
                  <a:lnTo>
                    <a:pt x="140" y="378"/>
                  </a:lnTo>
                  <a:lnTo>
                    <a:pt x="142" y="378"/>
                  </a:lnTo>
                  <a:lnTo>
                    <a:pt x="143" y="376"/>
                  </a:lnTo>
                  <a:lnTo>
                    <a:pt x="145" y="376"/>
                  </a:lnTo>
                  <a:lnTo>
                    <a:pt x="147" y="376"/>
                  </a:lnTo>
                  <a:lnTo>
                    <a:pt x="147" y="375"/>
                  </a:lnTo>
                  <a:lnTo>
                    <a:pt x="148" y="375"/>
                  </a:lnTo>
                  <a:lnTo>
                    <a:pt x="148" y="373"/>
                  </a:lnTo>
                  <a:lnTo>
                    <a:pt x="150" y="371"/>
                  </a:lnTo>
                  <a:lnTo>
                    <a:pt x="151" y="371"/>
                  </a:lnTo>
                  <a:lnTo>
                    <a:pt x="153" y="371"/>
                  </a:lnTo>
                  <a:lnTo>
                    <a:pt x="153" y="370"/>
                  </a:lnTo>
                  <a:lnTo>
                    <a:pt x="153" y="368"/>
                  </a:lnTo>
                  <a:lnTo>
                    <a:pt x="153" y="366"/>
                  </a:lnTo>
                  <a:lnTo>
                    <a:pt x="153" y="365"/>
                  </a:lnTo>
                  <a:lnTo>
                    <a:pt x="155" y="366"/>
                  </a:lnTo>
                  <a:lnTo>
                    <a:pt x="156" y="366"/>
                  </a:lnTo>
                  <a:lnTo>
                    <a:pt x="158" y="365"/>
                  </a:lnTo>
                  <a:lnTo>
                    <a:pt x="160" y="363"/>
                  </a:lnTo>
                  <a:lnTo>
                    <a:pt x="166" y="365"/>
                  </a:lnTo>
                  <a:lnTo>
                    <a:pt x="170" y="366"/>
                  </a:lnTo>
                  <a:lnTo>
                    <a:pt x="176" y="366"/>
                  </a:lnTo>
                  <a:lnTo>
                    <a:pt x="180" y="366"/>
                  </a:lnTo>
                  <a:lnTo>
                    <a:pt x="181" y="366"/>
                  </a:lnTo>
                  <a:lnTo>
                    <a:pt x="184" y="366"/>
                  </a:lnTo>
                  <a:lnTo>
                    <a:pt x="188" y="366"/>
                  </a:lnTo>
                  <a:lnTo>
                    <a:pt x="189" y="366"/>
                  </a:lnTo>
                  <a:lnTo>
                    <a:pt x="191" y="366"/>
                  </a:lnTo>
                  <a:lnTo>
                    <a:pt x="194" y="366"/>
                  </a:lnTo>
                  <a:lnTo>
                    <a:pt x="198" y="363"/>
                  </a:lnTo>
                  <a:lnTo>
                    <a:pt x="199" y="361"/>
                  </a:lnTo>
                  <a:lnTo>
                    <a:pt x="201" y="363"/>
                  </a:lnTo>
                  <a:lnTo>
                    <a:pt x="204" y="366"/>
                  </a:lnTo>
                  <a:lnTo>
                    <a:pt x="206" y="366"/>
                  </a:lnTo>
                  <a:lnTo>
                    <a:pt x="208" y="363"/>
                  </a:lnTo>
                  <a:lnTo>
                    <a:pt x="209" y="361"/>
                  </a:lnTo>
                  <a:lnTo>
                    <a:pt x="212" y="360"/>
                  </a:lnTo>
                  <a:lnTo>
                    <a:pt x="216" y="360"/>
                  </a:lnTo>
                  <a:lnTo>
                    <a:pt x="219" y="360"/>
                  </a:lnTo>
                  <a:lnTo>
                    <a:pt x="222" y="360"/>
                  </a:lnTo>
                  <a:lnTo>
                    <a:pt x="224" y="361"/>
                  </a:lnTo>
                  <a:lnTo>
                    <a:pt x="226" y="361"/>
                  </a:lnTo>
                  <a:lnTo>
                    <a:pt x="226" y="365"/>
                  </a:lnTo>
                  <a:lnTo>
                    <a:pt x="227" y="366"/>
                  </a:lnTo>
                  <a:lnTo>
                    <a:pt x="229" y="368"/>
                  </a:lnTo>
                  <a:lnTo>
                    <a:pt x="229" y="371"/>
                  </a:lnTo>
                  <a:lnTo>
                    <a:pt x="231" y="373"/>
                  </a:lnTo>
                  <a:lnTo>
                    <a:pt x="231" y="375"/>
                  </a:lnTo>
                  <a:lnTo>
                    <a:pt x="227" y="378"/>
                  </a:lnTo>
                  <a:lnTo>
                    <a:pt x="231" y="376"/>
                  </a:lnTo>
                  <a:lnTo>
                    <a:pt x="232" y="376"/>
                  </a:lnTo>
                  <a:lnTo>
                    <a:pt x="234" y="376"/>
                  </a:lnTo>
                  <a:lnTo>
                    <a:pt x="237" y="375"/>
                  </a:lnTo>
                  <a:lnTo>
                    <a:pt x="239" y="373"/>
                  </a:lnTo>
                  <a:lnTo>
                    <a:pt x="239" y="371"/>
                  </a:lnTo>
                  <a:lnTo>
                    <a:pt x="237" y="370"/>
                  </a:lnTo>
                  <a:lnTo>
                    <a:pt x="239" y="370"/>
                  </a:lnTo>
                  <a:lnTo>
                    <a:pt x="239" y="368"/>
                  </a:lnTo>
                  <a:lnTo>
                    <a:pt x="241" y="368"/>
                  </a:lnTo>
                  <a:lnTo>
                    <a:pt x="241" y="366"/>
                  </a:lnTo>
                  <a:lnTo>
                    <a:pt x="241" y="365"/>
                  </a:lnTo>
                  <a:lnTo>
                    <a:pt x="244" y="365"/>
                  </a:lnTo>
                  <a:lnTo>
                    <a:pt x="244" y="363"/>
                  </a:lnTo>
                  <a:lnTo>
                    <a:pt x="247" y="363"/>
                  </a:lnTo>
                  <a:lnTo>
                    <a:pt x="247" y="361"/>
                  </a:lnTo>
                  <a:lnTo>
                    <a:pt x="247" y="360"/>
                  </a:lnTo>
                  <a:lnTo>
                    <a:pt x="249" y="360"/>
                  </a:lnTo>
                  <a:lnTo>
                    <a:pt x="249" y="358"/>
                  </a:lnTo>
                  <a:lnTo>
                    <a:pt x="250" y="356"/>
                  </a:lnTo>
                  <a:lnTo>
                    <a:pt x="250" y="355"/>
                  </a:lnTo>
                  <a:lnTo>
                    <a:pt x="254" y="353"/>
                  </a:lnTo>
                  <a:lnTo>
                    <a:pt x="254" y="351"/>
                  </a:lnTo>
                  <a:lnTo>
                    <a:pt x="254" y="350"/>
                  </a:lnTo>
                  <a:lnTo>
                    <a:pt x="255" y="350"/>
                  </a:lnTo>
                  <a:lnTo>
                    <a:pt x="255" y="348"/>
                  </a:lnTo>
                  <a:lnTo>
                    <a:pt x="257" y="348"/>
                  </a:lnTo>
                  <a:lnTo>
                    <a:pt x="259" y="346"/>
                  </a:lnTo>
                  <a:lnTo>
                    <a:pt x="259" y="345"/>
                  </a:lnTo>
                  <a:lnTo>
                    <a:pt x="259" y="343"/>
                  </a:lnTo>
                  <a:lnTo>
                    <a:pt x="260" y="343"/>
                  </a:lnTo>
                  <a:lnTo>
                    <a:pt x="262" y="343"/>
                  </a:lnTo>
                  <a:lnTo>
                    <a:pt x="262" y="342"/>
                  </a:lnTo>
                  <a:lnTo>
                    <a:pt x="260" y="342"/>
                  </a:lnTo>
                  <a:lnTo>
                    <a:pt x="260" y="340"/>
                  </a:lnTo>
                  <a:lnTo>
                    <a:pt x="262" y="340"/>
                  </a:lnTo>
                  <a:lnTo>
                    <a:pt x="262" y="338"/>
                  </a:lnTo>
                  <a:lnTo>
                    <a:pt x="264" y="338"/>
                  </a:lnTo>
                  <a:lnTo>
                    <a:pt x="265" y="337"/>
                  </a:lnTo>
                  <a:lnTo>
                    <a:pt x="265" y="335"/>
                  </a:lnTo>
                  <a:lnTo>
                    <a:pt x="267" y="335"/>
                  </a:lnTo>
                  <a:lnTo>
                    <a:pt x="269" y="333"/>
                  </a:lnTo>
                  <a:lnTo>
                    <a:pt x="270" y="333"/>
                  </a:lnTo>
                  <a:lnTo>
                    <a:pt x="272" y="333"/>
                  </a:lnTo>
                  <a:lnTo>
                    <a:pt x="272" y="335"/>
                  </a:lnTo>
                  <a:lnTo>
                    <a:pt x="274" y="337"/>
                  </a:lnTo>
                  <a:lnTo>
                    <a:pt x="277" y="338"/>
                  </a:lnTo>
                  <a:lnTo>
                    <a:pt x="278" y="337"/>
                  </a:lnTo>
                  <a:lnTo>
                    <a:pt x="280" y="337"/>
                  </a:lnTo>
                  <a:lnTo>
                    <a:pt x="280" y="335"/>
                  </a:lnTo>
                  <a:lnTo>
                    <a:pt x="282" y="335"/>
                  </a:lnTo>
                  <a:lnTo>
                    <a:pt x="283" y="333"/>
                  </a:lnTo>
                  <a:lnTo>
                    <a:pt x="285" y="332"/>
                  </a:lnTo>
                  <a:lnTo>
                    <a:pt x="287" y="330"/>
                  </a:lnTo>
                  <a:lnTo>
                    <a:pt x="290" y="330"/>
                  </a:lnTo>
                  <a:lnTo>
                    <a:pt x="290" y="332"/>
                  </a:lnTo>
                  <a:lnTo>
                    <a:pt x="290" y="330"/>
                  </a:lnTo>
                  <a:lnTo>
                    <a:pt x="292" y="330"/>
                  </a:lnTo>
                  <a:lnTo>
                    <a:pt x="292" y="328"/>
                  </a:lnTo>
                  <a:lnTo>
                    <a:pt x="293" y="328"/>
                  </a:lnTo>
                  <a:lnTo>
                    <a:pt x="295" y="328"/>
                  </a:lnTo>
                  <a:lnTo>
                    <a:pt x="297" y="327"/>
                  </a:lnTo>
                  <a:lnTo>
                    <a:pt x="297" y="325"/>
                  </a:lnTo>
                  <a:lnTo>
                    <a:pt x="298" y="323"/>
                  </a:lnTo>
                  <a:lnTo>
                    <a:pt x="298" y="322"/>
                  </a:lnTo>
                  <a:lnTo>
                    <a:pt x="300" y="322"/>
                  </a:lnTo>
                  <a:lnTo>
                    <a:pt x="300" y="320"/>
                  </a:lnTo>
                  <a:lnTo>
                    <a:pt x="300" y="318"/>
                  </a:lnTo>
                  <a:lnTo>
                    <a:pt x="300" y="317"/>
                  </a:lnTo>
                  <a:lnTo>
                    <a:pt x="302" y="317"/>
                  </a:lnTo>
                  <a:lnTo>
                    <a:pt x="303" y="317"/>
                  </a:lnTo>
                  <a:lnTo>
                    <a:pt x="305" y="318"/>
                  </a:lnTo>
                  <a:lnTo>
                    <a:pt x="308" y="317"/>
                  </a:lnTo>
                  <a:lnTo>
                    <a:pt x="310" y="318"/>
                  </a:lnTo>
                  <a:lnTo>
                    <a:pt x="311" y="318"/>
                  </a:lnTo>
                  <a:lnTo>
                    <a:pt x="313" y="320"/>
                  </a:lnTo>
                  <a:lnTo>
                    <a:pt x="315" y="322"/>
                  </a:lnTo>
                  <a:lnTo>
                    <a:pt x="313" y="322"/>
                  </a:lnTo>
                  <a:lnTo>
                    <a:pt x="313" y="323"/>
                  </a:lnTo>
                  <a:lnTo>
                    <a:pt x="315" y="322"/>
                  </a:lnTo>
                  <a:lnTo>
                    <a:pt x="316" y="323"/>
                  </a:lnTo>
                  <a:lnTo>
                    <a:pt x="318" y="325"/>
                  </a:lnTo>
                  <a:lnTo>
                    <a:pt x="320" y="325"/>
                  </a:lnTo>
                  <a:lnTo>
                    <a:pt x="321" y="327"/>
                  </a:lnTo>
                  <a:lnTo>
                    <a:pt x="323" y="327"/>
                  </a:lnTo>
                  <a:lnTo>
                    <a:pt x="325" y="328"/>
                  </a:lnTo>
                  <a:lnTo>
                    <a:pt x="325" y="330"/>
                  </a:lnTo>
                  <a:lnTo>
                    <a:pt x="326" y="330"/>
                  </a:lnTo>
                  <a:lnTo>
                    <a:pt x="328" y="330"/>
                  </a:lnTo>
                  <a:lnTo>
                    <a:pt x="330" y="330"/>
                  </a:lnTo>
                  <a:lnTo>
                    <a:pt x="331" y="330"/>
                  </a:lnTo>
                  <a:lnTo>
                    <a:pt x="333" y="330"/>
                  </a:lnTo>
                  <a:lnTo>
                    <a:pt x="335" y="330"/>
                  </a:lnTo>
                  <a:lnTo>
                    <a:pt x="336" y="330"/>
                  </a:lnTo>
                  <a:lnTo>
                    <a:pt x="338" y="330"/>
                  </a:lnTo>
                  <a:lnTo>
                    <a:pt x="338" y="332"/>
                  </a:lnTo>
                  <a:lnTo>
                    <a:pt x="339" y="333"/>
                  </a:lnTo>
                  <a:lnTo>
                    <a:pt x="341" y="333"/>
                  </a:lnTo>
                  <a:lnTo>
                    <a:pt x="343" y="333"/>
                  </a:lnTo>
                  <a:lnTo>
                    <a:pt x="344" y="332"/>
                  </a:lnTo>
                  <a:lnTo>
                    <a:pt x="346" y="330"/>
                  </a:lnTo>
                  <a:lnTo>
                    <a:pt x="348" y="328"/>
                  </a:lnTo>
                  <a:lnTo>
                    <a:pt x="349" y="328"/>
                  </a:lnTo>
                  <a:lnTo>
                    <a:pt x="351" y="328"/>
                  </a:lnTo>
                  <a:lnTo>
                    <a:pt x="353" y="328"/>
                  </a:lnTo>
                  <a:lnTo>
                    <a:pt x="354" y="330"/>
                  </a:lnTo>
                  <a:lnTo>
                    <a:pt x="356" y="328"/>
                  </a:lnTo>
                  <a:lnTo>
                    <a:pt x="356" y="327"/>
                  </a:lnTo>
                  <a:lnTo>
                    <a:pt x="354" y="327"/>
                  </a:lnTo>
                  <a:lnTo>
                    <a:pt x="354" y="325"/>
                  </a:lnTo>
                  <a:lnTo>
                    <a:pt x="353" y="325"/>
                  </a:lnTo>
                  <a:lnTo>
                    <a:pt x="354" y="325"/>
                  </a:lnTo>
                  <a:lnTo>
                    <a:pt x="354" y="323"/>
                  </a:lnTo>
                  <a:lnTo>
                    <a:pt x="356" y="323"/>
                  </a:lnTo>
                  <a:lnTo>
                    <a:pt x="358" y="323"/>
                  </a:lnTo>
                  <a:lnTo>
                    <a:pt x="359" y="323"/>
                  </a:lnTo>
                  <a:lnTo>
                    <a:pt x="361" y="323"/>
                  </a:lnTo>
                  <a:lnTo>
                    <a:pt x="363" y="323"/>
                  </a:lnTo>
                  <a:lnTo>
                    <a:pt x="363" y="322"/>
                  </a:lnTo>
                  <a:lnTo>
                    <a:pt x="364" y="322"/>
                  </a:lnTo>
                  <a:lnTo>
                    <a:pt x="364" y="320"/>
                  </a:lnTo>
                  <a:lnTo>
                    <a:pt x="366" y="320"/>
                  </a:lnTo>
                  <a:lnTo>
                    <a:pt x="368" y="320"/>
                  </a:lnTo>
                  <a:lnTo>
                    <a:pt x="369" y="318"/>
                  </a:lnTo>
                  <a:lnTo>
                    <a:pt x="371" y="318"/>
                  </a:lnTo>
                  <a:lnTo>
                    <a:pt x="372" y="318"/>
                  </a:lnTo>
                  <a:lnTo>
                    <a:pt x="374" y="317"/>
                  </a:lnTo>
                  <a:lnTo>
                    <a:pt x="376" y="318"/>
                  </a:lnTo>
                  <a:lnTo>
                    <a:pt x="377" y="320"/>
                  </a:lnTo>
                  <a:lnTo>
                    <a:pt x="377" y="322"/>
                  </a:lnTo>
                  <a:lnTo>
                    <a:pt x="377" y="323"/>
                  </a:lnTo>
                  <a:lnTo>
                    <a:pt x="379" y="325"/>
                  </a:lnTo>
                  <a:lnTo>
                    <a:pt x="381" y="325"/>
                  </a:lnTo>
                  <a:lnTo>
                    <a:pt x="382" y="325"/>
                  </a:lnTo>
                  <a:lnTo>
                    <a:pt x="384" y="325"/>
                  </a:lnTo>
                  <a:lnTo>
                    <a:pt x="386" y="325"/>
                  </a:lnTo>
                  <a:lnTo>
                    <a:pt x="389" y="325"/>
                  </a:lnTo>
                  <a:lnTo>
                    <a:pt x="391" y="325"/>
                  </a:lnTo>
                  <a:lnTo>
                    <a:pt x="392" y="325"/>
                  </a:lnTo>
                  <a:lnTo>
                    <a:pt x="394" y="327"/>
                  </a:lnTo>
                  <a:lnTo>
                    <a:pt x="394" y="328"/>
                  </a:lnTo>
                  <a:lnTo>
                    <a:pt x="396" y="328"/>
                  </a:lnTo>
                  <a:lnTo>
                    <a:pt x="396" y="327"/>
                  </a:lnTo>
                  <a:lnTo>
                    <a:pt x="397" y="325"/>
                  </a:lnTo>
                  <a:lnTo>
                    <a:pt x="397" y="323"/>
                  </a:lnTo>
                  <a:lnTo>
                    <a:pt x="399" y="323"/>
                  </a:lnTo>
                  <a:lnTo>
                    <a:pt x="401" y="323"/>
                  </a:lnTo>
                  <a:lnTo>
                    <a:pt x="401" y="325"/>
                  </a:lnTo>
                  <a:lnTo>
                    <a:pt x="401" y="323"/>
                  </a:lnTo>
                  <a:lnTo>
                    <a:pt x="401" y="322"/>
                  </a:lnTo>
                  <a:lnTo>
                    <a:pt x="402" y="320"/>
                  </a:lnTo>
                  <a:lnTo>
                    <a:pt x="404" y="318"/>
                  </a:lnTo>
                  <a:lnTo>
                    <a:pt x="404" y="317"/>
                  </a:lnTo>
                  <a:lnTo>
                    <a:pt x="402" y="317"/>
                  </a:lnTo>
                  <a:lnTo>
                    <a:pt x="402" y="315"/>
                  </a:lnTo>
                  <a:lnTo>
                    <a:pt x="402" y="313"/>
                  </a:lnTo>
                  <a:lnTo>
                    <a:pt x="402" y="312"/>
                  </a:lnTo>
                  <a:lnTo>
                    <a:pt x="404" y="310"/>
                  </a:lnTo>
                  <a:lnTo>
                    <a:pt x="404" y="309"/>
                  </a:lnTo>
                  <a:lnTo>
                    <a:pt x="405" y="307"/>
                  </a:lnTo>
                  <a:lnTo>
                    <a:pt x="405" y="304"/>
                  </a:lnTo>
                  <a:lnTo>
                    <a:pt x="405" y="302"/>
                  </a:lnTo>
                  <a:lnTo>
                    <a:pt x="407" y="302"/>
                  </a:lnTo>
                  <a:lnTo>
                    <a:pt x="409" y="302"/>
                  </a:lnTo>
                  <a:lnTo>
                    <a:pt x="410" y="302"/>
                  </a:lnTo>
                  <a:lnTo>
                    <a:pt x="410" y="299"/>
                  </a:lnTo>
                  <a:lnTo>
                    <a:pt x="412" y="297"/>
                  </a:lnTo>
                  <a:lnTo>
                    <a:pt x="414" y="297"/>
                  </a:lnTo>
                  <a:lnTo>
                    <a:pt x="415" y="295"/>
                  </a:lnTo>
                  <a:lnTo>
                    <a:pt x="417" y="297"/>
                  </a:lnTo>
                  <a:lnTo>
                    <a:pt x="419" y="295"/>
                  </a:lnTo>
                  <a:lnTo>
                    <a:pt x="420" y="294"/>
                  </a:lnTo>
                  <a:lnTo>
                    <a:pt x="420" y="292"/>
                  </a:lnTo>
                  <a:lnTo>
                    <a:pt x="422" y="290"/>
                  </a:lnTo>
                  <a:lnTo>
                    <a:pt x="424" y="289"/>
                  </a:lnTo>
                  <a:lnTo>
                    <a:pt x="425" y="289"/>
                  </a:lnTo>
                  <a:lnTo>
                    <a:pt x="425" y="287"/>
                  </a:lnTo>
                  <a:lnTo>
                    <a:pt x="425" y="285"/>
                  </a:lnTo>
                  <a:lnTo>
                    <a:pt x="427" y="287"/>
                  </a:lnTo>
                  <a:lnTo>
                    <a:pt x="429" y="285"/>
                  </a:lnTo>
                  <a:lnTo>
                    <a:pt x="432" y="284"/>
                  </a:lnTo>
                  <a:lnTo>
                    <a:pt x="434" y="284"/>
                  </a:lnTo>
                  <a:lnTo>
                    <a:pt x="434" y="282"/>
                  </a:lnTo>
                  <a:lnTo>
                    <a:pt x="435" y="280"/>
                  </a:lnTo>
                  <a:lnTo>
                    <a:pt x="437" y="280"/>
                  </a:lnTo>
                  <a:lnTo>
                    <a:pt x="435" y="280"/>
                  </a:lnTo>
                  <a:lnTo>
                    <a:pt x="435" y="279"/>
                  </a:lnTo>
                  <a:lnTo>
                    <a:pt x="437" y="277"/>
                  </a:lnTo>
                  <a:lnTo>
                    <a:pt x="438" y="276"/>
                  </a:lnTo>
                  <a:lnTo>
                    <a:pt x="438" y="274"/>
                  </a:lnTo>
                  <a:lnTo>
                    <a:pt x="440" y="272"/>
                  </a:lnTo>
                  <a:lnTo>
                    <a:pt x="440" y="271"/>
                  </a:lnTo>
                  <a:lnTo>
                    <a:pt x="440" y="269"/>
                  </a:lnTo>
                  <a:lnTo>
                    <a:pt x="440" y="267"/>
                  </a:lnTo>
                  <a:lnTo>
                    <a:pt x="442" y="267"/>
                  </a:lnTo>
                  <a:lnTo>
                    <a:pt x="442" y="266"/>
                  </a:lnTo>
                  <a:lnTo>
                    <a:pt x="443" y="264"/>
                  </a:lnTo>
                  <a:lnTo>
                    <a:pt x="445" y="264"/>
                  </a:lnTo>
                  <a:lnTo>
                    <a:pt x="445" y="266"/>
                  </a:lnTo>
                  <a:lnTo>
                    <a:pt x="447" y="264"/>
                  </a:lnTo>
                  <a:lnTo>
                    <a:pt x="448" y="264"/>
                  </a:lnTo>
                  <a:lnTo>
                    <a:pt x="450" y="266"/>
                  </a:lnTo>
                  <a:lnTo>
                    <a:pt x="450" y="267"/>
                  </a:lnTo>
                  <a:lnTo>
                    <a:pt x="450" y="269"/>
                  </a:lnTo>
                  <a:lnTo>
                    <a:pt x="452" y="269"/>
                  </a:lnTo>
                  <a:lnTo>
                    <a:pt x="453" y="269"/>
                  </a:lnTo>
                  <a:lnTo>
                    <a:pt x="453" y="267"/>
                  </a:lnTo>
                  <a:lnTo>
                    <a:pt x="453" y="266"/>
                  </a:lnTo>
                  <a:lnTo>
                    <a:pt x="455" y="266"/>
                  </a:lnTo>
                  <a:lnTo>
                    <a:pt x="455" y="264"/>
                  </a:lnTo>
                  <a:lnTo>
                    <a:pt x="457" y="262"/>
                  </a:lnTo>
                  <a:lnTo>
                    <a:pt x="458" y="262"/>
                  </a:lnTo>
                  <a:lnTo>
                    <a:pt x="460" y="262"/>
                  </a:lnTo>
                  <a:lnTo>
                    <a:pt x="462" y="262"/>
                  </a:lnTo>
                  <a:lnTo>
                    <a:pt x="463" y="262"/>
                  </a:lnTo>
                  <a:lnTo>
                    <a:pt x="465" y="261"/>
                  </a:lnTo>
                  <a:lnTo>
                    <a:pt x="466" y="261"/>
                  </a:lnTo>
                  <a:lnTo>
                    <a:pt x="465" y="259"/>
                  </a:lnTo>
                  <a:lnTo>
                    <a:pt x="466" y="259"/>
                  </a:lnTo>
                  <a:lnTo>
                    <a:pt x="466" y="257"/>
                  </a:lnTo>
                  <a:lnTo>
                    <a:pt x="468" y="257"/>
                  </a:lnTo>
                  <a:lnTo>
                    <a:pt x="470" y="257"/>
                  </a:lnTo>
                  <a:lnTo>
                    <a:pt x="471" y="256"/>
                  </a:lnTo>
                  <a:lnTo>
                    <a:pt x="471" y="254"/>
                  </a:lnTo>
                  <a:lnTo>
                    <a:pt x="473" y="256"/>
                  </a:lnTo>
                  <a:lnTo>
                    <a:pt x="475" y="256"/>
                  </a:lnTo>
                  <a:lnTo>
                    <a:pt x="476" y="257"/>
                  </a:lnTo>
                  <a:lnTo>
                    <a:pt x="478" y="256"/>
                  </a:lnTo>
                  <a:lnTo>
                    <a:pt x="480" y="256"/>
                  </a:lnTo>
                  <a:lnTo>
                    <a:pt x="480" y="257"/>
                  </a:lnTo>
                  <a:lnTo>
                    <a:pt x="481" y="257"/>
                  </a:lnTo>
                  <a:lnTo>
                    <a:pt x="483" y="257"/>
                  </a:lnTo>
                  <a:lnTo>
                    <a:pt x="483" y="256"/>
                  </a:lnTo>
                  <a:lnTo>
                    <a:pt x="483" y="254"/>
                  </a:lnTo>
                  <a:lnTo>
                    <a:pt x="483" y="252"/>
                  </a:lnTo>
                  <a:lnTo>
                    <a:pt x="483" y="251"/>
                  </a:lnTo>
                  <a:lnTo>
                    <a:pt x="483" y="249"/>
                  </a:lnTo>
                  <a:lnTo>
                    <a:pt x="485" y="246"/>
                  </a:lnTo>
                  <a:lnTo>
                    <a:pt x="486" y="246"/>
                  </a:lnTo>
                  <a:lnTo>
                    <a:pt x="486" y="247"/>
                  </a:lnTo>
                  <a:lnTo>
                    <a:pt x="486" y="249"/>
                  </a:lnTo>
                  <a:lnTo>
                    <a:pt x="486" y="251"/>
                  </a:lnTo>
                  <a:lnTo>
                    <a:pt x="488" y="251"/>
                  </a:lnTo>
                  <a:lnTo>
                    <a:pt x="490" y="252"/>
                  </a:lnTo>
                  <a:lnTo>
                    <a:pt x="491" y="252"/>
                  </a:lnTo>
                  <a:lnTo>
                    <a:pt x="491" y="251"/>
                  </a:lnTo>
                  <a:lnTo>
                    <a:pt x="491" y="249"/>
                  </a:lnTo>
                  <a:lnTo>
                    <a:pt x="490" y="246"/>
                  </a:lnTo>
                  <a:lnTo>
                    <a:pt x="488" y="244"/>
                  </a:lnTo>
                  <a:lnTo>
                    <a:pt x="488" y="243"/>
                  </a:lnTo>
                  <a:lnTo>
                    <a:pt x="490" y="243"/>
                  </a:lnTo>
                  <a:lnTo>
                    <a:pt x="490" y="241"/>
                  </a:lnTo>
                  <a:lnTo>
                    <a:pt x="490" y="239"/>
                  </a:lnTo>
                  <a:lnTo>
                    <a:pt x="491" y="239"/>
                  </a:lnTo>
                  <a:lnTo>
                    <a:pt x="493" y="239"/>
                  </a:lnTo>
                  <a:lnTo>
                    <a:pt x="495" y="238"/>
                  </a:lnTo>
                  <a:lnTo>
                    <a:pt x="496" y="239"/>
                  </a:lnTo>
                  <a:lnTo>
                    <a:pt x="496" y="241"/>
                  </a:lnTo>
                  <a:lnTo>
                    <a:pt x="498" y="241"/>
                  </a:lnTo>
                  <a:lnTo>
                    <a:pt x="498" y="239"/>
                  </a:lnTo>
                  <a:lnTo>
                    <a:pt x="499" y="239"/>
                  </a:lnTo>
                  <a:lnTo>
                    <a:pt x="499" y="238"/>
                  </a:lnTo>
                  <a:lnTo>
                    <a:pt x="499" y="236"/>
                  </a:lnTo>
                  <a:lnTo>
                    <a:pt x="501" y="236"/>
                  </a:lnTo>
                  <a:lnTo>
                    <a:pt x="501" y="234"/>
                  </a:lnTo>
                  <a:lnTo>
                    <a:pt x="503" y="236"/>
                  </a:lnTo>
                  <a:lnTo>
                    <a:pt x="504" y="236"/>
                  </a:lnTo>
                  <a:lnTo>
                    <a:pt x="506" y="236"/>
                  </a:lnTo>
                  <a:lnTo>
                    <a:pt x="506" y="234"/>
                  </a:lnTo>
                  <a:lnTo>
                    <a:pt x="504" y="234"/>
                  </a:lnTo>
                  <a:lnTo>
                    <a:pt x="504" y="233"/>
                  </a:lnTo>
                  <a:lnTo>
                    <a:pt x="506" y="233"/>
                  </a:lnTo>
                  <a:lnTo>
                    <a:pt x="508" y="233"/>
                  </a:lnTo>
                  <a:lnTo>
                    <a:pt x="509" y="233"/>
                  </a:lnTo>
                  <a:lnTo>
                    <a:pt x="509" y="231"/>
                  </a:lnTo>
                  <a:lnTo>
                    <a:pt x="509" y="229"/>
                  </a:lnTo>
                  <a:lnTo>
                    <a:pt x="509" y="231"/>
                  </a:lnTo>
                  <a:lnTo>
                    <a:pt x="511" y="231"/>
                  </a:lnTo>
                  <a:lnTo>
                    <a:pt x="513" y="231"/>
                  </a:lnTo>
                  <a:lnTo>
                    <a:pt x="513" y="229"/>
                  </a:lnTo>
                  <a:lnTo>
                    <a:pt x="511" y="229"/>
                  </a:lnTo>
                  <a:lnTo>
                    <a:pt x="513" y="228"/>
                  </a:lnTo>
                  <a:lnTo>
                    <a:pt x="514" y="228"/>
                  </a:lnTo>
                  <a:lnTo>
                    <a:pt x="514" y="226"/>
                  </a:lnTo>
                  <a:lnTo>
                    <a:pt x="514" y="224"/>
                  </a:lnTo>
                  <a:lnTo>
                    <a:pt x="516" y="224"/>
                  </a:lnTo>
                  <a:lnTo>
                    <a:pt x="516" y="223"/>
                  </a:lnTo>
                  <a:lnTo>
                    <a:pt x="518" y="223"/>
                  </a:lnTo>
                  <a:lnTo>
                    <a:pt x="519" y="221"/>
                  </a:lnTo>
                  <a:lnTo>
                    <a:pt x="521" y="219"/>
                  </a:lnTo>
                  <a:lnTo>
                    <a:pt x="523" y="218"/>
                  </a:lnTo>
                  <a:lnTo>
                    <a:pt x="523" y="216"/>
                  </a:lnTo>
                  <a:lnTo>
                    <a:pt x="524" y="216"/>
                  </a:lnTo>
                  <a:lnTo>
                    <a:pt x="526" y="216"/>
                  </a:lnTo>
                  <a:lnTo>
                    <a:pt x="528" y="216"/>
                  </a:lnTo>
                  <a:lnTo>
                    <a:pt x="529" y="214"/>
                  </a:lnTo>
                  <a:lnTo>
                    <a:pt x="529" y="213"/>
                  </a:lnTo>
                  <a:lnTo>
                    <a:pt x="531" y="213"/>
                  </a:lnTo>
                  <a:lnTo>
                    <a:pt x="531" y="211"/>
                  </a:lnTo>
                  <a:lnTo>
                    <a:pt x="532" y="210"/>
                  </a:lnTo>
                  <a:lnTo>
                    <a:pt x="534" y="208"/>
                  </a:lnTo>
                  <a:lnTo>
                    <a:pt x="536" y="208"/>
                  </a:lnTo>
                  <a:lnTo>
                    <a:pt x="536" y="210"/>
                  </a:lnTo>
                  <a:lnTo>
                    <a:pt x="536" y="211"/>
                  </a:lnTo>
                  <a:lnTo>
                    <a:pt x="537" y="210"/>
                  </a:lnTo>
                  <a:lnTo>
                    <a:pt x="537" y="208"/>
                  </a:lnTo>
                  <a:lnTo>
                    <a:pt x="539" y="206"/>
                  </a:lnTo>
                  <a:lnTo>
                    <a:pt x="539" y="208"/>
                  </a:lnTo>
                  <a:lnTo>
                    <a:pt x="541" y="210"/>
                  </a:lnTo>
                  <a:lnTo>
                    <a:pt x="542" y="210"/>
                  </a:lnTo>
                  <a:lnTo>
                    <a:pt x="544" y="210"/>
                  </a:lnTo>
                  <a:lnTo>
                    <a:pt x="546" y="210"/>
                  </a:lnTo>
                  <a:lnTo>
                    <a:pt x="547" y="208"/>
                  </a:lnTo>
                  <a:lnTo>
                    <a:pt x="546" y="208"/>
                  </a:lnTo>
                  <a:lnTo>
                    <a:pt x="544" y="208"/>
                  </a:lnTo>
                  <a:lnTo>
                    <a:pt x="542" y="206"/>
                  </a:lnTo>
                  <a:lnTo>
                    <a:pt x="542" y="205"/>
                  </a:lnTo>
                  <a:lnTo>
                    <a:pt x="541" y="205"/>
                  </a:lnTo>
                  <a:lnTo>
                    <a:pt x="541" y="203"/>
                  </a:lnTo>
                  <a:lnTo>
                    <a:pt x="541" y="201"/>
                  </a:lnTo>
                  <a:lnTo>
                    <a:pt x="542" y="201"/>
                  </a:lnTo>
                  <a:lnTo>
                    <a:pt x="544" y="201"/>
                  </a:lnTo>
                  <a:lnTo>
                    <a:pt x="542" y="203"/>
                  </a:lnTo>
                  <a:lnTo>
                    <a:pt x="544" y="205"/>
                  </a:lnTo>
                  <a:lnTo>
                    <a:pt x="546" y="205"/>
                  </a:lnTo>
                  <a:lnTo>
                    <a:pt x="547" y="203"/>
                  </a:lnTo>
                  <a:lnTo>
                    <a:pt x="549" y="201"/>
                  </a:lnTo>
                  <a:lnTo>
                    <a:pt x="549" y="200"/>
                  </a:lnTo>
                  <a:lnTo>
                    <a:pt x="547" y="200"/>
                  </a:lnTo>
                  <a:lnTo>
                    <a:pt x="547" y="198"/>
                  </a:lnTo>
                  <a:lnTo>
                    <a:pt x="546" y="198"/>
                  </a:lnTo>
                  <a:lnTo>
                    <a:pt x="546" y="196"/>
                  </a:lnTo>
                  <a:lnTo>
                    <a:pt x="546" y="195"/>
                  </a:lnTo>
                  <a:lnTo>
                    <a:pt x="547" y="195"/>
                  </a:lnTo>
                  <a:lnTo>
                    <a:pt x="547" y="193"/>
                  </a:lnTo>
                  <a:lnTo>
                    <a:pt x="549" y="195"/>
                  </a:lnTo>
                  <a:lnTo>
                    <a:pt x="551" y="195"/>
                  </a:lnTo>
                  <a:lnTo>
                    <a:pt x="551" y="193"/>
                  </a:lnTo>
                  <a:lnTo>
                    <a:pt x="551" y="191"/>
                  </a:lnTo>
                  <a:lnTo>
                    <a:pt x="552" y="191"/>
                  </a:lnTo>
                  <a:lnTo>
                    <a:pt x="552" y="190"/>
                  </a:lnTo>
                  <a:lnTo>
                    <a:pt x="552" y="188"/>
                  </a:lnTo>
                  <a:lnTo>
                    <a:pt x="552" y="186"/>
                  </a:lnTo>
                  <a:lnTo>
                    <a:pt x="554" y="186"/>
                  </a:lnTo>
                  <a:lnTo>
                    <a:pt x="556" y="188"/>
                  </a:lnTo>
                  <a:lnTo>
                    <a:pt x="557" y="188"/>
                  </a:lnTo>
                  <a:lnTo>
                    <a:pt x="557" y="186"/>
                  </a:lnTo>
                  <a:lnTo>
                    <a:pt x="559" y="186"/>
                  </a:lnTo>
                  <a:lnTo>
                    <a:pt x="561" y="186"/>
                  </a:lnTo>
                  <a:lnTo>
                    <a:pt x="562" y="186"/>
                  </a:lnTo>
                  <a:lnTo>
                    <a:pt x="564" y="186"/>
                  </a:lnTo>
                  <a:lnTo>
                    <a:pt x="565" y="186"/>
                  </a:lnTo>
                  <a:lnTo>
                    <a:pt x="567" y="188"/>
                  </a:lnTo>
                  <a:lnTo>
                    <a:pt x="567" y="190"/>
                  </a:lnTo>
                  <a:lnTo>
                    <a:pt x="567" y="191"/>
                  </a:lnTo>
                  <a:lnTo>
                    <a:pt x="569" y="193"/>
                  </a:lnTo>
                  <a:lnTo>
                    <a:pt x="570" y="195"/>
                  </a:lnTo>
                  <a:lnTo>
                    <a:pt x="569" y="195"/>
                  </a:lnTo>
                  <a:lnTo>
                    <a:pt x="570" y="196"/>
                  </a:lnTo>
                  <a:lnTo>
                    <a:pt x="570" y="198"/>
                  </a:lnTo>
                  <a:lnTo>
                    <a:pt x="574" y="198"/>
                  </a:lnTo>
                  <a:lnTo>
                    <a:pt x="575" y="198"/>
                  </a:lnTo>
                  <a:lnTo>
                    <a:pt x="577" y="198"/>
                  </a:lnTo>
                  <a:lnTo>
                    <a:pt x="577" y="196"/>
                  </a:lnTo>
                  <a:lnTo>
                    <a:pt x="579" y="196"/>
                  </a:lnTo>
                  <a:lnTo>
                    <a:pt x="580" y="196"/>
                  </a:lnTo>
                  <a:lnTo>
                    <a:pt x="582" y="195"/>
                  </a:lnTo>
                  <a:lnTo>
                    <a:pt x="584" y="195"/>
                  </a:lnTo>
                  <a:lnTo>
                    <a:pt x="585" y="195"/>
                  </a:lnTo>
                  <a:lnTo>
                    <a:pt x="589" y="193"/>
                  </a:lnTo>
                  <a:lnTo>
                    <a:pt x="590" y="193"/>
                  </a:lnTo>
                  <a:lnTo>
                    <a:pt x="592" y="195"/>
                  </a:lnTo>
                  <a:lnTo>
                    <a:pt x="593" y="193"/>
                  </a:lnTo>
                  <a:lnTo>
                    <a:pt x="595" y="193"/>
                  </a:lnTo>
                  <a:lnTo>
                    <a:pt x="595" y="191"/>
                  </a:lnTo>
                  <a:lnTo>
                    <a:pt x="597" y="191"/>
                  </a:lnTo>
                  <a:lnTo>
                    <a:pt x="597" y="190"/>
                  </a:lnTo>
                  <a:lnTo>
                    <a:pt x="598" y="190"/>
                  </a:lnTo>
                  <a:lnTo>
                    <a:pt x="598" y="186"/>
                  </a:lnTo>
                  <a:lnTo>
                    <a:pt x="600" y="186"/>
                  </a:lnTo>
                  <a:lnTo>
                    <a:pt x="600" y="185"/>
                  </a:lnTo>
                  <a:lnTo>
                    <a:pt x="602" y="183"/>
                  </a:lnTo>
                  <a:lnTo>
                    <a:pt x="602" y="182"/>
                  </a:lnTo>
                  <a:lnTo>
                    <a:pt x="603" y="182"/>
                  </a:lnTo>
                  <a:lnTo>
                    <a:pt x="603" y="183"/>
                  </a:lnTo>
                  <a:lnTo>
                    <a:pt x="605" y="185"/>
                  </a:lnTo>
                  <a:lnTo>
                    <a:pt x="607" y="183"/>
                  </a:lnTo>
                  <a:lnTo>
                    <a:pt x="608" y="182"/>
                  </a:lnTo>
                  <a:lnTo>
                    <a:pt x="608" y="183"/>
                  </a:lnTo>
                  <a:lnTo>
                    <a:pt x="610" y="185"/>
                  </a:lnTo>
                  <a:lnTo>
                    <a:pt x="612" y="185"/>
                  </a:lnTo>
                  <a:lnTo>
                    <a:pt x="612" y="186"/>
                  </a:lnTo>
                  <a:lnTo>
                    <a:pt x="613" y="186"/>
                  </a:lnTo>
                  <a:lnTo>
                    <a:pt x="613" y="188"/>
                  </a:lnTo>
                  <a:lnTo>
                    <a:pt x="617" y="190"/>
                  </a:lnTo>
                  <a:lnTo>
                    <a:pt x="618" y="190"/>
                  </a:lnTo>
                  <a:lnTo>
                    <a:pt x="618" y="188"/>
                  </a:lnTo>
                  <a:lnTo>
                    <a:pt x="620" y="186"/>
                  </a:lnTo>
                  <a:lnTo>
                    <a:pt x="622" y="186"/>
                  </a:lnTo>
                  <a:lnTo>
                    <a:pt x="620" y="185"/>
                  </a:lnTo>
                  <a:lnTo>
                    <a:pt x="618" y="183"/>
                  </a:lnTo>
                  <a:lnTo>
                    <a:pt x="618" y="182"/>
                  </a:lnTo>
                  <a:lnTo>
                    <a:pt x="618" y="180"/>
                  </a:lnTo>
                  <a:lnTo>
                    <a:pt x="618" y="178"/>
                  </a:lnTo>
                  <a:lnTo>
                    <a:pt x="620" y="178"/>
                  </a:lnTo>
                  <a:lnTo>
                    <a:pt x="620" y="177"/>
                  </a:lnTo>
                  <a:lnTo>
                    <a:pt x="620" y="175"/>
                  </a:lnTo>
                  <a:lnTo>
                    <a:pt x="622" y="175"/>
                  </a:lnTo>
                  <a:lnTo>
                    <a:pt x="623" y="175"/>
                  </a:lnTo>
                  <a:lnTo>
                    <a:pt x="625" y="177"/>
                  </a:lnTo>
                  <a:lnTo>
                    <a:pt x="626" y="177"/>
                  </a:lnTo>
                  <a:lnTo>
                    <a:pt x="628" y="177"/>
                  </a:lnTo>
                  <a:lnTo>
                    <a:pt x="626" y="175"/>
                  </a:lnTo>
                  <a:lnTo>
                    <a:pt x="626" y="173"/>
                  </a:lnTo>
                  <a:lnTo>
                    <a:pt x="626" y="172"/>
                  </a:lnTo>
                  <a:lnTo>
                    <a:pt x="628" y="172"/>
                  </a:lnTo>
                  <a:lnTo>
                    <a:pt x="630" y="170"/>
                  </a:lnTo>
                  <a:lnTo>
                    <a:pt x="633" y="170"/>
                  </a:lnTo>
                  <a:lnTo>
                    <a:pt x="633" y="168"/>
                  </a:lnTo>
                  <a:lnTo>
                    <a:pt x="635" y="168"/>
                  </a:lnTo>
                  <a:lnTo>
                    <a:pt x="635" y="167"/>
                  </a:lnTo>
                  <a:lnTo>
                    <a:pt x="636" y="167"/>
                  </a:lnTo>
                  <a:lnTo>
                    <a:pt x="636" y="165"/>
                  </a:lnTo>
                  <a:lnTo>
                    <a:pt x="638" y="165"/>
                  </a:lnTo>
                  <a:lnTo>
                    <a:pt x="640" y="165"/>
                  </a:lnTo>
                  <a:lnTo>
                    <a:pt x="641" y="167"/>
                  </a:lnTo>
                  <a:lnTo>
                    <a:pt x="641" y="168"/>
                  </a:lnTo>
                  <a:lnTo>
                    <a:pt x="643" y="168"/>
                  </a:lnTo>
                  <a:lnTo>
                    <a:pt x="645" y="168"/>
                  </a:lnTo>
                  <a:lnTo>
                    <a:pt x="646" y="168"/>
                  </a:lnTo>
                  <a:lnTo>
                    <a:pt x="648" y="168"/>
                  </a:lnTo>
                  <a:lnTo>
                    <a:pt x="650" y="170"/>
                  </a:lnTo>
                  <a:lnTo>
                    <a:pt x="651" y="170"/>
                  </a:lnTo>
                  <a:lnTo>
                    <a:pt x="653" y="170"/>
                  </a:lnTo>
                  <a:lnTo>
                    <a:pt x="655" y="167"/>
                  </a:lnTo>
                  <a:lnTo>
                    <a:pt x="656" y="167"/>
                  </a:lnTo>
                  <a:lnTo>
                    <a:pt x="658" y="165"/>
                  </a:lnTo>
                  <a:lnTo>
                    <a:pt x="658" y="163"/>
                  </a:lnTo>
                  <a:lnTo>
                    <a:pt x="656" y="162"/>
                  </a:lnTo>
                  <a:lnTo>
                    <a:pt x="658" y="160"/>
                  </a:lnTo>
                  <a:lnTo>
                    <a:pt x="656" y="160"/>
                  </a:lnTo>
                  <a:lnTo>
                    <a:pt x="656" y="158"/>
                  </a:lnTo>
                  <a:lnTo>
                    <a:pt x="658" y="157"/>
                  </a:lnTo>
                  <a:lnTo>
                    <a:pt x="658" y="155"/>
                  </a:lnTo>
                  <a:lnTo>
                    <a:pt x="659" y="155"/>
                  </a:lnTo>
                  <a:lnTo>
                    <a:pt x="661" y="155"/>
                  </a:lnTo>
                  <a:lnTo>
                    <a:pt x="659" y="153"/>
                  </a:lnTo>
                  <a:lnTo>
                    <a:pt x="659" y="152"/>
                  </a:lnTo>
                  <a:lnTo>
                    <a:pt x="661" y="152"/>
                  </a:lnTo>
                  <a:lnTo>
                    <a:pt x="663" y="152"/>
                  </a:lnTo>
                  <a:lnTo>
                    <a:pt x="663" y="150"/>
                  </a:lnTo>
                  <a:lnTo>
                    <a:pt x="663" y="149"/>
                  </a:lnTo>
                  <a:lnTo>
                    <a:pt x="663" y="147"/>
                  </a:lnTo>
                  <a:lnTo>
                    <a:pt x="664" y="145"/>
                  </a:lnTo>
                  <a:lnTo>
                    <a:pt x="664" y="144"/>
                  </a:lnTo>
                  <a:lnTo>
                    <a:pt x="663" y="142"/>
                  </a:lnTo>
                  <a:lnTo>
                    <a:pt x="664" y="142"/>
                  </a:lnTo>
                  <a:lnTo>
                    <a:pt x="664" y="140"/>
                  </a:lnTo>
                  <a:lnTo>
                    <a:pt x="664" y="139"/>
                  </a:lnTo>
                  <a:lnTo>
                    <a:pt x="663" y="139"/>
                  </a:lnTo>
                  <a:lnTo>
                    <a:pt x="664" y="137"/>
                  </a:lnTo>
                  <a:lnTo>
                    <a:pt x="664" y="135"/>
                  </a:lnTo>
                  <a:lnTo>
                    <a:pt x="664" y="134"/>
                  </a:lnTo>
                  <a:lnTo>
                    <a:pt x="663" y="134"/>
                  </a:lnTo>
                  <a:lnTo>
                    <a:pt x="663" y="132"/>
                  </a:lnTo>
                  <a:lnTo>
                    <a:pt x="661" y="132"/>
                  </a:lnTo>
                  <a:lnTo>
                    <a:pt x="659" y="132"/>
                  </a:lnTo>
                  <a:lnTo>
                    <a:pt x="658" y="130"/>
                  </a:lnTo>
                  <a:lnTo>
                    <a:pt x="656" y="130"/>
                  </a:lnTo>
                  <a:lnTo>
                    <a:pt x="656" y="127"/>
                  </a:lnTo>
                  <a:lnTo>
                    <a:pt x="656" y="125"/>
                  </a:lnTo>
                  <a:lnTo>
                    <a:pt x="655" y="125"/>
                  </a:lnTo>
                  <a:lnTo>
                    <a:pt x="655" y="124"/>
                  </a:lnTo>
                  <a:lnTo>
                    <a:pt x="655" y="122"/>
                  </a:lnTo>
                  <a:lnTo>
                    <a:pt x="655" y="120"/>
                  </a:lnTo>
                  <a:lnTo>
                    <a:pt x="655" y="119"/>
                  </a:lnTo>
                  <a:lnTo>
                    <a:pt x="655" y="117"/>
                  </a:lnTo>
                  <a:lnTo>
                    <a:pt x="656" y="116"/>
                  </a:lnTo>
                  <a:lnTo>
                    <a:pt x="656" y="114"/>
                  </a:lnTo>
                  <a:lnTo>
                    <a:pt x="658" y="112"/>
                  </a:lnTo>
                  <a:lnTo>
                    <a:pt x="658" y="111"/>
                  </a:lnTo>
                  <a:lnTo>
                    <a:pt x="658" y="109"/>
                  </a:lnTo>
                  <a:lnTo>
                    <a:pt x="658" y="107"/>
                  </a:lnTo>
                  <a:lnTo>
                    <a:pt x="656" y="107"/>
                  </a:lnTo>
                  <a:lnTo>
                    <a:pt x="655" y="107"/>
                  </a:lnTo>
                  <a:lnTo>
                    <a:pt x="655" y="106"/>
                  </a:lnTo>
                  <a:lnTo>
                    <a:pt x="655" y="104"/>
                  </a:lnTo>
                  <a:lnTo>
                    <a:pt x="655" y="102"/>
                  </a:lnTo>
                  <a:lnTo>
                    <a:pt x="655" y="101"/>
                  </a:lnTo>
                  <a:lnTo>
                    <a:pt x="653" y="101"/>
                  </a:lnTo>
                  <a:lnTo>
                    <a:pt x="653" y="102"/>
                  </a:lnTo>
                  <a:lnTo>
                    <a:pt x="651" y="102"/>
                  </a:lnTo>
                  <a:lnTo>
                    <a:pt x="651" y="104"/>
                  </a:lnTo>
                  <a:lnTo>
                    <a:pt x="650" y="102"/>
                  </a:lnTo>
                  <a:lnTo>
                    <a:pt x="648" y="102"/>
                  </a:lnTo>
                  <a:lnTo>
                    <a:pt x="646" y="102"/>
                  </a:lnTo>
                  <a:lnTo>
                    <a:pt x="645" y="101"/>
                  </a:lnTo>
                  <a:lnTo>
                    <a:pt x="645" y="99"/>
                  </a:lnTo>
                  <a:lnTo>
                    <a:pt x="645" y="97"/>
                  </a:lnTo>
                  <a:lnTo>
                    <a:pt x="645" y="96"/>
                  </a:lnTo>
                  <a:lnTo>
                    <a:pt x="645" y="94"/>
                  </a:lnTo>
                  <a:lnTo>
                    <a:pt x="645" y="92"/>
                  </a:lnTo>
                  <a:lnTo>
                    <a:pt x="643" y="92"/>
                  </a:lnTo>
                  <a:lnTo>
                    <a:pt x="641" y="92"/>
                  </a:lnTo>
                  <a:lnTo>
                    <a:pt x="640" y="94"/>
                  </a:lnTo>
                  <a:lnTo>
                    <a:pt x="638" y="92"/>
                  </a:lnTo>
                  <a:lnTo>
                    <a:pt x="636" y="92"/>
                  </a:lnTo>
                  <a:lnTo>
                    <a:pt x="635" y="91"/>
                  </a:lnTo>
                  <a:lnTo>
                    <a:pt x="636" y="91"/>
                  </a:lnTo>
                  <a:lnTo>
                    <a:pt x="636" y="89"/>
                  </a:lnTo>
                  <a:lnTo>
                    <a:pt x="636" y="87"/>
                  </a:lnTo>
                  <a:lnTo>
                    <a:pt x="638" y="87"/>
                  </a:lnTo>
                  <a:lnTo>
                    <a:pt x="638" y="86"/>
                  </a:lnTo>
                  <a:lnTo>
                    <a:pt x="636" y="86"/>
                  </a:lnTo>
                  <a:lnTo>
                    <a:pt x="638" y="84"/>
                  </a:lnTo>
                  <a:lnTo>
                    <a:pt x="640" y="84"/>
                  </a:lnTo>
                  <a:lnTo>
                    <a:pt x="641" y="84"/>
                  </a:lnTo>
                  <a:lnTo>
                    <a:pt x="641" y="83"/>
                  </a:lnTo>
                  <a:lnTo>
                    <a:pt x="643" y="83"/>
                  </a:lnTo>
                  <a:lnTo>
                    <a:pt x="645" y="81"/>
                  </a:lnTo>
                  <a:lnTo>
                    <a:pt x="645" y="79"/>
                  </a:lnTo>
                  <a:lnTo>
                    <a:pt x="643" y="79"/>
                  </a:lnTo>
                  <a:lnTo>
                    <a:pt x="643" y="78"/>
                  </a:lnTo>
                  <a:lnTo>
                    <a:pt x="643" y="76"/>
                  </a:lnTo>
                  <a:lnTo>
                    <a:pt x="643" y="74"/>
                  </a:lnTo>
                  <a:lnTo>
                    <a:pt x="641" y="73"/>
                  </a:lnTo>
                  <a:lnTo>
                    <a:pt x="641" y="71"/>
                  </a:lnTo>
                  <a:lnTo>
                    <a:pt x="643" y="69"/>
                  </a:lnTo>
                  <a:lnTo>
                    <a:pt x="643" y="68"/>
                  </a:lnTo>
                  <a:lnTo>
                    <a:pt x="643" y="66"/>
                  </a:lnTo>
                  <a:lnTo>
                    <a:pt x="645" y="66"/>
                  </a:lnTo>
                  <a:lnTo>
                    <a:pt x="645" y="64"/>
                  </a:lnTo>
                  <a:lnTo>
                    <a:pt x="646" y="63"/>
                  </a:lnTo>
                  <a:lnTo>
                    <a:pt x="648" y="63"/>
                  </a:lnTo>
                  <a:lnTo>
                    <a:pt x="650" y="61"/>
                  </a:lnTo>
                  <a:lnTo>
                    <a:pt x="650" y="59"/>
                  </a:lnTo>
                  <a:lnTo>
                    <a:pt x="651" y="59"/>
                  </a:lnTo>
                  <a:lnTo>
                    <a:pt x="651" y="58"/>
                  </a:lnTo>
                  <a:lnTo>
                    <a:pt x="653" y="56"/>
                  </a:lnTo>
                  <a:lnTo>
                    <a:pt x="655" y="56"/>
                  </a:lnTo>
                  <a:lnTo>
                    <a:pt x="656" y="56"/>
                  </a:lnTo>
                  <a:lnTo>
                    <a:pt x="656" y="54"/>
                  </a:lnTo>
                  <a:lnTo>
                    <a:pt x="658" y="53"/>
                  </a:lnTo>
                  <a:lnTo>
                    <a:pt x="658" y="51"/>
                  </a:lnTo>
                  <a:lnTo>
                    <a:pt x="659" y="51"/>
                  </a:lnTo>
                  <a:lnTo>
                    <a:pt x="661" y="51"/>
                  </a:lnTo>
                  <a:lnTo>
                    <a:pt x="661" y="50"/>
                  </a:lnTo>
                  <a:lnTo>
                    <a:pt x="661" y="48"/>
                  </a:lnTo>
                  <a:lnTo>
                    <a:pt x="661" y="46"/>
                  </a:lnTo>
                  <a:lnTo>
                    <a:pt x="659" y="46"/>
                  </a:lnTo>
                  <a:lnTo>
                    <a:pt x="658" y="45"/>
                  </a:lnTo>
                  <a:lnTo>
                    <a:pt x="659" y="43"/>
                  </a:lnTo>
                  <a:lnTo>
                    <a:pt x="661" y="43"/>
                  </a:lnTo>
                  <a:lnTo>
                    <a:pt x="663" y="43"/>
                  </a:lnTo>
                  <a:lnTo>
                    <a:pt x="661" y="41"/>
                  </a:lnTo>
                  <a:lnTo>
                    <a:pt x="661" y="40"/>
                  </a:lnTo>
                  <a:lnTo>
                    <a:pt x="663" y="38"/>
                  </a:lnTo>
                  <a:lnTo>
                    <a:pt x="664" y="38"/>
                  </a:lnTo>
                  <a:lnTo>
                    <a:pt x="664" y="36"/>
                  </a:lnTo>
                  <a:lnTo>
                    <a:pt x="666" y="36"/>
                  </a:lnTo>
                  <a:lnTo>
                    <a:pt x="666" y="35"/>
                  </a:lnTo>
                  <a:lnTo>
                    <a:pt x="666" y="33"/>
                  </a:lnTo>
                  <a:lnTo>
                    <a:pt x="666" y="31"/>
                  </a:lnTo>
                  <a:lnTo>
                    <a:pt x="666" y="30"/>
                  </a:lnTo>
                  <a:lnTo>
                    <a:pt x="668" y="30"/>
                  </a:lnTo>
                  <a:lnTo>
                    <a:pt x="668" y="28"/>
                  </a:lnTo>
                  <a:lnTo>
                    <a:pt x="669" y="26"/>
                  </a:lnTo>
                  <a:lnTo>
                    <a:pt x="671" y="26"/>
                  </a:lnTo>
                  <a:lnTo>
                    <a:pt x="671" y="25"/>
                  </a:lnTo>
                  <a:lnTo>
                    <a:pt x="673" y="25"/>
                  </a:lnTo>
                  <a:lnTo>
                    <a:pt x="674" y="25"/>
                  </a:lnTo>
                  <a:lnTo>
                    <a:pt x="676" y="25"/>
                  </a:lnTo>
                  <a:lnTo>
                    <a:pt x="678" y="25"/>
                  </a:lnTo>
                  <a:lnTo>
                    <a:pt x="678" y="23"/>
                  </a:lnTo>
                  <a:lnTo>
                    <a:pt x="678" y="21"/>
                  </a:lnTo>
                  <a:lnTo>
                    <a:pt x="679" y="21"/>
                  </a:lnTo>
                  <a:lnTo>
                    <a:pt x="681" y="21"/>
                  </a:lnTo>
                  <a:lnTo>
                    <a:pt x="683" y="21"/>
                  </a:lnTo>
                  <a:lnTo>
                    <a:pt x="684" y="20"/>
                  </a:lnTo>
                  <a:lnTo>
                    <a:pt x="683" y="20"/>
                  </a:lnTo>
                  <a:lnTo>
                    <a:pt x="683" y="18"/>
                  </a:lnTo>
                  <a:lnTo>
                    <a:pt x="681" y="17"/>
                  </a:lnTo>
                  <a:lnTo>
                    <a:pt x="681" y="15"/>
                  </a:lnTo>
                  <a:lnTo>
                    <a:pt x="681" y="13"/>
                  </a:lnTo>
                  <a:lnTo>
                    <a:pt x="679" y="13"/>
                  </a:lnTo>
                  <a:lnTo>
                    <a:pt x="678" y="15"/>
                  </a:lnTo>
                  <a:lnTo>
                    <a:pt x="676" y="15"/>
                  </a:lnTo>
                  <a:lnTo>
                    <a:pt x="674" y="13"/>
                  </a:lnTo>
                  <a:lnTo>
                    <a:pt x="674" y="12"/>
                  </a:lnTo>
                  <a:lnTo>
                    <a:pt x="674" y="10"/>
                  </a:lnTo>
                  <a:lnTo>
                    <a:pt x="673" y="10"/>
                  </a:lnTo>
                  <a:lnTo>
                    <a:pt x="673" y="8"/>
                  </a:lnTo>
                  <a:lnTo>
                    <a:pt x="671" y="8"/>
                  </a:lnTo>
                  <a:lnTo>
                    <a:pt x="671" y="7"/>
                  </a:lnTo>
                  <a:lnTo>
                    <a:pt x="671" y="5"/>
                  </a:lnTo>
                  <a:lnTo>
                    <a:pt x="669" y="3"/>
                  </a:lnTo>
                  <a:lnTo>
                    <a:pt x="671" y="3"/>
                  </a:lnTo>
                  <a:lnTo>
                    <a:pt x="671" y="2"/>
                  </a:lnTo>
                  <a:lnTo>
                    <a:pt x="673" y="2"/>
                  </a:lnTo>
                  <a:lnTo>
                    <a:pt x="673" y="0"/>
                  </a:lnTo>
                  <a:lnTo>
                    <a:pt x="673" y="2"/>
                  </a:lnTo>
                  <a:lnTo>
                    <a:pt x="674" y="2"/>
                  </a:lnTo>
                  <a:lnTo>
                    <a:pt x="674" y="3"/>
                  </a:lnTo>
                  <a:lnTo>
                    <a:pt x="674" y="5"/>
                  </a:lnTo>
                  <a:lnTo>
                    <a:pt x="674" y="7"/>
                  </a:lnTo>
                </a:path>
              </a:pathLst>
            </a:custGeom>
            <a:noFill/>
            <a:ln w="4763">
              <a:solidFill>
                <a:srgbClr val="FFFFFF"/>
              </a:solidFill>
              <a:prstDash val="solid"/>
              <a:round/>
              <a:headEnd/>
              <a:tailEnd/>
            </a:ln>
          </p:spPr>
          <p:txBody>
            <a:bodyPr/>
            <a:lstStyle/>
            <a:p>
              <a:endParaRPr lang="en-US"/>
            </a:p>
          </p:txBody>
        </p:sp>
        <p:sp>
          <p:nvSpPr>
            <p:cNvPr id="57365" name="Freeform 20"/>
            <p:cNvSpPr>
              <a:spLocks/>
            </p:cNvSpPr>
            <p:nvPr/>
          </p:nvSpPr>
          <p:spPr bwMode="auto">
            <a:xfrm>
              <a:off x="2379" y="2038"/>
              <a:ext cx="117" cy="726"/>
            </a:xfrm>
            <a:custGeom>
              <a:avLst/>
              <a:gdLst>
                <a:gd name="T0" fmla="*/ 7 w 117"/>
                <a:gd name="T1" fmla="*/ 716 h 726"/>
                <a:gd name="T2" fmla="*/ 7 w 117"/>
                <a:gd name="T3" fmla="*/ 711 h 726"/>
                <a:gd name="T4" fmla="*/ 17 w 117"/>
                <a:gd name="T5" fmla="*/ 700 h 726"/>
                <a:gd name="T6" fmla="*/ 12 w 117"/>
                <a:gd name="T7" fmla="*/ 690 h 726"/>
                <a:gd name="T8" fmla="*/ 23 w 117"/>
                <a:gd name="T9" fmla="*/ 685 h 726"/>
                <a:gd name="T10" fmla="*/ 27 w 117"/>
                <a:gd name="T11" fmla="*/ 675 h 726"/>
                <a:gd name="T12" fmla="*/ 37 w 117"/>
                <a:gd name="T13" fmla="*/ 669 h 726"/>
                <a:gd name="T14" fmla="*/ 37 w 117"/>
                <a:gd name="T15" fmla="*/ 654 h 726"/>
                <a:gd name="T16" fmla="*/ 38 w 117"/>
                <a:gd name="T17" fmla="*/ 645 h 726"/>
                <a:gd name="T18" fmla="*/ 38 w 117"/>
                <a:gd name="T19" fmla="*/ 632 h 726"/>
                <a:gd name="T20" fmla="*/ 43 w 117"/>
                <a:gd name="T21" fmla="*/ 622 h 726"/>
                <a:gd name="T22" fmla="*/ 43 w 117"/>
                <a:gd name="T23" fmla="*/ 608 h 726"/>
                <a:gd name="T24" fmla="*/ 38 w 117"/>
                <a:gd name="T25" fmla="*/ 598 h 726"/>
                <a:gd name="T26" fmla="*/ 33 w 117"/>
                <a:gd name="T27" fmla="*/ 586 h 726"/>
                <a:gd name="T28" fmla="*/ 33 w 117"/>
                <a:gd name="T29" fmla="*/ 575 h 726"/>
                <a:gd name="T30" fmla="*/ 30 w 117"/>
                <a:gd name="T31" fmla="*/ 560 h 726"/>
                <a:gd name="T32" fmla="*/ 33 w 117"/>
                <a:gd name="T33" fmla="*/ 550 h 726"/>
                <a:gd name="T34" fmla="*/ 27 w 117"/>
                <a:gd name="T35" fmla="*/ 533 h 726"/>
                <a:gd name="T36" fmla="*/ 35 w 117"/>
                <a:gd name="T37" fmla="*/ 518 h 726"/>
                <a:gd name="T38" fmla="*/ 43 w 117"/>
                <a:gd name="T39" fmla="*/ 512 h 726"/>
                <a:gd name="T40" fmla="*/ 38 w 117"/>
                <a:gd name="T41" fmla="*/ 499 h 726"/>
                <a:gd name="T42" fmla="*/ 25 w 117"/>
                <a:gd name="T43" fmla="*/ 492 h 726"/>
                <a:gd name="T44" fmla="*/ 15 w 117"/>
                <a:gd name="T45" fmla="*/ 479 h 726"/>
                <a:gd name="T46" fmla="*/ 27 w 117"/>
                <a:gd name="T47" fmla="*/ 469 h 726"/>
                <a:gd name="T48" fmla="*/ 40 w 117"/>
                <a:gd name="T49" fmla="*/ 474 h 726"/>
                <a:gd name="T50" fmla="*/ 55 w 117"/>
                <a:gd name="T51" fmla="*/ 477 h 726"/>
                <a:gd name="T52" fmla="*/ 70 w 117"/>
                <a:gd name="T53" fmla="*/ 474 h 726"/>
                <a:gd name="T54" fmla="*/ 83 w 117"/>
                <a:gd name="T55" fmla="*/ 469 h 726"/>
                <a:gd name="T56" fmla="*/ 98 w 117"/>
                <a:gd name="T57" fmla="*/ 466 h 726"/>
                <a:gd name="T58" fmla="*/ 108 w 117"/>
                <a:gd name="T59" fmla="*/ 452 h 726"/>
                <a:gd name="T60" fmla="*/ 114 w 117"/>
                <a:gd name="T61" fmla="*/ 438 h 726"/>
                <a:gd name="T62" fmla="*/ 109 w 117"/>
                <a:gd name="T63" fmla="*/ 419 h 726"/>
                <a:gd name="T64" fmla="*/ 96 w 117"/>
                <a:gd name="T65" fmla="*/ 413 h 726"/>
                <a:gd name="T66" fmla="*/ 93 w 117"/>
                <a:gd name="T67" fmla="*/ 400 h 726"/>
                <a:gd name="T68" fmla="*/ 93 w 117"/>
                <a:gd name="T69" fmla="*/ 385 h 726"/>
                <a:gd name="T70" fmla="*/ 91 w 117"/>
                <a:gd name="T71" fmla="*/ 372 h 726"/>
                <a:gd name="T72" fmla="*/ 101 w 117"/>
                <a:gd name="T73" fmla="*/ 355 h 726"/>
                <a:gd name="T74" fmla="*/ 111 w 117"/>
                <a:gd name="T75" fmla="*/ 345 h 726"/>
                <a:gd name="T76" fmla="*/ 111 w 117"/>
                <a:gd name="T77" fmla="*/ 330 h 726"/>
                <a:gd name="T78" fmla="*/ 114 w 117"/>
                <a:gd name="T79" fmla="*/ 314 h 726"/>
                <a:gd name="T80" fmla="*/ 108 w 117"/>
                <a:gd name="T81" fmla="*/ 299 h 726"/>
                <a:gd name="T82" fmla="*/ 109 w 117"/>
                <a:gd name="T83" fmla="*/ 287 h 726"/>
                <a:gd name="T84" fmla="*/ 104 w 117"/>
                <a:gd name="T85" fmla="*/ 271 h 726"/>
                <a:gd name="T86" fmla="*/ 99 w 117"/>
                <a:gd name="T87" fmla="*/ 254 h 726"/>
                <a:gd name="T88" fmla="*/ 96 w 117"/>
                <a:gd name="T89" fmla="*/ 241 h 726"/>
                <a:gd name="T90" fmla="*/ 99 w 117"/>
                <a:gd name="T91" fmla="*/ 231 h 726"/>
                <a:gd name="T92" fmla="*/ 98 w 117"/>
                <a:gd name="T93" fmla="*/ 218 h 726"/>
                <a:gd name="T94" fmla="*/ 99 w 117"/>
                <a:gd name="T95" fmla="*/ 208 h 726"/>
                <a:gd name="T96" fmla="*/ 98 w 117"/>
                <a:gd name="T97" fmla="*/ 195 h 726"/>
                <a:gd name="T98" fmla="*/ 108 w 117"/>
                <a:gd name="T99" fmla="*/ 182 h 726"/>
                <a:gd name="T100" fmla="*/ 109 w 117"/>
                <a:gd name="T101" fmla="*/ 169 h 726"/>
                <a:gd name="T102" fmla="*/ 106 w 117"/>
                <a:gd name="T103" fmla="*/ 154 h 726"/>
                <a:gd name="T104" fmla="*/ 111 w 117"/>
                <a:gd name="T105" fmla="*/ 141 h 726"/>
                <a:gd name="T106" fmla="*/ 106 w 117"/>
                <a:gd name="T107" fmla="*/ 129 h 726"/>
                <a:gd name="T108" fmla="*/ 108 w 117"/>
                <a:gd name="T109" fmla="*/ 119 h 726"/>
                <a:gd name="T110" fmla="*/ 114 w 117"/>
                <a:gd name="T111" fmla="*/ 109 h 726"/>
                <a:gd name="T112" fmla="*/ 114 w 117"/>
                <a:gd name="T113" fmla="*/ 94 h 726"/>
                <a:gd name="T114" fmla="*/ 109 w 117"/>
                <a:gd name="T115" fmla="*/ 81 h 726"/>
                <a:gd name="T116" fmla="*/ 103 w 117"/>
                <a:gd name="T117" fmla="*/ 66 h 726"/>
                <a:gd name="T118" fmla="*/ 96 w 117"/>
                <a:gd name="T119" fmla="*/ 52 h 726"/>
                <a:gd name="T120" fmla="*/ 94 w 117"/>
                <a:gd name="T121" fmla="*/ 35 h 726"/>
                <a:gd name="T122" fmla="*/ 93 w 117"/>
                <a:gd name="T123" fmla="*/ 19 h 726"/>
                <a:gd name="T124" fmla="*/ 89 w 117"/>
                <a:gd name="T125" fmla="*/ 5 h 72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17" h="726">
                  <a:moveTo>
                    <a:pt x="0" y="725"/>
                  </a:moveTo>
                  <a:lnTo>
                    <a:pt x="0" y="726"/>
                  </a:lnTo>
                  <a:lnTo>
                    <a:pt x="2" y="726"/>
                  </a:lnTo>
                  <a:lnTo>
                    <a:pt x="4" y="726"/>
                  </a:lnTo>
                  <a:lnTo>
                    <a:pt x="5" y="726"/>
                  </a:lnTo>
                  <a:lnTo>
                    <a:pt x="5" y="725"/>
                  </a:lnTo>
                  <a:lnTo>
                    <a:pt x="5" y="723"/>
                  </a:lnTo>
                  <a:lnTo>
                    <a:pt x="5" y="721"/>
                  </a:lnTo>
                  <a:lnTo>
                    <a:pt x="5" y="720"/>
                  </a:lnTo>
                  <a:lnTo>
                    <a:pt x="5" y="718"/>
                  </a:lnTo>
                  <a:lnTo>
                    <a:pt x="7" y="716"/>
                  </a:lnTo>
                  <a:lnTo>
                    <a:pt x="5" y="715"/>
                  </a:lnTo>
                  <a:lnTo>
                    <a:pt x="4" y="715"/>
                  </a:lnTo>
                  <a:lnTo>
                    <a:pt x="4" y="713"/>
                  </a:lnTo>
                  <a:lnTo>
                    <a:pt x="4" y="711"/>
                  </a:lnTo>
                  <a:lnTo>
                    <a:pt x="4" y="710"/>
                  </a:lnTo>
                  <a:lnTo>
                    <a:pt x="2" y="708"/>
                  </a:lnTo>
                  <a:lnTo>
                    <a:pt x="4" y="708"/>
                  </a:lnTo>
                  <a:lnTo>
                    <a:pt x="4" y="710"/>
                  </a:lnTo>
                  <a:lnTo>
                    <a:pt x="5" y="710"/>
                  </a:lnTo>
                  <a:lnTo>
                    <a:pt x="5" y="711"/>
                  </a:lnTo>
                  <a:lnTo>
                    <a:pt x="7" y="711"/>
                  </a:lnTo>
                  <a:lnTo>
                    <a:pt x="7" y="710"/>
                  </a:lnTo>
                  <a:lnTo>
                    <a:pt x="9" y="708"/>
                  </a:lnTo>
                  <a:lnTo>
                    <a:pt x="9" y="706"/>
                  </a:lnTo>
                  <a:lnTo>
                    <a:pt x="9" y="705"/>
                  </a:lnTo>
                  <a:lnTo>
                    <a:pt x="9" y="703"/>
                  </a:lnTo>
                  <a:lnTo>
                    <a:pt x="10" y="703"/>
                  </a:lnTo>
                  <a:lnTo>
                    <a:pt x="12" y="703"/>
                  </a:lnTo>
                  <a:lnTo>
                    <a:pt x="14" y="703"/>
                  </a:lnTo>
                  <a:lnTo>
                    <a:pt x="15" y="703"/>
                  </a:lnTo>
                  <a:lnTo>
                    <a:pt x="15" y="702"/>
                  </a:lnTo>
                  <a:lnTo>
                    <a:pt x="17" y="700"/>
                  </a:lnTo>
                  <a:lnTo>
                    <a:pt x="15" y="698"/>
                  </a:lnTo>
                  <a:lnTo>
                    <a:pt x="14" y="698"/>
                  </a:lnTo>
                  <a:lnTo>
                    <a:pt x="12" y="698"/>
                  </a:lnTo>
                  <a:lnTo>
                    <a:pt x="10" y="698"/>
                  </a:lnTo>
                  <a:lnTo>
                    <a:pt x="10" y="697"/>
                  </a:lnTo>
                  <a:lnTo>
                    <a:pt x="10" y="695"/>
                  </a:lnTo>
                  <a:lnTo>
                    <a:pt x="9" y="695"/>
                  </a:lnTo>
                  <a:lnTo>
                    <a:pt x="9" y="693"/>
                  </a:lnTo>
                  <a:lnTo>
                    <a:pt x="10" y="693"/>
                  </a:lnTo>
                  <a:lnTo>
                    <a:pt x="12" y="692"/>
                  </a:lnTo>
                  <a:lnTo>
                    <a:pt x="12" y="690"/>
                  </a:lnTo>
                  <a:lnTo>
                    <a:pt x="14" y="690"/>
                  </a:lnTo>
                  <a:lnTo>
                    <a:pt x="14" y="692"/>
                  </a:lnTo>
                  <a:lnTo>
                    <a:pt x="15" y="693"/>
                  </a:lnTo>
                  <a:lnTo>
                    <a:pt x="15" y="692"/>
                  </a:lnTo>
                  <a:lnTo>
                    <a:pt x="17" y="692"/>
                  </a:lnTo>
                  <a:lnTo>
                    <a:pt x="17" y="690"/>
                  </a:lnTo>
                  <a:lnTo>
                    <a:pt x="18" y="688"/>
                  </a:lnTo>
                  <a:lnTo>
                    <a:pt x="20" y="685"/>
                  </a:lnTo>
                  <a:lnTo>
                    <a:pt x="20" y="683"/>
                  </a:lnTo>
                  <a:lnTo>
                    <a:pt x="22" y="683"/>
                  </a:lnTo>
                  <a:lnTo>
                    <a:pt x="23" y="685"/>
                  </a:lnTo>
                  <a:lnTo>
                    <a:pt x="23" y="683"/>
                  </a:lnTo>
                  <a:lnTo>
                    <a:pt x="25" y="683"/>
                  </a:lnTo>
                  <a:lnTo>
                    <a:pt x="25" y="682"/>
                  </a:lnTo>
                  <a:lnTo>
                    <a:pt x="27" y="680"/>
                  </a:lnTo>
                  <a:lnTo>
                    <a:pt x="28" y="682"/>
                  </a:lnTo>
                  <a:lnTo>
                    <a:pt x="30" y="683"/>
                  </a:lnTo>
                  <a:lnTo>
                    <a:pt x="30" y="682"/>
                  </a:lnTo>
                  <a:lnTo>
                    <a:pt x="28" y="680"/>
                  </a:lnTo>
                  <a:lnTo>
                    <a:pt x="28" y="678"/>
                  </a:lnTo>
                  <a:lnTo>
                    <a:pt x="27" y="677"/>
                  </a:lnTo>
                  <a:lnTo>
                    <a:pt x="27" y="675"/>
                  </a:lnTo>
                  <a:lnTo>
                    <a:pt x="28" y="674"/>
                  </a:lnTo>
                  <a:lnTo>
                    <a:pt x="28" y="672"/>
                  </a:lnTo>
                  <a:lnTo>
                    <a:pt x="30" y="672"/>
                  </a:lnTo>
                  <a:lnTo>
                    <a:pt x="32" y="672"/>
                  </a:lnTo>
                  <a:lnTo>
                    <a:pt x="33" y="672"/>
                  </a:lnTo>
                  <a:lnTo>
                    <a:pt x="35" y="672"/>
                  </a:lnTo>
                  <a:lnTo>
                    <a:pt x="35" y="674"/>
                  </a:lnTo>
                  <a:lnTo>
                    <a:pt x="37" y="674"/>
                  </a:lnTo>
                  <a:lnTo>
                    <a:pt x="37" y="672"/>
                  </a:lnTo>
                  <a:lnTo>
                    <a:pt x="37" y="670"/>
                  </a:lnTo>
                  <a:lnTo>
                    <a:pt x="37" y="669"/>
                  </a:lnTo>
                  <a:lnTo>
                    <a:pt x="37" y="667"/>
                  </a:lnTo>
                  <a:lnTo>
                    <a:pt x="38" y="667"/>
                  </a:lnTo>
                  <a:lnTo>
                    <a:pt x="37" y="665"/>
                  </a:lnTo>
                  <a:lnTo>
                    <a:pt x="35" y="664"/>
                  </a:lnTo>
                  <a:lnTo>
                    <a:pt x="35" y="662"/>
                  </a:lnTo>
                  <a:lnTo>
                    <a:pt x="33" y="660"/>
                  </a:lnTo>
                  <a:lnTo>
                    <a:pt x="33" y="659"/>
                  </a:lnTo>
                  <a:lnTo>
                    <a:pt x="33" y="657"/>
                  </a:lnTo>
                  <a:lnTo>
                    <a:pt x="35" y="657"/>
                  </a:lnTo>
                  <a:lnTo>
                    <a:pt x="35" y="655"/>
                  </a:lnTo>
                  <a:lnTo>
                    <a:pt x="37" y="654"/>
                  </a:lnTo>
                  <a:lnTo>
                    <a:pt x="38" y="654"/>
                  </a:lnTo>
                  <a:lnTo>
                    <a:pt x="40" y="654"/>
                  </a:lnTo>
                  <a:lnTo>
                    <a:pt x="40" y="652"/>
                  </a:lnTo>
                  <a:lnTo>
                    <a:pt x="40" y="650"/>
                  </a:lnTo>
                  <a:lnTo>
                    <a:pt x="42" y="650"/>
                  </a:lnTo>
                  <a:lnTo>
                    <a:pt x="43" y="650"/>
                  </a:lnTo>
                  <a:lnTo>
                    <a:pt x="43" y="649"/>
                  </a:lnTo>
                  <a:lnTo>
                    <a:pt x="42" y="649"/>
                  </a:lnTo>
                  <a:lnTo>
                    <a:pt x="40" y="649"/>
                  </a:lnTo>
                  <a:lnTo>
                    <a:pt x="38" y="647"/>
                  </a:lnTo>
                  <a:lnTo>
                    <a:pt x="38" y="645"/>
                  </a:lnTo>
                  <a:lnTo>
                    <a:pt x="38" y="644"/>
                  </a:lnTo>
                  <a:lnTo>
                    <a:pt x="37" y="644"/>
                  </a:lnTo>
                  <a:lnTo>
                    <a:pt x="37" y="642"/>
                  </a:lnTo>
                  <a:lnTo>
                    <a:pt x="35" y="641"/>
                  </a:lnTo>
                  <a:lnTo>
                    <a:pt x="35" y="639"/>
                  </a:lnTo>
                  <a:lnTo>
                    <a:pt x="37" y="639"/>
                  </a:lnTo>
                  <a:lnTo>
                    <a:pt x="37" y="637"/>
                  </a:lnTo>
                  <a:lnTo>
                    <a:pt x="38" y="637"/>
                  </a:lnTo>
                  <a:lnTo>
                    <a:pt x="37" y="636"/>
                  </a:lnTo>
                  <a:lnTo>
                    <a:pt x="37" y="634"/>
                  </a:lnTo>
                  <a:lnTo>
                    <a:pt x="38" y="632"/>
                  </a:lnTo>
                  <a:lnTo>
                    <a:pt x="40" y="632"/>
                  </a:lnTo>
                  <a:lnTo>
                    <a:pt x="40" y="634"/>
                  </a:lnTo>
                  <a:lnTo>
                    <a:pt x="42" y="634"/>
                  </a:lnTo>
                  <a:lnTo>
                    <a:pt x="43" y="634"/>
                  </a:lnTo>
                  <a:lnTo>
                    <a:pt x="43" y="632"/>
                  </a:lnTo>
                  <a:lnTo>
                    <a:pt x="42" y="629"/>
                  </a:lnTo>
                  <a:lnTo>
                    <a:pt x="42" y="627"/>
                  </a:lnTo>
                  <a:lnTo>
                    <a:pt x="40" y="626"/>
                  </a:lnTo>
                  <a:lnTo>
                    <a:pt x="42" y="624"/>
                  </a:lnTo>
                  <a:lnTo>
                    <a:pt x="42" y="622"/>
                  </a:lnTo>
                  <a:lnTo>
                    <a:pt x="43" y="622"/>
                  </a:lnTo>
                  <a:lnTo>
                    <a:pt x="43" y="621"/>
                  </a:lnTo>
                  <a:lnTo>
                    <a:pt x="43" y="619"/>
                  </a:lnTo>
                  <a:lnTo>
                    <a:pt x="45" y="617"/>
                  </a:lnTo>
                  <a:lnTo>
                    <a:pt x="46" y="617"/>
                  </a:lnTo>
                  <a:lnTo>
                    <a:pt x="48" y="616"/>
                  </a:lnTo>
                  <a:lnTo>
                    <a:pt x="46" y="616"/>
                  </a:lnTo>
                  <a:lnTo>
                    <a:pt x="46" y="614"/>
                  </a:lnTo>
                  <a:lnTo>
                    <a:pt x="46" y="612"/>
                  </a:lnTo>
                  <a:lnTo>
                    <a:pt x="46" y="611"/>
                  </a:lnTo>
                  <a:lnTo>
                    <a:pt x="45" y="609"/>
                  </a:lnTo>
                  <a:lnTo>
                    <a:pt x="43" y="608"/>
                  </a:lnTo>
                  <a:lnTo>
                    <a:pt x="42" y="608"/>
                  </a:lnTo>
                  <a:lnTo>
                    <a:pt x="42" y="606"/>
                  </a:lnTo>
                  <a:lnTo>
                    <a:pt x="43" y="604"/>
                  </a:lnTo>
                  <a:lnTo>
                    <a:pt x="43" y="603"/>
                  </a:lnTo>
                  <a:lnTo>
                    <a:pt x="43" y="601"/>
                  </a:lnTo>
                  <a:lnTo>
                    <a:pt x="42" y="603"/>
                  </a:lnTo>
                  <a:lnTo>
                    <a:pt x="40" y="603"/>
                  </a:lnTo>
                  <a:lnTo>
                    <a:pt x="38" y="601"/>
                  </a:lnTo>
                  <a:lnTo>
                    <a:pt x="40" y="601"/>
                  </a:lnTo>
                  <a:lnTo>
                    <a:pt x="40" y="599"/>
                  </a:lnTo>
                  <a:lnTo>
                    <a:pt x="38" y="598"/>
                  </a:lnTo>
                  <a:lnTo>
                    <a:pt x="38" y="596"/>
                  </a:lnTo>
                  <a:lnTo>
                    <a:pt x="38" y="594"/>
                  </a:lnTo>
                  <a:lnTo>
                    <a:pt x="37" y="594"/>
                  </a:lnTo>
                  <a:lnTo>
                    <a:pt x="35" y="594"/>
                  </a:lnTo>
                  <a:lnTo>
                    <a:pt x="33" y="593"/>
                  </a:lnTo>
                  <a:lnTo>
                    <a:pt x="33" y="594"/>
                  </a:lnTo>
                  <a:lnTo>
                    <a:pt x="32" y="594"/>
                  </a:lnTo>
                  <a:lnTo>
                    <a:pt x="32" y="593"/>
                  </a:lnTo>
                  <a:lnTo>
                    <a:pt x="32" y="589"/>
                  </a:lnTo>
                  <a:lnTo>
                    <a:pt x="32" y="588"/>
                  </a:lnTo>
                  <a:lnTo>
                    <a:pt x="33" y="586"/>
                  </a:lnTo>
                  <a:lnTo>
                    <a:pt x="35" y="586"/>
                  </a:lnTo>
                  <a:lnTo>
                    <a:pt x="35" y="584"/>
                  </a:lnTo>
                  <a:lnTo>
                    <a:pt x="35" y="583"/>
                  </a:lnTo>
                  <a:lnTo>
                    <a:pt x="35" y="581"/>
                  </a:lnTo>
                  <a:lnTo>
                    <a:pt x="33" y="581"/>
                  </a:lnTo>
                  <a:lnTo>
                    <a:pt x="33" y="579"/>
                  </a:lnTo>
                  <a:lnTo>
                    <a:pt x="33" y="578"/>
                  </a:lnTo>
                  <a:lnTo>
                    <a:pt x="32" y="578"/>
                  </a:lnTo>
                  <a:lnTo>
                    <a:pt x="32" y="576"/>
                  </a:lnTo>
                  <a:lnTo>
                    <a:pt x="32" y="575"/>
                  </a:lnTo>
                  <a:lnTo>
                    <a:pt x="33" y="575"/>
                  </a:lnTo>
                  <a:lnTo>
                    <a:pt x="33" y="573"/>
                  </a:lnTo>
                  <a:lnTo>
                    <a:pt x="35" y="571"/>
                  </a:lnTo>
                  <a:lnTo>
                    <a:pt x="32" y="566"/>
                  </a:lnTo>
                  <a:lnTo>
                    <a:pt x="32" y="565"/>
                  </a:lnTo>
                  <a:lnTo>
                    <a:pt x="30" y="565"/>
                  </a:lnTo>
                  <a:lnTo>
                    <a:pt x="28" y="565"/>
                  </a:lnTo>
                  <a:lnTo>
                    <a:pt x="27" y="563"/>
                  </a:lnTo>
                  <a:lnTo>
                    <a:pt x="27" y="561"/>
                  </a:lnTo>
                  <a:lnTo>
                    <a:pt x="27" y="560"/>
                  </a:lnTo>
                  <a:lnTo>
                    <a:pt x="28" y="560"/>
                  </a:lnTo>
                  <a:lnTo>
                    <a:pt x="30" y="560"/>
                  </a:lnTo>
                  <a:lnTo>
                    <a:pt x="30" y="558"/>
                  </a:lnTo>
                  <a:lnTo>
                    <a:pt x="32" y="558"/>
                  </a:lnTo>
                  <a:lnTo>
                    <a:pt x="32" y="556"/>
                  </a:lnTo>
                  <a:lnTo>
                    <a:pt x="32" y="555"/>
                  </a:lnTo>
                  <a:lnTo>
                    <a:pt x="33" y="555"/>
                  </a:lnTo>
                  <a:lnTo>
                    <a:pt x="35" y="555"/>
                  </a:lnTo>
                  <a:lnTo>
                    <a:pt x="37" y="555"/>
                  </a:lnTo>
                  <a:lnTo>
                    <a:pt x="37" y="553"/>
                  </a:lnTo>
                  <a:lnTo>
                    <a:pt x="37" y="551"/>
                  </a:lnTo>
                  <a:lnTo>
                    <a:pt x="35" y="550"/>
                  </a:lnTo>
                  <a:lnTo>
                    <a:pt x="33" y="550"/>
                  </a:lnTo>
                  <a:lnTo>
                    <a:pt x="33" y="548"/>
                  </a:lnTo>
                  <a:lnTo>
                    <a:pt x="32" y="546"/>
                  </a:lnTo>
                  <a:lnTo>
                    <a:pt x="32" y="545"/>
                  </a:lnTo>
                  <a:lnTo>
                    <a:pt x="32" y="543"/>
                  </a:lnTo>
                  <a:lnTo>
                    <a:pt x="32" y="542"/>
                  </a:lnTo>
                  <a:lnTo>
                    <a:pt x="30" y="540"/>
                  </a:lnTo>
                  <a:lnTo>
                    <a:pt x="30" y="538"/>
                  </a:lnTo>
                  <a:lnTo>
                    <a:pt x="30" y="537"/>
                  </a:lnTo>
                  <a:lnTo>
                    <a:pt x="28" y="537"/>
                  </a:lnTo>
                  <a:lnTo>
                    <a:pt x="27" y="535"/>
                  </a:lnTo>
                  <a:lnTo>
                    <a:pt x="27" y="533"/>
                  </a:lnTo>
                  <a:lnTo>
                    <a:pt x="28" y="533"/>
                  </a:lnTo>
                  <a:lnTo>
                    <a:pt x="30" y="533"/>
                  </a:lnTo>
                  <a:lnTo>
                    <a:pt x="30" y="532"/>
                  </a:lnTo>
                  <a:lnTo>
                    <a:pt x="30" y="530"/>
                  </a:lnTo>
                  <a:lnTo>
                    <a:pt x="32" y="528"/>
                  </a:lnTo>
                  <a:lnTo>
                    <a:pt x="32" y="527"/>
                  </a:lnTo>
                  <a:lnTo>
                    <a:pt x="32" y="525"/>
                  </a:lnTo>
                  <a:lnTo>
                    <a:pt x="32" y="523"/>
                  </a:lnTo>
                  <a:lnTo>
                    <a:pt x="33" y="522"/>
                  </a:lnTo>
                  <a:lnTo>
                    <a:pt x="33" y="520"/>
                  </a:lnTo>
                  <a:lnTo>
                    <a:pt x="35" y="518"/>
                  </a:lnTo>
                  <a:lnTo>
                    <a:pt x="37" y="517"/>
                  </a:lnTo>
                  <a:lnTo>
                    <a:pt x="38" y="518"/>
                  </a:lnTo>
                  <a:lnTo>
                    <a:pt x="38" y="517"/>
                  </a:lnTo>
                  <a:lnTo>
                    <a:pt x="38" y="518"/>
                  </a:lnTo>
                  <a:lnTo>
                    <a:pt x="38" y="517"/>
                  </a:lnTo>
                  <a:lnTo>
                    <a:pt x="40" y="517"/>
                  </a:lnTo>
                  <a:lnTo>
                    <a:pt x="40" y="515"/>
                  </a:lnTo>
                  <a:lnTo>
                    <a:pt x="40" y="513"/>
                  </a:lnTo>
                  <a:lnTo>
                    <a:pt x="42" y="513"/>
                  </a:lnTo>
                  <a:lnTo>
                    <a:pt x="43" y="513"/>
                  </a:lnTo>
                  <a:lnTo>
                    <a:pt x="43" y="512"/>
                  </a:lnTo>
                  <a:lnTo>
                    <a:pt x="43" y="510"/>
                  </a:lnTo>
                  <a:lnTo>
                    <a:pt x="43" y="509"/>
                  </a:lnTo>
                  <a:lnTo>
                    <a:pt x="43" y="507"/>
                  </a:lnTo>
                  <a:lnTo>
                    <a:pt x="42" y="507"/>
                  </a:lnTo>
                  <a:lnTo>
                    <a:pt x="40" y="507"/>
                  </a:lnTo>
                  <a:lnTo>
                    <a:pt x="40" y="505"/>
                  </a:lnTo>
                  <a:lnTo>
                    <a:pt x="40" y="504"/>
                  </a:lnTo>
                  <a:lnTo>
                    <a:pt x="40" y="502"/>
                  </a:lnTo>
                  <a:lnTo>
                    <a:pt x="38" y="502"/>
                  </a:lnTo>
                  <a:lnTo>
                    <a:pt x="38" y="500"/>
                  </a:lnTo>
                  <a:lnTo>
                    <a:pt x="38" y="499"/>
                  </a:lnTo>
                  <a:lnTo>
                    <a:pt x="37" y="499"/>
                  </a:lnTo>
                  <a:lnTo>
                    <a:pt x="37" y="497"/>
                  </a:lnTo>
                  <a:lnTo>
                    <a:pt x="35" y="497"/>
                  </a:lnTo>
                  <a:lnTo>
                    <a:pt x="33" y="495"/>
                  </a:lnTo>
                  <a:lnTo>
                    <a:pt x="32" y="495"/>
                  </a:lnTo>
                  <a:lnTo>
                    <a:pt x="30" y="495"/>
                  </a:lnTo>
                  <a:lnTo>
                    <a:pt x="28" y="495"/>
                  </a:lnTo>
                  <a:lnTo>
                    <a:pt x="28" y="494"/>
                  </a:lnTo>
                  <a:lnTo>
                    <a:pt x="27" y="494"/>
                  </a:lnTo>
                  <a:lnTo>
                    <a:pt x="27" y="492"/>
                  </a:lnTo>
                  <a:lnTo>
                    <a:pt x="25" y="492"/>
                  </a:lnTo>
                  <a:lnTo>
                    <a:pt x="23" y="490"/>
                  </a:lnTo>
                  <a:lnTo>
                    <a:pt x="22" y="490"/>
                  </a:lnTo>
                  <a:lnTo>
                    <a:pt x="22" y="489"/>
                  </a:lnTo>
                  <a:lnTo>
                    <a:pt x="22" y="487"/>
                  </a:lnTo>
                  <a:lnTo>
                    <a:pt x="20" y="487"/>
                  </a:lnTo>
                  <a:lnTo>
                    <a:pt x="20" y="485"/>
                  </a:lnTo>
                  <a:lnTo>
                    <a:pt x="18" y="484"/>
                  </a:lnTo>
                  <a:lnTo>
                    <a:pt x="17" y="484"/>
                  </a:lnTo>
                  <a:lnTo>
                    <a:pt x="17" y="482"/>
                  </a:lnTo>
                  <a:lnTo>
                    <a:pt x="15" y="480"/>
                  </a:lnTo>
                  <a:lnTo>
                    <a:pt x="15" y="479"/>
                  </a:lnTo>
                  <a:lnTo>
                    <a:pt x="15" y="477"/>
                  </a:lnTo>
                  <a:lnTo>
                    <a:pt x="15" y="476"/>
                  </a:lnTo>
                  <a:lnTo>
                    <a:pt x="17" y="474"/>
                  </a:lnTo>
                  <a:lnTo>
                    <a:pt x="17" y="472"/>
                  </a:lnTo>
                  <a:lnTo>
                    <a:pt x="17" y="471"/>
                  </a:lnTo>
                  <a:lnTo>
                    <a:pt x="18" y="471"/>
                  </a:lnTo>
                  <a:lnTo>
                    <a:pt x="20" y="469"/>
                  </a:lnTo>
                  <a:lnTo>
                    <a:pt x="22" y="467"/>
                  </a:lnTo>
                  <a:lnTo>
                    <a:pt x="23" y="469"/>
                  </a:lnTo>
                  <a:lnTo>
                    <a:pt x="25" y="469"/>
                  </a:lnTo>
                  <a:lnTo>
                    <a:pt x="27" y="469"/>
                  </a:lnTo>
                  <a:lnTo>
                    <a:pt x="27" y="471"/>
                  </a:lnTo>
                  <a:lnTo>
                    <a:pt x="28" y="471"/>
                  </a:lnTo>
                  <a:lnTo>
                    <a:pt x="30" y="471"/>
                  </a:lnTo>
                  <a:lnTo>
                    <a:pt x="32" y="471"/>
                  </a:lnTo>
                  <a:lnTo>
                    <a:pt x="33" y="471"/>
                  </a:lnTo>
                  <a:lnTo>
                    <a:pt x="33" y="472"/>
                  </a:lnTo>
                  <a:lnTo>
                    <a:pt x="35" y="472"/>
                  </a:lnTo>
                  <a:lnTo>
                    <a:pt x="37" y="472"/>
                  </a:lnTo>
                  <a:lnTo>
                    <a:pt x="38" y="472"/>
                  </a:lnTo>
                  <a:lnTo>
                    <a:pt x="38" y="474"/>
                  </a:lnTo>
                  <a:lnTo>
                    <a:pt x="40" y="474"/>
                  </a:lnTo>
                  <a:lnTo>
                    <a:pt x="42" y="474"/>
                  </a:lnTo>
                  <a:lnTo>
                    <a:pt x="43" y="474"/>
                  </a:lnTo>
                  <a:lnTo>
                    <a:pt x="45" y="476"/>
                  </a:lnTo>
                  <a:lnTo>
                    <a:pt x="46" y="476"/>
                  </a:lnTo>
                  <a:lnTo>
                    <a:pt x="46" y="477"/>
                  </a:lnTo>
                  <a:lnTo>
                    <a:pt x="48" y="476"/>
                  </a:lnTo>
                  <a:lnTo>
                    <a:pt x="50" y="476"/>
                  </a:lnTo>
                  <a:lnTo>
                    <a:pt x="51" y="476"/>
                  </a:lnTo>
                  <a:lnTo>
                    <a:pt x="53" y="476"/>
                  </a:lnTo>
                  <a:lnTo>
                    <a:pt x="53" y="477"/>
                  </a:lnTo>
                  <a:lnTo>
                    <a:pt x="55" y="477"/>
                  </a:lnTo>
                  <a:lnTo>
                    <a:pt x="55" y="479"/>
                  </a:lnTo>
                  <a:lnTo>
                    <a:pt x="56" y="479"/>
                  </a:lnTo>
                  <a:lnTo>
                    <a:pt x="58" y="479"/>
                  </a:lnTo>
                  <a:lnTo>
                    <a:pt x="60" y="479"/>
                  </a:lnTo>
                  <a:lnTo>
                    <a:pt x="61" y="477"/>
                  </a:lnTo>
                  <a:lnTo>
                    <a:pt x="61" y="476"/>
                  </a:lnTo>
                  <a:lnTo>
                    <a:pt x="63" y="476"/>
                  </a:lnTo>
                  <a:lnTo>
                    <a:pt x="65" y="476"/>
                  </a:lnTo>
                  <a:lnTo>
                    <a:pt x="66" y="476"/>
                  </a:lnTo>
                  <a:lnTo>
                    <a:pt x="68" y="476"/>
                  </a:lnTo>
                  <a:lnTo>
                    <a:pt x="70" y="474"/>
                  </a:lnTo>
                  <a:lnTo>
                    <a:pt x="70" y="472"/>
                  </a:lnTo>
                  <a:lnTo>
                    <a:pt x="71" y="472"/>
                  </a:lnTo>
                  <a:lnTo>
                    <a:pt x="73" y="472"/>
                  </a:lnTo>
                  <a:lnTo>
                    <a:pt x="76" y="474"/>
                  </a:lnTo>
                  <a:lnTo>
                    <a:pt x="78" y="474"/>
                  </a:lnTo>
                  <a:lnTo>
                    <a:pt x="78" y="472"/>
                  </a:lnTo>
                  <a:lnTo>
                    <a:pt x="79" y="472"/>
                  </a:lnTo>
                  <a:lnTo>
                    <a:pt x="79" y="471"/>
                  </a:lnTo>
                  <a:lnTo>
                    <a:pt x="79" y="469"/>
                  </a:lnTo>
                  <a:lnTo>
                    <a:pt x="81" y="469"/>
                  </a:lnTo>
                  <a:lnTo>
                    <a:pt x="83" y="469"/>
                  </a:lnTo>
                  <a:lnTo>
                    <a:pt x="83" y="471"/>
                  </a:lnTo>
                  <a:lnTo>
                    <a:pt x="84" y="471"/>
                  </a:lnTo>
                  <a:lnTo>
                    <a:pt x="86" y="469"/>
                  </a:lnTo>
                  <a:lnTo>
                    <a:pt x="88" y="469"/>
                  </a:lnTo>
                  <a:lnTo>
                    <a:pt x="88" y="467"/>
                  </a:lnTo>
                  <a:lnTo>
                    <a:pt x="89" y="467"/>
                  </a:lnTo>
                  <a:lnTo>
                    <a:pt x="91" y="466"/>
                  </a:lnTo>
                  <a:lnTo>
                    <a:pt x="93" y="466"/>
                  </a:lnTo>
                  <a:lnTo>
                    <a:pt x="94" y="466"/>
                  </a:lnTo>
                  <a:lnTo>
                    <a:pt x="96" y="467"/>
                  </a:lnTo>
                  <a:lnTo>
                    <a:pt x="98" y="466"/>
                  </a:lnTo>
                  <a:lnTo>
                    <a:pt x="99" y="466"/>
                  </a:lnTo>
                  <a:lnTo>
                    <a:pt x="101" y="464"/>
                  </a:lnTo>
                  <a:lnTo>
                    <a:pt x="101" y="462"/>
                  </a:lnTo>
                  <a:lnTo>
                    <a:pt x="103" y="461"/>
                  </a:lnTo>
                  <a:lnTo>
                    <a:pt x="103" y="459"/>
                  </a:lnTo>
                  <a:lnTo>
                    <a:pt x="103" y="457"/>
                  </a:lnTo>
                  <a:lnTo>
                    <a:pt x="104" y="457"/>
                  </a:lnTo>
                  <a:lnTo>
                    <a:pt x="104" y="456"/>
                  </a:lnTo>
                  <a:lnTo>
                    <a:pt x="104" y="454"/>
                  </a:lnTo>
                  <a:lnTo>
                    <a:pt x="106" y="452"/>
                  </a:lnTo>
                  <a:lnTo>
                    <a:pt x="108" y="452"/>
                  </a:lnTo>
                  <a:lnTo>
                    <a:pt x="108" y="451"/>
                  </a:lnTo>
                  <a:lnTo>
                    <a:pt x="109" y="449"/>
                  </a:lnTo>
                  <a:lnTo>
                    <a:pt x="111" y="447"/>
                  </a:lnTo>
                  <a:lnTo>
                    <a:pt x="112" y="447"/>
                  </a:lnTo>
                  <a:lnTo>
                    <a:pt x="112" y="446"/>
                  </a:lnTo>
                  <a:lnTo>
                    <a:pt x="114" y="444"/>
                  </a:lnTo>
                  <a:lnTo>
                    <a:pt x="116" y="443"/>
                  </a:lnTo>
                  <a:lnTo>
                    <a:pt x="116" y="441"/>
                  </a:lnTo>
                  <a:lnTo>
                    <a:pt x="116" y="439"/>
                  </a:lnTo>
                  <a:lnTo>
                    <a:pt x="114" y="439"/>
                  </a:lnTo>
                  <a:lnTo>
                    <a:pt x="114" y="438"/>
                  </a:lnTo>
                  <a:lnTo>
                    <a:pt x="116" y="436"/>
                  </a:lnTo>
                  <a:lnTo>
                    <a:pt x="116" y="434"/>
                  </a:lnTo>
                  <a:lnTo>
                    <a:pt x="116" y="433"/>
                  </a:lnTo>
                  <a:lnTo>
                    <a:pt x="114" y="431"/>
                  </a:lnTo>
                  <a:lnTo>
                    <a:pt x="114" y="429"/>
                  </a:lnTo>
                  <a:lnTo>
                    <a:pt x="114" y="428"/>
                  </a:lnTo>
                  <a:lnTo>
                    <a:pt x="112" y="426"/>
                  </a:lnTo>
                  <a:lnTo>
                    <a:pt x="111" y="424"/>
                  </a:lnTo>
                  <a:lnTo>
                    <a:pt x="111" y="423"/>
                  </a:lnTo>
                  <a:lnTo>
                    <a:pt x="111" y="421"/>
                  </a:lnTo>
                  <a:lnTo>
                    <a:pt x="109" y="419"/>
                  </a:lnTo>
                  <a:lnTo>
                    <a:pt x="108" y="419"/>
                  </a:lnTo>
                  <a:lnTo>
                    <a:pt x="106" y="419"/>
                  </a:lnTo>
                  <a:lnTo>
                    <a:pt x="106" y="418"/>
                  </a:lnTo>
                  <a:lnTo>
                    <a:pt x="104" y="418"/>
                  </a:lnTo>
                  <a:lnTo>
                    <a:pt x="104" y="416"/>
                  </a:lnTo>
                  <a:lnTo>
                    <a:pt x="103" y="416"/>
                  </a:lnTo>
                  <a:lnTo>
                    <a:pt x="101" y="416"/>
                  </a:lnTo>
                  <a:lnTo>
                    <a:pt x="98" y="416"/>
                  </a:lnTo>
                  <a:lnTo>
                    <a:pt x="98" y="415"/>
                  </a:lnTo>
                  <a:lnTo>
                    <a:pt x="96" y="415"/>
                  </a:lnTo>
                  <a:lnTo>
                    <a:pt x="96" y="413"/>
                  </a:lnTo>
                  <a:lnTo>
                    <a:pt x="94" y="413"/>
                  </a:lnTo>
                  <a:lnTo>
                    <a:pt x="94" y="411"/>
                  </a:lnTo>
                  <a:lnTo>
                    <a:pt x="93" y="411"/>
                  </a:lnTo>
                  <a:lnTo>
                    <a:pt x="91" y="410"/>
                  </a:lnTo>
                  <a:lnTo>
                    <a:pt x="91" y="408"/>
                  </a:lnTo>
                  <a:lnTo>
                    <a:pt x="91" y="406"/>
                  </a:lnTo>
                  <a:lnTo>
                    <a:pt x="91" y="405"/>
                  </a:lnTo>
                  <a:lnTo>
                    <a:pt x="91" y="403"/>
                  </a:lnTo>
                  <a:lnTo>
                    <a:pt x="91" y="401"/>
                  </a:lnTo>
                  <a:lnTo>
                    <a:pt x="91" y="400"/>
                  </a:lnTo>
                  <a:lnTo>
                    <a:pt x="93" y="400"/>
                  </a:lnTo>
                  <a:lnTo>
                    <a:pt x="93" y="398"/>
                  </a:lnTo>
                  <a:lnTo>
                    <a:pt x="93" y="396"/>
                  </a:lnTo>
                  <a:lnTo>
                    <a:pt x="94" y="395"/>
                  </a:lnTo>
                  <a:lnTo>
                    <a:pt x="96" y="393"/>
                  </a:lnTo>
                  <a:lnTo>
                    <a:pt x="98" y="393"/>
                  </a:lnTo>
                  <a:lnTo>
                    <a:pt x="96" y="391"/>
                  </a:lnTo>
                  <a:lnTo>
                    <a:pt x="96" y="390"/>
                  </a:lnTo>
                  <a:lnTo>
                    <a:pt x="94" y="390"/>
                  </a:lnTo>
                  <a:lnTo>
                    <a:pt x="96" y="388"/>
                  </a:lnTo>
                  <a:lnTo>
                    <a:pt x="94" y="386"/>
                  </a:lnTo>
                  <a:lnTo>
                    <a:pt x="93" y="385"/>
                  </a:lnTo>
                  <a:lnTo>
                    <a:pt x="93" y="383"/>
                  </a:lnTo>
                  <a:lnTo>
                    <a:pt x="93" y="382"/>
                  </a:lnTo>
                  <a:lnTo>
                    <a:pt x="93" y="380"/>
                  </a:lnTo>
                  <a:lnTo>
                    <a:pt x="93" y="378"/>
                  </a:lnTo>
                  <a:lnTo>
                    <a:pt x="94" y="377"/>
                  </a:lnTo>
                  <a:lnTo>
                    <a:pt x="96" y="377"/>
                  </a:lnTo>
                  <a:lnTo>
                    <a:pt x="96" y="375"/>
                  </a:lnTo>
                  <a:lnTo>
                    <a:pt x="96" y="373"/>
                  </a:lnTo>
                  <a:lnTo>
                    <a:pt x="96" y="372"/>
                  </a:lnTo>
                  <a:lnTo>
                    <a:pt x="94" y="372"/>
                  </a:lnTo>
                  <a:lnTo>
                    <a:pt x="91" y="372"/>
                  </a:lnTo>
                  <a:lnTo>
                    <a:pt x="91" y="370"/>
                  </a:lnTo>
                  <a:lnTo>
                    <a:pt x="91" y="368"/>
                  </a:lnTo>
                  <a:lnTo>
                    <a:pt x="91" y="367"/>
                  </a:lnTo>
                  <a:lnTo>
                    <a:pt x="91" y="365"/>
                  </a:lnTo>
                  <a:lnTo>
                    <a:pt x="93" y="363"/>
                  </a:lnTo>
                  <a:lnTo>
                    <a:pt x="94" y="362"/>
                  </a:lnTo>
                  <a:lnTo>
                    <a:pt x="96" y="360"/>
                  </a:lnTo>
                  <a:lnTo>
                    <a:pt x="98" y="358"/>
                  </a:lnTo>
                  <a:lnTo>
                    <a:pt x="99" y="358"/>
                  </a:lnTo>
                  <a:lnTo>
                    <a:pt x="99" y="357"/>
                  </a:lnTo>
                  <a:lnTo>
                    <a:pt x="101" y="355"/>
                  </a:lnTo>
                  <a:lnTo>
                    <a:pt x="103" y="355"/>
                  </a:lnTo>
                  <a:lnTo>
                    <a:pt x="104" y="355"/>
                  </a:lnTo>
                  <a:lnTo>
                    <a:pt x="106" y="355"/>
                  </a:lnTo>
                  <a:lnTo>
                    <a:pt x="108" y="355"/>
                  </a:lnTo>
                  <a:lnTo>
                    <a:pt x="108" y="353"/>
                  </a:lnTo>
                  <a:lnTo>
                    <a:pt x="109" y="353"/>
                  </a:lnTo>
                  <a:lnTo>
                    <a:pt x="111" y="352"/>
                  </a:lnTo>
                  <a:lnTo>
                    <a:pt x="112" y="350"/>
                  </a:lnTo>
                  <a:lnTo>
                    <a:pt x="112" y="349"/>
                  </a:lnTo>
                  <a:lnTo>
                    <a:pt x="112" y="347"/>
                  </a:lnTo>
                  <a:lnTo>
                    <a:pt x="111" y="345"/>
                  </a:lnTo>
                  <a:lnTo>
                    <a:pt x="109" y="344"/>
                  </a:lnTo>
                  <a:lnTo>
                    <a:pt x="109" y="342"/>
                  </a:lnTo>
                  <a:lnTo>
                    <a:pt x="109" y="340"/>
                  </a:lnTo>
                  <a:lnTo>
                    <a:pt x="109" y="339"/>
                  </a:lnTo>
                  <a:lnTo>
                    <a:pt x="109" y="337"/>
                  </a:lnTo>
                  <a:lnTo>
                    <a:pt x="109" y="335"/>
                  </a:lnTo>
                  <a:lnTo>
                    <a:pt x="108" y="334"/>
                  </a:lnTo>
                  <a:lnTo>
                    <a:pt x="108" y="332"/>
                  </a:lnTo>
                  <a:lnTo>
                    <a:pt x="108" y="330"/>
                  </a:lnTo>
                  <a:lnTo>
                    <a:pt x="109" y="330"/>
                  </a:lnTo>
                  <a:lnTo>
                    <a:pt x="111" y="330"/>
                  </a:lnTo>
                  <a:lnTo>
                    <a:pt x="112" y="330"/>
                  </a:lnTo>
                  <a:lnTo>
                    <a:pt x="114" y="329"/>
                  </a:lnTo>
                  <a:lnTo>
                    <a:pt x="114" y="327"/>
                  </a:lnTo>
                  <a:lnTo>
                    <a:pt x="116" y="325"/>
                  </a:lnTo>
                  <a:lnTo>
                    <a:pt x="116" y="322"/>
                  </a:lnTo>
                  <a:lnTo>
                    <a:pt x="117" y="320"/>
                  </a:lnTo>
                  <a:lnTo>
                    <a:pt x="117" y="319"/>
                  </a:lnTo>
                  <a:lnTo>
                    <a:pt x="116" y="317"/>
                  </a:lnTo>
                  <a:lnTo>
                    <a:pt x="114" y="317"/>
                  </a:lnTo>
                  <a:lnTo>
                    <a:pt x="114" y="316"/>
                  </a:lnTo>
                  <a:lnTo>
                    <a:pt x="114" y="314"/>
                  </a:lnTo>
                  <a:lnTo>
                    <a:pt x="112" y="312"/>
                  </a:lnTo>
                  <a:lnTo>
                    <a:pt x="111" y="311"/>
                  </a:lnTo>
                  <a:lnTo>
                    <a:pt x="111" y="309"/>
                  </a:lnTo>
                  <a:lnTo>
                    <a:pt x="111" y="307"/>
                  </a:lnTo>
                  <a:lnTo>
                    <a:pt x="111" y="306"/>
                  </a:lnTo>
                  <a:lnTo>
                    <a:pt x="111" y="304"/>
                  </a:lnTo>
                  <a:lnTo>
                    <a:pt x="111" y="302"/>
                  </a:lnTo>
                  <a:lnTo>
                    <a:pt x="109" y="302"/>
                  </a:lnTo>
                  <a:lnTo>
                    <a:pt x="109" y="301"/>
                  </a:lnTo>
                  <a:lnTo>
                    <a:pt x="109" y="299"/>
                  </a:lnTo>
                  <a:lnTo>
                    <a:pt x="108" y="299"/>
                  </a:lnTo>
                  <a:lnTo>
                    <a:pt x="108" y="297"/>
                  </a:lnTo>
                  <a:lnTo>
                    <a:pt x="108" y="296"/>
                  </a:lnTo>
                  <a:lnTo>
                    <a:pt x="106" y="296"/>
                  </a:lnTo>
                  <a:lnTo>
                    <a:pt x="106" y="294"/>
                  </a:lnTo>
                  <a:lnTo>
                    <a:pt x="108" y="292"/>
                  </a:lnTo>
                  <a:lnTo>
                    <a:pt x="108" y="291"/>
                  </a:lnTo>
                  <a:lnTo>
                    <a:pt x="109" y="291"/>
                  </a:lnTo>
                  <a:lnTo>
                    <a:pt x="109" y="289"/>
                  </a:lnTo>
                  <a:lnTo>
                    <a:pt x="111" y="289"/>
                  </a:lnTo>
                  <a:lnTo>
                    <a:pt x="109" y="289"/>
                  </a:lnTo>
                  <a:lnTo>
                    <a:pt x="109" y="287"/>
                  </a:lnTo>
                  <a:lnTo>
                    <a:pt x="109" y="286"/>
                  </a:lnTo>
                  <a:lnTo>
                    <a:pt x="109" y="284"/>
                  </a:lnTo>
                  <a:lnTo>
                    <a:pt x="111" y="283"/>
                  </a:lnTo>
                  <a:lnTo>
                    <a:pt x="111" y="281"/>
                  </a:lnTo>
                  <a:lnTo>
                    <a:pt x="109" y="279"/>
                  </a:lnTo>
                  <a:lnTo>
                    <a:pt x="109" y="278"/>
                  </a:lnTo>
                  <a:lnTo>
                    <a:pt x="108" y="278"/>
                  </a:lnTo>
                  <a:lnTo>
                    <a:pt x="108" y="276"/>
                  </a:lnTo>
                  <a:lnTo>
                    <a:pt x="108" y="274"/>
                  </a:lnTo>
                  <a:lnTo>
                    <a:pt x="106" y="273"/>
                  </a:lnTo>
                  <a:lnTo>
                    <a:pt x="104" y="271"/>
                  </a:lnTo>
                  <a:lnTo>
                    <a:pt x="103" y="268"/>
                  </a:lnTo>
                  <a:lnTo>
                    <a:pt x="104" y="266"/>
                  </a:lnTo>
                  <a:lnTo>
                    <a:pt x="104" y="264"/>
                  </a:lnTo>
                  <a:lnTo>
                    <a:pt x="103" y="263"/>
                  </a:lnTo>
                  <a:lnTo>
                    <a:pt x="101" y="263"/>
                  </a:lnTo>
                  <a:lnTo>
                    <a:pt x="101" y="261"/>
                  </a:lnTo>
                  <a:lnTo>
                    <a:pt x="101" y="259"/>
                  </a:lnTo>
                  <a:lnTo>
                    <a:pt x="101" y="258"/>
                  </a:lnTo>
                  <a:lnTo>
                    <a:pt x="99" y="258"/>
                  </a:lnTo>
                  <a:lnTo>
                    <a:pt x="99" y="256"/>
                  </a:lnTo>
                  <a:lnTo>
                    <a:pt x="99" y="254"/>
                  </a:lnTo>
                  <a:lnTo>
                    <a:pt x="98" y="254"/>
                  </a:lnTo>
                  <a:lnTo>
                    <a:pt x="96" y="254"/>
                  </a:lnTo>
                  <a:lnTo>
                    <a:pt x="96" y="253"/>
                  </a:lnTo>
                  <a:lnTo>
                    <a:pt x="96" y="251"/>
                  </a:lnTo>
                  <a:lnTo>
                    <a:pt x="98" y="250"/>
                  </a:lnTo>
                  <a:lnTo>
                    <a:pt x="98" y="248"/>
                  </a:lnTo>
                  <a:lnTo>
                    <a:pt x="96" y="248"/>
                  </a:lnTo>
                  <a:lnTo>
                    <a:pt x="96" y="246"/>
                  </a:lnTo>
                  <a:lnTo>
                    <a:pt x="98" y="245"/>
                  </a:lnTo>
                  <a:lnTo>
                    <a:pt x="98" y="243"/>
                  </a:lnTo>
                  <a:lnTo>
                    <a:pt x="96" y="241"/>
                  </a:lnTo>
                  <a:lnTo>
                    <a:pt x="94" y="241"/>
                  </a:lnTo>
                  <a:lnTo>
                    <a:pt x="96" y="240"/>
                  </a:lnTo>
                  <a:lnTo>
                    <a:pt x="96" y="238"/>
                  </a:lnTo>
                  <a:lnTo>
                    <a:pt x="98" y="238"/>
                  </a:lnTo>
                  <a:lnTo>
                    <a:pt x="98" y="236"/>
                  </a:lnTo>
                  <a:lnTo>
                    <a:pt x="96" y="236"/>
                  </a:lnTo>
                  <a:lnTo>
                    <a:pt x="96" y="235"/>
                  </a:lnTo>
                  <a:lnTo>
                    <a:pt x="98" y="235"/>
                  </a:lnTo>
                  <a:lnTo>
                    <a:pt x="99" y="235"/>
                  </a:lnTo>
                  <a:lnTo>
                    <a:pt x="99" y="233"/>
                  </a:lnTo>
                  <a:lnTo>
                    <a:pt x="99" y="231"/>
                  </a:lnTo>
                  <a:lnTo>
                    <a:pt x="99" y="228"/>
                  </a:lnTo>
                  <a:lnTo>
                    <a:pt x="98" y="228"/>
                  </a:lnTo>
                  <a:lnTo>
                    <a:pt x="98" y="226"/>
                  </a:lnTo>
                  <a:lnTo>
                    <a:pt x="98" y="225"/>
                  </a:lnTo>
                  <a:lnTo>
                    <a:pt x="96" y="225"/>
                  </a:lnTo>
                  <a:lnTo>
                    <a:pt x="98" y="223"/>
                  </a:lnTo>
                  <a:lnTo>
                    <a:pt x="98" y="221"/>
                  </a:lnTo>
                  <a:lnTo>
                    <a:pt x="96" y="220"/>
                  </a:lnTo>
                  <a:lnTo>
                    <a:pt x="96" y="218"/>
                  </a:lnTo>
                  <a:lnTo>
                    <a:pt x="98" y="220"/>
                  </a:lnTo>
                  <a:lnTo>
                    <a:pt x="98" y="218"/>
                  </a:lnTo>
                  <a:lnTo>
                    <a:pt x="99" y="218"/>
                  </a:lnTo>
                  <a:lnTo>
                    <a:pt x="99" y="217"/>
                  </a:lnTo>
                  <a:lnTo>
                    <a:pt x="98" y="217"/>
                  </a:lnTo>
                  <a:lnTo>
                    <a:pt x="98" y="215"/>
                  </a:lnTo>
                  <a:lnTo>
                    <a:pt x="99" y="215"/>
                  </a:lnTo>
                  <a:lnTo>
                    <a:pt x="99" y="213"/>
                  </a:lnTo>
                  <a:lnTo>
                    <a:pt x="99" y="212"/>
                  </a:lnTo>
                  <a:lnTo>
                    <a:pt x="101" y="212"/>
                  </a:lnTo>
                  <a:lnTo>
                    <a:pt x="101" y="210"/>
                  </a:lnTo>
                  <a:lnTo>
                    <a:pt x="99" y="210"/>
                  </a:lnTo>
                  <a:lnTo>
                    <a:pt x="99" y="208"/>
                  </a:lnTo>
                  <a:lnTo>
                    <a:pt x="101" y="208"/>
                  </a:lnTo>
                  <a:lnTo>
                    <a:pt x="101" y="207"/>
                  </a:lnTo>
                  <a:lnTo>
                    <a:pt x="99" y="205"/>
                  </a:lnTo>
                  <a:lnTo>
                    <a:pt x="101" y="203"/>
                  </a:lnTo>
                  <a:lnTo>
                    <a:pt x="101" y="202"/>
                  </a:lnTo>
                  <a:lnTo>
                    <a:pt x="101" y="200"/>
                  </a:lnTo>
                  <a:lnTo>
                    <a:pt x="101" y="198"/>
                  </a:lnTo>
                  <a:lnTo>
                    <a:pt x="101" y="197"/>
                  </a:lnTo>
                  <a:lnTo>
                    <a:pt x="99" y="197"/>
                  </a:lnTo>
                  <a:lnTo>
                    <a:pt x="98" y="197"/>
                  </a:lnTo>
                  <a:lnTo>
                    <a:pt x="98" y="195"/>
                  </a:lnTo>
                  <a:lnTo>
                    <a:pt x="98" y="193"/>
                  </a:lnTo>
                  <a:lnTo>
                    <a:pt x="99" y="193"/>
                  </a:lnTo>
                  <a:lnTo>
                    <a:pt x="101" y="192"/>
                  </a:lnTo>
                  <a:lnTo>
                    <a:pt x="103" y="190"/>
                  </a:lnTo>
                  <a:lnTo>
                    <a:pt x="103" y="187"/>
                  </a:lnTo>
                  <a:lnTo>
                    <a:pt x="104" y="187"/>
                  </a:lnTo>
                  <a:lnTo>
                    <a:pt x="104" y="185"/>
                  </a:lnTo>
                  <a:lnTo>
                    <a:pt x="106" y="185"/>
                  </a:lnTo>
                  <a:lnTo>
                    <a:pt x="106" y="184"/>
                  </a:lnTo>
                  <a:lnTo>
                    <a:pt x="108" y="184"/>
                  </a:lnTo>
                  <a:lnTo>
                    <a:pt x="108" y="182"/>
                  </a:lnTo>
                  <a:lnTo>
                    <a:pt x="108" y="180"/>
                  </a:lnTo>
                  <a:lnTo>
                    <a:pt x="109" y="180"/>
                  </a:lnTo>
                  <a:lnTo>
                    <a:pt x="111" y="179"/>
                  </a:lnTo>
                  <a:lnTo>
                    <a:pt x="112" y="179"/>
                  </a:lnTo>
                  <a:lnTo>
                    <a:pt x="112" y="177"/>
                  </a:lnTo>
                  <a:lnTo>
                    <a:pt x="111" y="175"/>
                  </a:lnTo>
                  <a:lnTo>
                    <a:pt x="111" y="174"/>
                  </a:lnTo>
                  <a:lnTo>
                    <a:pt x="111" y="172"/>
                  </a:lnTo>
                  <a:lnTo>
                    <a:pt x="111" y="170"/>
                  </a:lnTo>
                  <a:lnTo>
                    <a:pt x="111" y="169"/>
                  </a:lnTo>
                  <a:lnTo>
                    <a:pt x="109" y="169"/>
                  </a:lnTo>
                  <a:lnTo>
                    <a:pt x="109" y="167"/>
                  </a:lnTo>
                  <a:lnTo>
                    <a:pt x="108" y="169"/>
                  </a:lnTo>
                  <a:lnTo>
                    <a:pt x="106" y="169"/>
                  </a:lnTo>
                  <a:lnTo>
                    <a:pt x="106" y="167"/>
                  </a:lnTo>
                  <a:lnTo>
                    <a:pt x="106" y="165"/>
                  </a:lnTo>
                  <a:lnTo>
                    <a:pt x="106" y="164"/>
                  </a:lnTo>
                  <a:lnTo>
                    <a:pt x="106" y="162"/>
                  </a:lnTo>
                  <a:lnTo>
                    <a:pt x="106" y="160"/>
                  </a:lnTo>
                  <a:lnTo>
                    <a:pt x="106" y="159"/>
                  </a:lnTo>
                  <a:lnTo>
                    <a:pt x="106" y="157"/>
                  </a:lnTo>
                  <a:lnTo>
                    <a:pt x="106" y="154"/>
                  </a:lnTo>
                  <a:lnTo>
                    <a:pt x="106" y="152"/>
                  </a:lnTo>
                  <a:lnTo>
                    <a:pt x="108" y="152"/>
                  </a:lnTo>
                  <a:lnTo>
                    <a:pt x="109" y="152"/>
                  </a:lnTo>
                  <a:lnTo>
                    <a:pt x="111" y="151"/>
                  </a:lnTo>
                  <a:lnTo>
                    <a:pt x="111" y="149"/>
                  </a:lnTo>
                  <a:lnTo>
                    <a:pt x="112" y="147"/>
                  </a:lnTo>
                  <a:lnTo>
                    <a:pt x="112" y="146"/>
                  </a:lnTo>
                  <a:lnTo>
                    <a:pt x="112" y="144"/>
                  </a:lnTo>
                  <a:lnTo>
                    <a:pt x="112" y="142"/>
                  </a:lnTo>
                  <a:lnTo>
                    <a:pt x="112" y="141"/>
                  </a:lnTo>
                  <a:lnTo>
                    <a:pt x="111" y="141"/>
                  </a:lnTo>
                  <a:lnTo>
                    <a:pt x="109" y="141"/>
                  </a:lnTo>
                  <a:lnTo>
                    <a:pt x="111" y="141"/>
                  </a:lnTo>
                  <a:lnTo>
                    <a:pt x="111" y="139"/>
                  </a:lnTo>
                  <a:lnTo>
                    <a:pt x="109" y="137"/>
                  </a:lnTo>
                  <a:lnTo>
                    <a:pt x="108" y="137"/>
                  </a:lnTo>
                  <a:lnTo>
                    <a:pt x="108" y="136"/>
                  </a:lnTo>
                  <a:lnTo>
                    <a:pt x="108" y="134"/>
                  </a:lnTo>
                  <a:lnTo>
                    <a:pt x="108" y="132"/>
                  </a:lnTo>
                  <a:lnTo>
                    <a:pt x="106" y="132"/>
                  </a:lnTo>
                  <a:lnTo>
                    <a:pt x="106" y="131"/>
                  </a:lnTo>
                  <a:lnTo>
                    <a:pt x="106" y="129"/>
                  </a:lnTo>
                  <a:lnTo>
                    <a:pt x="108" y="129"/>
                  </a:lnTo>
                  <a:lnTo>
                    <a:pt x="106" y="127"/>
                  </a:lnTo>
                  <a:lnTo>
                    <a:pt x="106" y="126"/>
                  </a:lnTo>
                  <a:lnTo>
                    <a:pt x="108" y="124"/>
                  </a:lnTo>
                  <a:lnTo>
                    <a:pt x="109" y="124"/>
                  </a:lnTo>
                  <a:lnTo>
                    <a:pt x="109" y="123"/>
                  </a:lnTo>
                  <a:lnTo>
                    <a:pt x="106" y="123"/>
                  </a:lnTo>
                  <a:lnTo>
                    <a:pt x="106" y="121"/>
                  </a:lnTo>
                  <a:lnTo>
                    <a:pt x="109" y="121"/>
                  </a:lnTo>
                  <a:lnTo>
                    <a:pt x="109" y="119"/>
                  </a:lnTo>
                  <a:lnTo>
                    <a:pt x="108" y="119"/>
                  </a:lnTo>
                  <a:lnTo>
                    <a:pt x="108" y="118"/>
                  </a:lnTo>
                  <a:lnTo>
                    <a:pt x="106" y="118"/>
                  </a:lnTo>
                  <a:lnTo>
                    <a:pt x="108" y="116"/>
                  </a:lnTo>
                  <a:lnTo>
                    <a:pt x="108" y="114"/>
                  </a:lnTo>
                  <a:lnTo>
                    <a:pt x="106" y="113"/>
                  </a:lnTo>
                  <a:lnTo>
                    <a:pt x="108" y="113"/>
                  </a:lnTo>
                  <a:lnTo>
                    <a:pt x="108" y="111"/>
                  </a:lnTo>
                  <a:lnTo>
                    <a:pt x="109" y="113"/>
                  </a:lnTo>
                  <a:lnTo>
                    <a:pt x="111" y="113"/>
                  </a:lnTo>
                  <a:lnTo>
                    <a:pt x="112" y="111"/>
                  </a:lnTo>
                  <a:lnTo>
                    <a:pt x="114" y="109"/>
                  </a:lnTo>
                  <a:lnTo>
                    <a:pt x="114" y="108"/>
                  </a:lnTo>
                  <a:lnTo>
                    <a:pt x="114" y="106"/>
                  </a:lnTo>
                  <a:lnTo>
                    <a:pt x="114" y="104"/>
                  </a:lnTo>
                  <a:lnTo>
                    <a:pt x="112" y="103"/>
                  </a:lnTo>
                  <a:lnTo>
                    <a:pt x="111" y="103"/>
                  </a:lnTo>
                  <a:lnTo>
                    <a:pt x="111" y="101"/>
                  </a:lnTo>
                  <a:lnTo>
                    <a:pt x="112" y="101"/>
                  </a:lnTo>
                  <a:lnTo>
                    <a:pt x="112" y="99"/>
                  </a:lnTo>
                  <a:lnTo>
                    <a:pt x="112" y="98"/>
                  </a:lnTo>
                  <a:lnTo>
                    <a:pt x="114" y="96"/>
                  </a:lnTo>
                  <a:lnTo>
                    <a:pt x="114" y="94"/>
                  </a:lnTo>
                  <a:lnTo>
                    <a:pt x="112" y="94"/>
                  </a:lnTo>
                  <a:lnTo>
                    <a:pt x="111" y="94"/>
                  </a:lnTo>
                  <a:lnTo>
                    <a:pt x="109" y="93"/>
                  </a:lnTo>
                  <a:lnTo>
                    <a:pt x="109" y="91"/>
                  </a:lnTo>
                  <a:lnTo>
                    <a:pt x="109" y="90"/>
                  </a:lnTo>
                  <a:lnTo>
                    <a:pt x="111" y="88"/>
                  </a:lnTo>
                  <a:lnTo>
                    <a:pt x="111" y="86"/>
                  </a:lnTo>
                  <a:lnTo>
                    <a:pt x="109" y="85"/>
                  </a:lnTo>
                  <a:lnTo>
                    <a:pt x="111" y="83"/>
                  </a:lnTo>
                  <a:lnTo>
                    <a:pt x="111" y="81"/>
                  </a:lnTo>
                  <a:lnTo>
                    <a:pt x="109" y="81"/>
                  </a:lnTo>
                  <a:lnTo>
                    <a:pt x="108" y="81"/>
                  </a:lnTo>
                  <a:lnTo>
                    <a:pt x="108" y="80"/>
                  </a:lnTo>
                  <a:lnTo>
                    <a:pt x="106" y="80"/>
                  </a:lnTo>
                  <a:lnTo>
                    <a:pt x="106" y="78"/>
                  </a:lnTo>
                  <a:lnTo>
                    <a:pt x="106" y="76"/>
                  </a:lnTo>
                  <a:lnTo>
                    <a:pt x="104" y="75"/>
                  </a:lnTo>
                  <a:lnTo>
                    <a:pt x="104" y="73"/>
                  </a:lnTo>
                  <a:lnTo>
                    <a:pt x="103" y="71"/>
                  </a:lnTo>
                  <a:lnTo>
                    <a:pt x="103" y="70"/>
                  </a:lnTo>
                  <a:lnTo>
                    <a:pt x="101" y="68"/>
                  </a:lnTo>
                  <a:lnTo>
                    <a:pt x="103" y="66"/>
                  </a:lnTo>
                  <a:lnTo>
                    <a:pt x="103" y="65"/>
                  </a:lnTo>
                  <a:lnTo>
                    <a:pt x="101" y="65"/>
                  </a:lnTo>
                  <a:lnTo>
                    <a:pt x="101" y="63"/>
                  </a:lnTo>
                  <a:lnTo>
                    <a:pt x="101" y="61"/>
                  </a:lnTo>
                  <a:lnTo>
                    <a:pt x="103" y="61"/>
                  </a:lnTo>
                  <a:lnTo>
                    <a:pt x="103" y="60"/>
                  </a:lnTo>
                  <a:lnTo>
                    <a:pt x="101" y="60"/>
                  </a:lnTo>
                  <a:lnTo>
                    <a:pt x="99" y="58"/>
                  </a:lnTo>
                  <a:lnTo>
                    <a:pt x="98" y="57"/>
                  </a:lnTo>
                  <a:lnTo>
                    <a:pt x="96" y="55"/>
                  </a:lnTo>
                  <a:lnTo>
                    <a:pt x="96" y="52"/>
                  </a:lnTo>
                  <a:lnTo>
                    <a:pt x="94" y="50"/>
                  </a:lnTo>
                  <a:lnTo>
                    <a:pt x="94" y="48"/>
                  </a:lnTo>
                  <a:lnTo>
                    <a:pt x="94" y="47"/>
                  </a:lnTo>
                  <a:lnTo>
                    <a:pt x="93" y="45"/>
                  </a:lnTo>
                  <a:lnTo>
                    <a:pt x="93" y="43"/>
                  </a:lnTo>
                  <a:lnTo>
                    <a:pt x="94" y="42"/>
                  </a:lnTo>
                  <a:lnTo>
                    <a:pt x="94" y="40"/>
                  </a:lnTo>
                  <a:lnTo>
                    <a:pt x="94" y="38"/>
                  </a:lnTo>
                  <a:lnTo>
                    <a:pt x="93" y="38"/>
                  </a:lnTo>
                  <a:lnTo>
                    <a:pt x="93" y="37"/>
                  </a:lnTo>
                  <a:lnTo>
                    <a:pt x="94" y="35"/>
                  </a:lnTo>
                  <a:lnTo>
                    <a:pt x="96" y="33"/>
                  </a:lnTo>
                  <a:lnTo>
                    <a:pt x="94" y="32"/>
                  </a:lnTo>
                  <a:lnTo>
                    <a:pt x="93" y="32"/>
                  </a:lnTo>
                  <a:lnTo>
                    <a:pt x="93" y="30"/>
                  </a:lnTo>
                  <a:lnTo>
                    <a:pt x="94" y="28"/>
                  </a:lnTo>
                  <a:lnTo>
                    <a:pt x="96" y="27"/>
                  </a:lnTo>
                  <a:lnTo>
                    <a:pt x="98" y="24"/>
                  </a:lnTo>
                  <a:lnTo>
                    <a:pt x="98" y="22"/>
                  </a:lnTo>
                  <a:lnTo>
                    <a:pt x="96" y="20"/>
                  </a:lnTo>
                  <a:lnTo>
                    <a:pt x="94" y="20"/>
                  </a:lnTo>
                  <a:lnTo>
                    <a:pt x="93" y="19"/>
                  </a:lnTo>
                  <a:lnTo>
                    <a:pt x="91" y="19"/>
                  </a:lnTo>
                  <a:lnTo>
                    <a:pt x="89" y="17"/>
                  </a:lnTo>
                  <a:lnTo>
                    <a:pt x="88" y="17"/>
                  </a:lnTo>
                  <a:lnTo>
                    <a:pt x="88" y="15"/>
                  </a:lnTo>
                  <a:lnTo>
                    <a:pt x="88" y="14"/>
                  </a:lnTo>
                  <a:lnTo>
                    <a:pt x="88" y="12"/>
                  </a:lnTo>
                  <a:lnTo>
                    <a:pt x="86" y="10"/>
                  </a:lnTo>
                  <a:lnTo>
                    <a:pt x="84" y="9"/>
                  </a:lnTo>
                  <a:lnTo>
                    <a:pt x="84" y="7"/>
                  </a:lnTo>
                  <a:lnTo>
                    <a:pt x="84" y="5"/>
                  </a:lnTo>
                  <a:lnTo>
                    <a:pt x="89" y="5"/>
                  </a:lnTo>
                  <a:lnTo>
                    <a:pt x="91" y="4"/>
                  </a:lnTo>
                  <a:lnTo>
                    <a:pt x="94" y="4"/>
                  </a:lnTo>
                  <a:lnTo>
                    <a:pt x="96" y="4"/>
                  </a:lnTo>
                  <a:lnTo>
                    <a:pt x="98" y="2"/>
                  </a:lnTo>
                  <a:lnTo>
                    <a:pt x="101" y="0"/>
                  </a:lnTo>
                  <a:lnTo>
                    <a:pt x="103" y="0"/>
                  </a:lnTo>
                  <a:lnTo>
                    <a:pt x="104" y="0"/>
                  </a:lnTo>
                </a:path>
              </a:pathLst>
            </a:custGeom>
            <a:noFill/>
            <a:ln w="4763">
              <a:solidFill>
                <a:srgbClr val="FFFFFF"/>
              </a:solidFill>
              <a:prstDash val="solid"/>
              <a:round/>
              <a:headEnd/>
              <a:tailEnd/>
            </a:ln>
          </p:spPr>
          <p:txBody>
            <a:bodyPr/>
            <a:lstStyle/>
            <a:p>
              <a:endParaRPr lang="en-US"/>
            </a:p>
          </p:txBody>
        </p:sp>
        <p:sp>
          <p:nvSpPr>
            <p:cNvPr id="57366" name="Freeform 21"/>
            <p:cNvSpPr>
              <a:spLocks/>
            </p:cNvSpPr>
            <p:nvPr/>
          </p:nvSpPr>
          <p:spPr bwMode="auto">
            <a:xfrm>
              <a:off x="928" y="1603"/>
              <a:ext cx="1568" cy="2387"/>
            </a:xfrm>
            <a:custGeom>
              <a:avLst/>
              <a:gdLst>
                <a:gd name="T0" fmla="*/ 1298 w 1568"/>
                <a:gd name="T1" fmla="*/ 132 h 2387"/>
                <a:gd name="T2" fmla="*/ 1341 w 1568"/>
                <a:gd name="T3" fmla="*/ 129 h 2387"/>
                <a:gd name="T4" fmla="*/ 1397 w 1568"/>
                <a:gd name="T5" fmla="*/ 162 h 2387"/>
                <a:gd name="T6" fmla="*/ 1455 w 1568"/>
                <a:gd name="T7" fmla="*/ 160 h 2387"/>
                <a:gd name="T8" fmla="*/ 1493 w 1568"/>
                <a:gd name="T9" fmla="*/ 186 h 2387"/>
                <a:gd name="T10" fmla="*/ 1491 w 1568"/>
                <a:gd name="T11" fmla="*/ 252 h 2387"/>
                <a:gd name="T12" fmla="*/ 1499 w 1568"/>
                <a:gd name="T13" fmla="*/ 312 h 2387"/>
                <a:gd name="T14" fmla="*/ 1486 w 1568"/>
                <a:gd name="T15" fmla="*/ 371 h 2387"/>
                <a:gd name="T16" fmla="*/ 1504 w 1568"/>
                <a:gd name="T17" fmla="*/ 422 h 2387"/>
                <a:gd name="T18" fmla="*/ 1549 w 1568"/>
                <a:gd name="T19" fmla="*/ 457 h 2387"/>
                <a:gd name="T20" fmla="*/ 1560 w 1568"/>
                <a:gd name="T21" fmla="*/ 520 h 2387"/>
                <a:gd name="T22" fmla="*/ 1559 w 1568"/>
                <a:gd name="T23" fmla="*/ 567 h 2387"/>
                <a:gd name="T24" fmla="*/ 1557 w 1568"/>
                <a:gd name="T25" fmla="*/ 620 h 2387"/>
                <a:gd name="T26" fmla="*/ 1549 w 1568"/>
                <a:gd name="T27" fmla="*/ 670 h 2387"/>
                <a:gd name="T28" fmla="*/ 1560 w 1568"/>
                <a:gd name="T29" fmla="*/ 724 h 2387"/>
                <a:gd name="T30" fmla="*/ 1563 w 1568"/>
                <a:gd name="T31" fmla="*/ 785 h 2387"/>
                <a:gd name="T32" fmla="*/ 1542 w 1568"/>
                <a:gd name="T33" fmla="*/ 838 h 2387"/>
                <a:gd name="T34" fmla="*/ 1555 w 1568"/>
                <a:gd name="T35" fmla="*/ 891 h 2387"/>
                <a:gd name="T36" fmla="*/ 1502 w 1568"/>
                <a:gd name="T37" fmla="*/ 911 h 2387"/>
                <a:gd name="T38" fmla="*/ 1479 w 1568"/>
                <a:gd name="T39" fmla="*/ 929 h 2387"/>
                <a:gd name="T40" fmla="*/ 1481 w 1568"/>
                <a:gd name="T41" fmla="*/ 972 h 2387"/>
                <a:gd name="T42" fmla="*/ 1483 w 1568"/>
                <a:gd name="T43" fmla="*/ 1028 h 2387"/>
                <a:gd name="T44" fmla="*/ 1489 w 1568"/>
                <a:gd name="T45" fmla="*/ 1072 h 2387"/>
                <a:gd name="T46" fmla="*/ 1479 w 1568"/>
                <a:gd name="T47" fmla="*/ 1115 h 2387"/>
                <a:gd name="T48" fmla="*/ 1455 w 1568"/>
                <a:gd name="T49" fmla="*/ 1145 h 2387"/>
                <a:gd name="T50" fmla="*/ 1461 w 1568"/>
                <a:gd name="T51" fmla="*/ 1173 h 2387"/>
                <a:gd name="T52" fmla="*/ 1427 w 1568"/>
                <a:gd name="T53" fmla="*/ 1214 h 2387"/>
                <a:gd name="T54" fmla="*/ 1430 w 1568"/>
                <a:gd name="T55" fmla="*/ 1255 h 2387"/>
                <a:gd name="T56" fmla="*/ 1436 w 1568"/>
                <a:gd name="T57" fmla="*/ 1306 h 2387"/>
                <a:gd name="T58" fmla="*/ 1395 w 1568"/>
                <a:gd name="T59" fmla="*/ 1333 h 2387"/>
                <a:gd name="T60" fmla="*/ 1347 w 1568"/>
                <a:gd name="T61" fmla="*/ 1349 h 2387"/>
                <a:gd name="T62" fmla="*/ 1321 w 1568"/>
                <a:gd name="T63" fmla="*/ 1361 h 2387"/>
                <a:gd name="T64" fmla="*/ 1281 w 1568"/>
                <a:gd name="T65" fmla="*/ 1386 h 2387"/>
                <a:gd name="T66" fmla="*/ 1253 w 1568"/>
                <a:gd name="T67" fmla="*/ 1410 h 2387"/>
                <a:gd name="T68" fmla="*/ 1211 w 1568"/>
                <a:gd name="T69" fmla="*/ 1435 h 2387"/>
                <a:gd name="T70" fmla="*/ 1169 w 1568"/>
                <a:gd name="T71" fmla="*/ 1478 h 2387"/>
                <a:gd name="T72" fmla="*/ 1115 w 1568"/>
                <a:gd name="T73" fmla="*/ 1483 h 2387"/>
                <a:gd name="T74" fmla="*/ 1059 w 1568"/>
                <a:gd name="T75" fmla="*/ 1488 h 2387"/>
                <a:gd name="T76" fmla="*/ 1014 w 1568"/>
                <a:gd name="T77" fmla="*/ 1523 h 2387"/>
                <a:gd name="T78" fmla="*/ 930 w 1568"/>
                <a:gd name="T79" fmla="*/ 1523 h 2387"/>
                <a:gd name="T80" fmla="*/ 886 w 1568"/>
                <a:gd name="T81" fmla="*/ 1570 h 2387"/>
                <a:gd name="T82" fmla="*/ 919 w 1568"/>
                <a:gd name="T83" fmla="*/ 1633 h 2387"/>
                <a:gd name="T84" fmla="*/ 904 w 1568"/>
                <a:gd name="T85" fmla="*/ 1688 h 2387"/>
                <a:gd name="T86" fmla="*/ 895 w 1568"/>
                <a:gd name="T87" fmla="*/ 1735 h 2387"/>
                <a:gd name="T88" fmla="*/ 874 w 1568"/>
                <a:gd name="T89" fmla="*/ 1788 h 2387"/>
                <a:gd name="T90" fmla="*/ 806 w 1568"/>
                <a:gd name="T91" fmla="*/ 1806 h 2387"/>
                <a:gd name="T92" fmla="*/ 782 w 1568"/>
                <a:gd name="T93" fmla="*/ 1859 h 2387"/>
                <a:gd name="T94" fmla="*/ 813 w 1568"/>
                <a:gd name="T95" fmla="*/ 1900 h 2387"/>
                <a:gd name="T96" fmla="*/ 866 w 1568"/>
                <a:gd name="T97" fmla="*/ 1912 h 2387"/>
                <a:gd name="T98" fmla="*/ 892 w 1568"/>
                <a:gd name="T99" fmla="*/ 1963 h 2387"/>
                <a:gd name="T100" fmla="*/ 917 w 1568"/>
                <a:gd name="T101" fmla="*/ 1993 h 2387"/>
                <a:gd name="T102" fmla="*/ 933 w 1568"/>
                <a:gd name="T103" fmla="*/ 2047 h 2387"/>
                <a:gd name="T104" fmla="*/ 930 w 1568"/>
                <a:gd name="T105" fmla="*/ 2103 h 2387"/>
                <a:gd name="T106" fmla="*/ 968 w 1568"/>
                <a:gd name="T107" fmla="*/ 2148 h 2387"/>
                <a:gd name="T108" fmla="*/ 952 w 1568"/>
                <a:gd name="T109" fmla="*/ 2217 h 2387"/>
                <a:gd name="T110" fmla="*/ 834 w 1568"/>
                <a:gd name="T111" fmla="*/ 2189 h 2387"/>
                <a:gd name="T112" fmla="*/ 396 w 1568"/>
                <a:gd name="T113" fmla="*/ 2107 h 2387"/>
                <a:gd name="T114" fmla="*/ 262 w 1568"/>
                <a:gd name="T115" fmla="*/ 2309 h 2387"/>
                <a:gd name="T116" fmla="*/ 23 w 1568"/>
                <a:gd name="T117" fmla="*/ 1841 h 2387"/>
                <a:gd name="T118" fmla="*/ 493 w 1568"/>
                <a:gd name="T119" fmla="*/ 1422 h 2387"/>
                <a:gd name="T120" fmla="*/ 556 w 1568"/>
                <a:gd name="T121" fmla="*/ 986 h 2387"/>
                <a:gd name="T122" fmla="*/ 585 w 1568"/>
                <a:gd name="T123" fmla="*/ 544 h 2387"/>
                <a:gd name="T124" fmla="*/ 1168 w 1568"/>
                <a:gd name="T125" fmla="*/ 54 h 23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68" h="2387">
                  <a:moveTo>
                    <a:pt x="1209" y="112"/>
                  </a:moveTo>
                  <a:lnTo>
                    <a:pt x="1211" y="112"/>
                  </a:lnTo>
                  <a:lnTo>
                    <a:pt x="1215" y="112"/>
                  </a:lnTo>
                  <a:lnTo>
                    <a:pt x="1217" y="112"/>
                  </a:lnTo>
                  <a:lnTo>
                    <a:pt x="1220" y="112"/>
                  </a:lnTo>
                  <a:lnTo>
                    <a:pt x="1224" y="112"/>
                  </a:lnTo>
                  <a:lnTo>
                    <a:pt x="1225" y="112"/>
                  </a:lnTo>
                  <a:lnTo>
                    <a:pt x="1227" y="112"/>
                  </a:lnTo>
                  <a:lnTo>
                    <a:pt x="1229" y="112"/>
                  </a:lnTo>
                  <a:lnTo>
                    <a:pt x="1230" y="112"/>
                  </a:lnTo>
                  <a:lnTo>
                    <a:pt x="1232" y="112"/>
                  </a:lnTo>
                  <a:lnTo>
                    <a:pt x="1234" y="112"/>
                  </a:lnTo>
                  <a:lnTo>
                    <a:pt x="1235" y="110"/>
                  </a:lnTo>
                  <a:lnTo>
                    <a:pt x="1237" y="109"/>
                  </a:lnTo>
                  <a:lnTo>
                    <a:pt x="1239" y="109"/>
                  </a:lnTo>
                  <a:lnTo>
                    <a:pt x="1240" y="109"/>
                  </a:lnTo>
                  <a:lnTo>
                    <a:pt x="1242" y="110"/>
                  </a:lnTo>
                  <a:lnTo>
                    <a:pt x="1243" y="110"/>
                  </a:lnTo>
                  <a:lnTo>
                    <a:pt x="1245" y="110"/>
                  </a:lnTo>
                  <a:lnTo>
                    <a:pt x="1247" y="110"/>
                  </a:lnTo>
                  <a:lnTo>
                    <a:pt x="1250" y="112"/>
                  </a:lnTo>
                  <a:lnTo>
                    <a:pt x="1255" y="114"/>
                  </a:lnTo>
                  <a:lnTo>
                    <a:pt x="1260" y="117"/>
                  </a:lnTo>
                  <a:lnTo>
                    <a:pt x="1263" y="117"/>
                  </a:lnTo>
                  <a:lnTo>
                    <a:pt x="1265" y="117"/>
                  </a:lnTo>
                  <a:lnTo>
                    <a:pt x="1267" y="119"/>
                  </a:lnTo>
                  <a:lnTo>
                    <a:pt x="1268" y="120"/>
                  </a:lnTo>
                  <a:lnTo>
                    <a:pt x="1270" y="122"/>
                  </a:lnTo>
                  <a:lnTo>
                    <a:pt x="1272" y="122"/>
                  </a:lnTo>
                  <a:lnTo>
                    <a:pt x="1273" y="124"/>
                  </a:lnTo>
                  <a:lnTo>
                    <a:pt x="1275" y="124"/>
                  </a:lnTo>
                  <a:lnTo>
                    <a:pt x="1276" y="122"/>
                  </a:lnTo>
                  <a:lnTo>
                    <a:pt x="1278" y="122"/>
                  </a:lnTo>
                  <a:lnTo>
                    <a:pt x="1280" y="122"/>
                  </a:lnTo>
                  <a:lnTo>
                    <a:pt x="1281" y="120"/>
                  </a:lnTo>
                  <a:lnTo>
                    <a:pt x="1283" y="120"/>
                  </a:lnTo>
                  <a:lnTo>
                    <a:pt x="1286" y="122"/>
                  </a:lnTo>
                  <a:lnTo>
                    <a:pt x="1290" y="124"/>
                  </a:lnTo>
                  <a:lnTo>
                    <a:pt x="1291" y="125"/>
                  </a:lnTo>
                  <a:lnTo>
                    <a:pt x="1293" y="127"/>
                  </a:lnTo>
                  <a:lnTo>
                    <a:pt x="1295" y="127"/>
                  </a:lnTo>
                  <a:lnTo>
                    <a:pt x="1296" y="129"/>
                  </a:lnTo>
                  <a:lnTo>
                    <a:pt x="1298" y="130"/>
                  </a:lnTo>
                  <a:lnTo>
                    <a:pt x="1298" y="132"/>
                  </a:lnTo>
                  <a:lnTo>
                    <a:pt x="1300" y="134"/>
                  </a:lnTo>
                  <a:lnTo>
                    <a:pt x="1300" y="135"/>
                  </a:lnTo>
                  <a:lnTo>
                    <a:pt x="1301" y="139"/>
                  </a:lnTo>
                  <a:lnTo>
                    <a:pt x="1303" y="137"/>
                  </a:lnTo>
                  <a:lnTo>
                    <a:pt x="1303" y="135"/>
                  </a:lnTo>
                  <a:lnTo>
                    <a:pt x="1305" y="134"/>
                  </a:lnTo>
                  <a:lnTo>
                    <a:pt x="1306" y="132"/>
                  </a:lnTo>
                  <a:lnTo>
                    <a:pt x="1306" y="130"/>
                  </a:lnTo>
                  <a:lnTo>
                    <a:pt x="1306" y="129"/>
                  </a:lnTo>
                  <a:lnTo>
                    <a:pt x="1308" y="127"/>
                  </a:lnTo>
                  <a:lnTo>
                    <a:pt x="1309" y="127"/>
                  </a:lnTo>
                  <a:lnTo>
                    <a:pt x="1311" y="129"/>
                  </a:lnTo>
                  <a:lnTo>
                    <a:pt x="1314" y="129"/>
                  </a:lnTo>
                  <a:lnTo>
                    <a:pt x="1316" y="129"/>
                  </a:lnTo>
                  <a:lnTo>
                    <a:pt x="1318" y="129"/>
                  </a:lnTo>
                  <a:lnTo>
                    <a:pt x="1319" y="127"/>
                  </a:lnTo>
                  <a:lnTo>
                    <a:pt x="1321" y="125"/>
                  </a:lnTo>
                  <a:lnTo>
                    <a:pt x="1323" y="124"/>
                  </a:lnTo>
                  <a:lnTo>
                    <a:pt x="1324" y="122"/>
                  </a:lnTo>
                  <a:lnTo>
                    <a:pt x="1326" y="122"/>
                  </a:lnTo>
                  <a:lnTo>
                    <a:pt x="1326" y="120"/>
                  </a:lnTo>
                  <a:lnTo>
                    <a:pt x="1328" y="120"/>
                  </a:lnTo>
                  <a:lnTo>
                    <a:pt x="1329" y="122"/>
                  </a:lnTo>
                  <a:lnTo>
                    <a:pt x="1331" y="122"/>
                  </a:lnTo>
                  <a:lnTo>
                    <a:pt x="1331" y="124"/>
                  </a:lnTo>
                  <a:lnTo>
                    <a:pt x="1329" y="125"/>
                  </a:lnTo>
                  <a:lnTo>
                    <a:pt x="1329" y="127"/>
                  </a:lnTo>
                  <a:lnTo>
                    <a:pt x="1328" y="127"/>
                  </a:lnTo>
                  <a:lnTo>
                    <a:pt x="1326" y="129"/>
                  </a:lnTo>
                  <a:lnTo>
                    <a:pt x="1326" y="132"/>
                  </a:lnTo>
                  <a:lnTo>
                    <a:pt x="1328" y="132"/>
                  </a:lnTo>
                  <a:lnTo>
                    <a:pt x="1329" y="132"/>
                  </a:lnTo>
                  <a:lnTo>
                    <a:pt x="1329" y="134"/>
                  </a:lnTo>
                  <a:lnTo>
                    <a:pt x="1331" y="135"/>
                  </a:lnTo>
                  <a:lnTo>
                    <a:pt x="1333" y="137"/>
                  </a:lnTo>
                  <a:lnTo>
                    <a:pt x="1334" y="137"/>
                  </a:lnTo>
                  <a:lnTo>
                    <a:pt x="1336" y="139"/>
                  </a:lnTo>
                  <a:lnTo>
                    <a:pt x="1338" y="137"/>
                  </a:lnTo>
                  <a:lnTo>
                    <a:pt x="1339" y="137"/>
                  </a:lnTo>
                  <a:lnTo>
                    <a:pt x="1341" y="137"/>
                  </a:lnTo>
                  <a:lnTo>
                    <a:pt x="1341" y="135"/>
                  </a:lnTo>
                  <a:lnTo>
                    <a:pt x="1339" y="132"/>
                  </a:lnTo>
                  <a:lnTo>
                    <a:pt x="1339" y="130"/>
                  </a:lnTo>
                  <a:lnTo>
                    <a:pt x="1341" y="129"/>
                  </a:lnTo>
                  <a:lnTo>
                    <a:pt x="1341" y="127"/>
                  </a:lnTo>
                  <a:lnTo>
                    <a:pt x="1342" y="127"/>
                  </a:lnTo>
                  <a:lnTo>
                    <a:pt x="1342" y="125"/>
                  </a:lnTo>
                  <a:lnTo>
                    <a:pt x="1344" y="125"/>
                  </a:lnTo>
                  <a:lnTo>
                    <a:pt x="1344" y="127"/>
                  </a:lnTo>
                  <a:lnTo>
                    <a:pt x="1346" y="127"/>
                  </a:lnTo>
                  <a:lnTo>
                    <a:pt x="1347" y="129"/>
                  </a:lnTo>
                  <a:lnTo>
                    <a:pt x="1349" y="129"/>
                  </a:lnTo>
                  <a:lnTo>
                    <a:pt x="1349" y="130"/>
                  </a:lnTo>
                  <a:lnTo>
                    <a:pt x="1351" y="130"/>
                  </a:lnTo>
                  <a:lnTo>
                    <a:pt x="1352" y="132"/>
                  </a:lnTo>
                  <a:lnTo>
                    <a:pt x="1352" y="134"/>
                  </a:lnTo>
                  <a:lnTo>
                    <a:pt x="1354" y="134"/>
                  </a:lnTo>
                  <a:lnTo>
                    <a:pt x="1356" y="135"/>
                  </a:lnTo>
                  <a:lnTo>
                    <a:pt x="1356" y="137"/>
                  </a:lnTo>
                  <a:lnTo>
                    <a:pt x="1359" y="137"/>
                  </a:lnTo>
                  <a:lnTo>
                    <a:pt x="1361" y="139"/>
                  </a:lnTo>
                  <a:lnTo>
                    <a:pt x="1362" y="140"/>
                  </a:lnTo>
                  <a:lnTo>
                    <a:pt x="1364" y="140"/>
                  </a:lnTo>
                  <a:lnTo>
                    <a:pt x="1366" y="142"/>
                  </a:lnTo>
                  <a:lnTo>
                    <a:pt x="1367" y="142"/>
                  </a:lnTo>
                  <a:lnTo>
                    <a:pt x="1369" y="142"/>
                  </a:lnTo>
                  <a:lnTo>
                    <a:pt x="1370" y="142"/>
                  </a:lnTo>
                  <a:lnTo>
                    <a:pt x="1370" y="143"/>
                  </a:lnTo>
                  <a:lnTo>
                    <a:pt x="1370" y="145"/>
                  </a:lnTo>
                  <a:lnTo>
                    <a:pt x="1370" y="147"/>
                  </a:lnTo>
                  <a:lnTo>
                    <a:pt x="1372" y="148"/>
                  </a:lnTo>
                  <a:lnTo>
                    <a:pt x="1374" y="150"/>
                  </a:lnTo>
                  <a:lnTo>
                    <a:pt x="1374" y="152"/>
                  </a:lnTo>
                  <a:lnTo>
                    <a:pt x="1375" y="153"/>
                  </a:lnTo>
                  <a:lnTo>
                    <a:pt x="1375" y="155"/>
                  </a:lnTo>
                  <a:lnTo>
                    <a:pt x="1377" y="157"/>
                  </a:lnTo>
                  <a:lnTo>
                    <a:pt x="1379" y="157"/>
                  </a:lnTo>
                  <a:lnTo>
                    <a:pt x="1380" y="157"/>
                  </a:lnTo>
                  <a:lnTo>
                    <a:pt x="1384" y="157"/>
                  </a:lnTo>
                  <a:lnTo>
                    <a:pt x="1385" y="157"/>
                  </a:lnTo>
                  <a:lnTo>
                    <a:pt x="1387" y="158"/>
                  </a:lnTo>
                  <a:lnTo>
                    <a:pt x="1389" y="160"/>
                  </a:lnTo>
                  <a:lnTo>
                    <a:pt x="1390" y="162"/>
                  </a:lnTo>
                  <a:lnTo>
                    <a:pt x="1390" y="160"/>
                  </a:lnTo>
                  <a:lnTo>
                    <a:pt x="1392" y="162"/>
                  </a:lnTo>
                  <a:lnTo>
                    <a:pt x="1394" y="162"/>
                  </a:lnTo>
                  <a:lnTo>
                    <a:pt x="1395" y="162"/>
                  </a:lnTo>
                  <a:lnTo>
                    <a:pt x="1397" y="162"/>
                  </a:lnTo>
                  <a:lnTo>
                    <a:pt x="1397" y="163"/>
                  </a:lnTo>
                  <a:lnTo>
                    <a:pt x="1399" y="163"/>
                  </a:lnTo>
                  <a:lnTo>
                    <a:pt x="1399" y="165"/>
                  </a:lnTo>
                  <a:lnTo>
                    <a:pt x="1400" y="165"/>
                  </a:lnTo>
                  <a:lnTo>
                    <a:pt x="1402" y="165"/>
                  </a:lnTo>
                  <a:lnTo>
                    <a:pt x="1402" y="167"/>
                  </a:lnTo>
                  <a:lnTo>
                    <a:pt x="1403" y="167"/>
                  </a:lnTo>
                  <a:lnTo>
                    <a:pt x="1405" y="165"/>
                  </a:lnTo>
                  <a:lnTo>
                    <a:pt x="1405" y="167"/>
                  </a:lnTo>
                  <a:lnTo>
                    <a:pt x="1407" y="167"/>
                  </a:lnTo>
                  <a:lnTo>
                    <a:pt x="1408" y="167"/>
                  </a:lnTo>
                  <a:lnTo>
                    <a:pt x="1410" y="167"/>
                  </a:lnTo>
                  <a:lnTo>
                    <a:pt x="1412" y="167"/>
                  </a:lnTo>
                  <a:lnTo>
                    <a:pt x="1413" y="168"/>
                  </a:lnTo>
                  <a:lnTo>
                    <a:pt x="1415" y="170"/>
                  </a:lnTo>
                  <a:lnTo>
                    <a:pt x="1418" y="170"/>
                  </a:lnTo>
                  <a:lnTo>
                    <a:pt x="1418" y="168"/>
                  </a:lnTo>
                  <a:lnTo>
                    <a:pt x="1420" y="168"/>
                  </a:lnTo>
                  <a:lnTo>
                    <a:pt x="1422" y="168"/>
                  </a:lnTo>
                  <a:lnTo>
                    <a:pt x="1423" y="168"/>
                  </a:lnTo>
                  <a:lnTo>
                    <a:pt x="1423" y="167"/>
                  </a:lnTo>
                  <a:lnTo>
                    <a:pt x="1425" y="168"/>
                  </a:lnTo>
                  <a:lnTo>
                    <a:pt x="1425" y="167"/>
                  </a:lnTo>
                  <a:lnTo>
                    <a:pt x="1427" y="167"/>
                  </a:lnTo>
                  <a:lnTo>
                    <a:pt x="1427" y="165"/>
                  </a:lnTo>
                  <a:lnTo>
                    <a:pt x="1428" y="163"/>
                  </a:lnTo>
                  <a:lnTo>
                    <a:pt x="1430" y="162"/>
                  </a:lnTo>
                  <a:lnTo>
                    <a:pt x="1432" y="162"/>
                  </a:lnTo>
                  <a:lnTo>
                    <a:pt x="1433" y="162"/>
                  </a:lnTo>
                  <a:lnTo>
                    <a:pt x="1435" y="160"/>
                  </a:lnTo>
                  <a:lnTo>
                    <a:pt x="1436" y="160"/>
                  </a:lnTo>
                  <a:lnTo>
                    <a:pt x="1438" y="160"/>
                  </a:lnTo>
                  <a:lnTo>
                    <a:pt x="1438" y="158"/>
                  </a:lnTo>
                  <a:lnTo>
                    <a:pt x="1440" y="158"/>
                  </a:lnTo>
                  <a:lnTo>
                    <a:pt x="1441" y="160"/>
                  </a:lnTo>
                  <a:lnTo>
                    <a:pt x="1443" y="160"/>
                  </a:lnTo>
                  <a:lnTo>
                    <a:pt x="1445" y="160"/>
                  </a:lnTo>
                  <a:lnTo>
                    <a:pt x="1446" y="162"/>
                  </a:lnTo>
                  <a:lnTo>
                    <a:pt x="1448" y="162"/>
                  </a:lnTo>
                  <a:lnTo>
                    <a:pt x="1448" y="160"/>
                  </a:lnTo>
                  <a:lnTo>
                    <a:pt x="1450" y="160"/>
                  </a:lnTo>
                  <a:lnTo>
                    <a:pt x="1451" y="160"/>
                  </a:lnTo>
                  <a:lnTo>
                    <a:pt x="1453" y="160"/>
                  </a:lnTo>
                  <a:lnTo>
                    <a:pt x="1455" y="160"/>
                  </a:lnTo>
                  <a:lnTo>
                    <a:pt x="1456" y="160"/>
                  </a:lnTo>
                  <a:lnTo>
                    <a:pt x="1458" y="160"/>
                  </a:lnTo>
                  <a:lnTo>
                    <a:pt x="1460" y="160"/>
                  </a:lnTo>
                  <a:lnTo>
                    <a:pt x="1461" y="158"/>
                  </a:lnTo>
                  <a:lnTo>
                    <a:pt x="1463" y="157"/>
                  </a:lnTo>
                  <a:lnTo>
                    <a:pt x="1465" y="157"/>
                  </a:lnTo>
                  <a:lnTo>
                    <a:pt x="1466" y="155"/>
                  </a:lnTo>
                  <a:lnTo>
                    <a:pt x="1468" y="155"/>
                  </a:lnTo>
                  <a:lnTo>
                    <a:pt x="1469" y="155"/>
                  </a:lnTo>
                  <a:lnTo>
                    <a:pt x="1471" y="155"/>
                  </a:lnTo>
                  <a:lnTo>
                    <a:pt x="1471" y="153"/>
                  </a:lnTo>
                  <a:lnTo>
                    <a:pt x="1471" y="155"/>
                  </a:lnTo>
                  <a:lnTo>
                    <a:pt x="1473" y="155"/>
                  </a:lnTo>
                  <a:lnTo>
                    <a:pt x="1474" y="157"/>
                  </a:lnTo>
                  <a:lnTo>
                    <a:pt x="1474" y="158"/>
                  </a:lnTo>
                  <a:lnTo>
                    <a:pt x="1476" y="160"/>
                  </a:lnTo>
                  <a:lnTo>
                    <a:pt x="1476" y="162"/>
                  </a:lnTo>
                  <a:lnTo>
                    <a:pt x="1478" y="162"/>
                  </a:lnTo>
                  <a:lnTo>
                    <a:pt x="1481" y="163"/>
                  </a:lnTo>
                  <a:lnTo>
                    <a:pt x="1483" y="163"/>
                  </a:lnTo>
                  <a:lnTo>
                    <a:pt x="1486" y="163"/>
                  </a:lnTo>
                  <a:lnTo>
                    <a:pt x="1486" y="165"/>
                  </a:lnTo>
                  <a:lnTo>
                    <a:pt x="1489" y="165"/>
                  </a:lnTo>
                  <a:lnTo>
                    <a:pt x="1491" y="165"/>
                  </a:lnTo>
                  <a:lnTo>
                    <a:pt x="1493" y="167"/>
                  </a:lnTo>
                  <a:lnTo>
                    <a:pt x="1494" y="167"/>
                  </a:lnTo>
                  <a:lnTo>
                    <a:pt x="1496" y="167"/>
                  </a:lnTo>
                  <a:lnTo>
                    <a:pt x="1497" y="167"/>
                  </a:lnTo>
                  <a:lnTo>
                    <a:pt x="1499" y="167"/>
                  </a:lnTo>
                  <a:lnTo>
                    <a:pt x="1497" y="167"/>
                  </a:lnTo>
                  <a:lnTo>
                    <a:pt x="1497" y="168"/>
                  </a:lnTo>
                  <a:lnTo>
                    <a:pt x="1496" y="168"/>
                  </a:lnTo>
                  <a:lnTo>
                    <a:pt x="1496" y="170"/>
                  </a:lnTo>
                  <a:lnTo>
                    <a:pt x="1496" y="171"/>
                  </a:lnTo>
                  <a:lnTo>
                    <a:pt x="1496" y="173"/>
                  </a:lnTo>
                  <a:lnTo>
                    <a:pt x="1496" y="175"/>
                  </a:lnTo>
                  <a:lnTo>
                    <a:pt x="1494" y="176"/>
                  </a:lnTo>
                  <a:lnTo>
                    <a:pt x="1494" y="178"/>
                  </a:lnTo>
                  <a:lnTo>
                    <a:pt x="1493" y="178"/>
                  </a:lnTo>
                  <a:lnTo>
                    <a:pt x="1493" y="180"/>
                  </a:lnTo>
                  <a:lnTo>
                    <a:pt x="1493" y="181"/>
                  </a:lnTo>
                  <a:lnTo>
                    <a:pt x="1493" y="183"/>
                  </a:lnTo>
                  <a:lnTo>
                    <a:pt x="1493" y="185"/>
                  </a:lnTo>
                  <a:lnTo>
                    <a:pt x="1493" y="186"/>
                  </a:lnTo>
                  <a:lnTo>
                    <a:pt x="1494" y="188"/>
                  </a:lnTo>
                  <a:lnTo>
                    <a:pt x="1493" y="190"/>
                  </a:lnTo>
                  <a:lnTo>
                    <a:pt x="1493" y="191"/>
                  </a:lnTo>
                  <a:lnTo>
                    <a:pt x="1491" y="193"/>
                  </a:lnTo>
                  <a:lnTo>
                    <a:pt x="1491" y="195"/>
                  </a:lnTo>
                  <a:lnTo>
                    <a:pt x="1489" y="196"/>
                  </a:lnTo>
                  <a:lnTo>
                    <a:pt x="1489" y="198"/>
                  </a:lnTo>
                  <a:lnTo>
                    <a:pt x="1488" y="198"/>
                  </a:lnTo>
                  <a:lnTo>
                    <a:pt x="1488" y="200"/>
                  </a:lnTo>
                  <a:lnTo>
                    <a:pt x="1489" y="201"/>
                  </a:lnTo>
                  <a:lnTo>
                    <a:pt x="1489" y="203"/>
                  </a:lnTo>
                  <a:lnTo>
                    <a:pt x="1491" y="204"/>
                  </a:lnTo>
                  <a:lnTo>
                    <a:pt x="1491" y="208"/>
                  </a:lnTo>
                  <a:lnTo>
                    <a:pt x="1489" y="209"/>
                  </a:lnTo>
                  <a:lnTo>
                    <a:pt x="1489" y="211"/>
                  </a:lnTo>
                  <a:lnTo>
                    <a:pt x="1488" y="211"/>
                  </a:lnTo>
                  <a:lnTo>
                    <a:pt x="1489" y="213"/>
                  </a:lnTo>
                  <a:lnTo>
                    <a:pt x="1489" y="214"/>
                  </a:lnTo>
                  <a:lnTo>
                    <a:pt x="1488" y="216"/>
                  </a:lnTo>
                  <a:lnTo>
                    <a:pt x="1488" y="218"/>
                  </a:lnTo>
                  <a:lnTo>
                    <a:pt x="1489" y="218"/>
                  </a:lnTo>
                  <a:lnTo>
                    <a:pt x="1488" y="219"/>
                  </a:lnTo>
                  <a:lnTo>
                    <a:pt x="1488" y="221"/>
                  </a:lnTo>
                  <a:lnTo>
                    <a:pt x="1488" y="223"/>
                  </a:lnTo>
                  <a:lnTo>
                    <a:pt x="1489" y="224"/>
                  </a:lnTo>
                  <a:lnTo>
                    <a:pt x="1489" y="226"/>
                  </a:lnTo>
                  <a:lnTo>
                    <a:pt x="1489" y="228"/>
                  </a:lnTo>
                  <a:lnTo>
                    <a:pt x="1489" y="231"/>
                  </a:lnTo>
                  <a:lnTo>
                    <a:pt x="1489" y="233"/>
                  </a:lnTo>
                  <a:lnTo>
                    <a:pt x="1489" y="234"/>
                  </a:lnTo>
                  <a:lnTo>
                    <a:pt x="1489" y="236"/>
                  </a:lnTo>
                  <a:lnTo>
                    <a:pt x="1489" y="237"/>
                  </a:lnTo>
                  <a:lnTo>
                    <a:pt x="1489" y="239"/>
                  </a:lnTo>
                  <a:lnTo>
                    <a:pt x="1489" y="241"/>
                  </a:lnTo>
                  <a:lnTo>
                    <a:pt x="1491" y="241"/>
                  </a:lnTo>
                  <a:lnTo>
                    <a:pt x="1491" y="242"/>
                  </a:lnTo>
                  <a:lnTo>
                    <a:pt x="1491" y="244"/>
                  </a:lnTo>
                  <a:lnTo>
                    <a:pt x="1493" y="244"/>
                  </a:lnTo>
                  <a:lnTo>
                    <a:pt x="1493" y="246"/>
                  </a:lnTo>
                  <a:lnTo>
                    <a:pt x="1493" y="247"/>
                  </a:lnTo>
                  <a:lnTo>
                    <a:pt x="1491" y="249"/>
                  </a:lnTo>
                  <a:lnTo>
                    <a:pt x="1493" y="249"/>
                  </a:lnTo>
                  <a:lnTo>
                    <a:pt x="1491" y="251"/>
                  </a:lnTo>
                  <a:lnTo>
                    <a:pt x="1491" y="252"/>
                  </a:lnTo>
                  <a:lnTo>
                    <a:pt x="1489" y="252"/>
                  </a:lnTo>
                  <a:lnTo>
                    <a:pt x="1489" y="254"/>
                  </a:lnTo>
                  <a:lnTo>
                    <a:pt x="1489" y="256"/>
                  </a:lnTo>
                  <a:lnTo>
                    <a:pt x="1488" y="257"/>
                  </a:lnTo>
                  <a:lnTo>
                    <a:pt x="1489" y="259"/>
                  </a:lnTo>
                  <a:lnTo>
                    <a:pt x="1489" y="261"/>
                  </a:lnTo>
                  <a:lnTo>
                    <a:pt x="1488" y="261"/>
                  </a:lnTo>
                  <a:lnTo>
                    <a:pt x="1488" y="262"/>
                  </a:lnTo>
                  <a:lnTo>
                    <a:pt x="1489" y="264"/>
                  </a:lnTo>
                  <a:lnTo>
                    <a:pt x="1489" y="266"/>
                  </a:lnTo>
                  <a:lnTo>
                    <a:pt x="1489" y="267"/>
                  </a:lnTo>
                  <a:lnTo>
                    <a:pt x="1488" y="267"/>
                  </a:lnTo>
                  <a:lnTo>
                    <a:pt x="1489" y="267"/>
                  </a:lnTo>
                  <a:lnTo>
                    <a:pt x="1488" y="269"/>
                  </a:lnTo>
                  <a:lnTo>
                    <a:pt x="1488" y="270"/>
                  </a:lnTo>
                  <a:lnTo>
                    <a:pt x="1489" y="272"/>
                  </a:lnTo>
                  <a:lnTo>
                    <a:pt x="1489" y="274"/>
                  </a:lnTo>
                  <a:lnTo>
                    <a:pt x="1488" y="275"/>
                  </a:lnTo>
                  <a:lnTo>
                    <a:pt x="1488" y="277"/>
                  </a:lnTo>
                  <a:lnTo>
                    <a:pt x="1489" y="279"/>
                  </a:lnTo>
                  <a:lnTo>
                    <a:pt x="1489" y="280"/>
                  </a:lnTo>
                  <a:lnTo>
                    <a:pt x="1489" y="282"/>
                  </a:lnTo>
                  <a:lnTo>
                    <a:pt x="1489" y="284"/>
                  </a:lnTo>
                  <a:lnTo>
                    <a:pt x="1489" y="285"/>
                  </a:lnTo>
                  <a:lnTo>
                    <a:pt x="1489" y="287"/>
                  </a:lnTo>
                  <a:lnTo>
                    <a:pt x="1491" y="285"/>
                  </a:lnTo>
                  <a:lnTo>
                    <a:pt x="1493" y="285"/>
                  </a:lnTo>
                  <a:lnTo>
                    <a:pt x="1494" y="287"/>
                  </a:lnTo>
                  <a:lnTo>
                    <a:pt x="1494" y="289"/>
                  </a:lnTo>
                  <a:lnTo>
                    <a:pt x="1496" y="289"/>
                  </a:lnTo>
                  <a:lnTo>
                    <a:pt x="1496" y="290"/>
                  </a:lnTo>
                  <a:lnTo>
                    <a:pt x="1496" y="292"/>
                  </a:lnTo>
                  <a:lnTo>
                    <a:pt x="1497" y="294"/>
                  </a:lnTo>
                  <a:lnTo>
                    <a:pt x="1497" y="295"/>
                  </a:lnTo>
                  <a:lnTo>
                    <a:pt x="1497" y="297"/>
                  </a:lnTo>
                  <a:lnTo>
                    <a:pt x="1497" y="299"/>
                  </a:lnTo>
                  <a:lnTo>
                    <a:pt x="1497" y="300"/>
                  </a:lnTo>
                  <a:lnTo>
                    <a:pt x="1497" y="302"/>
                  </a:lnTo>
                  <a:lnTo>
                    <a:pt x="1497" y="303"/>
                  </a:lnTo>
                  <a:lnTo>
                    <a:pt x="1497" y="305"/>
                  </a:lnTo>
                  <a:lnTo>
                    <a:pt x="1497" y="307"/>
                  </a:lnTo>
                  <a:lnTo>
                    <a:pt x="1499" y="308"/>
                  </a:lnTo>
                  <a:lnTo>
                    <a:pt x="1499" y="310"/>
                  </a:lnTo>
                  <a:lnTo>
                    <a:pt x="1499" y="312"/>
                  </a:lnTo>
                  <a:lnTo>
                    <a:pt x="1499" y="313"/>
                  </a:lnTo>
                  <a:lnTo>
                    <a:pt x="1499" y="315"/>
                  </a:lnTo>
                  <a:lnTo>
                    <a:pt x="1499" y="317"/>
                  </a:lnTo>
                  <a:lnTo>
                    <a:pt x="1499" y="318"/>
                  </a:lnTo>
                  <a:lnTo>
                    <a:pt x="1499" y="320"/>
                  </a:lnTo>
                  <a:lnTo>
                    <a:pt x="1499" y="322"/>
                  </a:lnTo>
                  <a:lnTo>
                    <a:pt x="1499" y="323"/>
                  </a:lnTo>
                  <a:lnTo>
                    <a:pt x="1499" y="325"/>
                  </a:lnTo>
                  <a:lnTo>
                    <a:pt x="1499" y="327"/>
                  </a:lnTo>
                  <a:lnTo>
                    <a:pt x="1499" y="328"/>
                  </a:lnTo>
                  <a:lnTo>
                    <a:pt x="1501" y="330"/>
                  </a:lnTo>
                  <a:lnTo>
                    <a:pt x="1501" y="332"/>
                  </a:lnTo>
                  <a:lnTo>
                    <a:pt x="1499" y="333"/>
                  </a:lnTo>
                  <a:lnTo>
                    <a:pt x="1499" y="335"/>
                  </a:lnTo>
                  <a:lnTo>
                    <a:pt x="1499" y="336"/>
                  </a:lnTo>
                  <a:lnTo>
                    <a:pt x="1499" y="338"/>
                  </a:lnTo>
                  <a:lnTo>
                    <a:pt x="1499" y="340"/>
                  </a:lnTo>
                  <a:lnTo>
                    <a:pt x="1499" y="341"/>
                  </a:lnTo>
                  <a:lnTo>
                    <a:pt x="1499" y="343"/>
                  </a:lnTo>
                  <a:lnTo>
                    <a:pt x="1499" y="345"/>
                  </a:lnTo>
                  <a:lnTo>
                    <a:pt x="1497" y="345"/>
                  </a:lnTo>
                  <a:lnTo>
                    <a:pt x="1497" y="346"/>
                  </a:lnTo>
                  <a:lnTo>
                    <a:pt x="1497" y="348"/>
                  </a:lnTo>
                  <a:lnTo>
                    <a:pt x="1497" y="350"/>
                  </a:lnTo>
                  <a:lnTo>
                    <a:pt x="1497" y="351"/>
                  </a:lnTo>
                  <a:lnTo>
                    <a:pt x="1496" y="351"/>
                  </a:lnTo>
                  <a:lnTo>
                    <a:pt x="1496" y="353"/>
                  </a:lnTo>
                  <a:lnTo>
                    <a:pt x="1496" y="355"/>
                  </a:lnTo>
                  <a:lnTo>
                    <a:pt x="1496" y="356"/>
                  </a:lnTo>
                  <a:lnTo>
                    <a:pt x="1496" y="358"/>
                  </a:lnTo>
                  <a:lnTo>
                    <a:pt x="1494" y="358"/>
                  </a:lnTo>
                  <a:lnTo>
                    <a:pt x="1494" y="360"/>
                  </a:lnTo>
                  <a:lnTo>
                    <a:pt x="1496" y="361"/>
                  </a:lnTo>
                  <a:lnTo>
                    <a:pt x="1496" y="363"/>
                  </a:lnTo>
                  <a:lnTo>
                    <a:pt x="1496" y="365"/>
                  </a:lnTo>
                  <a:lnTo>
                    <a:pt x="1494" y="365"/>
                  </a:lnTo>
                  <a:lnTo>
                    <a:pt x="1494" y="366"/>
                  </a:lnTo>
                  <a:lnTo>
                    <a:pt x="1493" y="366"/>
                  </a:lnTo>
                  <a:lnTo>
                    <a:pt x="1491" y="366"/>
                  </a:lnTo>
                  <a:lnTo>
                    <a:pt x="1489" y="366"/>
                  </a:lnTo>
                  <a:lnTo>
                    <a:pt x="1488" y="366"/>
                  </a:lnTo>
                  <a:lnTo>
                    <a:pt x="1488" y="368"/>
                  </a:lnTo>
                  <a:lnTo>
                    <a:pt x="1486" y="369"/>
                  </a:lnTo>
                  <a:lnTo>
                    <a:pt x="1486" y="371"/>
                  </a:lnTo>
                  <a:lnTo>
                    <a:pt x="1486" y="373"/>
                  </a:lnTo>
                  <a:lnTo>
                    <a:pt x="1486" y="374"/>
                  </a:lnTo>
                  <a:lnTo>
                    <a:pt x="1488" y="374"/>
                  </a:lnTo>
                  <a:lnTo>
                    <a:pt x="1489" y="374"/>
                  </a:lnTo>
                  <a:lnTo>
                    <a:pt x="1491" y="376"/>
                  </a:lnTo>
                  <a:lnTo>
                    <a:pt x="1489" y="378"/>
                  </a:lnTo>
                  <a:lnTo>
                    <a:pt x="1491" y="379"/>
                  </a:lnTo>
                  <a:lnTo>
                    <a:pt x="1491" y="381"/>
                  </a:lnTo>
                  <a:lnTo>
                    <a:pt x="1491" y="383"/>
                  </a:lnTo>
                  <a:lnTo>
                    <a:pt x="1489" y="383"/>
                  </a:lnTo>
                  <a:lnTo>
                    <a:pt x="1489" y="384"/>
                  </a:lnTo>
                  <a:lnTo>
                    <a:pt x="1491" y="386"/>
                  </a:lnTo>
                  <a:lnTo>
                    <a:pt x="1489" y="388"/>
                  </a:lnTo>
                  <a:lnTo>
                    <a:pt x="1489" y="389"/>
                  </a:lnTo>
                  <a:lnTo>
                    <a:pt x="1489" y="391"/>
                  </a:lnTo>
                  <a:lnTo>
                    <a:pt x="1491" y="393"/>
                  </a:lnTo>
                  <a:lnTo>
                    <a:pt x="1489" y="394"/>
                  </a:lnTo>
                  <a:lnTo>
                    <a:pt x="1491" y="396"/>
                  </a:lnTo>
                  <a:lnTo>
                    <a:pt x="1491" y="398"/>
                  </a:lnTo>
                  <a:lnTo>
                    <a:pt x="1491" y="399"/>
                  </a:lnTo>
                  <a:lnTo>
                    <a:pt x="1491" y="401"/>
                  </a:lnTo>
                  <a:lnTo>
                    <a:pt x="1491" y="402"/>
                  </a:lnTo>
                  <a:lnTo>
                    <a:pt x="1489" y="402"/>
                  </a:lnTo>
                  <a:lnTo>
                    <a:pt x="1491" y="404"/>
                  </a:lnTo>
                  <a:lnTo>
                    <a:pt x="1493" y="406"/>
                  </a:lnTo>
                  <a:lnTo>
                    <a:pt x="1493" y="407"/>
                  </a:lnTo>
                  <a:lnTo>
                    <a:pt x="1493" y="409"/>
                  </a:lnTo>
                  <a:lnTo>
                    <a:pt x="1493" y="411"/>
                  </a:lnTo>
                  <a:lnTo>
                    <a:pt x="1493" y="412"/>
                  </a:lnTo>
                  <a:lnTo>
                    <a:pt x="1494" y="414"/>
                  </a:lnTo>
                  <a:lnTo>
                    <a:pt x="1496" y="414"/>
                  </a:lnTo>
                  <a:lnTo>
                    <a:pt x="1496" y="416"/>
                  </a:lnTo>
                  <a:lnTo>
                    <a:pt x="1497" y="416"/>
                  </a:lnTo>
                  <a:lnTo>
                    <a:pt x="1496" y="417"/>
                  </a:lnTo>
                  <a:lnTo>
                    <a:pt x="1496" y="419"/>
                  </a:lnTo>
                  <a:lnTo>
                    <a:pt x="1496" y="417"/>
                  </a:lnTo>
                  <a:lnTo>
                    <a:pt x="1497" y="419"/>
                  </a:lnTo>
                  <a:lnTo>
                    <a:pt x="1497" y="421"/>
                  </a:lnTo>
                  <a:lnTo>
                    <a:pt x="1499" y="421"/>
                  </a:lnTo>
                  <a:lnTo>
                    <a:pt x="1499" y="422"/>
                  </a:lnTo>
                  <a:lnTo>
                    <a:pt x="1501" y="422"/>
                  </a:lnTo>
                  <a:lnTo>
                    <a:pt x="1502" y="421"/>
                  </a:lnTo>
                  <a:lnTo>
                    <a:pt x="1502" y="422"/>
                  </a:lnTo>
                  <a:lnTo>
                    <a:pt x="1504" y="422"/>
                  </a:lnTo>
                  <a:lnTo>
                    <a:pt x="1506" y="422"/>
                  </a:lnTo>
                  <a:lnTo>
                    <a:pt x="1507" y="422"/>
                  </a:lnTo>
                  <a:lnTo>
                    <a:pt x="1509" y="422"/>
                  </a:lnTo>
                  <a:lnTo>
                    <a:pt x="1509" y="424"/>
                  </a:lnTo>
                  <a:lnTo>
                    <a:pt x="1511" y="426"/>
                  </a:lnTo>
                  <a:lnTo>
                    <a:pt x="1512" y="426"/>
                  </a:lnTo>
                  <a:lnTo>
                    <a:pt x="1514" y="426"/>
                  </a:lnTo>
                  <a:lnTo>
                    <a:pt x="1516" y="427"/>
                  </a:lnTo>
                  <a:lnTo>
                    <a:pt x="1516" y="429"/>
                  </a:lnTo>
                  <a:lnTo>
                    <a:pt x="1517" y="427"/>
                  </a:lnTo>
                  <a:lnTo>
                    <a:pt x="1519" y="427"/>
                  </a:lnTo>
                  <a:lnTo>
                    <a:pt x="1521" y="427"/>
                  </a:lnTo>
                  <a:lnTo>
                    <a:pt x="1521" y="429"/>
                  </a:lnTo>
                  <a:lnTo>
                    <a:pt x="1521" y="430"/>
                  </a:lnTo>
                  <a:lnTo>
                    <a:pt x="1522" y="430"/>
                  </a:lnTo>
                  <a:lnTo>
                    <a:pt x="1524" y="430"/>
                  </a:lnTo>
                  <a:lnTo>
                    <a:pt x="1522" y="432"/>
                  </a:lnTo>
                  <a:lnTo>
                    <a:pt x="1522" y="434"/>
                  </a:lnTo>
                  <a:lnTo>
                    <a:pt x="1524" y="434"/>
                  </a:lnTo>
                  <a:lnTo>
                    <a:pt x="1526" y="434"/>
                  </a:lnTo>
                  <a:lnTo>
                    <a:pt x="1526" y="435"/>
                  </a:lnTo>
                  <a:lnTo>
                    <a:pt x="1526" y="437"/>
                  </a:lnTo>
                  <a:lnTo>
                    <a:pt x="1524" y="439"/>
                  </a:lnTo>
                  <a:lnTo>
                    <a:pt x="1526" y="440"/>
                  </a:lnTo>
                  <a:lnTo>
                    <a:pt x="1526" y="442"/>
                  </a:lnTo>
                  <a:lnTo>
                    <a:pt x="1527" y="442"/>
                  </a:lnTo>
                  <a:lnTo>
                    <a:pt x="1529" y="440"/>
                  </a:lnTo>
                  <a:lnTo>
                    <a:pt x="1530" y="442"/>
                  </a:lnTo>
                  <a:lnTo>
                    <a:pt x="1532" y="442"/>
                  </a:lnTo>
                  <a:lnTo>
                    <a:pt x="1532" y="444"/>
                  </a:lnTo>
                  <a:lnTo>
                    <a:pt x="1534" y="444"/>
                  </a:lnTo>
                  <a:lnTo>
                    <a:pt x="1534" y="445"/>
                  </a:lnTo>
                  <a:lnTo>
                    <a:pt x="1535" y="444"/>
                  </a:lnTo>
                  <a:lnTo>
                    <a:pt x="1537" y="445"/>
                  </a:lnTo>
                  <a:lnTo>
                    <a:pt x="1539" y="447"/>
                  </a:lnTo>
                  <a:lnTo>
                    <a:pt x="1539" y="449"/>
                  </a:lnTo>
                  <a:lnTo>
                    <a:pt x="1539" y="450"/>
                  </a:lnTo>
                  <a:lnTo>
                    <a:pt x="1539" y="452"/>
                  </a:lnTo>
                  <a:lnTo>
                    <a:pt x="1540" y="452"/>
                  </a:lnTo>
                  <a:lnTo>
                    <a:pt x="1542" y="454"/>
                  </a:lnTo>
                  <a:lnTo>
                    <a:pt x="1544" y="454"/>
                  </a:lnTo>
                  <a:lnTo>
                    <a:pt x="1545" y="455"/>
                  </a:lnTo>
                  <a:lnTo>
                    <a:pt x="1547" y="455"/>
                  </a:lnTo>
                  <a:lnTo>
                    <a:pt x="1549" y="457"/>
                  </a:lnTo>
                  <a:lnTo>
                    <a:pt x="1549" y="459"/>
                  </a:lnTo>
                  <a:lnTo>
                    <a:pt x="1547" y="462"/>
                  </a:lnTo>
                  <a:lnTo>
                    <a:pt x="1545" y="463"/>
                  </a:lnTo>
                  <a:lnTo>
                    <a:pt x="1544" y="465"/>
                  </a:lnTo>
                  <a:lnTo>
                    <a:pt x="1544" y="467"/>
                  </a:lnTo>
                  <a:lnTo>
                    <a:pt x="1545" y="467"/>
                  </a:lnTo>
                  <a:lnTo>
                    <a:pt x="1547" y="468"/>
                  </a:lnTo>
                  <a:lnTo>
                    <a:pt x="1545" y="470"/>
                  </a:lnTo>
                  <a:lnTo>
                    <a:pt x="1544" y="472"/>
                  </a:lnTo>
                  <a:lnTo>
                    <a:pt x="1544" y="473"/>
                  </a:lnTo>
                  <a:lnTo>
                    <a:pt x="1545" y="473"/>
                  </a:lnTo>
                  <a:lnTo>
                    <a:pt x="1545" y="475"/>
                  </a:lnTo>
                  <a:lnTo>
                    <a:pt x="1545" y="477"/>
                  </a:lnTo>
                  <a:lnTo>
                    <a:pt x="1544" y="478"/>
                  </a:lnTo>
                  <a:lnTo>
                    <a:pt x="1544" y="480"/>
                  </a:lnTo>
                  <a:lnTo>
                    <a:pt x="1545" y="482"/>
                  </a:lnTo>
                  <a:lnTo>
                    <a:pt x="1545" y="483"/>
                  </a:lnTo>
                  <a:lnTo>
                    <a:pt x="1545" y="485"/>
                  </a:lnTo>
                  <a:lnTo>
                    <a:pt x="1547" y="487"/>
                  </a:lnTo>
                  <a:lnTo>
                    <a:pt x="1547" y="490"/>
                  </a:lnTo>
                  <a:lnTo>
                    <a:pt x="1549" y="492"/>
                  </a:lnTo>
                  <a:lnTo>
                    <a:pt x="1550" y="493"/>
                  </a:lnTo>
                  <a:lnTo>
                    <a:pt x="1552" y="495"/>
                  </a:lnTo>
                  <a:lnTo>
                    <a:pt x="1554" y="495"/>
                  </a:lnTo>
                  <a:lnTo>
                    <a:pt x="1554" y="496"/>
                  </a:lnTo>
                  <a:lnTo>
                    <a:pt x="1552" y="496"/>
                  </a:lnTo>
                  <a:lnTo>
                    <a:pt x="1552" y="498"/>
                  </a:lnTo>
                  <a:lnTo>
                    <a:pt x="1552" y="500"/>
                  </a:lnTo>
                  <a:lnTo>
                    <a:pt x="1554" y="500"/>
                  </a:lnTo>
                  <a:lnTo>
                    <a:pt x="1554" y="501"/>
                  </a:lnTo>
                  <a:lnTo>
                    <a:pt x="1552" y="503"/>
                  </a:lnTo>
                  <a:lnTo>
                    <a:pt x="1554" y="505"/>
                  </a:lnTo>
                  <a:lnTo>
                    <a:pt x="1554" y="506"/>
                  </a:lnTo>
                  <a:lnTo>
                    <a:pt x="1555" y="508"/>
                  </a:lnTo>
                  <a:lnTo>
                    <a:pt x="1555" y="510"/>
                  </a:lnTo>
                  <a:lnTo>
                    <a:pt x="1557" y="511"/>
                  </a:lnTo>
                  <a:lnTo>
                    <a:pt x="1557" y="513"/>
                  </a:lnTo>
                  <a:lnTo>
                    <a:pt x="1557" y="515"/>
                  </a:lnTo>
                  <a:lnTo>
                    <a:pt x="1559" y="515"/>
                  </a:lnTo>
                  <a:lnTo>
                    <a:pt x="1559" y="516"/>
                  </a:lnTo>
                  <a:lnTo>
                    <a:pt x="1560" y="516"/>
                  </a:lnTo>
                  <a:lnTo>
                    <a:pt x="1562" y="516"/>
                  </a:lnTo>
                  <a:lnTo>
                    <a:pt x="1562" y="518"/>
                  </a:lnTo>
                  <a:lnTo>
                    <a:pt x="1560" y="520"/>
                  </a:lnTo>
                  <a:lnTo>
                    <a:pt x="1562" y="521"/>
                  </a:lnTo>
                  <a:lnTo>
                    <a:pt x="1562" y="523"/>
                  </a:lnTo>
                  <a:lnTo>
                    <a:pt x="1560" y="525"/>
                  </a:lnTo>
                  <a:lnTo>
                    <a:pt x="1560" y="526"/>
                  </a:lnTo>
                  <a:lnTo>
                    <a:pt x="1560" y="528"/>
                  </a:lnTo>
                  <a:lnTo>
                    <a:pt x="1562" y="529"/>
                  </a:lnTo>
                  <a:lnTo>
                    <a:pt x="1563" y="529"/>
                  </a:lnTo>
                  <a:lnTo>
                    <a:pt x="1565" y="529"/>
                  </a:lnTo>
                  <a:lnTo>
                    <a:pt x="1565" y="531"/>
                  </a:lnTo>
                  <a:lnTo>
                    <a:pt x="1563" y="533"/>
                  </a:lnTo>
                  <a:lnTo>
                    <a:pt x="1563" y="534"/>
                  </a:lnTo>
                  <a:lnTo>
                    <a:pt x="1563" y="536"/>
                  </a:lnTo>
                  <a:lnTo>
                    <a:pt x="1562" y="536"/>
                  </a:lnTo>
                  <a:lnTo>
                    <a:pt x="1562" y="538"/>
                  </a:lnTo>
                  <a:lnTo>
                    <a:pt x="1563" y="538"/>
                  </a:lnTo>
                  <a:lnTo>
                    <a:pt x="1565" y="539"/>
                  </a:lnTo>
                  <a:lnTo>
                    <a:pt x="1565" y="541"/>
                  </a:lnTo>
                  <a:lnTo>
                    <a:pt x="1565" y="543"/>
                  </a:lnTo>
                  <a:lnTo>
                    <a:pt x="1565" y="544"/>
                  </a:lnTo>
                  <a:lnTo>
                    <a:pt x="1563" y="546"/>
                  </a:lnTo>
                  <a:lnTo>
                    <a:pt x="1562" y="548"/>
                  </a:lnTo>
                  <a:lnTo>
                    <a:pt x="1560" y="548"/>
                  </a:lnTo>
                  <a:lnTo>
                    <a:pt x="1559" y="546"/>
                  </a:lnTo>
                  <a:lnTo>
                    <a:pt x="1559" y="548"/>
                  </a:lnTo>
                  <a:lnTo>
                    <a:pt x="1557" y="548"/>
                  </a:lnTo>
                  <a:lnTo>
                    <a:pt x="1559" y="549"/>
                  </a:lnTo>
                  <a:lnTo>
                    <a:pt x="1559" y="551"/>
                  </a:lnTo>
                  <a:lnTo>
                    <a:pt x="1557" y="553"/>
                  </a:lnTo>
                  <a:lnTo>
                    <a:pt x="1559" y="553"/>
                  </a:lnTo>
                  <a:lnTo>
                    <a:pt x="1559" y="554"/>
                  </a:lnTo>
                  <a:lnTo>
                    <a:pt x="1560" y="554"/>
                  </a:lnTo>
                  <a:lnTo>
                    <a:pt x="1560" y="556"/>
                  </a:lnTo>
                  <a:lnTo>
                    <a:pt x="1557" y="556"/>
                  </a:lnTo>
                  <a:lnTo>
                    <a:pt x="1557" y="558"/>
                  </a:lnTo>
                  <a:lnTo>
                    <a:pt x="1560" y="558"/>
                  </a:lnTo>
                  <a:lnTo>
                    <a:pt x="1560" y="559"/>
                  </a:lnTo>
                  <a:lnTo>
                    <a:pt x="1559" y="559"/>
                  </a:lnTo>
                  <a:lnTo>
                    <a:pt x="1557" y="561"/>
                  </a:lnTo>
                  <a:lnTo>
                    <a:pt x="1557" y="562"/>
                  </a:lnTo>
                  <a:lnTo>
                    <a:pt x="1559" y="564"/>
                  </a:lnTo>
                  <a:lnTo>
                    <a:pt x="1557" y="564"/>
                  </a:lnTo>
                  <a:lnTo>
                    <a:pt x="1557" y="566"/>
                  </a:lnTo>
                  <a:lnTo>
                    <a:pt x="1557" y="567"/>
                  </a:lnTo>
                  <a:lnTo>
                    <a:pt x="1559" y="567"/>
                  </a:lnTo>
                  <a:lnTo>
                    <a:pt x="1559" y="569"/>
                  </a:lnTo>
                  <a:lnTo>
                    <a:pt x="1559" y="571"/>
                  </a:lnTo>
                  <a:lnTo>
                    <a:pt x="1559" y="572"/>
                  </a:lnTo>
                  <a:lnTo>
                    <a:pt x="1560" y="572"/>
                  </a:lnTo>
                  <a:lnTo>
                    <a:pt x="1562" y="574"/>
                  </a:lnTo>
                  <a:lnTo>
                    <a:pt x="1562" y="576"/>
                  </a:lnTo>
                  <a:lnTo>
                    <a:pt x="1560" y="576"/>
                  </a:lnTo>
                  <a:lnTo>
                    <a:pt x="1562" y="576"/>
                  </a:lnTo>
                  <a:lnTo>
                    <a:pt x="1563" y="576"/>
                  </a:lnTo>
                  <a:lnTo>
                    <a:pt x="1563" y="577"/>
                  </a:lnTo>
                  <a:lnTo>
                    <a:pt x="1563" y="579"/>
                  </a:lnTo>
                  <a:lnTo>
                    <a:pt x="1563" y="581"/>
                  </a:lnTo>
                  <a:lnTo>
                    <a:pt x="1563" y="582"/>
                  </a:lnTo>
                  <a:lnTo>
                    <a:pt x="1562" y="584"/>
                  </a:lnTo>
                  <a:lnTo>
                    <a:pt x="1562" y="586"/>
                  </a:lnTo>
                  <a:lnTo>
                    <a:pt x="1560" y="587"/>
                  </a:lnTo>
                  <a:lnTo>
                    <a:pt x="1559" y="587"/>
                  </a:lnTo>
                  <a:lnTo>
                    <a:pt x="1557" y="587"/>
                  </a:lnTo>
                  <a:lnTo>
                    <a:pt x="1557" y="589"/>
                  </a:lnTo>
                  <a:lnTo>
                    <a:pt x="1557" y="592"/>
                  </a:lnTo>
                  <a:lnTo>
                    <a:pt x="1557" y="594"/>
                  </a:lnTo>
                  <a:lnTo>
                    <a:pt x="1557" y="595"/>
                  </a:lnTo>
                  <a:lnTo>
                    <a:pt x="1557" y="597"/>
                  </a:lnTo>
                  <a:lnTo>
                    <a:pt x="1557" y="599"/>
                  </a:lnTo>
                  <a:lnTo>
                    <a:pt x="1557" y="600"/>
                  </a:lnTo>
                  <a:lnTo>
                    <a:pt x="1557" y="602"/>
                  </a:lnTo>
                  <a:lnTo>
                    <a:pt x="1557" y="604"/>
                  </a:lnTo>
                  <a:lnTo>
                    <a:pt x="1559" y="604"/>
                  </a:lnTo>
                  <a:lnTo>
                    <a:pt x="1560" y="602"/>
                  </a:lnTo>
                  <a:lnTo>
                    <a:pt x="1560" y="604"/>
                  </a:lnTo>
                  <a:lnTo>
                    <a:pt x="1562" y="604"/>
                  </a:lnTo>
                  <a:lnTo>
                    <a:pt x="1562" y="605"/>
                  </a:lnTo>
                  <a:lnTo>
                    <a:pt x="1562" y="607"/>
                  </a:lnTo>
                  <a:lnTo>
                    <a:pt x="1562" y="609"/>
                  </a:lnTo>
                  <a:lnTo>
                    <a:pt x="1562" y="610"/>
                  </a:lnTo>
                  <a:lnTo>
                    <a:pt x="1563" y="612"/>
                  </a:lnTo>
                  <a:lnTo>
                    <a:pt x="1563" y="614"/>
                  </a:lnTo>
                  <a:lnTo>
                    <a:pt x="1562" y="614"/>
                  </a:lnTo>
                  <a:lnTo>
                    <a:pt x="1560" y="615"/>
                  </a:lnTo>
                  <a:lnTo>
                    <a:pt x="1559" y="615"/>
                  </a:lnTo>
                  <a:lnTo>
                    <a:pt x="1559" y="617"/>
                  </a:lnTo>
                  <a:lnTo>
                    <a:pt x="1559" y="619"/>
                  </a:lnTo>
                  <a:lnTo>
                    <a:pt x="1557" y="619"/>
                  </a:lnTo>
                  <a:lnTo>
                    <a:pt x="1557" y="620"/>
                  </a:lnTo>
                  <a:lnTo>
                    <a:pt x="1555" y="620"/>
                  </a:lnTo>
                  <a:lnTo>
                    <a:pt x="1555" y="622"/>
                  </a:lnTo>
                  <a:lnTo>
                    <a:pt x="1554" y="622"/>
                  </a:lnTo>
                  <a:lnTo>
                    <a:pt x="1554" y="625"/>
                  </a:lnTo>
                  <a:lnTo>
                    <a:pt x="1552" y="627"/>
                  </a:lnTo>
                  <a:lnTo>
                    <a:pt x="1550" y="628"/>
                  </a:lnTo>
                  <a:lnTo>
                    <a:pt x="1549" y="628"/>
                  </a:lnTo>
                  <a:lnTo>
                    <a:pt x="1549" y="630"/>
                  </a:lnTo>
                  <a:lnTo>
                    <a:pt x="1549" y="632"/>
                  </a:lnTo>
                  <a:lnTo>
                    <a:pt x="1550" y="632"/>
                  </a:lnTo>
                  <a:lnTo>
                    <a:pt x="1552" y="632"/>
                  </a:lnTo>
                  <a:lnTo>
                    <a:pt x="1552" y="633"/>
                  </a:lnTo>
                  <a:lnTo>
                    <a:pt x="1552" y="635"/>
                  </a:lnTo>
                  <a:lnTo>
                    <a:pt x="1552" y="637"/>
                  </a:lnTo>
                  <a:lnTo>
                    <a:pt x="1552" y="638"/>
                  </a:lnTo>
                  <a:lnTo>
                    <a:pt x="1550" y="640"/>
                  </a:lnTo>
                  <a:lnTo>
                    <a:pt x="1552" y="642"/>
                  </a:lnTo>
                  <a:lnTo>
                    <a:pt x="1552" y="643"/>
                  </a:lnTo>
                  <a:lnTo>
                    <a:pt x="1550" y="643"/>
                  </a:lnTo>
                  <a:lnTo>
                    <a:pt x="1550" y="645"/>
                  </a:lnTo>
                  <a:lnTo>
                    <a:pt x="1552" y="645"/>
                  </a:lnTo>
                  <a:lnTo>
                    <a:pt x="1552" y="647"/>
                  </a:lnTo>
                  <a:lnTo>
                    <a:pt x="1550" y="647"/>
                  </a:lnTo>
                  <a:lnTo>
                    <a:pt x="1550" y="648"/>
                  </a:lnTo>
                  <a:lnTo>
                    <a:pt x="1550" y="650"/>
                  </a:lnTo>
                  <a:lnTo>
                    <a:pt x="1549" y="650"/>
                  </a:lnTo>
                  <a:lnTo>
                    <a:pt x="1549" y="652"/>
                  </a:lnTo>
                  <a:lnTo>
                    <a:pt x="1550" y="652"/>
                  </a:lnTo>
                  <a:lnTo>
                    <a:pt x="1550" y="653"/>
                  </a:lnTo>
                  <a:lnTo>
                    <a:pt x="1549" y="653"/>
                  </a:lnTo>
                  <a:lnTo>
                    <a:pt x="1549" y="655"/>
                  </a:lnTo>
                  <a:lnTo>
                    <a:pt x="1547" y="653"/>
                  </a:lnTo>
                  <a:lnTo>
                    <a:pt x="1547" y="655"/>
                  </a:lnTo>
                  <a:lnTo>
                    <a:pt x="1549" y="656"/>
                  </a:lnTo>
                  <a:lnTo>
                    <a:pt x="1549" y="658"/>
                  </a:lnTo>
                  <a:lnTo>
                    <a:pt x="1547" y="660"/>
                  </a:lnTo>
                  <a:lnTo>
                    <a:pt x="1549" y="660"/>
                  </a:lnTo>
                  <a:lnTo>
                    <a:pt x="1549" y="661"/>
                  </a:lnTo>
                  <a:lnTo>
                    <a:pt x="1549" y="663"/>
                  </a:lnTo>
                  <a:lnTo>
                    <a:pt x="1550" y="663"/>
                  </a:lnTo>
                  <a:lnTo>
                    <a:pt x="1550" y="666"/>
                  </a:lnTo>
                  <a:lnTo>
                    <a:pt x="1550" y="668"/>
                  </a:lnTo>
                  <a:lnTo>
                    <a:pt x="1550" y="670"/>
                  </a:lnTo>
                  <a:lnTo>
                    <a:pt x="1549" y="670"/>
                  </a:lnTo>
                  <a:lnTo>
                    <a:pt x="1547" y="670"/>
                  </a:lnTo>
                  <a:lnTo>
                    <a:pt x="1547" y="671"/>
                  </a:lnTo>
                  <a:lnTo>
                    <a:pt x="1549" y="671"/>
                  </a:lnTo>
                  <a:lnTo>
                    <a:pt x="1549" y="673"/>
                  </a:lnTo>
                  <a:lnTo>
                    <a:pt x="1547" y="673"/>
                  </a:lnTo>
                  <a:lnTo>
                    <a:pt x="1547" y="675"/>
                  </a:lnTo>
                  <a:lnTo>
                    <a:pt x="1545" y="676"/>
                  </a:lnTo>
                  <a:lnTo>
                    <a:pt x="1547" y="676"/>
                  </a:lnTo>
                  <a:lnTo>
                    <a:pt x="1549" y="678"/>
                  </a:lnTo>
                  <a:lnTo>
                    <a:pt x="1549" y="680"/>
                  </a:lnTo>
                  <a:lnTo>
                    <a:pt x="1547" y="681"/>
                  </a:lnTo>
                  <a:lnTo>
                    <a:pt x="1547" y="683"/>
                  </a:lnTo>
                  <a:lnTo>
                    <a:pt x="1549" y="683"/>
                  </a:lnTo>
                  <a:lnTo>
                    <a:pt x="1549" y="685"/>
                  </a:lnTo>
                  <a:lnTo>
                    <a:pt x="1547" y="686"/>
                  </a:lnTo>
                  <a:lnTo>
                    <a:pt x="1547" y="688"/>
                  </a:lnTo>
                  <a:lnTo>
                    <a:pt x="1547" y="689"/>
                  </a:lnTo>
                  <a:lnTo>
                    <a:pt x="1549" y="689"/>
                  </a:lnTo>
                  <a:lnTo>
                    <a:pt x="1550" y="689"/>
                  </a:lnTo>
                  <a:lnTo>
                    <a:pt x="1550" y="691"/>
                  </a:lnTo>
                  <a:lnTo>
                    <a:pt x="1550" y="693"/>
                  </a:lnTo>
                  <a:lnTo>
                    <a:pt x="1552" y="693"/>
                  </a:lnTo>
                  <a:lnTo>
                    <a:pt x="1552" y="694"/>
                  </a:lnTo>
                  <a:lnTo>
                    <a:pt x="1552" y="696"/>
                  </a:lnTo>
                  <a:lnTo>
                    <a:pt x="1552" y="698"/>
                  </a:lnTo>
                  <a:lnTo>
                    <a:pt x="1554" y="698"/>
                  </a:lnTo>
                  <a:lnTo>
                    <a:pt x="1555" y="699"/>
                  </a:lnTo>
                  <a:lnTo>
                    <a:pt x="1555" y="701"/>
                  </a:lnTo>
                  <a:lnTo>
                    <a:pt x="1554" y="703"/>
                  </a:lnTo>
                  <a:lnTo>
                    <a:pt x="1555" y="706"/>
                  </a:lnTo>
                  <a:lnTo>
                    <a:pt x="1557" y="708"/>
                  </a:lnTo>
                  <a:lnTo>
                    <a:pt x="1559" y="709"/>
                  </a:lnTo>
                  <a:lnTo>
                    <a:pt x="1559" y="711"/>
                  </a:lnTo>
                  <a:lnTo>
                    <a:pt x="1559" y="713"/>
                  </a:lnTo>
                  <a:lnTo>
                    <a:pt x="1560" y="713"/>
                  </a:lnTo>
                  <a:lnTo>
                    <a:pt x="1560" y="714"/>
                  </a:lnTo>
                  <a:lnTo>
                    <a:pt x="1562" y="716"/>
                  </a:lnTo>
                  <a:lnTo>
                    <a:pt x="1562" y="718"/>
                  </a:lnTo>
                  <a:lnTo>
                    <a:pt x="1560" y="719"/>
                  </a:lnTo>
                  <a:lnTo>
                    <a:pt x="1560" y="721"/>
                  </a:lnTo>
                  <a:lnTo>
                    <a:pt x="1560" y="722"/>
                  </a:lnTo>
                  <a:lnTo>
                    <a:pt x="1560" y="724"/>
                  </a:lnTo>
                  <a:lnTo>
                    <a:pt x="1562" y="724"/>
                  </a:lnTo>
                  <a:lnTo>
                    <a:pt x="1560" y="724"/>
                  </a:lnTo>
                  <a:lnTo>
                    <a:pt x="1560" y="726"/>
                  </a:lnTo>
                  <a:lnTo>
                    <a:pt x="1559" y="726"/>
                  </a:lnTo>
                  <a:lnTo>
                    <a:pt x="1559" y="727"/>
                  </a:lnTo>
                  <a:lnTo>
                    <a:pt x="1557" y="729"/>
                  </a:lnTo>
                  <a:lnTo>
                    <a:pt x="1557" y="731"/>
                  </a:lnTo>
                  <a:lnTo>
                    <a:pt x="1559" y="731"/>
                  </a:lnTo>
                  <a:lnTo>
                    <a:pt x="1559" y="732"/>
                  </a:lnTo>
                  <a:lnTo>
                    <a:pt x="1559" y="734"/>
                  </a:lnTo>
                  <a:lnTo>
                    <a:pt x="1560" y="734"/>
                  </a:lnTo>
                  <a:lnTo>
                    <a:pt x="1560" y="736"/>
                  </a:lnTo>
                  <a:lnTo>
                    <a:pt x="1560" y="737"/>
                  </a:lnTo>
                  <a:lnTo>
                    <a:pt x="1562" y="737"/>
                  </a:lnTo>
                  <a:lnTo>
                    <a:pt x="1562" y="739"/>
                  </a:lnTo>
                  <a:lnTo>
                    <a:pt x="1562" y="741"/>
                  </a:lnTo>
                  <a:lnTo>
                    <a:pt x="1562" y="742"/>
                  </a:lnTo>
                  <a:lnTo>
                    <a:pt x="1562" y="744"/>
                  </a:lnTo>
                  <a:lnTo>
                    <a:pt x="1562" y="746"/>
                  </a:lnTo>
                  <a:lnTo>
                    <a:pt x="1563" y="747"/>
                  </a:lnTo>
                  <a:lnTo>
                    <a:pt x="1565" y="749"/>
                  </a:lnTo>
                  <a:lnTo>
                    <a:pt x="1565" y="751"/>
                  </a:lnTo>
                  <a:lnTo>
                    <a:pt x="1565" y="752"/>
                  </a:lnTo>
                  <a:lnTo>
                    <a:pt x="1567" y="752"/>
                  </a:lnTo>
                  <a:lnTo>
                    <a:pt x="1568" y="754"/>
                  </a:lnTo>
                  <a:lnTo>
                    <a:pt x="1568" y="755"/>
                  </a:lnTo>
                  <a:lnTo>
                    <a:pt x="1567" y="757"/>
                  </a:lnTo>
                  <a:lnTo>
                    <a:pt x="1567" y="760"/>
                  </a:lnTo>
                  <a:lnTo>
                    <a:pt x="1565" y="762"/>
                  </a:lnTo>
                  <a:lnTo>
                    <a:pt x="1565" y="764"/>
                  </a:lnTo>
                  <a:lnTo>
                    <a:pt x="1563" y="765"/>
                  </a:lnTo>
                  <a:lnTo>
                    <a:pt x="1562" y="765"/>
                  </a:lnTo>
                  <a:lnTo>
                    <a:pt x="1560" y="765"/>
                  </a:lnTo>
                  <a:lnTo>
                    <a:pt x="1559" y="765"/>
                  </a:lnTo>
                  <a:lnTo>
                    <a:pt x="1559" y="767"/>
                  </a:lnTo>
                  <a:lnTo>
                    <a:pt x="1559" y="769"/>
                  </a:lnTo>
                  <a:lnTo>
                    <a:pt x="1560" y="770"/>
                  </a:lnTo>
                  <a:lnTo>
                    <a:pt x="1560" y="772"/>
                  </a:lnTo>
                  <a:lnTo>
                    <a:pt x="1560" y="774"/>
                  </a:lnTo>
                  <a:lnTo>
                    <a:pt x="1560" y="775"/>
                  </a:lnTo>
                  <a:lnTo>
                    <a:pt x="1560" y="777"/>
                  </a:lnTo>
                  <a:lnTo>
                    <a:pt x="1560" y="779"/>
                  </a:lnTo>
                  <a:lnTo>
                    <a:pt x="1562" y="780"/>
                  </a:lnTo>
                  <a:lnTo>
                    <a:pt x="1563" y="782"/>
                  </a:lnTo>
                  <a:lnTo>
                    <a:pt x="1563" y="784"/>
                  </a:lnTo>
                  <a:lnTo>
                    <a:pt x="1563" y="785"/>
                  </a:lnTo>
                  <a:lnTo>
                    <a:pt x="1562" y="787"/>
                  </a:lnTo>
                  <a:lnTo>
                    <a:pt x="1560" y="788"/>
                  </a:lnTo>
                  <a:lnTo>
                    <a:pt x="1559" y="788"/>
                  </a:lnTo>
                  <a:lnTo>
                    <a:pt x="1559" y="790"/>
                  </a:lnTo>
                  <a:lnTo>
                    <a:pt x="1557" y="790"/>
                  </a:lnTo>
                  <a:lnTo>
                    <a:pt x="1555" y="790"/>
                  </a:lnTo>
                  <a:lnTo>
                    <a:pt x="1554" y="790"/>
                  </a:lnTo>
                  <a:lnTo>
                    <a:pt x="1552" y="790"/>
                  </a:lnTo>
                  <a:lnTo>
                    <a:pt x="1550" y="792"/>
                  </a:lnTo>
                  <a:lnTo>
                    <a:pt x="1550" y="793"/>
                  </a:lnTo>
                  <a:lnTo>
                    <a:pt x="1549" y="793"/>
                  </a:lnTo>
                  <a:lnTo>
                    <a:pt x="1547" y="795"/>
                  </a:lnTo>
                  <a:lnTo>
                    <a:pt x="1545" y="797"/>
                  </a:lnTo>
                  <a:lnTo>
                    <a:pt x="1544" y="798"/>
                  </a:lnTo>
                  <a:lnTo>
                    <a:pt x="1542" y="800"/>
                  </a:lnTo>
                  <a:lnTo>
                    <a:pt x="1542" y="802"/>
                  </a:lnTo>
                  <a:lnTo>
                    <a:pt x="1542" y="803"/>
                  </a:lnTo>
                  <a:lnTo>
                    <a:pt x="1542" y="805"/>
                  </a:lnTo>
                  <a:lnTo>
                    <a:pt x="1542" y="807"/>
                  </a:lnTo>
                  <a:lnTo>
                    <a:pt x="1545" y="807"/>
                  </a:lnTo>
                  <a:lnTo>
                    <a:pt x="1547" y="807"/>
                  </a:lnTo>
                  <a:lnTo>
                    <a:pt x="1547" y="808"/>
                  </a:lnTo>
                  <a:lnTo>
                    <a:pt x="1547" y="810"/>
                  </a:lnTo>
                  <a:lnTo>
                    <a:pt x="1547" y="812"/>
                  </a:lnTo>
                  <a:lnTo>
                    <a:pt x="1545" y="812"/>
                  </a:lnTo>
                  <a:lnTo>
                    <a:pt x="1544" y="813"/>
                  </a:lnTo>
                  <a:lnTo>
                    <a:pt x="1544" y="815"/>
                  </a:lnTo>
                  <a:lnTo>
                    <a:pt x="1544" y="817"/>
                  </a:lnTo>
                  <a:lnTo>
                    <a:pt x="1544" y="818"/>
                  </a:lnTo>
                  <a:lnTo>
                    <a:pt x="1544" y="820"/>
                  </a:lnTo>
                  <a:lnTo>
                    <a:pt x="1545" y="821"/>
                  </a:lnTo>
                  <a:lnTo>
                    <a:pt x="1547" y="823"/>
                  </a:lnTo>
                  <a:lnTo>
                    <a:pt x="1545" y="825"/>
                  </a:lnTo>
                  <a:lnTo>
                    <a:pt x="1547" y="825"/>
                  </a:lnTo>
                  <a:lnTo>
                    <a:pt x="1547" y="826"/>
                  </a:lnTo>
                  <a:lnTo>
                    <a:pt x="1549" y="828"/>
                  </a:lnTo>
                  <a:lnTo>
                    <a:pt x="1547" y="828"/>
                  </a:lnTo>
                  <a:lnTo>
                    <a:pt x="1545" y="830"/>
                  </a:lnTo>
                  <a:lnTo>
                    <a:pt x="1544" y="831"/>
                  </a:lnTo>
                  <a:lnTo>
                    <a:pt x="1544" y="833"/>
                  </a:lnTo>
                  <a:lnTo>
                    <a:pt x="1544" y="835"/>
                  </a:lnTo>
                  <a:lnTo>
                    <a:pt x="1542" y="835"/>
                  </a:lnTo>
                  <a:lnTo>
                    <a:pt x="1542" y="836"/>
                  </a:lnTo>
                  <a:lnTo>
                    <a:pt x="1542" y="838"/>
                  </a:lnTo>
                  <a:lnTo>
                    <a:pt x="1542" y="840"/>
                  </a:lnTo>
                  <a:lnTo>
                    <a:pt x="1542" y="841"/>
                  </a:lnTo>
                  <a:lnTo>
                    <a:pt x="1542" y="843"/>
                  </a:lnTo>
                  <a:lnTo>
                    <a:pt x="1542" y="845"/>
                  </a:lnTo>
                  <a:lnTo>
                    <a:pt x="1544" y="846"/>
                  </a:lnTo>
                  <a:lnTo>
                    <a:pt x="1545" y="846"/>
                  </a:lnTo>
                  <a:lnTo>
                    <a:pt x="1545" y="848"/>
                  </a:lnTo>
                  <a:lnTo>
                    <a:pt x="1547" y="848"/>
                  </a:lnTo>
                  <a:lnTo>
                    <a:pt x="1547" y="850"/>
                  </a:lnTo>
                  <a:lnTo>
                    <a:pt x="1549" y="850"/>
                  </a:lnTo>
                  <a:lnTo>
                    <a:pt x="1549" y="851"/>
                  </a:lnTo>
                  <a:lnTo>
                    <a:pt x="1552" y="851"/>
                  </a:lnTo>
                  <a:lnTo>
                    <a:pt x="1554" y="851"/>
                  </a:lnTo>
                  <a:lnTo>
                    <a:pt x="1555" y="851"/>
                  </a:lnTo>
                  <a:lnTo>
                    <a:pt x="1555" y="853"/>
                  </a:lnTo>
                  <a:lnTo>
                    <a:pt x="1557" y="853"/>
                  </a:lnTo>
                  <a:lnTo>
                    <a:pt x="1557" y="854"/>
                  </a:lnTo>
                  <a:lnTo>
                    <a:pt x="1559" y="854"/>
                  </a:lnTo>
                  <a:lnTo>
                    <a:pt x="1560" y="854"/>
                  </a:lnTo>
                  <a:lnTo>
                    <a:pt x="1562" y="856"/>
                  </a:lnTo>
                  <a:lnTo>
                    <a:pt x="1562" y="858"/>
                  </a:lnTo>
                  <a:lnTo>
                    <a:pt x="1562" y="859"/>
                  </a:lnTo>
                  <a:lnTo>
                    <a:pt x="1563" y="861"/>
                  </a:lnTo>
                  <a:lnTo>
                    <a:pt x="1565" y="863"/>
                  </a:lnTo>
                  <a:lnTo>
                    <a:pt x="1565" y="864"/>
                  </a:lnTo>
                  <a:lnTo>
                    <a:pt x="1565" y="866"/>
                  </a:lnTo>
                  <a:lnTo>
                    <a:pt x="1567" y="868"/>
                  </a:lnTo>
                  <a:lnTo>
                    <a:pt x="1567" y="869"/>
                  </a:lnTo>
                  <a:lnTo>
                    <a:pt x="1567" y="871"/>
                  </a:lnTo>
                  <a:lnTo>
                    <a:pt x="1565" y="873"/>
                  </a:lnTo>
                  <a:lnTo>
                    <a:pt x="1565" y="874"/>
                  </a:lnTo>
                  <a:lnTo>
                    <a:pt x="1567" y="874"/>
                  </a:lnTo>
                  <a:lnTo>
                    <a:pt x="1567" y="876"/>
                  </a:lnTo>
                  <a:lnTo>
                    <a:pt x="1567" y="878"/>
                  </a:lnTo>
                  <a:lnTo>
                    <a:pt x="1565" y="879"/>
                  </a:lnTo>
                  <a:lnTo>
                    <a:pt x="1563" y="881"/>
                  </a:lnTo>
                  <a:lnTo>
                    <a:pt x="1563" y="882"/>
                  </a:lnTo>
                  <a:lnTo>
                    <a:pt x="1562" y="882"/>
                  </a:lnTo>
                  <a:lnTo>
                    <a:pt x="1560" y="884"/>
                  </a:lnTo>
                  <a:lnTo>
                    <a:pt x="1559" y="886"/>
                  </a:lnTo>
                  <a:lnTo>
                    <a:pt x="1559" y="887"/>
                  </a:lnTo>
                  <a:lnTo>
                    <a:pt x="1557" y="887"/>
                  </a:lnTo>
                  <a:lnTo>
                    <a:pt x="1555" y="889"/>
                  </a:lnTo>
                  <a:lnTo>
                    <a:pt x="1555" y="891"/>
                  </a:lnTo>
                  <a:lnTo>
                    <a:pt x="1555" y="892"/>
                  </a:lnTo>
                  <a:lnTo>
                    <a:pt x="1554" y="892"/>
                  </a:lnTo>
                  <a:lnTo>
                    <a:pt x="1554" y="894"/>
                  </a:lnTo>
                  <a:lnTo>
                    <a:pt x="1554" y="896"/>
                  </a:lnTo>
                  <a:lnTo>
                    <a:pt x="1552" y="897"/>
                  </a:lnTo>
                  <a:lnTo>
                    <a:pt x="1552" y="899"/>
                  </a:lnTo>
                  <a:lnTo>
                    <a:pt x="1550" y="901"/>
                  </a:lnTo>
                  <a:lnTo>
                    <a:pt x="1549" y="901"/>
                  </a:lnTo>
                  <a:lnTo>
                    <a:pt x="1547" y="902"/>
                  </a:lnTo>
                  <a:lnTo>
                    <a:pt x="1545" y="901"/>
                  </a:lnTo>
                  <a:lnTo>
                    <a:pt x="1544" y="901"/>
                  </a:lnTo>
                  <a:lnTo>
                    <a:pt x="1542" y="901"/>
                  </a:lnTo>
                  <a:lnTo>
                    <a:pt x="1540" y="902"/>
                  </a:lnTo>
                  <a:lnTo>
                    <a:pt x="1539" y="902"/>
                  </a:lnTo>
                  <a:lnTo>
                    <a:pt x="1539" y="904"/>
                  </a:lnTo>
                  <a:lnTo>
                    <a:pt x="1537" y="904"/>
                  </a:lnTo>
                  <a:lnTo>
                    <a:pt x="1535" y="906"/>
                  </a:lnTo>
                  <a:lnTo>
                    <a:pt x="1534" y="906"/>
                  </a:lnTo>
                  <a:lnTo>
                    <a:pt x="1534" y="904"/>
                  </a:lnTo>
                  <a:lnTo>
                    <a:pt x="1532" y="904"/>
                  </a:lnTo>
                  <a:lnTo>
                    <a:pt x="1530" y="904"/>
                  </a:lnTo>
                  <a:lnTo>
                    <a:pt x="1530" y="906"/>
                  </a:lnTo>
                  <a:lnTo>
                    <a:pt x="1530" y="907"/>
                  </a:lnTo>
                  <a:lnTo>
                    <a:pt x="1529" y="907"/>
                  </a:lnTo>
                  <a:lnTo>
                    <a:pt x="1529" y="909"/>
                  </a:lnTo>
                  <a:lnTo>
                    <a:pt x="1527" y="909"/>
                  </a:lnTo>
                  <a:lnTo>
                    <a:pt x="1524" y="907"/>
                  </a:lnTo>
                  <a:lnTo>
                    <a:pt x="1522" y="907"/>
                  </a:lnTo>
                  <a:lnTo>
                    <a:pt x="1521" y="907"/>
                  </a:lnTo>
                  <a:lnTo>
                    <a:pt x="1521" y="909"/>
                  </a:lnTo>
                  <a:lnTo>
                    <a:pt x="1519" y="911"/>
                  </a:lnTo>
                  <a:lnTo>
                    <a:pt x="1517" y="911"/>
                  </a:lnTo>
                  <a:lnTo>
                    <a:pt x="1516" y="911"/>
                  </a:lnTo>
                  <a:lnTo>
                    <a:pt x="1514" y="911"/>
                  </a:lnTo>
                  <a:lnTo>
                    <a:pt x="1512" y="911"/>
                  </a:lnTo>
                  <a:lnTo>
                    <a:pt x="1512" y="912"/>
                  </a:lnTo>
                  <a:lnTo>
                    <a:pt x="1511" y="914"/>
                  </a:lnTo>
                  <a:lnTo>
                    <a:pt x="1509" y="914"/>
                  </a:lnTo>
                  <a:lnTo>
                    <a:pt x="1507" y="914"/>
                  </a:lnTo>
                  <a:lnTo>
                    <a:pt x="1506" y="914"/>
                  </a:lnTo>
                  <a:lnTo>
                    <a:pt x="1506" y="912"/>
                  </a:lnTo>
                  <a:lnTo>
                    <a:pt x="1504" y="912"/>
                  </a:lnTo>
                  <a:lnTo>
                    <a:pt x="1504" y="911"/>
                  </a:lnTo>
                  <a:lnTo>
                    <a:pt x="1502" y="911"/>
                  </a:lnTo>
                  <a:lnTo>
                    <a:pt x="1501" y="911"/>
                  </a:lnTo>
                  <a:lnTo>
                    <a:pt x="1499" y="911"/>
                  </a:lnTo>
                  <a:lnTo>
                    <a:pt x="1497" y="912"/>
                  </a:lnTo>
                  <a:lnTo>
                    <a:pt x="1497" y="911"/>
                  </a:lnTo>
                  <a:lnTo>
                    <a:pt x="1496" y="911"/>
                  </a:lnTo>
                  <a:lnTo>
                    <a:pt x="1494" y="909"/>
                  </a:lnTo>
                  <a:lnTo>
                    <a:pt x="1493" y="909"/>
                  </a:lnTo>
                  <a:lnTo>
                    <a:pt x="1491" y="909"/>
                  </a:lnTo>
                  <a:lnTo>
                    <a:pt x="1489" y="909"/>
                  </a:lnTo>
                  <a:lnTo>
                    <a:pt x="1489" y="907"/>
                  </a:lnTo>
                  <a:lnTo>
                    <a:pt x="1488" y="907"/>
                  </a:lnTo>
                  <a:lnTo>
                    <a:pt x="1486" y="907"/>
                  </a:lnTo>
                  <a:lnTo>
                    <a:pt x="1484" y="907"/>
                  </a:lnTo>
                  <a:lnTo>
                    <a:pt x="1484" y="906"/>
                  </a:lnTo>
                  <a:lnTo>
                    <a:pt x="1483" y="906"/>
                  </a:lnTo>
                  <a:lnTo>
                    <a:pt x="1481" y="906"/>
                  </a:lnTo>
                  <a:lnTo>
                    <a:pt x="1479" y="906"/>
                  </a:lnTo>
                  <a:lnTo>
                    <a:pt x="1478" y="906"/>
                  </a:lnTo>
                  <a:lnTo>
                    <a:pt x="1478" y="904"/>
                  </a:lnTo>
                  <a:lnTo>
                    <a:pt x="1476" y="904"/>
                  </a:lnTo>
                  <a:lnTo>
                    <a:pt x="1474" y="904"/>
                  </a:lnTo>
                  <a:lnTo>
                    <a:pt x="1473" y="902"/>
                  </a:lnTo>
                  <a:lnTo>
                    <a:pt x="1471" y="904"/>
                  </a:lnTo>
                  <a:lnTo>
                    <a:pt x="1469" y="906"/>
                  </a:lnTo>
                  <a:lnTo>
                    <a:pt x="1468" y="906"/>
                  </a:lnTo>
                  <a:lnTo>
                    <a:pt x="1468" y="907"/>
                  </a:lnTo>
                  <a:lnTo>
                    <a:pt x="1468" y="909"/>
                  </a:lnTo>
                  <a:lnTo>
                    <a:pt x="1466" y="911"/>
                  </a:lnTo>
                  <a:lnTo>
                    <a:pt x="1466" y="912"/>
                  </a:lnTo>
                  <a:lnTo>
                    <a:pt x="1466" y="914"/>
                  </a:lnTo>
                  <a:lnTo>
                    <a:pt x="1466" y="915"/>
                  </a:lnTo>
                  <a:lnTo>
                    <a:pt x="1468" y="917"/>
                  </a:lnTo>
                  <a:lnTo>
                    <a:pt x="1468" y="919"/>
                  </a:lnTo>
                  <a:lnTo>
                    <a:pt x="1469" y="919"/>
                  </a:lnTo>
                  <a:lnTo>
                    <a:pt x="1471" y="920"/>
                  </a:lnTo>
                  <a:lnTo>
                    <a:pt x="1471" y="922"/>
                  </a:lnTo>
                  <a:lnTo>
                    <a:pt x="1473" y="922"/>
                  </a:lnTo>
                  <a:lnTo>
                    <a:pt x="1473" y="924"/>
                  </a:lnTo>
                  <a:lnTo>
                    <a:pt x="1473" y="925"/>
                  </a:lnTo>
                  <a:lnTo>
                    <a:pt x="1474" y="925"/>
                  </a:lnTo>
                  <a:lnTo>
                    <a:pt x="1476" y="927"/>
                  </a:lnTo>
                  <a:lnTo>
                    <a:pt x="1478" y="927"/>
                  </a:lnTo>
                  <a:lnTo>
                    <a:pt x="1478" y="929"/>
                  </a:lnTo>
                  <a:lnTo>
                    <a:pt x="1479" y="929"/>
                  </a:lnTo>
                  <a:lnTo>
                    <a:pt x="1479" y="930"/>
                  </a:lnTo>
                  <a:lnTo>
                    <a:pt x="1481" y="930"/>
                  </a:lnTo>
                  <a:lnTo>
                    <a:pt x="1483" y="930"/>
                  </a:lnTo>
                  <a:lnTo>
                    <a:pt x="1484" y="930"/>
                  </a:lnTo>
                  <a:lnTo>
                    <a:pt x="1486" y="932"/>
                  </a:lnTo>
                  <a:lnTo>
                    <a:pt x="1488" y="932"/>
                  </a:lnTo>
                  <a:lnTo>
                    <a:pt x="1488" y="934"/>
                  </a:lnTo>
                  <a:lnTo>
                    <a:pt x="1489" y="934"/>
                  </a:lnTo>
                  <a:lnTo>
                    <a:pt x="1489" y="935"/>
                  </a:lnTo>
                  <a:lnTo>
                    <a:pt x="1489" y="937"/>
                  </a:lnTo>
                  <a:lnTo>
                    <a:pt x="1491" y="937"/>
                  </a:lnTo>
                  <a:lnTo>
                    <a:pt x="1491" y="939"/>
                  </a:lnTo>
                  <a:lnTo>
                    <a:pt x="1491" y="940"/>
                  </a:lnTo>
                  <a:lnTo>
                    <a:pt x="1491" y="942"/>
                  </a:lnTo>
                  <a:lnTo>
                    <a:pt x="1493" y="942"/>
                  </a:lnTo>
                  <a:lnTo>
                    <a:pt x="1494" y="942"/>
                  </a:lnTo>
                  <a:lnTo>
                    <a:pt x="1494" y="944"/>
                  </a:lnTo>
                  <a:lnTo>
                    <a:pt x="1494" y="945"/>
                  </a:lnTo>
                  <a:lnTo>
                    <a:pt x="1494" y="947"/>
                  </a:lnTo>
                  <a:lnTo>
                    <a:pt x="1494" y="948"/>
                  </a:lnTo>
                  <a:lnTo>
                    <a:pt x="1493" y="948"/>
                  </a:lnTo>
                  <a:lnTo>
                    <a:pt x="1491" y="948"/>
                  </a:lnTo>
                  <a:lnTo>
                    <a:pt x="1491" y="950"/>
                  </a:lnTo>
                  <a:lnTo>
                    <a:pt x="1491" y="952"/>
                  </a:lnTo>
                  <a:lnTo>
                    <a:pt x="1489" y="952"/>
                  </a:lnTo>
                  <a:lnTo>
                    <a:pt x="1489" y="953"/>
                  </a:lnTo>
                  <a:lnTo>
                    <a:pt x="1489" y="952"/>
                  </a:lnTo>
                  <a:lnTo>
                    <a:pt x="1489" y="953"/>
                  </a:lnTo>
                  <a:lnTo>
                    <a:pt x="1488" y="952"/>
                  </a:lnTo>
                  <a:lnTo>
                    <a:pt x="1486" y="953"/>
                  </a:lnTo>
                  <a:lnTo>
                    <a:pt x="1484" y="955"/>
                  </a:lnTo>
                  <a:lnTo>
                    <a:pt x="1484" y="957"/>
                  </a:lnTo>
                  <a:lnTo>
                    <a:pt x="1483" y="958"/>
                  </a:lnTo>
                  <a:lnTo>
                    <a:pt x="1483" y="960"/>
                  </a:lnTo>
                  <a:lnTo>
                    <a:pt x="1483" y="962"/>
                  </a:lnTo>
                  <a:lnTo>
                    <a:pt x="1483" y="963"/>
                  </a:lnTo>
                  <a:lnTo>
                    <a:pt x="1481" y="965"/>
                  </a:lnTo>
                  <a:lnTo>
                    <a:pt x="1481" y="967"/>
                  </a:lnTo>
                  <a:lnTo>
                    <a:pt x="1481" y="968"/>
                  </a:lnTo>
                  <a:lnTo>
                    <a:pt x="1479" y="968"/>
                  </a:lnTo>
                  <a:lnTo>
                    <a:pt x="1478" y="968"/>
                  </a:lnTo>
                  <a:lnTo>
                    <a:pt x="1478" y="970"/>
                  </a:lnTo>
                  <a:lnTo>
                    <a:pt x="1479" y="972"/>
                  </a:lnTo>
                  <a:lnTo>
                    <a:pt x="1481" y="972"/>
                  </a:lnTo>
                  <a:lnTo>
                    <a:pt x="1481" y="973"/>
                  </a:lnTo>
                  <a:lnTo>
                    <a:pt x="1481" y="975"/>
                  </a:lnTo>
                  <a:lnTo>
                    <a:pt x="1483" y="977"/>
                  </a:lnTo>
                  <a:lnTo>
                    <a:pt x="1483" y="978"/>
                  </a:lnTo>
                  <a:lnTo>
                    <a:pt x="1483" y="980"/>
                  </a:lnTo>
                  <a:lnTo>
                    <a:pt x="1483" y="981"/>
                  </a:lnTo>
                  <a:lnTo>
                    <a:pt x="1484" y="983"/>
                  </a:lnTo>
                  <a:lnTo>
                    <a:pt x="1484" y="985"/>
                  </a:lnTo>
                  <a:lnTo>
                    <a:pt x="1486" y="985"/>
                  </a:lnTo>
                  <a:lnTo>
                    <a:pt x="1488" y="986"/>
                  </a:lnTo>
                  <a:lnTo>
                    <a:pt x="1488" y="988"/>
                  </a:lnTo>
                  <a:lnTo>
                    <a:pt x="1488" y="990"/>
                  </a:lnTo>
                  <a:lnTo>
                    <a:pt x="1486" y="990"/>
                  </a:lnTo>
                  <a:lnTo>
                    <a:pt x="1484" y="990"/>
                  </a:lnTo>
                  <a:lnTo>
                    <a:pt x="1483" y="990"/>
                  </a:lnTo>
                  <a:lnTo>
                    <a:pt x="1483" y="991"/>
                  </a:lnTo>
                  <a:lnTo>
                    <a:pt x="1483" y="993"/>
                  </a:lnTo>
                  <a:lnTo>
                    <a:pt x="1481" y="993"/>
                  </a:lnTo>
                  <a:lnTo>
                    <a:pt x="1481" y="995"/>
                  </a:lnTo>
                  <a:lnTo>
                    <a:pt x="1479" y="995"/>
                  </a:lnTo>
                  <a:lnTo>
                    <a:pt x="1478" y="995"/>
                  </a:lnTo>
                  <a:lnTo>
                    <a:pt x="1478" y="996"/>
                  </a:lnTo>
                  <a:lnTo>
                    <a:pt x="1478" y="998"/>
                  </a:lnTo>
                  <a:lnTo>
                    <a:pt x="1479" y="1000"/>
                  </a:lnTo>
                  <a:lnTo>
                    <a:pt x="1481" y="1000"/>
                  </a:lnTo>
                  <a:lnTo>
                    <a:pt x="1483" y="1000"/>
                  </a:lnTo>
                  <a:lnTo>
                    <a:pt x="1483" y="1001"/>
                  </a:lnTo>
                  <a:lnTo>
                    <a:pt x="1486" y="1006"/>
                  </a:lnTo>
                  <a:lnTo>
                    <a:pt x="1484" y="1008"/>
                  </a:lnTo>
                  <a:lnTo>
                    <a:pt x="1484" y="1010"/>
                  </a:lnTo>
                  <a:lnTo>
                    <a:pt x="1483" y="1010"/>
                  </a:lnTo>
                  <a:lnTo>
                    <a:pt x="1483" y="1011"/>
                  </a:lnTo>
                  <a:lnTo>
                    <a:pt x="1483" y="1013"/>
                  </a:lnTo>
                  <a:lnTo>
                    <a:pt x="1484" y="1013"/>
                  </a:lnTo>
                  <a:lnTo>
                    <a:pt x="1484" y="1014"/>
                  </a:lnTo>
                  <a:lnTo>
                    <a:pt x="1484" y="1016"/>
                  </a:lnTo>
                  <a:lnTo>
                    <a:pt x="1486" y="1016"/>
                  </a:lnTo>
                  <a:lnTo>
                    <a:pt x="1486" y="1018"/>
                  </a:lnTo>
                  <a:lnTo>
                    <a:pt x="1486" y="1019"/>
                  </a:lnTo>
                  <a:lnTo>
                    <a:pt x="1486" y="1021"/>
                  </a:lnTo>
                  <a:lnTo>
                    <a:pt x="1484" y="1021"/>
                  </a:lnTo>
                  <a:lnTo>
                    <a:pt x="1483" y="1023"/>
                  </a:lnTo>
                  <a:lnTo>
                    <a:pt x="1483" y="1024"/>
                  </a:lnTo>
                  <a:lnTo>
                    <a:pt x="1483" y="1028"/>
                  </a:lnTo>
                  <a:lnTo>
                    <a:pt x="1483" y="1029"/>
                  </a:lnTo>
                  <a:lnTo>
                    <a:pt x="1484" y="1029"/>
                  </a:lnTo>
                  <a:lnTo>
                    <a:pt x="1484" y="1028"/>
                  </a:lnTo>
                  <a:lnTo>
                    <a:pt x="1486" y="1029"/>
                  </a:lnTo>
                  <a:lnTo>
                    <a:pt x="1488" y="1029"/>
                  </a:lnTo>
                  <a:lnTo>
                    <a:pt x="1489" y="1029"/>
                  </a:lnTo>
                  <a:lnTo>
                    <a:pt x="1489" y="1031"/>
                  </a:lnTo>
                  <a:lnTo>
                    <a:pt x="1489" y="1033"/>
                  </a:lnTo>
                  <a:lnTo>
                    <a:pt x="1491" y="1034"/>
                  </a:lnTo>
                  <a:lnTo>
                    <a:pt x="1491" y="1036"/>
                  </a:lnTo>
                  <a:lnTo>
                    <a:pt x="1489" y="1036"/>
                  </a:lnTo>
                  <a:lnTo>
                    <a:pt x="1491" y="1038"/>
                  </a:lnTo>
                  <a:lnTo>
                    <a:pt x="1493" y="1038"/>
                  </a:lnTo>
                  <a:lnTo>
                    <a:pt x="1494" y="1036"/>
                  </a:lnTo>
                  <a:lnTo>
                    <a:pt x="1494" y="1038"/>
                  </a:lnTo>
                  <a:lnTo>
                    <a:pt x="1494" y="1039"/>
                  </a:lnTo>
                  <a:lnTo>
                    <a:pt x="1493" y="1041"/>
                  </a:lnTo>
                  <a:lnTo>
                    <a:pt x="1493" y="1043"/>
                  </a:lnTo>
                  <a:lnTo>
                    <a:pt x="1494" y="1043"/>
                  </a:lnTo>
                  <a:lnTo>
                    <a:pt x="1496" y="1044"/>
                  </a:lnTo>
                  <a:lnTo>
                    <a:pt x="1497" y="1046"/>
                  </a:lnTo>
                  <a:lnTo>
                    <a:pt x="1497" y="1047"/>
                  </a:lnTo>
                  <a:lnTo>
                    <a:pt x="1497" y="1049"/>
                  </a:lnTo>
                  <a:lnTo>
                    <a:pt x="1497" y="1051"/>
                  </a:lnTo>
                  <a:lnTo>
                    <a:pt x="1499" y="1051"/>
                  </a:lnTo>
                  <a:lnTo>
                    <a:pt x="1497" y="1052"/>
                  </a:lnTo>
                  <a:lnTo>
                    <a:pt x="1496" y="1052"/>
                  </a:lnTo>
                  <a:lnTo>
                    <a:pt x="1494" y="1054"/>
                  </a:lnTo>
                  <a:lnTo>
                    <a:pt x="1494" y="1056"/>
                  </a:lnTo>
                  <a:lnTo>
                    <a:pt x="1494" y="1057"/>
                  </a:lnTo>
                  <a:lnTo>
                    <a:pt x="1493" y="1057"/>
                  </a:lnTo>
                  <a:lnTo>
                    <a:pt x="1493" y="1059"/>
                  </a:lnTo>
                  <a:lnTo>
                    <a:pt x="1491" y="1061"/>
                  </a:lnTo>
                  <a:lnTo>
                    <a:pt x="1493" y="1062"/>
                  </a:lnTo>
                  <a:lnTo>
                    <a:pt x="1493" y="1064"/>
                  </a:lnTo>
                  <a:lnTo>
                    <a:pt x="1494" y="1067"/>
                  </a:lnTo>
                  <a:lnTo>
                    <a:pt x="1494" y="1069"/>
                  </a:lnTo>
                  <a:lnTo>
                    <a:pt x="1493" y="1069"/>
                  </a:lnTo>
                  <a:lnTo>
                    <a:pt x="1491" y="1069"/>
                  </a:lnTo>
                  <a:lnTo>
                    <a:pt x="1491" y="1067"/>
                  </a:lnTo>
                  <a:lnTo>
                    <a:pt x="1489" y="1067"/>
                  </a:lnTo>
                  <a:lnTo>
                    <a:pt x="1488" y="1069"/>
                  </a:lnTo>
                  <a:lnTo>
                    <a:pt x="1488" y="1071"/>
                  </a:lnTo>
                  <a:lnTo>
                    <a:pt x="1489" y="1072"/>
                  </a:lnTo>
                  <a:lnTo>
                    <a:pt x="1488" y="1072"/>
                  </a:lnTo>
                  <a:lnTo>
                    <a:pt x="1488" y="1074"/>
                  </a:lnTo>
                  <a:lnTo>
                    <a:pt x="1486" y="1074"/>
                  </a:lnTo>
                  <a:lnTo>
                    <a:pt x="1486" y="1076"/>
                  </a:lnTo>
                  <a:lnTo>
                    <a:pt x="1488" y="1077"/>
                  </a:lnTo>
                  <a:lnTo>
                    <a:pt x="1488" y="1079"/>
                  </a:lnTo>
                  <a:lnTo>
                    <a:pt x="1489" y="1079"/>
                  </a:lnTo>
                  <a:lnTo>
                    <a:pt x="1489" y="1080"/>
                  </a:lnTo>
                  <a:lnTo>
                    <a:pt x="1489" y="1082"/>
                  </a:lnTo>
                  <a:lnTo>
                    <a:pt x="1491" y="1084"/>
                  </a:lnTo>
                  <a:lnTo>
                    <a:pt x="1493" y="1084"/>
                  </a:lnTo>
                  <a:lnTo>
                    <a:pt x="1494" y="1084"/>
                  </a:lnTo>
                  <a:lnTo>
                    <a:pt x="1494" y="1085"/>
                  </a:lnTo>
                  <a:lnTo>
                    <a:pt x="1493" y="1085"/>
                  </a:lnTo>
                  <a:lnTo>
                    <a:pt x="1491" y="1085"/>
                  </a:lnTo>
                  <a:lnTo>
                    <a:pt x="1491" y="1087"/>
                  </a:lnTo>
                  <a:lnTo>
                    <a:pt x="1491" y="1089"/>
                  </a:lnTo>
                  <a:lnTo>
                    <a:pt x="1489" y="1089"/>
                  </a:lnTo>
                  <a:lnTo>
                    <a:pt x="1488" y="1089"/>
                  </a:lnTo>
                  <a:lnTo>
                    <a:pt x="1486" y="1090"/>
                  </a:lnTo>
                  <a:lnTo>
                    <a:pt x="1486" y="1092"/>
                  </a:lnTo>
                  <a:lnTo>
                    <a:pt x="1484" y="1092"/>
                  </a:lnTo>
                  <a:lnTo>
                    <a:pt x="1484" y="1094"/>
                  </a:lnTo>
                  <a:lnTo>
                    <a:pt x="1484" y="1095"/>
                  </a:lnTo>
                  <a:lnTo>
                    <a:pt x="1486" y="1097"/>
                  </a:lnTo>
                  <a:lnTo>
                    <a:pt x="1486" y="1099"/>
                  </a:lnTo>
                  <a:lnTo>
                    <a:pt x="1488" y="1100"/>
                  </a:lnTo>
                  <a:lnTo>
                    <a:pt x="1489" y="1102"/>
                  </a:lnTo>
                  <a:lnTo>
                    <a:pt x="1488" y="1102"/>
                  </a:lnTo>
                  <a:lnTo>
                    <a:pt x="1488" y="1104"/>
                  </a:lnTo>
                  <a:lnTo>
                    <a:pt x="1488" y="1105"/>
                  </a:lnTo>
                  <a:lnTo>
                    <a:pt x="1488" y="1107"/>
                  </a:lnTo>
                  <a:lnTo>
                    <a:pt x="1488" y="1109"/>
                  </a:lnTo>
                  <a:lnTo>
                    <a:pt x="1486" y="1109"/>
                  </a:lnTo>
                  <a:lnTo>
                    <a:pt x="1486" y="1107"/>
                  </a:lnTo>
                  <a:lnTo>
                    <a:pt x="1484" y="1107"/>
                  </a:lnTo>
                  <a:lnTo>
                    <a:pt x="1483" y="1107"/>
                  </a:lnTo>
                  <a:lnTo>
                    <a:pt x="1481" y="1107"/>
                  </a:lnTo>
                  <a:lnTo>
                    <a:pt x="1479" y="1107"/>
                  </a:lnTo>
                  <a:lnTo>
                    <a:pt x="1479" y="1109"/>
                  </a:lnTo>
                  <a:lnTo>
                    <a:pt x="1478" y="1110"/>
                  </a:lnTo>
                  <a:lnTo>
                    <a:pt x="1478" y="1112"/>
                  </a:lnTo>
                  <a:lnTo>
                    <a:pt x="1479" y="1113"/>
                  </a:lnTo>
                  <a:lnTo>
                    <a:pt x="1479" y="1115"/>
                  </a:lnTo>
                  <a:lnTo>
                    <a:pt x="1481" y="1117"/>
                  </a:lnTo>
                  <a:lnTo>
                    <a:pt x="1481" y="1118"/>
                  </a:lnTo>
                  <a:lnTo>
                    <a:pt x="1479" y="1117"/>
                  </a:lnTo>
                  <a:lnTo>
                    <a:pt x="1478" y="1115"/>
                  </a:lnTo>
                  <a:lnTo>
                    <a:pt x="1476" y="1117"/>
                  </a:lnTo>
                  <a:lnTo>
                    <a:pt x="1476" y="1118"/>
                  </a:lnTo>
                  <a:lnTo>
                    <a:pt x="1474" y="1118"/>
                  </a:lnTo>
                  <a:lnTo>
                    <a:pt x="1474" y="1120"/>
                  </a:lnTo>
                  <a:lnTo>
                    <a:pt x="1473" y="1118"/>
                  </a:lnTo>
                  <a:lnTo>
                    <a:pt x="1471" y="1118"/>
                  </a:lnTo>
                  <a:lnTo>
                    <a:pt x="1471" y="1120"/>
                  </a:lnTo>
                  <a:lnTo>
                    <a:pt x="1469" y="1123"/>
                  </a:lnTo>
                  <a:lnTo>
                    <a:pt x="1468" y="1125"/>
                  </a:lnTo>
                  <a:lnTo>
                    <a:pt x="1468" y="1127"/>
                  </a:lnTo>
                  <a:lnTo>
                    <a:pt x="1466" y="1127"/>
                  </a:lnTo>
                  <a:lnTo>
                    <a:pt x="1466" y="1128"/>
                  </a:lnTo>
                  <a:lnTo>
                    <a:pt x="1465" y="1127"/>
                  </a:lnTo>
                  <a:lnTo>
                    <a:pt x="1465" y="1125"/>
                  </a:lnTo>
                  <a:lnTo>
                    <a:pt x="1463" y="1125"/>
                  </a:lnTo>
                  <a:lnTo>
                    <a:pt x="1463" y="1127"/>
                  </a:lnTo>
                  <a:lnTo>
                    <a:pt x="1461" y="1128"/>
                  </a:lnTo>
                  <a:lnTo>
                    <a:pt x="1460" y="1128"/>
                  </a:lnTo>
                  <a:lnTo>
                    <a:pt x="1460" y="1130"/>
                  </a:lnTo>
                  <a:lnTo>
                    <a:pt x="1461" y="1130"/>
                  </a:lnTo>
                  <a:lnTo>
                    <a:pt x="1461" y="1132"/>
                  </a:lnTo>
                  <a:lnTo>
                    <a:pt x="1461" y="1133"/>
                  </a:lnTo>
                  <a:lnTo>
                    <a:pt x="1463" y="1133"/>
                  </a:lnTo>
                  <a:lnTo>
                    <a:pt x="1465" y="1133"/>
                  </a:lnTo>
                  <a:lnTo>
                    <a:pt x="1466" y="1133"/>
                  </a:lnTo>
                  <a:lnTo>
                    <a:pt x="1468" y="1135"/>
                  </a:lnTo>
                  <a:lnTo>
                    <a:pt x="1466" y="1137"/>
                  </a:lnTo>
                  <a:lnTo>
                    <a:pt x="1466" y="1138"/>
                  </a:lnTo>
                  <a:lnTo>
                    <a:pt x="1465" y="1138"/>
                  </a:lnTo>
                  <a:lnTo>
                    <a:pt x="1463" y="1138"/>
                  </a:lnTo>
                  <a:lnTo>
                    <a:pt x="1461" y="1138"/>
                  </a:lnTo>
                  <a:lnTo>
                    <a:pt x="1460" y="1138"/>
                  </a:lnTo>
                  <a:lnTo>
                    <a:pt x="1460" y="1140"/>
                  </a:lnTo>
                  <a:lnTo>
                    <a:pt x="1460" y="1141"/>
                  </a:lnTo>
                  <a:lnTo>
                    <a:pt x="1460" y="1143"/>
                  </a:lnTo>
                  <a:lnTo>
                    <a:pt x="1458" y="1145"/>
                  </a:lnTo>
                  <a:lnTo>
                    <a:pt x="1458" y="1146"/>
                  </a:lnTo>
                  <a:lnTo>
                    <a:pt x="1456" y="1146"/>
                  </a:lnTo>
                  <a:lnTo>
                    <a:pt x="1456" y="1145"/>
                  </a:lnTo>
                  <a:lnTo>
                    <a:pt x="1455" y="1145"/>
                  </a:lnTo>
                  <a:lnTo>
                    <a:pt x="1455" y="1143"/>
                  </a:lnTo>
                  <a:lnTo>
                    <a:pt x="1453" y="1143"/>
                  </a:lnTo>
                  <a:lnTo>
                    <a:pt x="1455" y="1145"/>
                  </a:lnTo>
                  <a:lnTo>
                    <a:pt x="1455" y="1146"/>
                  </a:lnTo>
                  <a:lnTo>
                    <a:pt x="1455" y="1148"/>
                  </a:lnTo>
                  <a:lnTo>
                    <a:pt x="1455" y="1150"/>
                  </a:lnTo>
                  <a:lnTo>
                    <a:pt x="1456" y="1150"/>
                  </a:lnTo>
                  <a:lnTo>
                    <a:pt x="1458" y="1151"/>
                  </a:lnTo>
                  <a:lnTo>
                    <a:pt x="1456" y="1153"/>
                  </a:lnTo>
                  <a:lnTo>
                    <a:pt x="1456" y="1155"/>
                  </a:lnTo>
                  <a:lnTo>
                    <a:pt x="1456" y="1156"/>
                  </a:lnTo>
                  <a:lnTo>
                    <a:pt x="1456" y="1158"/>
                  </a:lnTo>
                  <a:lnTo>
                    <a:pt x="1456" y="1160"/>
                  </a:lnTo>
                  <a:lnTo>
                    <a:pt x="1456" y="1161"/>
                  </a:lnTo>
                  <a:lnTo>
                    <a:pt x="1455" y="1161"/>
                  </a:lnTo>
                  <a:lnTo>
                    <a:pt x="1453" y="1161"/>
                  </a:lnTo>
                  <a:lnTo>
                    <a:pt x="1451" y="1161"/>
                  </a:lnTo>
                  <a:lnTo>
                    <a:pt x="1451" y="1160"/>
                  </a:lnTo>
                  <a:lnTo>
                    <a:pt x="1451" y="1158"/>
                  </a:lnTo>
                  <a:lnTo>
                    <a:pt x="1451" y="1156"/>
                  </a:lnTo>
                  <a:lnTo>
                    <a:pt x="1451" y="1155"/>
                  </a:lnTo>
                  <a:lnTo>
                    <a:pt x="1450" y="1155"/>
                  </a:lnTo>
                  <a:lnTo>
                    <a:pt x="1450" y="1153"/>
                  </a:lnTo>
                  <a:lnTo>
                    <a:pt x="1450" y="1155"/>
                  </a:lnTo>
                  <a:lnTo>
                    <a:pt x="1448" y="1155"/>
                  </a:lnTo>
                  <a:lnTo>
                    <a:pt x="1448" y="1156"/>
                  </a:lnTo>
                  <a:lnTo>
                    <a:pt x="1446" y="1156"/>
                  </a:lnTo>
                  <a:lnTo>
                    <a:pt x="1448" y="1158"/>
                  </a:lnTo>
                  <a:lnTo>
                    <a:pt x="1448" y="1160"/>
                  </a:lnTo>
                  <a:lnTo>
                    <a:pt x="1448" y="1161"/>
                  </a:lnTo>
                  <a:lnTo>
                    <a:pt x="1450" y="1161"/>
                  </a:lnTo>
                  <a:lnTo>
                    <a:pt x="1450" y="1163"/>
                  </a:lnTo>
                  <a:lnTo>
                    <a:pt x="1451" y="1163"/>
                  </a:lnTo>
                  <a:lnTo>
                    <a:pt x="1451" y="1165"/>
                  </a:lnTo>
                  <a:lnTo>
                    <a:pt x="1451" y="1166"/>
                  </a:lnTo>
                  <a:lnTo>
                    <a:pt x="1453" y="1168"/>
                  </a:lnTo>
                  <a:lnTo>
                    <a:pt x="1455" y="1168"/>
                  </a:lnTo>
                  <a:lnTo>
                    <a:pt x="1456" y="1166"/>
                  </a:lnTo>
                  <a:lnTo>
                    <a:pt x="1458" y="1166"/>
                  </a:lnTo>
                  <a:lnTo>
                    <a:pt x="1458" y="1168"/>
                  </a:lnTo>
                  <a:lnTo>
                    <a:pt x="1458" y="1170"/>
                  </a:lnTo>
                  <a:lnTo>
                    <a:pt x="1460" y="1171"/>
                  </a:lnTo>
                  <a:lnTo>
                    <a:pt x="1460" y="1173"/>
                  </a:lnTo>
                  <a:lnTo>
                    <a:pt x="1461" y="1173"/>
                  </a:lnTo>
                  <a:lnTo>
                    <a:pt x="1460" y="1174"/>
                  </a:lnTo>
                  <a:lnTo>
                    <a:pt x="1458" y="1174"/>
                  </a:lnTo>
                  <a:lnTo>
                    <a:pt x="1456" y="1174"/>
                  </a:lnTo>
                  <a:lnTo>
                    <a:pt x="1455" y="1174"/>
                  </a:lnTo>
                  <a:lnTo>
                    <a:pt x="1455" y="1176"/>
                  </a:lnTo>
                  <a:lnTo>
                    <a:pt x="1455" y="1178"/>
                  </a:lnTo>
                  <a:lnTo>
                    <a:pt x="1453" y="1178"/>
                  </a:lnTo>
                  <a:lnTo>
                    <a:pt x="1451" y="1178"/>
                  </a:lnTo>
                  <a:lnTo>
                    <a:pt x="1450" y="1178"/>
                  </a:lnTo>
                  <a:lnTo>
                    <a:pt x="1448" y="1178"/>
                  </a:lnTo>
                  <a:lnTo>
                    <a:pt x="1448" y="1179"/>
                  </a:lnTo>
                  <a:lnTo>
                    <a:pt x="1446" y="1179"/>
                  </a:lnTo>
                  <a:lnTo>
                    <a:pt x="1445" y="1181"/>
                  </a:lnTo>
                  <a:lnTo>
                    <a:pt x="1445" y="1183"/>
                  </a:lnTo>
                  <a:lnTo>
                    <a:pt x="1443" y="1183"/>
                  </a:lnTo>
                  <a:lnTo>
                    <a:pt x="1443" y="1184"/>
                  </a:lnTo>
                  <a:lnTo>
                    <a:pt x="1443" y="1186"/>
                  </a:lnTo>
                  <a:lnTo>
                    <a:pt x="1443" y="1188"/>
                  </a:lnTo>
                  <a:lnTo>
                    <a:pt x="1443" y="1189"/>
                  </a:lnTo>
                  <a:lnTo>
                    <a:pt x="1441" y="1189"/>
                  </a:lnTo>
                  <a:lnTo>
                    <a:pt x="1441" y="1191"/>
                  </a:lnTo>
                  <a:lnTo>
                    <a:pt x="1440" y="1191"/>
                  </a:lnTo>
                  <a:lnTo>
                    <a:pt x="1438" y="1193"/>
                  </a:lnTo>
                  <a:lnTo>
                    <a:pt x="1438" y="1194"/>
                  </a:lnTo>
                  <a:lnTo>
                    <a:pt x="1440" y="1196"/>
                  </a:lnTo>
                  <a:lnTo>
                    <a:pt x="1438" y="1196"/>
                  </a:lnTo>
                  <a:lnTo>
                    <a:pt x="1436" y="1196"/>
                  </a:lnTo>
                  <a:lnTo>
                    <a:pt x="1435" y="1198"/>
                  </a:lnTo>
                  <a:lnTo>
                    <a:pt x="1436" y="1199"/>
                  </a:lnTo>
                  <a:lnTo>
                    <a:pt x="1438" y="1199"/>
                  </a:lnTo>
                  <a:lnTo>
                    <a:pt x="1438" y="1201"/>
                  </a:lnTo>
                  <a:lnTo>
                    <a:pt x="1438" y="1203"/>
                  </a:lnTo>
                  <a:lnTo>
                    <a:pt x="1438" y="1204"/>
                  </a:lnTo>
                  <a:lnTo>
                    <a:pt x="1436" y="1204"/>
                  </a:lnTo>
                  <a:lnTo>
                    <a:pt x="1435" y="1204"/>
                  </a:lnTo>
                  <a:lnTo>
                    <a:pt x="1435" y="1206"/>
                  </a:lnTo>
                  <a:lnTo>
                    <a:pt x="1433" y="1207"/>
                  </a:lnTo>
                  <a:lnTo>
                    <a:pt x="1433" y="1209"/>
                  </a:lnTo>
                  <a:lnTo>
                    <a:pt x="1432" y="1209"/>
                  </a:lnTo>
                  <a:lnTo>
                    <a:pt x="1430" y="1209"/>
                  </a:lnTo>
                  <a:lnTo>
                    <a:pt x="1428" y="1211"/>
                  </a:lnTo>
                  <a:lnTo>
                    <a:pt x="1428" y="1212"/>
                  </a:lnTo>
                  <a:lnTo>
                    <a:pt x="1427" y="1212"/>
                  </a:lnTo>
                  <a:lnTo>
                    <a:pt x="1427" y="1214"/>
                  </a:lnTo>
                  <a:lnTo>
                    <a:pt x="1425" y="1216"/>
                  </a:lnTo>
                  <a:lnTo>
                    <a:pt x="1423" y="1216"/>
                  </a:lnTo>
                  <a:lnTo>
                    <a:pt x="1422" y="1217"/>
                  </a:lnTo>
                  <a:lnTo>
                    <a:pt x="1422" y="1219"/>
                  </a:lnTo>
                  <a:lnTo>
                    <a:pt x="1420" y="1219"/>
                  </a:lnTo>
                  <a:lnTo>
                    <a:pt x="1420" y="1221"/>
                  </a:lnTo>
                  <a:lnTo>
                    <a:pt x="1420" y="1222"/>
                  </a:lnTo>
                  <a:lnTo>
                    <a:pt x="1418" y="1224"/>
                  </a:lnTo>
                  <a:lnTo>
                    <a:pt x="1418" y="1226"/>
                  </a:lnTo>
                  <a:lnTo>
                    <a:pt x="1420" y="1227"/>
                  </a:lnTo>
                  <a:lnTo>
                    <a:pt x="1420" y="1229"/>
                  </a:lnTo>
                  <a:lnTo>
                    <a:pt x="1420" y="1231"/>
                  </a:lnTo>
                  <a:lnTo>
                    <a:pt x="1420" y="1232"/>
                  </a:lnTo>
                  <a:lnTo>
                    <a:pt x="1422" y="1232"/>
                  </a:lnTo>
                  <a:lnTo>
                    <a:pt x="1422" y="1234"/>
                  </a:lnTo>
                  <a:lnTo>
                    <a:pt x="1420" y="1236"/>
                  </a:lnTo>
                  <a:lnTo>
                    <a:pt x="1418" y="1236"/>
                  </a:lnTo>
                  <a:lnTo>
                    <a:pt x="1418" y="1237"/>
                  </a:lnTo>
                  <a:lnTo>
                    <a:pt x="1417" y="1237"/>
                  </a:lnTo>
                  <a:lnTo>
                    <a:pt x="1415" y="1237"/>
                  </a:lnTo>
                  <a:lnTo>
                    <a:pt x="1413" y="1239"/>
                  </a:lnTo>
                  <a:lnTo>
                    <a:pt x="1415" y="1239"/>
                  </a:lnTo>
                  <a:lnTo>
                    <a:pt x="1415" y="1240"/>
                  </a:lnTo>
                  <a:lnTo>
                    <a:pt x="1413" y="1240"/>
                  </a:lnTo>
                  <a:lnTo>
                    <a:pt x="1413" y="1242"/>
                  </a:lnTo>
                  <a:lnTo>
                    <a:pt x="1413" y="1244"/>
                  </a:lnTo>
                  <a:lnTo>
                    <a:pt x="1412" y="1244"/>
                  </a:lnTo>
                  <a:lnTo>
                    <a:pt x="1413" y="1245"/>
                  </a:lnTo>
                  <a:lnTo>
                    <a:pt x="1415" y="1245"/>
                  </a:lnTo>
                  <a:lnTo>
                    <a:pt x="1417" y="1247"/>
                  </a:lnTo>
                  <a:lnTo>
                    <a:pt x="1418" y="1245"/>
                  </a:lnTo>
                  <a:lnTo>
                    <a:pt x="1420" y="1245"/>
                  </a:lnTo>
                  <a:lnTo>
                    <a:pt x="1422" y="1245"/>
                  </a:lnTo>
                  <a:lnTo>
                    <a:pt x="1422" y="1247"/>
                  </a:lnTo>
                  <a:lnTo>
                    <a:pt x="1422" y="1249"/>
                  </a:lnTo>
                  <a:lnTo>
                    <a:pt x="1422" y="1250"/>
                  </a:lnTo>
                  <a:lnTo>
                    <a:pt x="1422" y="1252"/>
                  </a:lnTo>
                  <a:lnTo>
                    <a:pt x="1422" y="1254"/>
                  </a:lnTo>
                  <a:lnTo>
                    <a:pt x="1423" y="1255"/>
                  </a:lnTo>
                  <a:lnTo>
                    <a:pt x="1425" y="1255"/>
                  </a:lnTo>
                  <a:lnTo>
                    <a:pt x="1427" y="1255"/>
                  </a:lnTo>
                  <a:lnTo>
                    <a:pt x="1428" y="1257"/>
                  </a:lnTo>
                  <a:lnTo>
                    <a:pt x="1428" y="1255"/>
                  </a:lnTo>
                  <a:lnTo>
                    <a:pt x="1430" y="1255"/>
                  </a:lnTo>
                  <a:lnTo>
                    <a:pt x="1430" y="1254"/>
                  </a:lnTo>
                  <a:lnTo>
                    <a:pt x="1432" y="1254"/>
                  </a:lnTo>
                  <a:lnTo>
                    <a:pt x="1432" y="1255"/>
                  </a:lnTo>
                  <a:lnTo>
                    <a:pt x="1432" y="1257"/>
                  </a:lnTo>
                  <a:lnTo>
                    <a:pt x="1432" y="1259"/>
                  </a:lnTo>
                  <a:lnTo>
                    <a:pt x="1432" y="1260"/>
                  </a:lnTo>
                  <a:lnTo>
                    <a:pt x="1433" y="1260"/>
                  </a:lnTo>
                  <a:lnTo>
                    <a:pt x="1435" y="1260"/>
                  </a:lnTo>
                  <a:lnTo>
                    <a:pt x="1435" y="1262"/>
                  </a:lnTo>
                  <a:lnTo>
                    <a:pt x="1435" y="1264"/>
                  </a:lnTo>
                  <a:lnTo>
                    <a:pt x="1435" y="1265"/>
                  </a:lnTo>
                  <a:lnTo>
                    <a:pt x="1433" y="1267"/>
                  </a:lnTo>
                  <a:lnTo>
                    <a:pt x="1433" y="1269"/>
                  </a:lnTo>
                  <a:lnTo>
                    <a:pt x="1432" y="1270"/>
                  </a:lnTo>
                  <a:lnTo>
                    <a:pt x="1432" y="1272"/>
                  </a:lnTo>
                  <a:lnTo>
                    <a:pt x="1432" y="1273"/>
                  </a:lnTo>
                  <a:lnTo>
                    <a:pt x="1432" y="1275"/>
                  </a:lnTo>
                  <a:lnTo>
                    <a:pt x="1432" y="1277"/>
                  </a:lnTo>
                  <a:lnTo>
                    <a:pt x="1432" y="1278"/>
                  </a:lnTo>
                  <a:lnTo>
                    <a:pt x="1433" y="1278"/>
                  </a:lnTo>
                  <a:lnTo>
                    <a:pt x="1433" y="1280"/>
                  </a:lnTo>
                  <a:lnTo>
                    <a:pt x="1433" y="1283"/>
                  </a:lnTo>
                  <a:lnTo>
                    <a:pt x="1435" y="1283"/>
                  </a:lnTo>
                  <a:lnTo>
                    <a:pt x="1436" y="1285"/>
                  </a:lnTo>
                  <a:lnTo>
                    <a:pt x="1438" y="1285"/>
                  </a:lnTo>
                  <a:lnTo>
                    <a:pt x="1440" y="1285"/>
                  </a:lnTo>
                  <a:lnTo>
                    <a:pt x="1440" y="1287"/>
                  </a:lnTo>
                  <a:lnTo>
                    <a:pt x="1441" y="1287"/>
                  </a:lnTo>
                  <a:lnTo>
                    <a:pt x="1441" y="1288"/>
                  </a:lnTo>
                  <a:lnTo>
                    <a:pt x="1441" y="1290"/>
                  </a:lnTo>
                  <a:lnTo>
                    <a:pt x="1440" y="1292"/>
                  </a:lnTo>
                  <a:lnTo>
                    <a:pt x="1441" y="1292"/>
                  </a:lnTo>
                  <a:lnTo>
                    <a:pt x="1441" y="1293"/>
                  </a:lnTo>
                  <a:lnTo>
                    <a:pt x="1441" y="1295"/>
                  </a:lnTo>
                  <a:lnTo>
                    <a:pt x="1440" y="1295"/>
                  </a:lnTo>
                  <a:lnTo>
                    <a:pt x="1441" y="1297"/>
                  </a:lnTo>
                  <a:lnTo>
                    <a:pt x="1441" y="1298"/>
                  </a:lnTo>
                  <a:lnTo>
                    <a:pt x="1440" y="1300"/>
                  </a:lnTo>
                  <a:lnTo>
                    <a:pt x="1440" y="1302"/>
                  </a:lnTo>
                  <a:lnTo>
                    <a:pt x="1440" y="1303"/>
                  </a:lnTo>
                  <a:lnTo>
                    <a:pt x="1440" y="1305"/>
                  </a:lnTo>
                  <a:lnTo>
                    <a:pt x="1438" y="1305"/>
                  </a:lnTo>
                  <a:lnTo>
                    <a:pt x="1436" y="1305"/>
                  </a:lnTo>
                  <a:lnTo>
                    <a:pt x="1436" y="1306"/>
                  </a:lnTo>
                  <a:lnTo>
                    <a:pt x="1438" y="1308"/>
                  </a:lnTo>
                  <a:lnTo>
                    <a:pt x="1436" y="1308"/>
                  </a:lnTo>
                  <a:lnTo>
                    <a:pt x="1435" y="1308"/>
                  </a:lnTo>
                  <a:lnTo>
                    <a:pt x="1435" y="1310"/>
                  </a:lnTo>
                  <a:lnTo>
                    <a:pt x="1433" y="1311"/>
                  </a:lnTo>
                  <a:lnTo>
                    <a:pt x="1433" y="1313"/>
                  </a:lnTo>
                  <a:lnTo>
                    <a:pt x="1435" y="1313"/>
                  </a:lnTo>
                  <a:lnTo>
                    <a:pt x="1433" y="1315"/>
                  </a:lnTo>
                  <a:lnTo>
                    <a:pt x="1435" y="1316"/>
                  </a:lnTo>
                  <a:lnTo>
                    <a:pt x="1435" y="1318"/>
                  </a:lnTo>
                  <a:lnTo>
                    <a:pt x="1433" y="1320"/>
                  </a:lnTo>
                  <a:lnTo>
                    <a:pt x="1432" y="1320"/>
                  </a:lnTo>
                  <a:lnTo>
                    <a:pt x="1430" y="1323"/>
                  </a:lnTo>
                  <a:lnTo>
                    <a:pt x="1428" y="1323"/>
                  </a:lnTo>
                  <a:lnTo>
                    <a:pt x="1427" y="1323"/>
                  </a:lnTo>
                  <a:lnTo>
                    <a:pt x="1425" y="1321"/>
                  </a:lnTo>
                  <a:lnTo>
                    <a:pt x="1423" y="1321"/>
                  </a:lnTo>
                  <a:lnTo>
                    <a:pt x="1422" y="1321"/>
                  </a:lnTo>
                  <a:lnTo>
                    <a:pt x="1420" y="1321"/>
                  </a:lnTo>
                  <a:lnTo>
                    <a:pt x="1418" y="1321"/>
                  </a:lnTo>
                  <a:lnTo>
                    <a:pt x="1418" y="1320"/>
                  </a:lnTo>
                  <a:lnTo>
                    <a:pt x="1417" y="1318"/>
                  </a:lnTo>
                  <a:lnTo>
                    <a:pt x="1415" y="1318"/>
                  </a:lnTo>
                  <a:lnTo>
                    <a:pt x="1413" y="1318"/>
                  </a:lnTo>
                  <a:lnTo>
                    <a:pt x="1413" y="1320"/>
                  </a:lnTo>
                  <a:lnTo>
                    <a:pt x="1412" y="1320"/>
                  </a:lnTo>
                  <a:lnTo>
                    <a:pt x="1412" y="1321"/>
                  </a:lnTo>
                  <a:lnTo>
                    <a:pt x="1410" y="1321"/>
                  </a:lnTo>
                  <a:lnTo>
                    <a:pt x="1410" y="1323"/>
                  </a:lnTo>
                  <a:lnTo>
                    <a:pt x="1407" y="1323"/>
                  </a:lnTo>
                  <a:lnTo>
                    <a:pt x="1405" y="1325"/>
                  </a:lnTo>
                  <a:lnTo>
                    <a:pt x="1403" y="1325"/>
                  </a:lnTo>
                  <a:lnTo>
                    <a:pt x="1403" y="1326"/>
                  </a:lnTo>
                  <a:lnTo>
                    <a:pt x="1403" y="1328"/>
                  </a:lnTo>
                  <a:lnTo>
                    <a:pt x="1405" y="1330"/>
                  </a:lnTo>
                  <a:lnTo>
                    <a:pt x="1403" y="1330"/>
                  </a:lnTo>
                  <a:lnTo>
                    <a:pt x="1402" y="1330"/>
                  </a:lnTo>
                  <a:lnTo>
                    <a:pt x="1400" y="1328"/>
                  </a:lnTo>
                  <a:lnTo>
                    <a:pt x="1399" y="1328"/>
                  </a:lnTo>
                  <a:lnTo>
                    <a:pt x="1397" y="1328"/>
                  </a:lnTo>
                  <a:lnTo>
                    <a:pt x="1397" y="1330"/>
                  </a:lnTo>
                  <a:lnTo>
                    <a:pt x="1397" y="1331"/>
                  </a:lnTo>
                  <a:lnTo>
                    <a:pt x="1395" y="1331"/>
                  </a:lnTo>
                  <a:lnTo>
                    <a:pt x="1395" y="1333"/>
                  </a:lnTo>
                  <a:lnTo>
                    <a:pt x="1395" y="1335"/>
                  </a:lnTo>
                  <a:lnTo>
                    <a:pt x="1395" y="1336"/>
                  </a:lnTo>
                  <a:lnTo>
                    <a:pt x="1397" y="1338"/>
                  </a:lnTo>
                  <a:lnTo>
                    <a:pt x="1399" y="1339"/>
                  </a:lnTo>
                  <a:lnTo>
                    <a:pt x="1397" y="1339"/>
                  </a:lnTo>
                  <a:lnTo>
                    <a:pt x="1395" y="1341"/>
                  </a:lnTo>
                  <a:lnTo>
                    <a:pt x="1395" y="1343"/>
                  </a:lnTo>
                  <a:lnTo>
                    <a:pt x="1394" y="1343"/>
                  </a:lnTo>
                  <a:lnTo>
                    <a:pt x="1390" y="1341"/>
                  </a:lnTo>
                  <a:lnTo>
                    <a:pt x="1390" y="1339"/>
                  </a:lnTo>
                  <a:lnTo>
                    <a:pt x="1389" y="1339"/>
                  </a:lnTo>
                  <a:lnTo>
                    <a:pt x="1389" y="1338"/>
                  </a:lnTo>
                  <a:lnTo>
                    <a:pt x="1387" y="1338"/>
                  </a:lnTo>
                  <a:lnTo>
                    <a:pt x="1385" y="1336"/>
                  </a:lnTo>
                  <a:lnTo>
                    <a:pt x="1385" y="1335"/>
                  </a:lnTo>
                  <a:lnTo>
                    <a:pt x="1384" y="1336"/>
                  </a:lnTo>
                  <a:lnTo>
                    <a:pt x="1382" y="1338"/>
                  </a:lnTo>
                  <a:lnTo>
                    <a:pt x="1380" y="1336"/>
                  </a:lnTo>
                  <a:lnTo>
                    <a:pt x="1380" y="1335"/>
                  </a:lnTo>
                  <a:lnTo>
                    <a:pt x="1379" y="1335"/>
                  </a:lnTo>
                  <a:lnTo>
                    <a:pt x="1379" y="1336"/>
                  </a:lnTo>
                  <a:lnTo>
                    <a:pt x="1377" y="1338"/>
                  </a:lnTo>
                  <a:lnTo>
                    <a:pt x="1377" y="1339"/>
                  </a:lnTo>
                  <a:lnTo>
                    <a:pt x="1375" y="1339"/>
                  </a:lnTo>
                  <a:lnTo>
                    <a:pt x="1375" y="1343"/>
                  </a:lnTo>
                  <a:lnTo>
                    <a:pt x="1374" y="1343"/>
                  </a:lnTo>
                  <a:lnTo>
                    <a:pt x="1374" y="1344"/>
                  </a:lnTo>
                  <a:lnTo>
                    <a:pt x="1372" y="1344"/>
                  </a:lnTo>
                  <a:lnTo>
                    <a:pt x="1372" y="1346"/>
                  </a:lnTo>
                  <a:lnTo>
                    <a:pt x="1370" y="1346"/>
                  </a:lnTo>
                  <a:lnTo>
                    <a:pt x="1369" y="1348"/>
                  </a:lnTo>
                  <a:lnTo>
                    <a:pt x="1367" y="1346"/>
                  </a:lnTo>
                  <a:lnTo>
                    <a:pt x="1366" y="1346"/>
                  </a:lnTo>
                  <a:lnTo>
                    <a:pt x="1362" y="1348"/>
                  </a:lnTo>
                  <a:lnTo>
                    <a:pt x="1361" y="1348"/>
                  </a:lnTo>
                  <a:lnTo>
                    <a:pt x="1359" y="1348"/>
                  </a:lnTo>
                  <a:lnTo>
                    <a:pt x="1357" y="1349"/>
                  </a:lnTo>
                  <a:lnTo>
                    <a:pt x="1356" y="1349"/>
                  </a:lnTo>
                  <a:lnTo>
                    <a:pt x="1354" y="1349"/>
                  </a:lnTo>
                  <a:lnTo>
                    <a:pt x="1354" y="1351"/>
                  </a:lnTo>
                  <a:lnTo>
                    <a:pt x="1352" y="1351"/>
                  </a:lnTo>
                  <a:lnTo>
                    <a:pt x="1351" y="1351"/>
                  </a:lnTo>
                  <a:lnTo>
                    <a:pt x="1347" y="1351"/>
                  </a:lnTo>
                  <a:lnTo>
                    <a:pt x="1347" y="1349"/>
                  </a:lnTo>
                  <a:lnTo>
                    <a:pt x="1346" y="1348"/>
                  </a:lnTo>
                  <a:lnTo>
                    <a:pt x="1347" y="1348"/>
                  </a:lnTo>
                  <a:lnTo>
                    <a:pt x="1346" y="1346"/>
                  </a:lnTo>
                  <a:lnTo>
                    <a:pt x="1344" y="1344"/>
                  </a:lnTo>
                  <a:lnTo>
                    <a:pt x="1344" y="1343"/>
                  </a:lnTo>
                  <a:lnTo>
                    <a:pt x="1344" y="1341"/>
                  </a:lnTo>
                  <a:lnTo>
                    <a:pt x="1342" y="1339"/>
                  </a:lnTo>
                  <a:lnTo>
                    <a:pt x="1341" y="1339"/>
                  </a:lnTo>
                  <a:lnTo>
                    <a:pt x="1339" y="1339"/>
                  </a:lnTo>
                  <a:lnTo>
                    <a:pt x="1338" y="1339"/>
                  </a:lnTo>
                  <a:lnTo>
                    <a:pt x="1336" y="1339"/>
                  </a:lnTo>
                  <a:lnTo>
                    <a:pt x="1334" y="1339"/>
                  </a:lnTo>
                  <a:lnTo>
                    <a:pt x="1334" y="1341"/>
                  </a:lnTo>
                  <a:lnTo>
                    <a:pt x="1333" y="1341"/>
                  </a:lnTo>
                  <a:lnTo>
                    <a:pt x="1331" y="1339"/>
                  </a:lnTo>
                  <a:lnTo>
                    <a:pt x="1329" y="1339"/>
                  </a:lnTo>
                  <a:lnTo>
                    <a:pt x="1329" y="1341"/>
                  </a:lnTo>
                  <a:lnTo>
                    <a:pt x="1329" y="1343"/>
                  </a:lnTo>
                  <a:lnTo>
                    <a:pt x="1329" y="1344"/>
                  </a:lnTo>
                  <a:lnTo>
                    <a:pt x="1328" y="1344"/>
                  </a:lnTo>
                  <a:lnTo>
                    <a:pt x="1328" y="1346"/>
                  </a:lnTo>
                  <a:lnTo>
                    <a:pt x="1328" y="1348"/>
                  </a:lnTo>
                  <a:lnTo>
                    <a:pt x="1326" y="1348"/>
                  </a:lnTo>
                  <a:lnTo>
                    <a:pt x="1324" y="1346"/>
                  </a:lnTo>
                  <a:lnTo>
                    <a:pt x="1324" y="1348"/>
                  </a:lnTo>
                  <a:lnTo>
                    <a:pt x="1323" y="1348"/>
                  </a:lnTo>
                  <a:lnTo>
                    <a:pt x="1323" y="1349"/>
                  </a:lnTo>
                  <a:lnTo>
                    <a:pt x="1323" y="1351"/>
                  </a:lnTo>
                  <a:lnTo>
                    <a:pt x="1324" y="1351"/>
                  </a:lnTo>
                  <a:lnTo>
                    <a:pt x="1324" y="1353"/>
                  </a:lnTo>
                  <a:lnTo>
                    <a:pt x="1326" y="1353"/>
                  </a:lnTo>
                  <a:lnTo>
                    <a:pt x="1326" y="1354"/>
                  </a:lnTo>
                  <a:lnTo>
                    <a:pt x="1324" y="1356"/>
                  </a:lnTo>
                  <a:lnTo>
                    <a:pt x="1323" y="1358"/>
                  </a:lnTo>
                  <a:lnTo>
                    <a:pt x="1321" y="1358"/>
                  </a:lnTo>
                  <a:lnTo>
                    <a:pt x="1319" y="1356"/>
                  </a:lnTo>
                  <a:lnTo>
                    <a:pt x="1321" y="1354"/>
                  </a:lnTo>
                  <a:lnTo>
                    <a:pt x="1319" y="1354"/>
                  </a:lnTo>
                  <a:lnTo>
                    <a:pt x="1318" y="1354"/>
                  </a:lnTo>
                  <a:lnTo>
                    <a:pt x="1318" y="1356"/>
                  </a:lnTo>
                  <a:lnTo>
                    <a:pt x="1318" y="1358"/>
                  </a:lnTo>
                  <a:lnTo>
                    <a:pt x="1319" y="1358"/>
                  </a:lnTo>
                  <a:lnTo>
                    <a:pt x="1319" y="1359"/>
                  </a:lnTo>
                  <a:lnTo>
                    <a:pt x="1321" y="1361"/>
                  </a:lnTo>
                  <a:lnTo>
                    <a:pt x="1323" y="1361"/>
                  </a:lnTo>
                  <a:lnTo>
                    <a:pt x="1324" y="1361"/>
                  </a:lnTo>
                  <a:lnTo>
                    <a:pt x="1323" y="1363"/>
                  </a:lnTo>
                  <a:lnTo>
                    <a:pt x="1321" y="1363"/>
                  </a:lnTo>
                  <a:lnTo>
                    <a:pt x="1319" y="1363"/>
                  </a:lnTo>
                  <a:lnTo>
                    <a:pt x="1318" y="1363"/>
                  </a:lnTo>
                  <a:lnTo>
                    <a:pt x="1316" y="1361"/>
                  </a:lnTo>
                  <a:lnTo>
                    <a:pt x="1316" y="1359"/>
                  </a:lnTo>
                  <a:lnTo>
                    <a:pt x="1314" y="1361"/>
                  </a:lnTo>
                  <a:lnTo>
                    <a:pt x="1314" y="1363"/>
                  </a:lnTo>
                  <a:lnTo>
                    <a:pt x="1313" y="1364"/>
                  </a:lnTo>
                  <a:lnTo>
                    <a:pt x="1313" y="1363"/>
                  </a:lnTo>
                  <a:lnTo>
                    <a:pt x="1313" y="1361"/>
                  </a:lnTo>
                  <a:lnTo>
                    <a:pt x="1311" y="1361"/>
                  </a:lnTo>
                  <a:lnTo>
                    <a:pt x="1309" y="1363"/>
                  </a:lnTo>
                  <a:lnTo>
                    <a:pt x="1308" y="1364"/>
                  </a:lnTo>
                  <a:lnTo>
                    <a:pt x="1308" y="1366"/>
                  </a:lnTo>
                  <a:lnTo>
                    <a:pt x="1306" y="1366"/>
                  </a:lnTo>
                  <a:lnTo>
                    <a:pt x="1306" y="1367"/>
                  </a:lnTo>
                  <a:lnTo>
                    <a:pt x="1305" y="1369"/>
                  </a:lnTo>
                  <a:lnTo>
                    <a:pt x="1303" y="1369"/>
                  </a:lnTo>
                  <a:lnTo>
                    <a:pt x="1301" y="1369"/>
                  </a:lnTo>
                  <a:lnTo>
                    <a:pt x="1300" y="1369"/>
                  </a:lnTo>
                  <a:lnTo>
                    <a:pt x="1300" y="1371"/>
                  </a:lnTo>
                  <a:lnTo>
                    <a:pt x="1298" y="1372"/>
                  </a:lnTo>
                  <a:lnTo>
                    <a:pt x="1296" y="1374"/>
                  </a:lnTo>
                  <a:lnTo>
                    <a:pt x="1295" y="1376"/>
                  </a:lnTo>
                  <a:lnTo>
                    <a:pt x="1293" y="1376"/>
                  </a:lnTo>
                  <a:lnTo>
                    <a:pt x="1293" y="1377"/>
                  </a:lnTo>
                  <a:lnTo>
                    <a:pt x="1291" y="1377"/>
                  </a:lnTo>
                  <a:lnTo>
                    <a:pt x="1291" y="1379"/>
                  </a:lnTo>
                  <a:lnTo>
                    <a:pt x="1291" y="1381"/>
                  </a:lnTo>
                  <a:lnTo>
                    <a:pt x="1290" y="1381"/>
                  </a:lnTo>
                  <a:lnTo>
                    <a:pt x="1288" y="1382"/>
                  </a:lnTo>
                  <a:lnTo>
                    <a:pt x="1290" y="1382"/>
                  </a:lnTo>
                  <a:lnTo>
                    <a:pt x="1290" y="1384"/>
                  </a:lnTo>
                  <a:lnTo>
                    <a:pt x="1288" y="1384"/>
                  </a:lnTo>
                  <a:lnTo>
                    <a:pt x="1286" y="1384"/>
                  </a:lnTo>
                  <a:lnTo>
                    <a:pt x="1286" y="1382"/>
                  </a:lnTo>
                  <a:lnTo>
                    <a:pt x="1286" y="1384"/>
                  </a:lnTo>
                  <a:lnTo>
                    <a:pt x="1286" y="1386"/>
                  </a:lnTo>
                  <a:lnTo>
                    <a:pt x="1285" y="1386"/>
                  </a:lnTo>
                  <a:lnTo>
                    <a:pt x="1283" y="1386"/>
                  </a:lnTo>
                  <a:lnTo>
                    <a:pt x="1281" y="1386"/>
                  </a:lnTo>
                  <a:lnTo>
                    <a:pt x="1281" y="1387"/>
                  </a:lnTo>
                  <a:lnTo>
                    <a:pt x="1283" y="1387"/>
                  </a:lnTo>
                  <a:lnTo>
                    <a:pt x="1283" y="1389"/>
                  </a:lnTo>
                  <a:lnTo>
                    <a:pt x="1281" y="1389"/>
                  </a:lnTo>
                  <a:lnTo>
                    <a:pt x="1280" y="1389"/>
                  </a:lnTo>
                  <a:lnTo>
                    <a:pt x="1278" y="1387"/>
                  </a:lnTo>
                  <a:lnTo>
                    <a:pt x="1278" y="1389"/>
                  </a:lnTo>
                  <a:lnTo>
                    <a:pt x="1276" y="1389"/>
                  </a:lnTo>
                  <a:lnTo>
                    <a:pt x="1276" y="1391"/>
                  </a:lnTo>
                  <a:lnTo>
                    <a:pt x="1276" y="1392"/>
                  </a:lnTo>
                  <a:lnTo>
                    <a:pt x="1275" y="1392"/>
                  </a:lnTo>
                  <a:lnTo>
                    <a:pt x="1275" y="1394"/>
                  </a:lnTo>
                  <a:lnTo>
                    <a:pt x="1273" y="1394"/>
                  </a:lnTo>
                  <a:lnTo>
                    <a:pt x="1273" y="1392"/>
                  </a:lnTo>
                  <a:lnTo>
                    <a:pt x="1272" y="1391"/>
                  </a:lnTo>
                  <a:lnTo>
                    <a:pt x="1270" y="1392"/>
                  </a:lnTo>
                  <a:lnTo>
                    <a:pt x="1268" y="1392"/>
                  </a:lnTo>
                  <a:lnTo>
                    <a:pt x="1267" y="1392"/>
                  </a:lnTo>
                  <a:lnTo>
                    <a:pt x="1267" y="1394"/>
                  </a:lnTo>
                  <a:lnTo>
                    <a:pt x="1267" y="1396"/>
                  </a:lnTo>
                  <a:lnTo>
                    <a:pt x="1265" y="1396"/>
                  </a:lnTo>
                  <a:lnTo>
                    <a:pt x="1265" y="1397"/>
                  </a:lnTo>
                  <a:lnTo>
                    <a:pt x="1267" y="1399"/>
                  </a:lnTo>
                  <a:lnTo>
                    <a:pt x="1268" y="1402"/>
                  </a:lnTo>
                  <a:lnTo>
                    <a:pt x="1268" y="1404"/>
                  </a:lnTo>
                  <a:lnTo>
                    <a:pt x="1268" y="1405"/>
                  </a:lnTo>
                  <a:lnTo>
                    <a:pt x="1267" y="1405"/>
                  </a:lnTo>
                  <a:lnTo>
                    <a:pt x="1265" y="1404"/>
                  </a:lnTo>
                  <a:lnTo>
                    <a:pt x="1263" y="1404"/>
                  </a:lnTo>
                  <a:lnTo>
                    <a:pt x="1263" y="1402"/>
                  </a:lnTo>
                  <a:lnTo>
                    <a:pt x="1263" y="1400"/>
                  </a:lnTo>
                  <a:lnTo>
                    <a:pt x="1263" y="1399"/>
                  </a:lnTo>
                  <a:lnTo>
                    <a:pt x="1262" y="1399"/>
                  </a:lnTo>
                  <a:lnTo>
                    <a:pt x="1260" y="1402"/>
                  </a:lnTo>
                  <a:lnTo>
                    <a:pt x="1260" y="1404"/>
                  </a:lnTo>
                  <a:lnTo>
                    <a:pt x="1260" y="1405"/>
                  </a:lnTo>
                  <a:lnTo>
                    <a:pt x="1260" y="1407"/>
                  </a:lnTo>
                  <a:lnTo>
                    <a:pt x="1260" y="1409"/>
                  </a:lnTo>
                  <a:lnTo>
                    <a:pt x="1260" y="1410"/>
                  </a:lnTo>
                  <a:lnTo>
                    <a:pt x="1258" y="1410"/>
                  </a:lnTo>
                  <a:lnTo>
                    <a:pt x="1257" y="1410"/>
                  </a:lnTo>
                  <a:lnTo>
                    <a:pt x="1257" y="1409"/>
                  </a:lnTo>
                  <a:lnTo>
                    <a:pt x="1255" y="1409"/>
                  </a:lnTo>
                  <a:lnTo>
                    <a:pt x="1253" y="1410"/>
                  </a:lnTo>
                  <a:lnTo>
                    <a:pt x="1252" y="1409"/>
                  </a:lnTo>
                  <a:lnTo>
                    <a:pt x="1250" y="1409"/>
                  </a:lnTo>
                  <a:lnTo>
                    <a:pt x="1248" y="1407"/>
                  </a:lnTo>
                  <a:lnTo>
                    <a:pt x="1248" y="1409"/>
                  </a:lnTo>
                  <a:lnTo>
                    <a:pt x="1247" y="1410"/>
                  </a:lnTo>
                  <a:lnTo>
                    <a:pt x="1245" y="1410"/>
                  </a:lnTo>
                  <a:lnTo>
                    <a:pt x="1243" y="1410"/>
                  </a:lnTo>
                  <a:lnTo>
                    <a:pt x="1243" y="1412"/>
                  </a:lnTo>
                  <a:lnTo>
                    <a:pt x="1242" y="1412"/>
                  </a:lnTo>
                  <a:lnTo>
                    <a:pt x="1243" y="1414"/>
                  </a:lnTo>
                  <a:lnTo>
                    <a:pt x="1242" y="1414"/>
                  </a:lnTo>
                  <a:lnTo>
                    <a:pt x="1240" y="1415"/>
                  </a:lnTo>
                  <a:lnTo>
                    <a:pt x="1239" y="1415"/>
                  </a:lnTo>
                  <a:lnTo>
                    <a:pt x="1237" y="1415"/>
                  </a:lnTo>
                  <a:lnTo>
                    <a:pt x="1235" y="1415"/>
                  </a:lnTo>
                  <a:lnTo>
                    <a:pt x="1234" y="1415"/>
                  </a:lnTo>
                  <a:lnTo>
                    <a:pt x="1232" y="1417"/>
                  </a:lnTo>
                  <a:lnTo>
                    <a:pt x="1232" y="1419"/>
                  </a:lnTo>
                  <a:lnTo>
                    <a:pt x="1230" y="1419"/>
                  </a:lnTo>
                  <a:lnTo>
                    <a:pt x="1230" y="1420"/>
                  </a:lnTo>
                  <a:lnTo>
                    <a:pt x="1230" y="1422"/>
                  </a:lnTo>
                  <a:lnTo>
                    <a:pt x="1229" y="1422"/>
                  </a:lnTo>
                  <a:lnTo>
                    <a:pt x="1227" y="1422"/>
                  </a:lnTo>
                  <a:lnTo>
                    <a:pt x="1227" y="1420"/>
                  </a:lnTo>
                  <a:lnTo>
                    <a:pt x="1227" y="1419"/>
                  </a:lnTo>
                  <a:lnTo>
                    <a:pt x="1225" y="1417"/>
                  </a:lnTo>
                  <a:lnTo>
                    <a:pt x="1224" y="1417"/>
                  </a:lnTo>
                  <a:lnTo>
                    <a:pt x="1222" y="1419"/>
                  </a:lnTo>
                  <a:lnTo>
                    <a:pt x="1222" y="1417"/>
                  </a:lnTo>
                  <a:lnTo>
                    <a:pt x="1220" y="1417"/>
                  </a:lnTo>
                  <a:lnTo>
                    <a:pt x="1219" y="1419"/>
                  </a:lnTo>
                  <a:lnTo>
                    <a:pt x="1219" y="1420"/>
                  </a:lnTo>
                  <a:lnTo>
                    <a:pt x="1217" y="1420"/>
                  </a:lnTo>
                  <a:lnTo>
                    <a:pt x="1217" y="1422"/>
                  </a:lnTo>
                  <a:lnTo>
                    <a:pt x="1217" y="1424"/>
                  </a:lnTo>
                  <a:lnTo>
                    <a:pt x="1217" y="1425"/>
                  </a:lnTo>
                  <a:lnTo>
                    <a:pt x="1215" y="1427"/>
                  </a:lnTo>
                  <a:lnTo>
                    <a:pt x="1215" y="1429"/>
                  </a:lnTo>
                  <a:lnTo>
                    <a:pt x="1214" y="1430"/>
                  </a:lnTo>
                  <a:lnTo>
                    <a:pt x="1212" y="1432"/>
                  </a:lnTo>
                  <a:lnTo>
                    <a:pt x="1212" y="1433"/>
                  </a:lnTo>
                  <a:lnTo>
                    <a:pt x="1214" y="1433"/>
                  </a:lnTo>
                  <a:lnTo>
                    <a:pt x="1212" y="1433"/>
                  </a:lnTo>
                  <a:lnTo>
                    <a:pt x="1211" y="1435"/>
                  </a:lnTo>
                  <a:lnTo>
                    <a:pt x="1211" y="1437"/>
                  </a:lnTo>
                  <a:lnTo>
                    <a:pt x="1209" y="1437"/>
                  </a:lnTo>
                  <a:lnTo>
                    <a:pt x="1206" y="1438"/>
                  </a:lnTo>
                  <a:lnTo>
                    <a:pt x="1204" y="1440"/>
                  </a:lnTo>
                  <a:lnTo>
                    <a:pt x="1202" y="1438"/>
                  </a:lnTo>
                  <a:lnTo>
                    <a:pt x="1202" y="1440"/>
                  </a:lnTo>
                  <a:lnTo>
                    <a:pt x="1202" y="1442"/>
                  </a:lnTo>
                  <a:lnTo>
                    <a:pt x="1201" y="1442"/>
                  </a:lnTo>
                  <a:lnTo>
                    <a:pt x="1199" y="1443"/>
                  </a:lnTo>
                  <a:lnTo>
                    <a:pt x="1197" y="1445"/>
                  </a:lnTo>
                  <a:lnTo>
                    <a:pt x="1197" y="1447"/>
                  </a:lnTo>
                  <a:lnTo>
                    <a:pt x="1196" y="1448"/>
                  </a:lnTo>
                  <a:lnTo>
                    <a:pt x="1194" y="1450"/>
                  </a:lnTo>
                  <a:lnTo>
                    <a:pt x="1192" y="1448"/>
                  </a:lnTo>
                  <a:lnTo>
                    <a:pt x="1191" y="1450"/>
                  </a:lnTo>
                  <a:lnTo>
                    <a:pt x="1189" y="1450"/>
                  </a:lnTo>
                  <a:lnTo>
                    <a:pt x="1187" y="1452"/>
                  </a:lnTo>
                  <a:lnTo>
                    <a:pt x="1187" y="1455"/>
                  </a:lnTo>
                  <a:lnTo>
                    <a:pt x="1186" y="1455"/>
                  </a:lnTo>
                  <a:lnTo>
                    <a:pt x="1184" y="1455"/>
                  </a:lnTo>
                  <a:lnTo>
                    <a:pt x="1182" y="1455"/>
                  </a:lnTo>
                  <a:lnTo>
                    <a:pt x="1182" y="1457"/>
                  </a:lnTo>
                  <a:lnTo>
                    <a:pt x="1182" y="1460"/>
                  </a:lnTo>
                  <a:lnTo>
                    <a:pt x="1181" y="1462"/>
                  </a:lnTo>
                  <a:lnTo>
                    <a:pt x="1181" y="1463"/>
                  </a:lnTo>
                  <a:lnTo>
                    <a:pt x="1179" y="1465"/>
                  </a:lnTo>
                  <a:lnTo>
                    <a:pt x="1179" y="1466"/>
                  </a:lnTo>
                  <a:lnTo>
                    <a:pt x="1179" y="1468"/>
                  </a:lnTo>
                  <a:lnTo>
                    <a:pt x="1179" y="1470"/>
                  </a:lnTo>
                  <a:lnTo>
                    <a:pt x="1181" y="1470"/>
                  </a:lnTo>
                  <a:lnTo>
                    <a:pt x="1181" y="1471"/>
                  </a:lnTo>
                  <a:lnTo>
                    <a:pt x="1179" y="1473"/>
                  </a:lnTo>
                  <a:lnTo>
                    <a:pt x="1178" y="1475"/>
                  </a:lnTo>
                  <a:lnTo>
                    <a:pt x="1178" y="1476"/>
                  </a:lnTo>
                  <a:lnTo>
                    <a:pt x="1178" y="1478"/>
                  </a:lnTo>
                  <a:lnTo>
                    <a:pt x="1178" y="1476"/>
                  </a:lnTo>
                  <a:lnTo>
                    <a:pt x="1176" y="1476"/>
                  </a:lnTo>
                  <a:lnTo>
                    <a:pt x="1174" y="1476"/>
                  </a:lnTo>
                  <a:lnTo>
                    <a:pt x="1174" y="1478"/>
                  </a:lnTo>
                  <a:lnTo>
                    <a:pt x="1173" y="1480"/>
                  </a:lnTo>
                  <a:lnTo>
                    <a:pt x="1173" y="1481"/>
                  </a:lnTo>
                  <a:lnTo>
                    <a:pt x="1171" y="1481"/>
                  </a:lnTo>
                  <a:lnTo>
                    <a:pt x="1171" y="1480"/>
                  </a:lnTo>
                  <a:lnTo>
                    <a:pt x="1169" y="1478"/>
                  </a:lnTo>
                  <a:lnTo>
                    <a:pt x="1168" y="1478"/>
                  </a:lnTo>
                  <a:lnTo>
                    <a:pt x="1166" y="1478"/>
                  </a:lnTo>
                  <a:lnTo>
                    <a:pt x="1163" y="1478"/>
                  </a:lnTo>
                  <a:lnTo>
                    <a:pt x="1161" y="1478"/>
                  </a:lnTo>
                  <a:lnTo>
                    <a:pt x="1159" y="1478"/>
                  </a:lnTo>
                  <a:lnTo>
                    <a:pt x="1158" y="1478"/>
                  </a:lnTo>
                  <a:lnTo>
                    <a:pt x="1156" y="1478"/>
                  </a:lnTo>
                  <a:lnTo>
                    <a:pt x="1154" y="1476"/>
                  </a:lnTo>
                  <a:lnTo>
                    <a:pt x="1154" y="1475"/>
                  </a:lnTo>
                  <a:lnTo>
                    <a:pt x="1154" y="1473"/>
                  </a:lnTo>
                  <a:lnTo>
                    <a:pt x="1153" y="1471"/>
                  </a:lnTo>
                  <a:lnTo>
                    <a:pt x="1151" y="1470"/>
                  </a:lnTo>
                  <a:lnTo>
                    <a:pt x="1149" y="1471"/>
                  </a:lnTo>
                  <a:lnTo>
                    <a:pt x="1148" y="1471"/>
                  </a:lnTo>
                  <a:lnTo>
                    <a:pt x="1146" y="1471"/>
                  </a:lnTo>
                  <a:lnTo>
                    <a:pt x="1145" y="1473"/>
                  </a:lnTo>
                  <a:lnTo>
                    <a:pt x="1143" y="1473"/>
                  </a:lnTo>
                  <a:lnTo>
                    <a:pt x="1141" y="1473"/>
                  </a:lnTo>
                  <a:lnTo>
                    <a:pt x="1141" y="1475"/>
                  </a:lnTo>
                  <a:lnTo>
                    <a:pt x="1140" y="1475"/>
                  </a:lnTo>
                  <a:lnTo>
                    <a:pt x="1140" y="1476"/>
                  </a:lnTo>
                  <a:lnTo>
                    <a:pt x="1138" y="1476"/>
                  </a:lnTo>
                  <a:lnTo>
                    <a:pt x="1136" y="1476"/>
                  </a:lnTo>
                  <a:lnTo>
                    <a:pt x="1135" y="1476"/>
                  </a:lnTo>
                  <a:lnTo>
                    <a:pt x="1133" y="1476"/>
                  </a:lnTo>
                  <a:lnTo>
                    <a:pt x="1131" y="1476"/>
                  </a:lnTo>
                  <a:lnTo>
                    <a:pt x="1131" y="1478"/>
                  </a:lnTo>
                  <a:lnTo>
                    <a:pt x="1130" y="1478"/>
                  </a:lnTo>
                  <a:lnTo>
                    <a:pt x="1131" y="1478"/>
                  </a:lnTo>
                  <a:lnTo>
                    <a:pt x="1131" y="1480"/>
                  </a:lnTo>
                  <a:lnTo>
                    <a:pt x="1133" y="1480"/>
                  </a:lnTo>
                  <a:lnTo>
                    <a:pt x="1133" y="1481"/>
                  </a:lnTo>
                  <a:lnTo>
                    <a:pt x="1131" y="1483"/>
                  </a:lnTo>
                  <a:lnTo>
                    <a:pt x="1130" y="1481"/>
                  </a:lnTo>
                  <a:lnTo>
                    <a:pt x="1128" y="1481"/>
                  </a:lnTo>
                  <a:lnTo>
                    <a:pt x="1126" y="1481"/>
                  </a:lnTo>
                  <a:lnTo>
                    <a:pt x="1125" y="1481"/>
                  </a:lnTo>
                  <a:lnTo>
                    <a:pt x="1123" y="1483"/>
                  </a:lnTo>
                  <a:lnTo>
                    <a:pt x="1121" y="1485"/>
                  </a:lnTo>
                  <a:lnTo>
                    <a:pt x="1120" y="1486"/>
                  </a:lnTo>
                  <a:lnTo>
                    <a:pt x="1118" y="1486"/>
                  </a:lnTo>
                  <a:lnTo>
                    <a:pt x="1116" y="1486"/>
                  </a:lnTo>
                  <a:lnTo>
                    <a:pt x="1115" y="1485"/>
                  </a:lnTo>
                  <a:lnTo>
                    <a:pt x="1115" y="1483"/>
                  </a:lnTo>
                  <a:lnTo>
                    <a:pt x="1113" y="1483"/>
                  </a:lnTo>
                  <a:lnTo>
                    <a:pt x="1112" y="1483"/>
                  </a:lnTo>
                  <a:lnTo>
                    <a:pt x="1110" y="1483"/>
                  </a:lnTo>
                  <a:lnTo>
                    <a:pt x="1108" y="1483"/>
                  </a:lnTo>
                  <a:lnTo>
                    <a:pt x="1107" y="1483"/>
                  </a:lnTo>
                  <a:lnTo>
                    <a:pt x="1105" y="1483"/>
                  </a:lnTo>
                  <a:lnTo>
                    <a:pt x="1103" y="1483"/>
                  </a:lnTo>
                  <a:lnTo>
                    <a:pt x="1102" y="1483"/>
                  </a:lnTo>
                  <a:lnTo>
                    <a:pt x="1102" y="1481"/>
                  </a:lnTo>
                  <a:lnTo>
                    <a:pt x="1100" y="1480"/>
                  </a:lnTo>
                  <a:lnTo>
                    <a:pt x="1098" y="1480"/>
                  </a:lnTo>
                  <a:lnTo>
                    <a:pt x="1097" y="1478"/>
                  </a:lnTo>
                  <a:lnTo>
                    <a:pt x="1095" y="1478"/>
                  </a:lnTo>
                  <a:lnTo>
                    <a:pt x="1093" y="1476"/>
                  </a:lnTo>
                  <a:lnTo>
                    <a:pt x="1092" y="1475"/>
                  </a:lnTo>
                  <a:lnTo>
                    <a:pt x="1090" y="1476"/>
                  </a:lnTo>
                  <a:lnTo>
                    <a:pt x="1090" y="1475"/>
                  </a:lnTo>
                  <a:lnTo>
                    <a:pt x="1092" y="1475"/>
                  </a:lnTo>
                  <a:lnTo>
                    <a:pt x="1090" y="1473"/>
                  </a:lnTo>
                  <a:lnTo>
                    <a:pt x="1088" y="1471"/>
                  </a:lnTo>
                  <a:lnTo>
                    <a:pt x="1087" y="1471"/>
                  </a:lnTo>
                  <a:lnTo>
                    <a:pt x="1085" y="1470"/>
                  </a:lnTo>
                  <a:lnTo>
                    <a:pt x="1082" y="1471"/>
                  </a:lnTo>
                  <a:lnTo>
                    <a:pt x="1080" y="1470"/>
                  </a:lnTo>
                  <a:lnTo>
                    <a:pt x="1079" y="1470"/>
                  </a:lnTo>
                  <a:lnTo>
                    <a:pt x="1077" y="1470"/>
                  </a:lnTo>
                  <a:lnTo>
                    <a:pt x="1077" y="1471"/>
                  </a:lnTo>
                  <a:lnTo>
                    <a:pt x="1077" y="1473"/>
                  </a:lnTo>
                  <a:lnTo>
                    <a:pt x="1077" y="1475"/>
                  </a:lnTo>
                  <a:lnTo>
                    <a:pt x="1075" y="1475"/>
                  </a:lnTo>
                  <a:lnTo>
                    <a:pt x="1075" y="1476"/>
                  </a:lnTo>
                  <a:lnTo>
                    <a:pt x="1074" y="1478"/>
                  </a:lnTo>
                  <a:lnTo>
                    <a:pt x="1074" y="1480"/>
                  </a:lnTo>
                  <a:lnTo>
                    <a:pt x="1072" y="1481"/>
                  </a:lnTo>
                  <a:lnTo>
                    <a:pt x="1070" y="1481"/>
                  </a:lnTo>
                  <a:lnTo>
                    <a:pt x="1069" y="1481"/>
                  </a:lnTo>
                  <a:lnTo>
                    <a:pt x="1069" y="1483"/>
                  </a:lnTo>
                  <a:lnTo>
                    <a:pt x="1067" y="1483"/>
                  </a:lnTo>
                  <a:lnTo>
                    <a:pt x="1067" y="1485"/>
                  </a:lnTo>
                  <a:lnTo>
                    <a:pt x="1067" y="1483"/>
                  </a:lnTo>
                  <a:lnTo>
                    <a:pt x="1064" y="1483"/>
                  </a:lnTo>
                  <a:lnTo>
                    <a:pt x="1062" y="1485"/>
                  </a:lnTo>
                  <a:lnTo>
                    <a:pt x="1060" y="1486"/>
                  </a:lnTo>
                  <a:lnTo>
                    <a:pt x="1059" y="1488"/>
                  </a:lnTo>
                  <a:lnTo>
                    <a:pt x="1057" y="1488"/>
                  </a:lnTo>
                  <a:lnTo>
                    <a:pt x="1057" y="1490"/>
                  </a:lnTo>
                  <a:lnTo>
                    <a:pt x="1055" y="1490"/>
                  </a:lnTo>
                  <a:lnTo>
                    <a:pt x="1054" y="1491"/>
                  </a:lnTo>
                  <a:lnTo>
                    <a:pt x="1051" y="1490"/>
                  </a:lnTo>
                  <a:lnTo>
                    <a:pt x="1049" y="1488"/>
                  </a:lnTo>
                  <a:lnTo>
                    <a:pt x="1049" y="1486"/>
                  </a:lnTo>
                  <a:lnTo>
                    <a:pt x="1047" y="1486"/>
                  </a:lnTo>
                  <a:lnTo>
                    <a:pt x="1046" y="1486"/>
                  </a:lnTo>
                  <a:lnTo>
                    <a:pt x="1044" y="1488"/>
                  </a:lnTo>
                  <a:lnTo>
                    <a:pt x="1042" y="1488"/>
                  </a:lnTo>
                  <a:lnTo>
                    <a:pt x="1042" y="1490"/>
                  </a:lnTo>
                  <a:lnTo>
                    <a:pt x="1041" y="1491"/>
                  </a:lnTo>
                  <a:lnTo>
                    <a:pt x="1039" y="1491"/>
                  </a:lnTo>
                  <a:lnTo>
                    <a:pt x="1039" y="1493"/>
                  </a:lnTo>
                  <a:lnTo>
                    <a:pt x="1037" y="1493"/>
                  </a:lnTo>
                  <a:lnTo>
                    <a:pt x="1037" y="1495"/>
                  </a:lnTo>
                  <a:lnTo>
                    <a:pt x="1039" y="1495"/>
                  </a:lnTo>
                  <a:lnTo>
                    <a:pt x="1039" y="1496"/>
                  </a:lnTo>
                  <a:lnTo>
                    <a:pt x="1037" y="1496"/>
                  </a:lnTo>
                  <a:lnTo>
                    <a:pt x="1036" y="1496"/>
                  </a:lnTo>
                  <a:lnTo>
                    <a:pt x="1036" y="1498"/>
                  </a:lnTo>
                  <a:lnTo>
                    <a:pt x="1036" y="1499"/>
                  </a:lnTo>
                  <a:lnTo>
                    <a:pt x="1034" y="1501"/>
                  </a:lnTo>
                  <a:lnTo>
                    <a:pt x="1032" y="1501"/>
                  </a:lnTo>
                  <a:lnTo>
                    <a:pt x="1032" y="1503"/>
                  </a:lnTo>
                  <a:lnTo>
                    <a:pt x="1031" y="1503"/>
                  </a:lnTo>
                  <a:lnTo>
                    <a:pt x="1031" y="1504"/>
                  </a:lnTo>
                  <a:lnTo>
                    <a:pt x="1031" y="1506"/>
                  </a:lnTo>
                  <a:lnTo>
                    <a:pt x="1027" y="1508"/>
                  </a:lnTo>
                  <a:lnTo>
                    <a:pt x="1027" y="1509"/>
                  </a:lnTo>
                  <a:lnTo>
                    <a:pt x="1026" y="1511"/>
                  </a:lnTo>
                  <a:lnTo>
                    <a:pt x="1026" y="1513"/>
                  </a:lnTo>
                  <a:lnTo>
                    <a:pt x="1024" y="1513"/>
                  </a:lnTo>
                  <a:lnTo>
                    <a:pt x="1024" y="1514"/>
                  </a:lnTo>
                  <a:lnTo>
                    <a:pt x="1024" y="1516"/>
                  </a:lnTo>
                  <a:lnTo>
                    <a:pt x="1021" y="1516"/>
                  </a:lnTo>
                  <a:lnTo>
                    <a:pt x="1021" y="1518"/>
                  </a:lnTo>
                  <a:lnTo>
                    <a:pt x="1018" y="1518"/>
                  </a:lnTo>
                  <a:lnTo>
                    <a:pt x="1018" y="1519"/>
                  </a:lnTo>
                  <a:lnTo>
                    <a:pt x="1018" y="1521"/>
                  </a:lnTo>
                  <a:lnTo>
                    <a:pt x="1016" y="1521"/>
                  </a:lnTo>
                  <a:lnTo>
                    <a:pt x="1016" y="1523"/>
                  </a:lnTo>
                  <a:lnTo>
                    <a:pt x="1014" y="1523"/>
                  </a:lnTo>
                  <a:lnTo>
                    <a:pt x="1016" y="1524"/>
                  </a:lnTo>
                  <a:lnTo>
                    <a:pt x="1016" y="1526"/>
                  </a:lnTo>
                  <a:lnTo>
                    <a:pt x="1014" y="1528"/>
                  </a:lnTo>
                  <a:lnTo>
                    <a:pt x="1011" y="1529"/>
                  </a:lnTo>
                  <a:lnTo>
                    <a:pt x="1009" y="1529"/>
                  </a:lnTo>
                  <a:lnTo>
                    <a:pt x="1008" y="1529"/>
                  </a:lnTo>
                  <a:lnTo>
                    <a:pt x="1004" y="1531"/>
                  </a:lnTo>
                  <a:lnTo>
                    <a:pt x="1008" y="1528"/>
                  </a:lnTo>
                  <a:lnTo>
                    <a:pt x="1008" y="1526"/>
                  </a:lnTo>
                  <a:lnTo>
                    <a:pt x="1006" y="1524"/>
                  </a:lnTo>
                  <a:lnTo>
                    <a:pt x="1006" y="1521"/>
                  </a:lnTo>
                  <a:lnTo>
                    <a:pt x="1004" y="1519"/>
                  </a:lnTo>
                  <a:lnTo>
                    <a:pt x="1003" y="1518"/>
                  </a:lnTo>
                  <a:lnTo>
                    <a:pt x="1003" y="1514"/>
                  </a:lnTo>
                  <a:lnTo>
                    <a:pt x="1001" y="1514"/>
                  </a:lnTo>
                  <a:lnTo>
                    <a:pt x="999" y="1513"/>
                  </a:lnTo>
                  <a:lnTo>
                    <a:pt x="996" y="1513"/>
                  </a:lnTo>
                  <a:lnTo>
                    <a:pt x="993" y="1513"/>
                  </a:lnTo>
                  <a:lnTo>
                    <a:pt x="989" y="1513"/>
                  </a:lnTo>
                  <a:lnTo>
                    <a:pt x="986" y="1514"/>
                  </a:lnTo>
                  <a:lnTo>
                    <a:pt x="985" y="1516"/>
                  </a:lnTo>
                  <a:lnTo>
                    <a:pt x="983" y="1519"/>
                  </a:lnTo>
                  <a:lnTo>
                    <a:pt x="981" y="1519"/>
                  </a:lnTo>
                  <a:lnTo>
                    <a:pt x="978" y="1516"/>
                  </a:lnTo>
                  <a:lnTo>
                    <a:pt x="976" y="1514"/>
                  </a:lnTo>
                  <a:lnTo>
                    <a:pt x="975" y="1516"/>
                  </a:lnTo>
                  <a:lnTo>
                    <a:pt x="971" y="1519"/>
                  </a:lnTo>
                  <a:lnTo>
                    <a:pt x="968" y="1519"/>
                  </a:lnTo>
                  <a:lnTo>
                    <a:pt x="966" y="1519"/>
                  </a:lnTo>
                  <a:lnTo>
                    <a:pt x="965" y="1519"/>
                  </a:lnTo>
                  <a:lnTo>
                    <a:pt x="961" y="1519"/>
                  </a:lnTo>
                  <a:lnTo>
                    <a:pt x="958" y="1519"/>
                  </a:lnTo>
                  <a:lnTo>
                    <a:pt x="957" y="1519"/>
                  </a:lnTo>
                  <a:lnTo>
                    <a:pt x="953" y="1519"/>
                  </a:lnTo>
                  <a:lnTo>
                    <a:pt x="947" y="1519"/>
                  </a:lnTo>
                  <a:lnTo>
                    <a:pt x="943" y="1518"/>
                  </a:lnTo>
                  <a:lnTo>
                    <a:pt x="937" y="1516"/>
                  </a:lnTo>
                  <a:lnTo>
                    <a:pt x="935" y="1518"/>
                  </a:lnTo>
                  <a:lnTo>
                    <a:pt x="933" y="1519"/>
                  </a:lnTo>
                  <a:lnTo>
                    <a:pt x="932" y="1519"/>
                  </a:lnTo>
                  <a:lnTo>
                    <a:pt x="930" y="1518"/>
                  </a:lnTo>
                  <a:lnTo>
                    <a:pt x="930" y="1519"/>
                  </a:lnTo>
                  <a:lnTo>
                    <a:pt x="930" y="1521"/>
                  </a:lnTo>
                  <a:lnTo>
                    <a:pt x="930" y="1523"/>
                  </a:lnTo>
                  <a:lnTo>
                    <a:pt x="930" y="1524"/>
                  </a:lnTo>
                  <a:lnTo>
                    <a:pt x="928" y="1524"/>
                  </a:lnTo>
                  <a:lnTo>
                    <a:pt x="927" y="1524"/>
                  </a:lnTo>
                  <a:lnTo>
                    <a:pt x="925" y="1526"/>
                  </a:lnTo>
                  <a:lnTo>
                    <a:pt x="925" y="1528"/>
                  </a:lnTo>
                  <a:lnTo>
                    <a:pt x="924" y="1528"/>
                  </a:lnTo>
                  <a:lnTo>
                    <a:pt x="924" y="1529"/>
                  </a:lnTo>
                  <a:lnTo>
                    <a:pt x="922" y="1529"/>
                  </a:lnTo>
                  <a:lnTo>
                    <a:pt x="920" y="1529"/>
                  </a:lnTo>
                  <a:lnTo>
                    <a:pt x="919" y="1531"/>
                  </a:lnTo>
                  <a:lnTo>
                    <a:pt x="917" y="1531"/>
                  </a:lnTo>
                  <a:lnTo>
                    <a:pt x="917" y="1532"/>
                  </a:lnTo>
                  <a:lnTo>
                    <a:pt x="917" y="1534"/>
                  </a:lnTo>
                  <a:lnTo>
                    <a:pt x="915" y="1534"/>
                  </a:lnTo>
                  <a:lnTo>
                    <a:pt x="915" y="1536"/>
                  </a:lnTo>
                  <a:lnTo>
                    <a:pt x="914" y="1537"/>
                  </a:lnTo>
                  <a:lnTo>
                    <a:pt x="914" y="1539"/>
                  </a:lnTo>
                  <a:lnTo>
                    <a:pt x="912" y="1539"/>
                  </a:lnTo>
                  <a:lnTo>
                    <a:pt x="910" y="1541"/>
                  </a:lnTo>
                  <a:lnTo>
                    <a:pt x="909" y="1542"/>
                  </a:lnTo>
                  <a:lnTo>
                    <a:pt x="909" y="1544"/>
                  </a:lnTo>
                  <a:lnTo>
                    <a:pt x="907" y="1544"/>
                  </a:lnTo>
                  <a:lnTo>
                    <a:pt x="907" y="1546"/>
                  </a:lnTo>
                  <a:lnTo>
                    <a:pt x="907" y="1547"/>
                  </a:lnTo>
                  <a:lnTo>
                    <a:pt x="905" y="1549"/>
                  </a:lnTo>
                  <a:lnTo>
                    <a:pt x="905" y="1551"/>
                  </a:lnTo>
                  <a:lnTo>
                    <a:pt x="905" y="1552"/>
                  </a:lnTo>
                  <a:lnTo>
                    <a:pt x="904" y="1552"/>
                  </a:lnTo>
                  <a:lnTo>
                    <a:pt x="902" y="1554"/>
                  </a:lnTo>
                  <a:lnTo>
                    <a:pt x="902" y="1556"/>
                  </a:lnTo>
                  <a:lnTo>
                    <a:pt x="900" y="1556"/>
                  </a:lnTo>
                  <a:lnTo>
                    <a:pt x="900" y="1557"/>
                  </a:lnTo>
                  <a:lnTo>
                    <a:pt x="902" y="1557"/>
                  </a:lnTo>
                  <a:lnTo>
                    <a:pt x="900" y="1559"/>
                  </a:lnTo>
                  <a:lnTo>
                    <a:pt x="900" y="1561"/>
                  </a:lnTo>
                  <a:lnTo>
                    <a:pt x="899" y="1562"/>
                  </a:lnTo>
                  <a:lnTo>
                    <a:pt x="897" y="1562"/>
                  </a:lnTo>
                  <a:lnTo>
                    <a:pt x="895" y="1562"/>
                  </a:lnTo>
                  <a:lnTo>
                    <a:pt x="895" y="1564"/>
                  </a:lnTo>
                  <a:lnTo>
                    <a:pt x="894" y="1564"/>
                  </a:lnTo>
                  <a:lnTo>
                    <a:pt x="892" y="1564"/>
                  </a:lnTo>
                  <a:lnTo>
                    <a:pt x="891" y="1565"/>
                  </a:lnTo>
                  <a:lnTo>
                    <a:pt x="887" y="1569"/>
                  </a:lnTo>
                  <a:lnTo>
                    <a:pt x="886" y="1570"/>
                  </a:lnTo>
                  <a:lnTo>
                    <a:pt x="884" y="1572"/>
                  </a:lnTo>
                  <a:lnTo>
                    <a:pt x="884" y="1574"/>
                  </a:lnTo>
                  <a:lnTo>
                    <a:pt x="886" y="1574"/>
                  </a:lnTo>
                  <a:lnTo>
                    <a:pt x="886" y="1575"/>
                  </a:lnTo>
                  <a:lnTo>
                    <a:pt x="887" y="1577"/>
                  </a:lnTo>
                  <a:lnTo>
                    <a:pt x="889" y="1577"/>
                  </a:lnTo>
                  <a:lnTo>
                    <a:pt x="891" y="1579"/>
                  </a:lnTo>
                  <a:lnTo>
                    <a:pt x="892" y="1579"/>
                  </a:lnTo>
                  <a:lnTo>
                    <a:pt x="892" y="1580"/>
                  </a:lnTo>
                  <a:lnTo>
                    <a:pt x="894" y="1580"/>
                  </a:lnTo>
                  <a:lnTo>
                    <a:pt x="894" y="1582"/>
                  </a:lnTo>
                  <a:lnTo>
                    <a:pt x="894" y="1584"/>
                  </a:lnTo>
                  <a:lnTo>
                    <a:pt x="894" y="1585"/>
                  </a:lnTo>
                  <a:lnTo>
                    <a:pt x="895" y="1587"/>
                  </a:lnTo>
                  <a:lnTo>
                    <a:pt x="895" y="1589"/>
                  </a:lnTo>
                  <a:lnTo>
                    <a:pt x="895" y="1590"/>
                  </a:lnTo>
                  <a:lnTo>
                    <a:pt x="895" y="1592"/>
                  </a:lnTo>
                  <a:lnTo>
                    <a:pt x="895" y="1594"/>
                  </a:lnTo>
                  <a:lnTo>
                    <a:pt x="897" y="1595"/>
                  </a:lnTo>
                  <a:lnTo>
                    <a:pt x="899" y="1597"/>
                  </a:lnTo>
                  <a:lnTo>
                    <a:pt x="900" y="1598"/>
                  </a:lnTo>
                  <a:lnTo>
                    <a:pt x="899" y="1600"/>
                  </a:lnTo>
                  <a:lnTo>
                    <a:pt x="897" y="1602"/>
                  </a:lnTo>
                  <a:lnTo>
                    <a:pt x="897" y="1603"/>
                  </a:lnTo>
                  <a:lnTo>
                    <a:pt x="897" y="1605"/>
                  </a:lnTo>
                  <a:lnTo>
                    <a:pt x="897" y="1607"/>
                  </a:lnTo>
                  <a:lnTo>
                    <a:pt x="897" y="1608"/>
                  </a:lnTo>
                  <a:lnTo>
                    <a:pt x="899" y="1610"/>
                  </a:lnTo>
                  <a:lnTo>
                    <a:pt x="904" y="1615"/>
                  </a:lnTo>
                  <a:lnTo>
                    <a:pt x="904" y="1617"/>
                  </a:lnTo>
                  <a:lnTo>
                    <a:pt x="905" y="1618"/>
                  </a:lnTo>
                  <a:lnTo>
                    <a:pt x="907" y="1620"/>
                  </a:lnTo>
                  <a:lnTo>
                    <a:pt x="909" y="1622"/>
                  </a:lnTo>
                  <a:lnTo>
                    <a:pt x="910" y="1623"/>
                  </a:lnTo>
                  <a:lnTo>
                    <a:pt x="912" y="1623"/>
                  </a:lnTo>
                  <a:lnTo>
                    <a:pt x="912" y="1625"/>
                  </a:lnTo>
                  <a:lnTo>
                    <a:pt x="915" y="1623"/>
                  </a:lnTo>
                  <a:lnTo>
                    <a:pt x="917" y="1625"/>
                  </a:lnTo>
                  <a:lnTo>
                    <a:pt x="917" y="1626"/>
                  </a:lnTo>
                  <a:lnTo>
                    <a:pt x="917" y="1628"/>
                  </a:lnTo>
                  <a:lnTo>
                    <a:pt x="917" y="1630"/>
                  </a:lnTo>
                  <a:lnTo>
                    <a:pt x="917" y="1631"/>
                  </a:lnTo>
                  <a:lnTo>
                    <a:pt x="917" y="1633"/>
                  </a:lnTo>
                  <a:lnTo>
                    <a:pt x="919" y="1633"/>
                  </a:lnTo>
                  <a:lnTo>
                    <a:pt x="919" y="1635"/>
                  </a:lnTo>
                  <a:lnTo>
                    <a:pt x="920" y="1635"/>
                  </a:lnTo>
                  <a:lnTo>
                    <a:pt x="920" y="1636"/>
                  </a:lnTo>
                  <a:lnTo>
                    <a:pt x="922" y="1638"/>
                  </a:lnTo>
                  <a:lnTo>
                    <a:pt x="924" y="1640"/>
                  </a:lnTo>
                  <a:lnTo>
                    <a:pt x="925" y="1640"/>
                  </a:lnTo>
                  <a:lnTo>
                    <a:pt x="925" y="1641"/>
                  </a:lnTo>
                  <a:lnTo>
                    <a:pt x="927" y="1641"/>
                  </a:lnTo>
                  <a:lnTo>
                    <a:pt x="928" y="1641"/>
                  </a:lnTo>
                  <a:lnTo>
                    <a:pt x="928" y="1643"/>
                  </a:lnTo>
                  <a:lnTo>
                    <a:pt x="928" y="1645"/>
                  </a:lnTo>
                  <a:lnTo>
                    <a:pt x="930" y="1645"/>
                  </a:lnTo>
                  <a:lnTo>
                    <a:pt x="930" y="1646"/>
                  </a:lnTo>
                  <a:lnTo>
                    <a:pt x="930" y="1648"/>
                  </a:lnTo>
                  <a:lnTo>
                    <a:pt x="930" y="1650"/>
                  </a:lnTo>
                  <a:lnTo>
                    <a:pt x="928" y="1650"/>
                  </a:lnTo>
                  <a:lnTo>
                    <a:pt x="928" y="1651"/>
                  </a:lnTo>
                  <a:lnTo>
                    <a:pt x="927" y="1651"/>
                  </a:lnTo>
                  <a:lnTo>
                    <a:pt x="927" y="1653"/>
                  </a:lnTo>
                  <a:lnTo>
                    <a:pt x="928" y="1655"/>
                  </a:lnTo>
                  <a:lnTo>
                    <a:pt x="928" y="1656"/>
                  </a:lnTo>
                  <a:lnTo>
                    <a:pt x="928" y="1658"/>
                  </a:lnTo>
                  <a:lnTo>
                    <a:pt x="925" y="1661"/>
                  </a:lnTo>
                  <a:lnTo>
                    <a:pt x="924" y="1661"/>
                  </a:lnTo>
                  <a:lnTo>
                    <a:pt x="922" y="1663"/>
                  </a:lnTo>
                  <a:lnTo>
                    <a:pt x="920" y="1664"/>
                  </a:lnTo>
                  <a:lnTo>
                    <a:pt x="919" y="1666"/>
                  </a:lnTo>
                  <a:lnTo>
                    <a:pt x="919" y="1668"/>
                  </a:lnTo>
                  <a:lnTo>
                    <a:pt x="917" y="1669"/>
                  </a:lnTo>
                  <a:lnTo>
                    <a:pt x="917" y="1671"/>
                  </a:lnTo>
                  <a:lnTo>
                    <a:pt x="917" y="1674"/>
                  </a:lnTo>
                  <a:lnTo>
                    <a:pt x="917" y="1676"/>
                  </a:lnTo>
                  <a:lnTo>
                    <a:pt x="915" y="1676"/>
                  </a:lnTo>
                  <a:lnTo>
                    <a:pt x="915" y="1678"/>
                  </a:lnTo>
                  <a:lnTo>
                    <a:pt x="915" y="1679"/>
                  </a:lnTo>
                  <a:lnTo>
                    <a:pt x="914" y="1679"/>
                  </a:lnTo>
                  <a:lnTo>
                    <a:pt x="914" y="1681"/>
                  </a:lnTo>
                  <a:lnTo>
                    <a:pt x="914" y="1683"/>
                  </a:lnTo>
                  <a:lnTo>
                    <a:pt x="912" y="1684"/>
                  </a:lnTo>
                  <a:lnTo>
                    <a:pt x="910" y="1684"/>
                  </a:lnTo>
                  <a:lnTo>
                    <a:pt x="909" y="1684"/>
                  </a:lnTo>
                  <a:lnTo>
                    <a:pt x="907" y="1686"/>
                  </a:lnTo>
                  <a:lnTo>
                    <a:pt x="904" y="1686"/>
                  </a:lnTo>
                  <a:lnTo>
                    <a:pt x="904" y="1688"/>
                  </a:lnTo>
                  <a:lnTo>
                    <a:pt x="904" y="1689"/>
                  </a:lnTo>
                  <a:lnTo>
                    <a:pt x="904" y="1691"/>
                  </a:lnTo>
                  <a:lnTo>
                    <a:pt x="904" y="1692"/>
                  </a:lnTo>
                  <a:lnTo>
                    <a:pt x="904" y="1694"/>
                  </a:lnTo>
                  <a:lnTo>
                    <a:pt x="904" y="1696"/>
                  </a:lnTo>
                  <a:lnTo>
                    <a:pt x="902" y="1697"/>
                  </a:lnTo>
                  <a:lnTo>
                    <a:pt x="900" y="1699"/>
                  </a:lnTo>
                  <a:lnTo>
                    <a:pt x="899" y="1702"/>
                  </a:lnTo>
                  <a:lnTo>
                    <a:pt x="899" y="1704"/>
                  </a:lnTo>
                  <a:lnTo>
                    <a:pt x="895" y="1704"/>
                  </a:lnTo>
                  <a:lnTo>
                    <a:pt x="894" y="1702"/>
                  </a:lnTo>
                  <a:lnTo>
                    <a:pt x="892" y="1702"/>
                  </a:lnTo>
                  <a:lnTo>
                    <a:pt x="892" y="1701"/>
                  </a:lnTo>
                  <a:lnTo>
                    <a:pt x="891" y="1702"/>
                  </a:lnTo>
                  <a:lnTo>
                    <a:pt x="889" y="1702"/>
                  </a:lnTo>
                  <a:lnTo>
                    <a:pt x="887" y="1704"/>
                  </a:lnTo>
                  <a:lnTo>
                    <a:pt x="887" y="1707"/>
                  </a:lnTo>
                  <a:lnTo>
                    <a:pt x="887" y="1709"/>
                  </a:lnTo>
                  <a:lnTo>
                    <a:pt x="887" y="1711"/>
                  </a:lnTo>
                  <a:lnTo>
                    <a:pt x="884" y="1714"/>
                  </a:lnTo>
                  <a:lnTo>
                    <a:pt x="884" y="1716"/>
                  </a:lnTo>
                  <a:lnTo>
                    <a:pt x="884" y="1717"/>
                  </a:lnTo>
                  <a:lnTo>
                    <a:pt x="884" y="1719"/>
                  </a:lnTo>
                  <a:lnTo>
                    <a:pt x="882" y="1719"/>
                  </a:lnTo>
                  <a:lnTo>
                    <a:pt x="882" y="1721"/>
                  </a:lnTo>
                  <a:lnTo>
                    <a:pt x="881" y="1722"/>
                  </a:lnTo>
                  <a:lnTo>
                    <a:pt x="881" y="1724"/>
                  </a:lnTo>
                  <a:lnTo>
                    <a:pt x="881" y="1725"/>
                  </a:lnTo>
                  <a:lnTo>
                    <a:pt x="882" y="1725"/>
                  </a:lnTo>
                  <a:lnTo>
                    <a:pt x="884" y="1727"/>
                  </a:lnTo>
                  <a:lnTo>
                    <a:pt x="886" y="1727"/>
                  </a:lnTo>
                  <a:lnTo>
                    <a:pt x="886" y="1729"/>
                  </a:lnTo>
                  <a:lnTo>
                    <a:pt x="887" y="1729"/>
                  </a:lnTo>
                  <a:lnTo>
                    <a:pt x="887" y="1730"/>
                  </a:lnTo>
                  <a:lnTo>
                    <a:pt x="887" y="1732"/>
                  </a:lnTo>
                  <a:lnTo>
                    <a:pt x="887" y="1734"/>
                  </a:lnTo>
                  <a:lnTo>
                    <a:pt x="889" y="1734"/>
                  </a:lnTo>
                  <a:lnTo>
                    <a:pt x="889" y="1735"/>
                  </a:lnTo>
                  <a:lnTo>
                    <a:pt x="889" y="1737"/>
                  </a:lnTo>
                  <a:lnTo>
                    <a:pt x="891" y="1737"/>
                  </a:lnTo>
                  <a:lnTo>
                    <a:pt x="892" y="1737"/>
                  </a:lnTo>
                  <a:lnTo>
                    <a:pt x="894" y="1737"/>
                  </a:lnTo>
                  <a:lnTo>
                    <a:pt x="894" y="1735"/>
                  </a:lnTo>
                  <a:lnTo>
                    <a:pt x="895" y="1735"/>
                  </a:lnTo>
                  <a:lnTo>
                    <a:pt x="895" y="1737"/>
                  </a:lnTo>
                  <a:lnTo>
                    <a:pt x="897" y="1737"/>
                  </a:lnTo>
                  <a:lnTo>
                    <a:pt x="897" y="1739"/>
                  </a:lnTo>
                  <a:lnTo>
                    <a:pt x="897" y="1740"/>
                  </a:lnTo>
                  <a:lnTo>
                    <a:pt x="897" y="1742"/>
                  </a:lnTo>
                  <a:lnTo>
                    <a:pt x="897" y="1744"/>
                  </a:lnTo>
                  <a:lnTo>
                    <a:pt x="899" y="1744"/>
                  </a:lnTo>
                  <a:lnTo>
                    <a:pt x="900" y="1744"/>
                  </a:lnTo>
                  <a:lnTo>
                    <a:pt x="900" y="1745"/>
                  </a:lnTo>
                  <a:lnTo>
                    <a:pt x="900" y="1747"/>
                  </a:lnTo>
                  <a:lnTo>
                    <a:pt x="899" y="1749"/>
                  </a:lnTo>
                  <a:lnTo>
                    <a:pt x="897" y="1749"/>
                  </a:lnTo>
                  <a:lnTo>
                    <a:pt x="897" y="1750"/>
                  </a:lnTo>
                  <a:lnTo>
                    <a:pt x="897" y="1752"/>
                  </a:lnTo>
                  <a:lnTo>
                    <a:pt x="899" y="1754"/>
                  </a:lnTo>
                  <a:lnTo>
                    <a:pt x="900" y="1754"/>
                  </a:lnTo>
                  <a:lnTo>
                    <a:pt x="900" y="1755"/>
                  </a:lnTo>
                  <a:lnTo>
                    <a:pt x="902" y="1757"/>
                  </a:lnTo>
                  <a:lnTo>
                    <a:pt x="900" y="1760"/>
                  </a:lnTo>
                  <a:lnTo>
                    <a:pt x="899" y="1763"/>
                  </a:lnTo>
                  <a:lnTo>
                    <a:pt x="899" y="1765"/>
                  </a:lnTo>
                  <a:lnTo>
                    <a:pt x="897" y="1767"/>
                  </a:lnTo>
                  <a:lnTo>
                    <a:pt x="897" y="1768"/>
                  </a:lnTo>
                  <a:lnTo>
                    <a:pt x="895" y="1770"/>
                  </a:lnTo>
                  <a:lnTo>
                    <a:pt x="895" y="1772"/>
                  </a:lnTo>
                  <a:lnTo>
                    <a:pt x="894" y="1773"/>
                  </a:lnTo>
                  <a:lnTo>
                    <a:pt x="894" y="1775"/>
                  </a:lnTo>
                  <a:lnTo>
                    <a:pt x="894" y="1777"/>
                  </a:lnTo>
                  <a:lnTo>
                    <a:pt x="894" y="1778"/>
                  </a:lnTo>
                  <a:lnTo>
                    <a:pt x="894" y="1780"/>
                  </a:lnTo>
                  <a:lnTo>
                    <a:pt x="894" y="1783"/>
                  </a:lnTo>
                  <a:lnTo>
                    <a:pt x="894" y="1785"/>
                  </a:lnTo>
                  <a:lnTo>
                    <a:pt x="892" y="1785"/>
                  </a:lnTo>
                  <a:lnTo>
                    <a:pt x="892" y="1787"/>
                  </a:lnTo>
                  <a:lnTo>
                    <a:pt x="891" y="1788"/>
                  </a:lnTo>
                  <a:lnTo>
                    <a:pt x="889" y="1788"/>
                  </a:lnTo>
                  <a:lnTo>
                    <a:pt x="887" y="1788"/>
                  </a:lnTo>
                  <a:lnTo>
                    <a:pt x="886" y="1787"/>
                  </a:lnTo>
                  <a:lnTo>
                    <a:pt x="884" y="1787"/>
                  </a:lnTo>
                  <a:lnTo>
                    <a:pt x="882" y="1787"/>
                  </a:lnTo>
                  <a:lnTo>
                    <a:pt x="879" y="1787"/>
                  </a:lnTo>
                  <a:lnTo>
                    <a:pt x="877" y="1787"/>
                  </a:lnTo>
                  <a:lnTo>
                    <a:pt x="876" y="1787"/>
                  </a:lnTo>
                  <a:lnTo>
                    <a:pt x="874" y="1788"/>
                  </a:lnTo>
                  <a:lnTo>
                    <a:pt x="872" y="1788"/>
                  </a:lnTo>
                  <a:lnTo>
                    <a:pt x="872" y="1790"/>
                  </a:lnTo>
                  <a:lnTo>
                    <a:pt x="871" y="1790"/>
                  </a:lnTo>
                  <a:lnTo>
                    <a:pt x="871" y="1791"/>
                  </a:lnTo>
                  <a:lnTo>
                    <a:pt x="869" y="1793"/>
                  </a:lnTo>
                  <a:lnTo>
                    <a:pt x="867" y="1793"/>
                  </a:lnTo>
                  <a:lnTo>
                    <a:pt x="866" y="1793"/>
                  </a:lnTo>
                  <a:lnTo>
                    <a:pt x="866" y="1795"/>
                  </a:lnTo>
                  <a:lnTo>
                    <a:pt x="864" y="1795"/>
                  </a:lnTo>
                  <a:lnTo>
                    <a:pt x="862" y="1795"/>
                  </a:lnTo>
                  <a:lnTo>
                    <a:pt x="862" y="1793"/>
                  </a:lnTo>
                  <a:lnTo>
                    <a:pt x="861" y="1793"/>
                  </a:lnTo>
                  <a:lnTo>
                    <a:pt x="859" y="1791"/>
                  </a:lnTo>
                  <a:lnTo>
                    <a:pt x="858" y="1791"/>
                  </a:lnTo>
                  <a:lnTo>
                    <a:pt x="856" y="1790"/>
                  </a:lnTo>
                  <a:lnTo>
                    <a:pt x="854" y="1791"/>
                  </a:lnTo>
                  <a:lnTo>
                    <a:pt x="853" y="1791"/>
                  </a:lnTo>
                  <a:lnTo>
                    <a:pt x="851" y="1791"/>
                  </a:lnTo>
                  <a:lnTo>
                    <a:pt x="849" y="1793"/>
                  </a:lnTo>
                  <a:lnTo>
                    <a:pt x="849" y="1795"/>
                  </a:lnTo>
                  <a:lnTo>
                    <a:pt x="849" y="1796"/>
                  </a:lnTo>
                  <a:lnTo>
                    <a:pt x="848" y="1798"/>
                  </a:lnTo>
                  <a:lnTo>
                    <a:pt x="846" y="1800"/>
                  </a:lnTo>
                  <a:lnTo>
                    <a:pt x="846" y="1801"/>
                  </a:lnTo>
                  <a:lnTo>
                    <a:pt x="844" y="1803"/>
                  </a:lnTo>
                  <a:lnTo>
                    <a:pt x="843" y="1803"/>
                  </a:lnTo>
                  <a:lnTo>
                    <a:pt x="839" y="1803"/>
                  </a:lnTo>
                  <a:lnTo>
                    <a:pt x="838" y="1803"/>
                  </a:lnTo>
                  <a:lnTo>
                    <a:pt x="836" y="1803"/>
                  </a:lnTo>
                  <a:lnTo>
                    <a:pt x="834" y="1803"/>
                  </a:lnTo>
                  <a:lnTo>
                    <a:pt x="833" y="1803"/>
                  </a:lnTo>
                  <a:lnTo>
                    <a:pt x="831" y="1803"/>
                  </a:lnTo>
                  <a:lnTo>
                    <a:pt x="830" y="1803"/>
                  </a:lnTo>
                  <a:lnTo>
                    <a:pt x="828" y="1803"/>
                  </a:lnTo>
                  <a:lnTo>
                    <a:pt x="826" y="1803"/>
                  </a:lnTo>
                  <a:lnTo>
                    <a:pt x="825" y="1803"/>
                  </a:lnTo>
                  <a:lnTo>
                    <a:pt x="823" y="1803"/>
                  </a:lnTo>
                  <a:lnTo>
                    <a:pt x="821" y="1805"/>
                  </a:lnTo>
                  <a:lnTo>
                    <a:pt x="820" y="1805"/>
                  </a:lnTo>
                  <a:lnTo>
                    <a:pt x="818" y="1806"/>
                  </a:lnTo>
                  <a:lnTo>
                    <a:pt x="816" y="1806"/>
                  </a:lnTo>
                  <a:lnTo>
                    <a:pt x="815" y="1806"/>
                  </a:lnTo>
                  <a:lnTo>
                    <a:pt x="808" y="1806"/>
                  </a:lnTo>
                  <a:lnTo>
                    <a:pt x="806" y="1806"/>
                  </a:lnTo>
                  <a:lnTo>
                    <a:pt x="806" y="1808"/>
                  </a:lnTo>
                  <a:lnTo>
                    <a:pt x="806" y="1810"/>
                  </a:lnTo>
                  <a:lnTo>
                    <a:pt x="806" y="1813"/>
                  </a:lnTo>
                  <a:lnTo>
                    <a:pt x="806" y="1815"/>
                  </a:lnTo>
                  <a:lnTo>
                    <a:pt x="806" y="1816"/>
                  </a:lnTo>
                  <a:lnTo>
                    <a:pt x="806" y="1818"/>
                  </a:lnTo>
                  <a:lnTo>
                    <a:pt x="805" y="1818"/>
                  </a:lnTo>
                  <a:lnTo>
                    <a:pt x="805" y="1820"/>
                  </a:lnTo>
                  <a:lnTo>
                    <a:pt x="803" y="1820"/>
                  </a:lnTo>
                  <a:lnTo>
                    <a:pt x="801" y="1820"/>
                  </a:lnTo>
                  <a:lnTo>
                    <a:pt x="801" y="1821"/>
                  </a:lnTo>
                  <a:lnTo>
                    <a:pt x="801" y="1823"/>
                  </a:lnTo>
                  <a:lnTo>
                    <a:pt x="800" y="1823"/>
                  </a:lnTo>
                  <a:lnTo>
                    <a:pt x="800" y="1824"/>
                  </a:lnTo>
                  <a:lnTo>
                    <a:pt x="800" y="1826"/>
                  </a:lnTo>
                  <a:lnTo>
                    <a:pt x="798" y="1828"/>
                  </a:lnTo>
                  <a:lnTo>
                    <a:pt x="798" y="1829"/>
                  </a:lnTo>
                  <a:lnTo>
                    <a:pt x="797" y="1831"/>
                  </a:lnTo>
                  <a:lnTo>
                    <a:pt x="797" y="1833"/>
                  </a:lnTo>
                  <a:lnTo>
                    <a:pt x="795" y="1833"/>
                  </a:lnTo>
                  <a:lnTo>
                    <a:pt x="795" y="1834"/>
                  </a:lnTo>
                  <a:lnTo>
                    <a:pt x="795" y="1836"/>
                  </a:lnTo>
                  <a:lnTo>
                    <a:pt x="795" y="1838"/>
                  </a:ln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close/>
                </a:path>
              </a:pathLst>
            </a:custGeom>
            <a:solidFill>
              <a:schemeClr val="tx2"/>
            </a:solidFill>
            <a:ln w="9525">
              <a:solidFill>
                <a:schemeClr val="bg1"/>
              </a:solidFill>
              <a:round/>
              <a:headEnd/>
              <a:tailEnd/>
            </a:ln>
          </p:spPr>
          <p:txBody>
            <a:bodyPr/>
            <a:lstStyle/>
            <a:p>
              <a:endParaRPr lang="en-US"/>
            </a:p>
          </p:txBody>
        </p:sp>
        <p:sp>
          <p:nvSpPr>
            <p:cNvPr id="57367" name="Freeform 23"/>
            <p:cNvSpPr>
              <a:spLocks/>
            </p:cNvSpPr>
            <p:nvPr/>
          </p:nvSpPr>
          <p:spPr bwMode="auto">
            <a:xfrm>
              <a:off x="1723" y="2687"/>
              <a:ext cx="699" cy="754"/>
            </a:xfrm>
            <a:custGeom>
              <a:avLst/>
              <a:gdLst>
                <a:gd name="T0" fmla="*/ 694 w 699"/>
                <a:gd name="T1" fmla="*/ 18 h 754"/>
                <a:gd name="T2" fmla="*/ 686 w 699"/>
                <a:gd name="T3" fmla="*/ 33 h 754"/>
                <a:gd name="T4" fmla="*/ 670 w 699"/>
                <a:gd name="T5" fmla="*/ 41 h 754"/>
                <a:gd name="T6" fmla="*/ 666 w 699"/>
                <a:gd name="T7" fmla="*/ 54 h 754"/>
                <a:gd name="T8" fmla="*/ 663 w 699"/>
                <a:gd name="T9" fmla="*/ 67 h 754"/>
                <a:gd name="T10" fmla="*/ 653 w 699"/>
                <a:gd name="T11" fmla="*/ 71 h 754"/>
                <a:gd name="T12" fmla="*/ 665 w 699"/>
                <a:gd name="T13" fmla="*/ 87 h 754"/>
                <a:gd name="T14" fmla="*/ 648 w 699"/>
                <a:gd name="T15" fmla="*/ 99 h 754"/>
                <a:gd name="T16" fmla="*/ 643 w 699"/>
                <a:gd name="T17" fmla="*/ 119 h 754"/>
                <a:gd name="T18" fmla="*/ 625 w 699"/>
                <a:gd name="T19" fmla="*/ 135 h 754"/>
                <a:gd name="T20" fmla="*/ 620 w 699"/>
                <a:gd name="T21" fmla="*/ 155 h 754"/>
                <a:gd name="T22" fmla="*/ 628 w 699"/>
                <a:gd name="T23" fmla="*/ 171 h 754"/>
                <a:gd name="T24" fmla="*/ 638 w 699"/>
                <a:gd name="T25" fmla="*/ 183 h 754"/>
                <a:gd name="T26" fmla="*/ 646 w 699"/>
                <a:gd name="T27" fmla="*/ 204 h 754"/>
                <a:gd name="T28" fmla="*/ 641 w 699"/>
                <a:gd name="T29" fmla="*/ 224 h 754"/>
                <a:gd name="T30" fmla="*/ 625 w 699"/>
                <a:gd name="T31" fmla="*/ 237 h 754"/>
                <a:gd name="T32" fmla="*/ 608 w 699"/>
                <a:gd name="T33" fmla="*/ 246 h 754"/>
                <a:gd name="T34" fmla="*/ 595 w 699"/>
                <a:gd name="T35" fmla="*/ 257 h 754"/>
                <a:gd name="T36" fmla="*/ 579 w 699"/>
                <a:gd name="T37" fmla="*/ 259 h 754"/>
                <a:gd name="T38" fmla="*/ 552 w 699"/>
                <a:gd name="T39" fmla="*/ 267 h 754"/>
                <a:gd name="T40" fmla="*/ 534 w 699"/>
                <a:gd name="T41" fmla="*/ 255 h 754"/>
                <a:gd name="T42" fmla="*/ 529 w 699"/>
                <a:gd name="T43" fmla="*/ 272 h 754"/>
                <a:gd name="T44" fmla="*/ 523 w 699"/>
                <a:gd name="T45" fmla="*/ 279 h 754"/>
                <a:gd name="T46" fmla="*/ 505 w 699"/>
                <a:gd name="T47" fmla="*/ 285 h 754"/>
                <a:gd name="T48" fmla="*/ 491 w 699"/>
                <a:gd name="T49" fmla="*/ 300 h 754"/>
                <a:gd name="T50" fmla="*/ 478 w 699"/>
                <a:gd name="T51" fmla="*/ 310 h 754"/>
                <a:gd name="T52" fmla="*/ 468 w 699"/>
                <a:gd name="T53" fmla="*/ 318 h 754"/>
                <a:gd name="T54" fmla="*/ 453 w 699"/>
                <a:gd name="T55" fmla="*/ 323 h 754"/>
                <a:gd name="T56" fmla="*/ 435 w 699"/>
                <a:gd name="T57" fmla="*/ 336 h 754"/>
                <a:gd name="T58" fmla="*/ 420 w 699"/>
                <a:gd name="T59" fmla="*/ 343 h 754"/>
                <a:gd name="T60" fmla="*/ 402 w 699"/>
                <a:gd name="T61" fmla="*/ 361 h 754"/>
                <a:gd name="T62" fmla="*/ 384 w 699"/>
                <a:gd name="T63" fmla="*/ 382 h 754"/>
                <a:gd name="T64" fmla="*/ 374 w 699"/>
                <a:gd name="T65" fmla="*/ 394 h 754"/>
                <a:gd name="T66" fmla="*/ 348 w 699"/>
                <a:gd name="T67" fmla="*/ 389 h 754"/>
                <a:gd name="T68" fmla="*/ 335 w 699"/>
                <a:gd name="T69" fmla="*/ 397 h 754"/>
                <a:gd name="T70" fmla="*/ 308 w 699"/>
                <a:gd name="T71" fmla="*/ 399 h 754"/>
                <a:gd name="T72" fmla="*/ 285 w 699"/>
                <a:gd name="T73" fmla="*/ 386 h 754"/>
                <a:gd name="T74" fmla="*/ 269 w 699"/>
                <a:gd name="T75" fmla="*/ 399 h 754"/>
                <a:gd name="T76" fmla="*/ 244 w 699"/>
                <a:gd name="T77" fmla="*/ 407 h 754"/>
                <a:gd name="T78" fmla="*/ 232 w 699"/>
                <a:gd name="T79" fmla="*/ 425 h 754"/>
                <a:gd name="T80" fmla="*/ 216 w 699"/>
                <a:gd name="T81" fmla="*/ 445 h 754"/>
                <a:gd name="T82" fmla="*/ 190 w 699"/>
                <a:gd name="T83" fmla="*/ 432 h 754"/>
                <a:gd name="T84" fmla="*/ 140 w 699"/>
                <a:gd name="T85" fmla="*/ 434 h 754"/>
                <a:gd name="T86" fmla="*/ 122 w 699"/>
                <a:gd name="T87" fmla="*/ 447 h 754"/>
                <a:gd name="T88" fmla="*/ 109 w 699"/>
                <a:gd name="T89" fmla="*/ 468 h 754"/>
                <a:gd name="T90" fmla="*/ 89 w 699"/>
                <a:gd name="T91" fmla="*/ 488 h 754"/>
                <a:gd name="T92" fmla="*/ 100 w 699"/>
                <a:gd name="T93" fmla="*/ 510 h 754"/>
                <a:gd name="T94" fmla="*/ 117 w 699"/>
                <a:gd name="T95" fmla="*/ 539 h 754"/>
                <a:gd name="T96" fmla="*/ 132 w 699"/>
                <a:gd name="T97" fmla="*/ 557 h 754"/>
                <a:gd name="T98" fmla="*/ 127 w 699"/>
                <a:gd name="T99" fmla="*/ 579 h 754"/>
                <a:gd name="T100" fmla="*/ 112 w 699"/>
                <a:gd name="T101" fmla="*/ 602 h 754"/>
                <a:gd name="T102" fmla="*/ 94 w 699"/>
                <a:gd name="T103" fmla="*/ 618 h 754"/>
                <a:gd name="T104" fmla="*/ 91 w 699"/>
                <a:gd name="T105" fmla="*/ 645 h 754"/>
                <a:gd name="T106" fmla="*/ 102 w 699"/>
                <a:gd name="T107" fmla="*/ 658 h 754"/>
                <a:gd name="T108" fmla="*/ 102 w 699"/>
                <a:gd name="T109" fmla="*/ 683 h 754"/>
                <a:gd name="T110" fmla="*/ 89 w 699"/>
                <a:gd name="T111" fmla="*/ 703 h 754"/>
                <a:gd name="T112" fmla="*/ 66 w 699"/>
                <a:gd name="T113" fmla="*/ 709 h 754"/>
                <a:gd name="T114" fmla="*/ 41 w 699"/>
                <a:gd name="T115" fmla="*/ 719 h 754"/>
                <a:gd name="T116" fmla="*/ 11 w 699"/>
                <a:gd name="T117" fmla="*/ 726 h 754"/>
                <a:gd name="T118" fmla="*/ 2 w 699"/>
                <a:gd name="T119" fmla="*/ 749 h 75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99" h="754">
                  <a:moveTo>
                    <a:pt x="699" y="0"/>
                  </a:moveTo>
                  <a:lnTo>
                    <a:pt x="699" y="1"/>
                  </a:lnTo>
                  <a:lnTo>
                    <a:pt x="698" y="1"/>
                  </a:lnTo>
                  <a:lnTo>
                    <a:pt x="696" y="1"/>
                  </a:lnTo>
                  <a:lnTo>
                    <a:pt x="696" y="3"/>
                  </a:lnTo>
                  <a:lnTo>
                    <a:pt x="696" y="5"/>
                  </a:lnTo>
                  <a:lnTo>
                    <a:pt x="694" y="5"/>
                  </a:lnTo>
                  <a:lnTo>
                    <a:pt x="693" y="5"/>
                  </a:lnTo>
                  <a:lnTo>
                    <a:pt x="691" y="6"/>
                  </a:lnTo>
                  <a:lnTo>
                    <a:pt x="691" y="8"/>
                  </a:lnTo>
                  <a:lnTo>
                    <a:pt x="689" y="8"/>
                  </a:lnTo>
                  <a:lnTo>
                    <a:pt x="689" y="10"/>
                  </a:lnTo>
                  <a:lnTo>
                    <a:pt x="689" y="11"/>
                  </a:lnTo>
                  <a:lnTo>
                    <a:pt x="691" y="13"/>
                  </a:lnTo>
                  <a:lnTo>
                    <a:pt x="691" y="15"/>
                  </a:lnTo>
                  <a:lnTo>
                    <a:pt x="693" y="16"/>
                  </a:lnTo>
                  <a:lnTo>
                    <a:pt x="694" y="18"/>
                  </a:lnTo>
                  <a:lnTo>
                    <a:pt x="693" y="18"/>
                  </a:lnTo>
                  <a:lnTo>
                    <a:pt x="693" y="20"/>
                  </a:lnTo>
                  <a:lnTo>
                    <a:pt x="693" y="21"/>
                  </a:lnTo>
                  <a:lnTo>
                    <a:pt x="693" y="23"/>
                  </a:lnTo>
                  <a:lnTo>
                    <a:pt x="693" y="25"/>
                  </a:lnTo>
                  <a:lnTo>
                    <a:pt x="691" y="25"/>
                  </a:lnTo>
                  <a:lnTo>
                    <a:pt x="691" y="23"/>
                  </a:lnTo>
                  <a:lnTo>
                    <a:pt x="689" y="23"/>
                  </a:lnTo>
                  <a:lnTo>
                    <a:pt x="688" y="23"/>
                  </a:lnTo>
                  <a:lnTo>
                    <a:pt x="686" y="23"/>
                  </a:lnTo>
                  <a:lnTo>
                    <a:pt x="684" y="23"/>
                  </a:lnTo>
                  <a:lnTo>
                    <a:pt x="684" y="25"/>
                  </a:lnTo>
                  <a:lnTo>
                    <a:pt x="683" y="26"/>
                  </a:lnTo>
                  <a:lnTo>
                    <a:pt x="683" y="28"/>
                  </a:lnTo>
                  <a:lnTo>
                    <a:pt x="684" y="29"/>
                  </a:lnTo>
                  <a:lnTo>
                    <a:pt x="684" y="31"/>
                  </a:lnTo>
                  <a:lnTo>
                    <a:pt x="686" y="33"/>
                  </a:lnTo>
                  <a:lnTo>
                    <a:pt x="686" y="34"/>
                  </a:lnTo>
                  <a:lnTo>
                    <a:pt x="684" y="33"/>
                  </a:lnTo>
                  <a:lnTo>
                    <a:pt x="683" y="31"/>
                  </a:lnTo>
                  <a:lnTo>
                    <a:pt x="681" y="33"/>
                  </a:lnTo>
                  <a:lnTo>
                    <a:pt x="681" y="34"/>
                  </a:lnTo>
                  <a:lnTo>
                    <a:pt x="679" y="34"/>
                  </a:lnTo>
                  <a:lnTo>
                    <a:pt x="679" y="36"/>
                  </a:lnTo>
                  <a:lnTo>
                    <a:pt x="678" y="34"/>
                  </a:lnTo>
                  <a:lnTo>
                    <a:pt x="676" y="34"/>
                  </a:lnTo>
                  <a:lnTo>
                    <a:pt x="676" y="36"/>
                  </a:lnTo>
                  <a:lnTo>
                    <a:pt x="674" y="39"/>
                  </a:lnTo>
                  <a:lnTo>
                    <a:pt x="673" y="41"/>
                  </a:lnTo>
                  <a:lnTo>
                    <a:pt x="673" y="43"/>
                  </a:lnTo>
                  <a:lnTo>
                    <a:pt x="671" y="43"/>
                  </a:lnTo>
                  <a:lnTo>
                    <a:pt x="671" y="44"/>
                  </a:lnTo>
                  <a:lnTo>
                    <a:pt x="670" y="43"/>
                  </a:lnTo>
                  <a:lnTo>
                    <a:pt x="670" y="41"/>
                  </a:lnTo>
                  <a:lnTo>
                    <a:pt x="668" y="41"/>
                  </a:lnTo>
                  <a:lnTo>
                    <a:pt x="668" y="43"/>
                  </a:lnTo>
                  <a:lnTo>
                    <a:pt x="666" y="44"/>
                  </a:lnTo>
                  <a:lnTo>
                    <a:pt x="665" y="44"/>
                  </a:lnTo>
                  <a:lnTo>
                    <a:pt x="665" y="46"/>
                  </a:lnTo>
                  <a:lnTo>
                    <a:pt x="666" y="46"/>
                  </a:lnTo>
                  <a:lnTo>
                    <a:pt x="666" y="48"/>
                  </a:lnTo>
                  <a:lnTo>
                    <a:pt x="666" y="49"/>
                  </a:lnTo>
                  <a:lnTo>
                    <a:pt x="668" y="49"/>
                  </a:lnTo>
                  <a:lnTo>
                    <a:pt x="670" y="49"/>
                  </a:lnTo>
                  <a:lnTo>
                    <a:pt x="671" y="49"/>
                  </a:lnTo>
                  <a:lnTo>
                    <a:pt x="673" y="51"/>
                  </a:lnTo>
                  <a:lnTo>
                    <a:pt x="671" y="53"/>
                  </a:lnTo>
                  <a:lnTo>
                    <a:pt x="671" y="54"/>
                  </a:lnTo>
                  <a:lnTo>
                    <a:pt x="670" y="54"/>
                  </a:lnTo>
                  <a:lnTo>
                    <a:pt x="668" y="54"/>
                  </a:lnTo>
                  <a:lnTo>
                    <a:pt x="666" y="54"/>
                  </a:lnTo>
                  <a:lnTo>
                    <a:pt x="665" y="54"/>
                  </a:lnTo>
                  <a:lnTo>
                    <a:pt x="665" y="56"/>
                  </a:lnTo>
                  <a:lnTo>
                    <a:pt x="665" y="57"/>
                  </a:lnTo>
                  <a:lnTo>
                    <a:pt x="665" y="59"/>
                  </a:lnTo>
                  <a:lnTo>
                    <a:pt x="663" y="61"/>
                  </a:lnTo>
                  <a:lnTo>
                    <a:pt x="663" y="62"/>
                  </a:lnTo>
                  <a:lnTo>
                    <a:pt x="661" y="62"/>
                  </a:lnTo>
                  <a:lnTo>
                    <a:pt x="661" y="61"/>
                  </a:lnTo>
                  <a:lnTo>
                    <a:pt x="660" y="61"/>
                  </a:lnTo>
                  <a:lnTo>
                    <a:pt x="660" y="59"/>
                  </a:lnTo>
                  <a:lnTo>
                    <a:pt x="658" y="59"/>
                  </a:lnTo>
                  <a:lnTo>
                    <a:pt x="660" y="61"/>
                  </a:lnTo>
                  <a:lnTo>
                    <a:pt x="660" y="62"/>
                  </a:lnTo>
                  <a:lnTo>
                    <a:pt x="660" y="64"/>
                  </a:lnTo>
                  <a:lnTo>
                    <a:pt x="660" y="66"/>
                  </a:lnTo>
                  <a:lnTo>
                    <a:pt x="661" y="66"/>
                  </a:lnTo>
                  <a:lnTo>
                    <a:pt x="663" y="67"/>
                  </a:lnTo>
                  <a:lnTo>
                    <a:pt x="661" y="69"/>
                  </a:lnTo>
                  <a:lnTo>
                    <a:pt x="661" y="71"/>
                  </a:lnTo>
                  <a:lnTo>
                    <a:pt x="661" y="72"/>
                  </a:lnTo>
                  <a:lnTo>
                    <a:pt x="661" y="74"/>
                  </a:lnTo>
                  <a:lnTo>
                    <a:pt x="661" y="76"/>
                  </a:lnTo>
                  <a:lnTo>
                    <a:pt x="661" y="77"/>
                  </a:lnTo>
                  <a:lnTo>
                    <a:pt x="660" y="77"/>
                  </a:lnTo>
                  <a:lnTo>
                    <a:pt x="658" y="77"/>
                  </a:lnTo>
                  <a:lnTo>
                    <a:pt x="656" y="77"/>
                  </a:lnTo>
                  <a:lnTo>
                    <a:pt x="656" y="76"/>
                  </a:lnTo>
                  <a:lnTo>
                    <a:pt x="656" y="74"/>
                  </a:lnTo>
                  <a:lnTo>
                    <a:pt x="656" y="72"/>
                  </a:lnTo>
                  <a:lnTo>
                    <a:pt x="656" y="71"/>
                  </a:lnTo>
                  <a:lnTo>
                    <a:pt x="655" y="71"/>
                  </a:lnTo>
                  <a:lnTo>
                    <a:pt x="655" y="69"/>
                  </a:lnTo>
                  <a:lnTo>
                    <a:pt x="655" y="71"/>
                  </a:lnTo>
                  <a:lnTo>
                    <a:pt x="653" y="71"/>
                  </a:lnTo>
                  <a:lnTo>
                    <a:pt x="653" y="72"/>
                  </a:lnTo>
                  <a:lnTo>
                    <a:pt x="651" y="72"/>
                  </a:lnTo>
                  <a:lnTo>
                    <a:pt x="653" y="74"/>
                  </a:lnTo>
                  <a:lnTo>
                    <a:pt x="653" y="76"/>
                  </a:lnTo>
                  <a:lnTo>
                    <a:pt x="653" y="77"/>
                  </a:lnTo>
                  <a:lnTo>
                    <a:pt x="655" y="77"/>
                  </a:lnTo>
                  <a:lnTo>
                    <a:pt x="655" y="79"/>
                  </a:lnTo>
                  <a:lnTo>
                    <a:pt x="656" y="79"/>
                  </a:lnTo>
                  <a:lnTo>
                    <a:pt x="656" y="81"/>
                  </a:lnTo>
                  <a:lnTo>
                    <a:pt x="656" y="82"/>
                  </a:lnTo>
                  <a:lnTo>
                    <a:pt x="658" y="84"/>
                  </a:lnTo>
                  <a:lnTo>
                    <a:pt x="660" y="84"/>
                  </a:lnTo>
                  <a:lnTo>
                    <a:pt x="661" y="82"/>
                  </a:lnTo>
                  <a:lnTo>
                    <a:pt x="663" y="82"/>
                  </a:lnTo>
                  <a:lnTo>
                    <a:pt x="663" y="84"/>
                  </a:lnTo>
                  <a:lnTo>
                    <a:pt x="663" y="86"/>
                  </a:lnTo>
                  <a:lnTo>
                    <a:pt x="665" y="87"/>
                  </a:lnTo>
                  <a:lnTo>
                    <a:pt x="665" y="89"/>
                  </a:lnTo>
                  <a:lnTo>
                    <a:pt x="666" y="89"/>
                  </a:lnTo>
                  <a:lnTo>
                    <a:pt x="665" y="90"/>
                  </a:lnTo>
                  <a:lnTo>
                    <a:pt x="663" y="90"/>
                  </a:lnTo>
                  <a:lnTo>
                    <a:pt x="661" y="90"/>
                  </a:lnTo>
                  <a:lnTo>
                    <a:pt x="660" y="90"/>
                  </a:lnTo>
                  <a:lnTo>
                    <a:pt x="660" y="92"/>
                  </a:lnTo>
                  <a:lnTo>
                    <a:pt x="660" y="94"/>
                  </a:lnTo>
                  <a:lnTo>
                    <a:pt x="658" y="94"/>
                  </a:lnTo>
                  <a:lnTo>
                    <a:pt x="656" y="94"/>
                  </a:lnTo>
                  <a:lnTo>
                    <a:pt x="655" y="94"/>
                  </a:lnTo>
                  <a:lnTo>
                    <a:pt x="653" y="94"/>
                  </a:lnTo>
                  <a:lnTo>
                    <a:pt x="653" y="95"/>
                  </a:lnTo>
                  <a:lnTo>
                    <a:pt x="651" y="95"/>
                  </a:lnTo>
                  <a:lnTo>
                    <a:pt x="650" y="97"/>
                  </a:lnTo>
                  <a:lnTo>
                    <a:pt x="650" y="99"/>
                  </a:lnTo>
                  <a:lnTo>
                    <a:pt x="648" y="99"/>
                  </a:lnTo>
                  <a:lnTo>
                    <a:pt x="648" y="100"/>
                  </a:lnTo>
                  <a:lnTo>
                    <a:pt x="648" y="102"/>
                  </a:lnTo>
                  <a:lnTo>
                    <a:pt x="648" y="104"/>
                  </a:lnTo>
                  <a:lnTo>
                    <a:pt x="648" y="105"/>
                  </a:lnTo>
                  <a:lnTo>
                    <a:pt x="646" y="105"/>
                  </a:lnTo>
                  <a:lnTo>
                    <a:pt x="646" y="107"/>
                  </a:lnTo>
                  <a:lnTo>
                    <a:pt x="645" y="107"/>
                  </a:lnTo>
                  <a:lnTo>
                    <a:pt x="643" y="109"/>
                  </a:lnTo>
                  <a:lnTo>
                    <a:pt x="643" y="110"/>
                  </a:lnTo>
                  <a:lnTo>
                    <a:pt x="645" y="112"/>
                  </a:lnTo>
                  <a:lnTo>
                    <a:pt x="643" y="112"/>
                  </a:lnTo>
                  <a:lnTo>
                    <a:pt x="641" y="112"/>
                  </a:lnTo>
                  <a:lnTo>
                    <a:pt x="640" y="114"/>
                  </a:lnTo>
                  <a:lnTo>
                    <a:pt x="641" y="115"/>
                  </a:lnTo>
                  <a:lnTo>
                    <a:pt x="643" y="115"/>
                  </a:lnTo>
                  <a:lnTo>
                    <a:pt x="643" y="117"/>
                  </a:lnTo>
                  <a:lnTo>
                    <a:pt x="643" y="119"/>
                  </a:lnTo>
                  <a:lnTo>
                    <a:pt x="643" y="120"/>
                  </a:lnTo>
                  <a:lnTo>
                    <a:pt x="641" y="120"/>
                  </a:lnTo>
                  <a:lnTo>
                    <a:pt x="640" y="120"/>
                  </a:lnTo>
                  <a:lnTo>
                    <a:pt x="640" y="122"/>
                  </a:lnTo>
                  <a:lnTo>
                    <a:pt x="638" y="123"/>
                  </a:lnTo>
                  <a:lnTo>
                    <a:pt x="638" y="125"/>
                  </a:lnTo>
                  <a:lnTo>
                    <a:pt x="637" y="125"/>
                  </a:lnTo>
                  <a:lnTo>
                    <a:pt x="635" y="125"/>
                  </a:lnTo>
                  <a:lnTo>
                    <a:pt x="633" y="127"/>
                  </a:lnTo>
                  <a:lnTo>
                    <a:pt x="633" y="128"/>
                  </a:lnTo>
                  <a:lnTo>
                    <a:pt x="632" y="128"/>
                  </a:lnTo>
                  <a:lnTo>
                    <a:pt x="632" y="130"/>
                  </a:lnTo>
                  <a:lnTo>
                    <a:pt x="630" y="132"/>
                  </a:lnTo>
                  <a:lnTo>
                    <a:pt x="628" y="132"/>
                  </a:lnTo>
                  <a:lnTo>
                    <a:pt x="627" y="133"/>
                  </a:lnTo>
                  <a:lnTo>
                    <a:pt x="627" y="135"/>
                  </a:lnTo>
                  <a:lnTo>
                    <a:pt x="625" y="135"/>
                  </a:lnTo>
                  <a:lnTo>
                    <a:pt x="625" y="137"/>
                  </a:lnTo>
                  <a:lnTo>
                    <a:pt x="625" y="138"/>
                  </a:lnTo>
                  <a:lnTo>
                    <a:pt x="623" y="140"/>
                  </a:lnTo>
                  <a:lnTo>
                    <a:pt x="623" y="142"/>
                  </a:lnTo>
                  <a:lnTo>
                    <a:pt x="625" y="143"/>
                  </a:lnTo>
                  <a:lnTo>
                    <a:pt x="625" y="145"/>
                  </a:lnTo>
                  <a:lnTo>
                    <a:pt x="625" y="147"/>
                  </a:lnTo>
                  <a:lnTo>
                    <a:pt x="625" y="148"/>
                  </a:lnTo>
                  <a:lnTo>
                    <a:pt x="627" y="148"/>
                  </a:lnTo>
                  <a:lnTo>
                    <a:pt x="627" y="150"/>
                  </a:lnTo>
                  <a:lnTo>
                    <a:pt x="625" y="152"/>
                  </a:lnTo>
                  <a:lnTo>
                    <a:pt x="623" y="152"/>
                  </a:lnTo>
                  <a:lnTo>
                    <a:pt x="623" y="153"/>
                  </a:lnTo>
                  <a:lnTo>
                    <a:pt x="622" y="153"/>
                  </a:lnTo>
                  <a:lnTo>
                    <a:pt x="620" y="153"/>
                  </a:lnTo>
                  <a:lnTo>
                    <a:pt x="618" y="155"/>
                  </a:lnTo>
                  <a:lnTo>
                    <a:pt x="620" y="155"/>
                  </a:lnTo>
                  <a:lnTo>
                    <a:pt x="620" y="156"/>
                  </a:lnTo>
                  <a:lnTo>
                    <a:pt x="618" y="156"/>
                  </a:lnTo>
                  <a:lnTo>
                    <a:pt x="618" y="158"/>
                  </a:lnTo>
                  <a:lnTo>
                    <a:pt x="618" y="160"/>
                  </a:lnTo>
                  <a:lnTo>
                    <a:pt x="617" y="160"/>
                  </a:lnTo>
                  <a:lnTo>
                    <a:pt x="618" y="161"/>
                  </a:lnTo>
                  <a:lnTo>
                    <a:pt x="620" y="161"/>
                  </a:lnTo>
                  <a:lnTo>
                    <a:pt x="622" y="163"/>
                  </a:lnTo>
                  <a:lnTo>
                    <a:pt x="623" y="161"/>
                  </a:lnTo>
                  <a:lnTo>
                    <a:pt x="625" y="161"/>
                  </a:lnTo>
                  <a:lnTo>
                    <a:pt x="627" y="161"/>
                  </a:lnTo>
                  <a:lnTo>
                    <a:pt x="627" y="163"/>
                  </a:lnTo>
                  <a:lnTo>
                    <a:pt x="627" y="165"/>
                  </a:lnTo>
                  <a:lnTo>
                    <a:pt x="627" y="166"/>
                  </a:lnTo>
                  <a:lnTo>
                    <a:pt x="627" y="168"/>
                  </a:lnTo>
                  <a:lnTo>
                    <a:pt x="627" y="170"/>
                  </a:lnTo>
                  <a:lnTo>
                    <a:pt x="628" y="171"/>
                  </a:lnTo>
                  <a:lnTo>
                    <a:pt x="630" y="171"/>
                  </a:lnTo>
                  <a:lnTo>
                    <a:pt x="632" y="171"/>
                  </a:lnTo>
                  <a:lnTo>
                    <a:pt x="633" y="173"/>
                  </a:lnTo>
                  <a:lnTo>
                    <a:pt x="633" y="171"/>
                  </a:lnTo>
                  <a:lnTo>
                    <a:pt x="635" y="171"/>
                  </a:lnTo>
                  <a:lnTo>
                    <a:pt x="635" y="170"/>
                  </a:lnTo>
                  <a:lnTo>
                    <a:pt x="637" y="170"/>
                  </a:lnTo>
                  <a:lnTo>
                    <a:pt x="637" y="171"/>
                  </a:lnTo>
                  <a:lnTo>
                    <a:pt x="637" y="173"/>
                  </a:lnTo>
                  <a:lnTo>
                    <a:pt x="637" y="175"/>
                  </a:lnTo>
                  <a:lnTo>
                    <a:pt x="637" y="176"/>
                  </a:lnTo>
                  <a:lnTo>
                    <a:pt x="638" y="176"/>
                  </a:lnTo>
                  <a:lnTo>
                    <a:pt x="640" y="176"/>
                  </a:lnTo>
                  <a:lnTo>
                    <a:pt x="640" y="178"/>
                  </a:lnTo>
                  <a:lnTo>
                    <a:pt x="640" y="180"/>
                  </a:lnTo>
                  <a:lnTo>
                    <a:pt x="640" y="181"/>
                  </a:lnTo>
                  <a:lnTo>
                    <a:pt x="638" y="183"/>
                  </a:lnTo>
                  <a:lnTo>
                    <a:pt x="638" y="185"/>
                  </a:lnTo>
                  <a:lnTo>
                    <a:pt x="637" y="186"/>
                  </a:lnTo>
                  <a:lnTo>
                    <a:pt x="637" y="188"/>
                  </a:lnTo>
                  <a:lnTo>
                    <a:pt x="637" y="189"/>
                  </a:lnTo>
                  <a:lnTo>
                    <a:pt x="637" y="191"/>
                  </a:lnTo>
                  <a:lnTo>
                    <a:pt x="637" y="193"/>
                  </a:lnTo>
                  <a:lnTo>
                    <a:pt x="637" y="194"/>
                  </a:lnTo>
                  <a:lnTo>
                    <a:pt x="638" y="194"/>
                  </a:lnTo>
                  <a:lnTo>
                    <a:pt x="638" y="196"/>
                  </a:lnTo>
                  <a:lnTo>
                    <a:pt x="638" y="199"/>
                  </a:lnTo>
                  <a:lnTo>
                    <a:pt x="640" y="199"/>
                  </a:lnTo>
                  <a:lnTo>
                    <a:pt x="641" y="201"/>
                  </a:lnTo>
                  <a:lnTo>
                    <a:pt x="643" y="201"/>
                  </a:lnTo>
                  <a:lnTo>
                    <a:pt x="645" y="201"/>
                  </a:lnTo>
                  <a:lnTo>
                    <a:pt x="645" y="203"/>
                  </a:lnTo>
                  <a:lnTo>
                    <a:pt x="646" y="203"/>
                  </a:lnTo>
                  <a:lnTo>
                    <a:pt x="646" y="204"/>
                  </a:lnTo>
                  <a:lnTo>
                    <a:pt x="646" y="206"/>
                  </a:lnTo>
                  <a:lnTo>
                    <a:pt x="645" y="208"/>
                  </a:lnTo>
                  <a:lnTo>
                    <a:pt x="646" y="208"/>
                  </a:lnTo>
                  <a:lnTo>
                    <a:pt x="646" y="209"/>
                  </a:lnTo>
                  <a:lnTo>
                    <a:pt x="646" y="211"/>
                  </a:lnTo>
                  <a:lnTo>
                    <a:pt x="645" y="211"/>
                  </a:lnTo>
                  <a:lnTo>
                    <a:pt x="646" y="213"/>
                  </a:lnTo>
                  <a:lnTo>
                    <a:pt x="646" y="214"/>
                  </a:lnTo>
                  <a:lnTo>
                    <a:pt x="645" y="216"/>
                  </a:lnTo>
                  <a:lnTo>
                    <a:pt x="645" y="218"/>
                  </a:lnTo>
                  <a:lnTo>
                    <a:pt x="645" y="219"/>
                  </a:lnTo>
                  <a:lnTo>
                    <a:pt x="645" y="221"/>
                  </a:lnTo>
                  <a:lnTo>
                    <a:pt x="643" y="221"/>
                  </a:lnTo>
                  <a:lnTo>
                    <a:pt x="641" y="221"/>
                  </a:lnTo>
                  <a:lnTo>
                    <a:pt x="641" y="222"/>
                  </a:lnTo>
                  <a:lnTo>
                    <a:pt x="643" y="224"/>
                  </a:lnTo>
                  <a:lnTo>
                    <a:pt x="641" y="224"/>
                  </a:lnTo>
                  <a:lnTo>
                    <a:pt x="640" y="224"/>
                  </a:lnTo>
                  <a:lnTo>
                    <a:pt x="640" y="226"/>
                  </a:lnTo>
                  <a:lnTo>
                    <a:pt x="638" y="227"/>
                  </a:lnTo>
                  <a:lnTo>
                    <a:pt x="638" y="229"/>
                  </a:lnTo>
                  <a:lnTo>
                    <a:pt x="640" y="229"/>
                  </a:lnTo>
                  <a:lnTo>
                    <a:pt x="638" y="231"/>
                  </a:lnTo>
                  <a:lnTo>
                    <a:pt x="640" y="232"/>
                  </a:lnTo>
                  <a:lnTo>
                    <a:pt x="640" y="234"/>
                  </a:lnTo>
                  <a:lnTo>
                    <a:pt x="638" y="236"/>
                  </a:lnTo>
                  <a:lnTo>
                    <a:pt x="637" y="236"/>
                  </a:lnTo>
                  <a:lnTo>
                    <a:pt x="635" y="239"/>
                  </a:lnTo>
                  <a:lnTo>
                    <a:pt x="633" y="239"/>
                  </a:lnTo>
                  <a:lnTo>
                    <a:pt x="632" y="239"/>
                  </a:lnTo>
                  <a:lnTo>
                    <a:pt x="630" y="237"/>
                  </a:lnTo>
                  <a:lnTo>
                    <a:pt x="628" y="237"/>
                  </a:lnTo>
                  <a:lnTo>
                    <a:pt x="627" y="237"/>
                  </a:lnTo>
                  <a:lnTo>
                    <a:pt x="625" y="237"/>
                  </a:lnTo>
                  <a:lnTo>
                    <a:pt x="623" y="237"/>
                  </a:lnTo>
                  <a:lnTo>
                    <a:pt x="623" y="236"/>
                  </a:lnTo>
                  <a:lnTo>
                    <a:pt x="622" y="234"/>
                  </a:lnTo>
                  <a:lnTo>
                    <a:pt x="620" y="234"/>
                  </a:lnTo>
                  <a:lnTo>
                    <a:pt x="618" y="234"/>
                  </a:lnTo>
                  <a:lnTo>
                    <a:pt x="618" y="236"/>
                  </a:lnTo>
                  <a:lnTo>
                    <a:pt x="617" y="236"/>
                  </a:lnTo>
                  <a:lnTo>
                    <a:pt x="617" y="237"/>
                  </a:lnTo>
                  <a:lnTo>
                    <a:pt x="615" y="237"/>
                  </a:lnTo>
                  <a:lnTo>
                    <a:pt x="615" y="239"/>
                  </a:lnTo>
                  <a:lnTo>
                    <a:pt x="612" y="239"/>
                  </a:lnTo>
                  <a:lnTo>
                    <a:pt x="610" y="241"/>
                  </a:lnTo>
                  <a:lnTo>
                    <a:pt x="608" y="241"/>
                  </a:lnTo>
                  <a:lnTo>
                    <a:pt x="608" y="242"/>
                  </a:lnTo>
                  <a:lnTo>
                    <a:pt x="608" y="244"/>
                  </a:lnTo>
                  <a:lnTo>
                    <a:pt x="610" y="246"/>
                  </a:lnTo>
                  <a:lnTo>
                    <a:pt x="608" y="246"/>
                  </a:lnTo>
                  <a:lnTo>
                    <a:pt x="607" y="246"/>
                  </a:lnTo>
                  <a:lnTo>
                    <a:pt x="605" y="244"/>
                  </a:lnTo>
                  <a:lnTo>
                    <a:pt x="604" y="244"/>
                  </a:lnTo>
                  <a:lnTo>
                    <a:pt x="602" y="244"/>
                  </a:lnTo>
                  <a:lnTo>
                    <a:pt x="602" y="246"/>
                  </a:lnTo>
                  <a:lnTo>
                    <a:pt x="602" y="247"/>
                  </a:lnTo>
                  <a:lnTo>
                    <a:pt x="600" y="247"/>
                  </a:lnTo>
                  <a:lnTo>
                    <a:pt x="600" y="249"/>
                  </a:lnTo>
                  <a:lnTo>
                    <a:pt x="600" y="251"/>
                  </a:lnTo>
                  <a:lnTo>
                    <a:pt x="600" y="252"/>
                  </a:lnTo>
                  <a:lnTo>
                    <a:pt x="602" y="254"/>
                  </a:lnTo>
                  <a:lnTo>
                    <a:pt x="604" y="255"/>
                  </a:lnTo>
                  <a:lnTo>
                    <a:pt x="602" y="255"/>
                  </a:lnTo>
                  <a:lnTo>
                    <a:pt x="600" y="257"/>
                  </a:lnTo>
                  <a:lnTo>
                    <a:pt x="600" y="259"/>
                  </a:lnTo>
                  <a:lnTo>
                    <a:pt x="599" y="259"/>
                  </a:lnTo>
                  <a:lnTo>
                    <a:pt x="595" y="257"/>
                  </a:lnTo>
                  <a:lnTo>
                    <a:pt x="595" y="255"/>
                  </a:lnTo>
                  <a:lnTo>
                    <a:pt x="594" y="255"/>
                  </a:lnTo>
                  <a:lnTo>
                    <a:pt x="594" y="254"/>
                  </a:lnTo>
                  <a:lnTo>
                    <a:pt x="592" y="254"/>
                  </a:lnTo>
                  <a:lnTo>
                    <a:pt x="590" y="252"/>
                  </a:lnTo>
                  <a:lnTo>
                    <a:pt x="590" y="251"/>
                  </a:lnTo>
                  <a:lnTo>
                    <a:pt x="589" y="252"/>
                  </a:lnTo>
                  <a:lnTo>
                    <a:pt x="587" y="254"/>
                  </a:lnTo>
                  <a:lnTo>
                    <a:pt x="585" y="252"/>
                  </a:lnTo>
                  <a:lnTo>
                    <a:pt x="585" y="251"/>
                  </a:lnTo>
                  <a:lnTo>
                    <a:pt x="584" y="251"/>
                  </a:lnTo>
                  <a:lnTo>
                    <a:pt x="584" y="252"/>
                  </a:lnTo>
                  <a:lnTo>
                    <a:pt x="582" y="254"/>
                  </a:lnTo>
                  <a:lnTo>
                    <a:pt x="582" y="255"/>
                  </a:lnTo>
                  <a:lnTo>
                    <a:pt x="580" y="255"/>
                  </a:lnTo>
                  <a:lnTo>
                    <a:pt x="580" y="259"/>
                  </a:lnTo>
                  <a:lnTo>
                    <a:pt x="579" y="259"/>
                  </a:lnTo>
                  <a:lnTo>
                    <a:pt x="579" y="260"/>
                  </a:lnTo>
                  <a:lnTo>
                    <a:pt x="577" y="260"/>
                  </a:lnTo>
                  <a:lnTo>
                    <a:pt x="577" y="262"/>
                  </a:lnTo>
                  <a:lnTo>
                    <a:pt x="575" y="262"/>
                  </a:lnTo>
                  <a:lnTo>
                    <a:pt x="574" y="264"/>
                  </a:lnTo>
                  <a:lnTo>
                    <a:pt x="572" y="262"/>
                  </a:lnTo>
                  <a:lnTo>
                    <a:pt x="571" y="262"/>
                  </a:lnTo>
                  <a:lnTo>
                    <a:pt x="567" y="264"/>
                  </a:lnTo>
                  <a:lnTo>
                    <a:pt x="566" y="264"/>
                  </a:lnTo>
                  <a:lnTo>
                    <a:pt x="564" y="264"/>
                  </a:lnTo>
                  <a:lnTo>
                    <a:pt x="562" y="265"/>
                  </a:lnTo>
                  <a:lnTo>
                    <a:pt x="561" y="265"/>
                  </a:lnTo>
                  <a:lnTo>
                    <a:pt x="559" y="265"/>
                  </a:lnTo>
                  <a:lnTo>
                    <a:pt x="559" y="267"/>
                  </a:lnTo>
                  <a:lnTo>
                    <a:pt x="557" y="267"/>
                  </a:lnTo>
                  <a:lnTo>
                    <a:pt x="556" y="267"/>
                  </a:lnTo>
                  <a:lnTo>
                    <a:pt x="552" y="267"/>
                  </a:lnTo>
                  <a:lnTo>
                    <a:pt x="552" y="265"/>
                  </a:lnTo>
                  <a:lnTo>
                    <a:pt x="551" y="264"/>
                  </a:lnTo>
                  <a:lnTo>
                    <a:pt x="552" y="264"/>
                  </a:lnTo>
                  <a:lnTo>
                    <a:pt x="551" y="262"/>
                  </a:lnTo>
                  <a:lnTo>
                    <a:pt x="549" y="260"/>
                  </a:lnTo>
                  <a:lnTo>
                    <a:pt x="549" y="259"/>
                  </a:lnTo>
                  <a:lnTo>
                    <a:pt x="549" y="257"/>
                  </a:lnTo>
                  <a:lnTo>
                    <a:pt x="547" y="255"/>
                  </a:lnTo>
                  <a:lnTo>
                    <a:pt x="546" y="255"/>
                  </a:lnTo>
                  <a:lnTo>
                    <a:pt x="544" y="255"/>
                  </a:lnTo>
                  <a:lnTo>
                    <a:pt x="543" y="255"/>
                  </a:lnTo>
                  <a:lnTo>
                    <a:pt x="541" y="255"/>
                  </a:lnTo>
                  <a:lnTo>
                    <a:pt x="539" y="255"/>
                  </a:lnTo>
                  <a:lnTo>
                    <a:pt x="539" y="257"/>
                  </a:lnTo>
                  <a:lnTo>
                    <a:pt x="538" y="257"/>
                  </a:lnTo>
                  <a:lnTo>
                    <a:pt x="536" y="255"/>
                  </a:lnTo>
                  <a:lnTo>
                    <a:pt x="534" y="255"/>
                  </a:lnTo>
                  <a:lnTo>
                    <a:pt x="534" y="257"/>
                  </a:lnTo>
                  <a:lnTo>
                    <a:pt x="534" y="259"/>
                  </a:lnTo>
                  <a:lnTo>
                    <a:pt x="534" y="260"/>
                  </a:lnTo>
                  <a:lnTo>
                    <a:pt x="533" y="260"/>
                  </a:lnTo>
                  <a:lnTo>
                    <a:pt x="533" y="262"/>
                  </a:lnTo>
                  <a:lnTo>
                    <a:pt x="533" y="264"/>
                  </a:lnTo>
                  <a:lnTo>
                    <a:pt x="531" y="264"/>
                  </a:lnTo>
                  <a:lnTo>
                    <a:pt x="529" y="262"/>
                  </a:lnTo>
                  <a:lnTo>
                    <a:pt x="529" y="264"/>
                  </a:lnTo>
                  <a:lnTo>
                    <a:pt x="528" y="264"/>
                  </a:lnTo>
                  <a:lnTo>
                    <a:pt x="528" y="265"/>
                  </a:lnTo>
                  <a:lnTo>
                    <a:pt x="528" y="267"/>
                  </a:lnTo>
                  <a:lnTo>
                    <a:pt x="529" y="267"/>
                  </a:lnTo>
                  <a:lnTo>
                    <a:pt x="529" y="269"/>
                  </a:lnTo>
                  <a:lnTo>
                    <a:pt x="531" y="269"/>
                  </a:lnTo>
                  <a:lnTo>
                    <a:pt x="531" y="270"/>
                  </a:lnTo>
                  <a:lnTo>
                    <a:pt x="529" y="272"/>
                  </a:lnTo>
                  <a:lnTo>
                    <a:pt x="528" y="274"/>
                  </a:lnTo>
                  <a:lnTo>
                    <a:pt x="526" y="274"/>
                  </a:lnTo>
                  <a:lnTo>
                    <a:pt x="524" y="272"/>
                  </a:lnTo>
                  <a:lnTo>
                    <a:pt x="526" y="270"/>
                  </a:lnTo>
                  <a:lnTo>
                    <a:pt x="524" y="270"/>
                  </a:lnTo>
                  <a:lnTo>
                    <a:pt x="523" y="270"/>
                  </a:lnTo>
                  <a:lnTo>
                    <a:pt x="523" y="272"/>
                  </a:lnTo>
                  <a:lnTo>
                    <a:pt x="523" y="274"/>
                  </a:lnTo>
                  <a:lnTo>
                    <a:pt x="524" y="274"/>
                  </a:lnTo>
                  <a:lnTo>
                    <a:pt x="524" y="275"/>
                  </a:lnTo>
                  <a:lnTo>
                    <a:pt x="526" y="277"/>
                  </a:lnTo>
                  <a:lnTo>
                    <a:pt x="528" y="277"/>
                  </a:lnTo>
                  <a:lnTo>
                    <a:pt x="529" y="277"/>
                  </a:lnTo>
                  <a:lnTo>
                    <a:pt x="528" y="279"/>
                  </a:lnTo>
                  <a:lnTo>
                    <a:pt x="526" y="279"/>
                  </a:lnTo>
                  <a:lnTo>
                    <a:pt x="524" y="279"/>
                  </a:lnTo>
                  <a:lnTo>
                    <a:pt x="523" y="279"/>
                  </a:lnTo>
                  <a:lnTo>
                    <a:pt x="521" y="277"/>
                  </a:lnTo>
                  <a:lnTo>
                    <a:pt x="521" y="275"/>
                  </a:lnTo>
                  <a:lnTo>
                    <a:pt x="519" y="277"/>
                  </a:lnTo>
                  <a:lnTo>
                    <a:pt x="519" y="279"/>
                  </a:lnTo>
                  <a:lnTo>
                    <a:pt x="518" y="280"/>
                  </a:lnTo>
                  <a:lnTo>
                    <a:pt x="518" y="279"/>
                  </a:lnTo>
                  <a:lnTo>
                    <a:pt x="518" y="277"/>
                  </a:lnTo>
                  <a:lnTo>
                    <a:pt x="516" y="277"/>
                  </a:lnTo>
                  <a:lnTo>
                    <a:pt x="514" y="279"/>
                  </a:lnTo>
                  <a:lnTo>
                    <a:pt x="513" y="280"/>
                  </a:lnTo>
                  <a:lnTo>
                    <a:pt x="513" y="282"/>
                  </a:lnTo>
                  <a:lnTo>
                    <a:pt x="511" y="282"/>
                  </a:lnTo>
                  <a:lnTo>
                    <a:pt x="511" y="283"/>
                  </a:lnTo>
                  <a:lnTo>
                    <a:pt x="510" y="285"/>
                  </a:lnTo>
                  <a:lnTo>
                    <a:pt x="508" y="285"/>
                  </a:lnTo>
                  <a:lnTo>
                    <a:pt x="506" y="285"/>
                  </a:lnTo>
                  <a:lnTo>
                    <a:pt x="505" y="285"/>
                  </a:lnTo>
                  <a:lnTo>
                    <a:pt x="505" y="287"/>
                  </a:lnTo>
                  <a:lnTo>
                    <a:pt x="503" y="288"/>
                  </a:lnTo>
                  <a:lnTo>
                    <a:pt x="501" y="290"/>
                  </a:lnTo>
                  <a:lnTo>
                    <a:pt x="500" y="292"/>
                  </a:lnTo>
                  <a:lnTo>
                    <a:pt x="498" y="292"/>
                  </a:lnTo>
                  <a:lnTo>
                    <a:pt x="498" y="293"/>
                  </a:lnTo>
                  <a:lnTo>
                    <a:pt x="496" y="293"/>
                  </a:lnTo>
                  <a:lnTo>
                    <a:pt x="496" y="295"/>
                  </a:lnTo>
                  <a:lnTo>
                    <a:pt x="496" y="297"/>
                  </a:lnTo>
                  <a:lnTo>
                    <a:pt x="495" y="297"/>
                  </a:lnTo>
                  <a:lnTo>
                    <a:pt x="493" y="298"/>
                  </a:lnTo>
                  <a:lnTo>
                    <a:pt x="495" y="298"/>
                  </a:lnTo>
                  <a:lnTo>
                    <a:pt x="495" y="300"/>
                  </a:lnTo>
                  <a:lnTo>
                    <a:pt x="493" y="300"/>
                  </a:lnTo>
                  <a:lnTo>
                    <a:pt x="491" y="300"/>
                  </a:lnTo>
                  <a:lnTo>
                    <a:pt x="491" y="298"/>
                  </a:lnTo>
                  <a:lnTo>
                    <a:pt x="491" y="300"/>
                  </a:lnTo>
                  <a:lnTo>
                    <a:pt x="491" y="302"/>
                  </a:lnTo>
                  <a:lnTo>
                    <a:pt x="490" y="302"/>
                  </a:lnTo>
                  <a:lnTo>
                    <a:pt x="488" y="302"/>
                  </a:lnTo>
                  <a:lnTo>
                    <a:pt x="486" y="302"/>
                  </a:lnTo>
                  <a:lnTo>
                    <a:pt x="486" y="303"/>
                  </a:lnTo>
                  <a:lnTo>
                    <a:pt x="488" y="303"/>
                  </a:lnTo>
                  <a:lnTo>
                    <a:pt x="488" y="305"/>
                  </a:lnTo>
                  <a:lnTo>
                    <a:pt x="486" y="305"/>
                  </a:lnTo>
                  <a:lnTo>
                    <a:pt x="485" y="305"/>
                  </a:lnTo>
                  <a:lnTo>
                    <a:pt x="483" y="303"/>
                  </a:lnTo>
                  <a:lnTo>
                    <a:pt x="483" y="305"/>
                  </a:lnTo>
                  <a:lnTo>
                    <a:pt x="481" y="305"/>
                  </a:lnTo>
                  <a:lnTo>
                    <a:pt x="481" y="307"/>
                  </a:lnTo>
                  <a:lnTo>
                    <a:pt x="481" y="308"/>
                  </a:lnTo>
                  <a:lnTo>
                    <a:pt x="480" y="308"/>
                  </a:lnTo>
                  <a:lnTo>
                    <a:pt x="480" y="310"/>
                  </a:lnTo>
                  <a:lnTo>
                    <a:pt x="478" y="310"/>
                  </a:lnTo>
                  <a:lnTo>
                    <a:pt x="478" y="308"/>
                  </a:lnTo>
                  <a:lnTo>
                    <a:pt x="477" y="307"/>
                  </a:lnTo>
                  <a:lnTo>
                    <a:pt x="475" y="308"/>
                  </a:lnTo>
                  <a:lnTo>
                    <a:pt x="473" y="308"/>
                  </a:lnTo>
                  <a:lnTo>
                    <a:pt x="472" y="308"/>
                  </a:lnTo>
                  <a:lnTo>
                    <a:pt x="472" y="310"/>
                  </a:lnTo>
                  <a:lnTo>
                    <a:pt x="472" y="312"/>
                  </a:lnTo>
                  <a:lnTo>
                    <a:pt x="470" y="312"/>
                  </a:lnTo>
                  <a:lnTo>
                    <a:pt x="470" y="313"/>
                  </a:lnTo>
                  <a:lnTo>
                    <a:pt x="472" y="315"/>
                  </a:lnTo>
                  <a:lnTo>
                    <a:pt x="473" y="318"/>
                  </a:lnTo>
                  <a:lnTo>
                    <a:pt x="473" y="320"/>
                  </a:lnTo>
                  <a:lnTo>
                    <a:pt x="473" y="321"/>
                  </a:lnTo>
                  <a:lnTo>
                    <a:pt x="472" y="321"/>
                  </a:lnTo>
                  <a:lnTo>
                    <a:pt x="470" y="320"/>
                  </a:lnTo>
                  <a:lnTo>
                    <a:pt x="468" y="320"/>
                  </a:lnTo>
                  <a:lnTo>
                    <a:pt x="468" y="318"/>
                  </a:lnTo>
                  <a:lnTo>
                    <a:pt x="468" y="316"/>
                  </a:lnTo>
                  <a:lnTo>
                    <a:pt x="468" y="315"/>
                  </a:lnTo>
                  <a:lnTo>
                    <a:pt x="467" y="315"/>
                  </a:lnTo>
                  <a:lnTo>
                    <a:pt x="465" y="318"/>
                  </a:lnTo>
                  <a:lnTo>
                    <a:pt x="465" y="320"/>
                  </a:lnTo>
                  <a:lnTo>
                    <a:pt x="465" y="321"/>
                  </a:lnTo>
                  <a:lnTo>
                    <a:pt x="465" y="323"/>
                  </a:lnTo>
                  <a:lnTo>
                    <a:pt x="465" y="325"/>
                  </a:lnTo>
                  <a:lnTo>
                    <a:pt x="465" y="326"/>
                  </a:lnTo>
                  <a:lnTo>
                    <a:pt x="463" y="326"/>
                  </a:lnTo>
                  <a:lnTo>
                    <a:pt x="462" y="326"/>
                  </a:lnTo>
                  <a:lnTo>
                    <a:pt x="462" y="325"/>
                  </a:lnTo>
                  <a:lnTo>
                    <a:pt x="460" y="325"/>
                  </a:lnTo>
                  <a:lnTo>
                    <a:pt x="458" y="326"/>
                  </a:lnTo>
                  <a:lnTo>
                    <a:pt x="457" y="325"/>
                  </a:lnTo>
                  <a:lnTo>
                    <a:pt x="455" y="325"/>
                  </a:lnTo>
                  <a:lnTo>
                    <a:pt x="453" y="323"/>
                  </a:lnTo>
                  <a:lnTo>
                    <a:pt x="453" y="325"/>
                  </a:lnTo>
                  <a:lnTo>
                    <a:pt x="452" y="326"/>
                  </a:lnTo>
                  <a:lnTo>
                    <a:pt x="450" y="326"/>
                  </a:lnTo>
                  <a:lnTo>
                    <a:pt x="448" y="326"/>
                  </a:lnTo>
                  <a:lnTo>
                    <a:pt x="448" y="328"/>
                  </a:lnTo>
                  <a:lnTo>
                    <a:pt x="447" y="328"/>
                  </a:lnTo>
                  <a:lnTo>
                    <a:pt x="448" y="330"/>
                  </a:lnTo>
                  <a:lnTo>
                    <a:pt x="447" y="330"/>
                  </a:lnTo>
                  <a:lnTo>
                    <a:pt x="445" y="331"/>
                  </a:lnTo>
                  <a:lnTo>
                    <a:pt x="444" y="331"/>
                  </a:lnTo>
                  <a:lnTo>
                    <a:pt x="442" y="331"/>
                  </a:lnTo>
                  <a:lnTo>
                    <a:pt x="440" y="331"/>
                  </a:lnTo>
                  <a:lnTo>
                    <a:pt x="439" y="331"/>
                  </a:lnTo>
                  <a:lnTo>
                    <a:pt x="437" y="333"/>
                  </a:lnTo>
                  <a:lnTo>
                    <a:pt x="437" y="335"/>
                  </a:lnTo>
                  <a:lnTo>
                    <a:pt x="435" y="335"/>
                  </a:lnTo>
                  <a:lnTo>
                    <a:pt x="435" y="336"/>
                  </a:lnTo>
                  <a:lnTo>
                    <a:pt x="435" y="338"/>
                  </a:lnTo>
                  <a:lnTo>
                    <a:pt x="434" y="338"/>
                  </a:lnTo>
                  <a:lnTo>
                    <a:pt x="432" y="338"/>
                  </a:lnTo>
                  <a:lnTo>
                    <a:pt x="432" y="336"/>
                  </a:lnTo>
                  <a:lnTo>
                    <a:pt x="432" y="335"/>
                  </a:lnTo>
                  <a:lnTo>
                    <a:pt x="430" y="333"/>
                  </a:lnTo>
                  <a:lnTo>
                    <a:pt x="429" y="333"/>
                  </a:lnTo>
                  <a:lnTo>
                    <a:pt x="427" y="335"/>
                  </a:lnTo>
                  <a:lnTo>
                    <a:pt x="427" y="333"/>
                  </a:lnTo>
                  <a:lnTo>
                    <a:pt x="425" y="333"/>
                  </a:lnTo>
                  <a:lnTo>
                    <a:pt x="424" y="335"/>
                  </a:lnTo>
                  <a:lnTo>
                    <a:pt x="424" y="336"/>
                  </a:lnTo>
                  <a:lnTo>
                    <a:pt x="422" y="336"/>
                  </a:lnTo>
                  <a:lnTo>
                    <a:pt x="422" y="338"/>
                  </a:lnTo>
                  <a:lnTo>
                    <a:pt x="422" y="340"/>
                  </a:lnTo>
                  <a:lnTo>
                    <a:pt x="422" y="341"/>
                  </a:lnTo>
                  <a:lnTo>
                    <a:pt x="420" y="343"/>
                  </a:lnTo>
                  <a:lnTo>
                    <a:pt x="420" y="345"/>
                  </a:lnTo>
                  <a:lnTo>
                    <a:pt x="419" y="346"/>
                  </a:lnTo>
                  <a:lnTo>
                    <a:pt x="417" y="348"/>
                  </a:lnTo>
                  <a:lnTo>
                    <a:pt x="417" y="349"/>
                  </a:lnTo>
                  <a:lnTo>
                    <a:pt x="419" y="349"/>
                  </a:lnTo>
                  <a:lnTo>
                    <a:pt x="417" y="349"/>
                  </a:lnTo>
                  <a:lnTo>
                    <a:pt x="416" y="351"/>
                  </a:lnTo>
                  <a:lnTo>
                    <a:pt x="416" y="353"/>
                  </a:lnTo>
                  <a:lnTo>
                    <a:pt x="414" y="353"/>
                  </a:lnTo>
                  <a:lnTo>
                    <a:pt x="411" y="354"/>
                  </a:lnTo>
                  <a:lnTo>
                    <a:pt x="409" y="356"/>
                  </a:lnTo>
                  <a:lnTo>
                    <a:pt x="407" y="354"/>
                  </a:lnTo>
                  <a:lnTo>
                    <a:pt x="407" y="356"/>
                  </a:lnTo>
                  <a:lnTo>
                    <a:pt x="407" y="358"/>
                  </a:lnTo>
                  <a:lnTo>
                    <a:pt x="406" y="358"/>
                  </a:lnTo>
                  <a:lnTo>
                    <a:pt x="404" y="359"/>
                  </a:lnTo>
                  <a:lnTo>
                    <a:pt x="402" y="361"/>
                  </a:lnTo>
                  <a:lnTo>
                    <a:pt x="402" y="363"/>
                  </a:lnTo>
                  <a:lnTo>
                    <a:pt x="401" y="364"/>
                  </a:lnTo>
                  <a:lnTo>
                    <a:pt x="399" y="366"/>
                  </a:lnTo>
                  <a:lnTo>
                    <a:pt x="397" y="364"/>
                  </a:lnTo>
                  <a:lnTo>
                    <a:pt x="396" y="366"/>
                  </a:lnTo>
                  <a:lnTo>
                    <a:pt x="394" y="366"/>
                  </a:lnTo>
                  <a:lnTo>
                    <a:pt x="392" y="368"/>
                  </a:lnTo>
                  <a:lnTo>
                    <a:pt x="392" y="371"/>
                  </a:lnTo>
                  <a:lnTo>
                    <a:pt x="391" y="371"/>
                  </a:lnTo>
                  <a:lnTo>
                    <a:pt x="389" y="371"/>
                  </a:lnTo>
                  <a:lnTo>
                    <a:pt x="387" y="371"/>
                  </a:lnTo>
                  <a:lnTo>
                    <a:pt x="387" y="373"/>
                  </a:lnTo>
                  <a:lnTo>
                    <a:pt x="387" y="376"/>
                  </a:lnTo>
                  <a:lnTo>
                    <a:pt x="386" y="378"/>
                  </a:lnTo>
                  <a:lnTo>
                    <a:pt x="386" y="379"/>
                  </a:lnTo>
                  <a:lnTo>
                    <a:pt x="384" y="381"/>
                  </a:lnTo>
                  <a:lnTo>
                    <a:pt x="384" y="382"/>
                  </a:lnTo>
                  <a:lnTo>
                    <a:pt x="384" y="384"/>
                  </a:lnTo>
                  <a:lnTo>
                    <a:pt x="384" y="386"/>
                  </a:lnTo>
                  <a:lnTo>
                    <a:pt x="386" y="386"/>
                  </a:lnTo>
                  <a:lnTo>
                    <a:pt x="386" y="387"/>
                  </a:lnTo>
                  <a:lnTo>
                    <a:pt x="384" y="389"/>
                  </a:lnTo>
                  <a:lnTo>
                    <a:pt x="383" y="391"/>
                  </a:lnTo>
                  <a:lnTo>
                    <a:pt x="383" y="392"/>
                  </a:lnTo>
                  <a:lnTo>
                    <a:pt x="383" y="394"/>
                  </a:lnTo>
                  <a:lnTo>
                    <a:pt x="383" y="392"/>
                  </a:lnTo>
                  <a:lnTo>
                    <a:pt x="381" y="392"/>
                  </a:lnTo>
                  <a:lnTo>
                    <a:pt x="379" y="392"/>
                  </a:lnTo>
                  <a:lnTo>
                    <a:pt x="379" y="394"/>
                  </a:lnTo>
                  <a:lnTo>
                    <a:pt x="378" y="396"/>
                  </a:lnTo>
                  <a:lnTo>
                    <a:pt x="378" y="397"/>
                  </a:lnTo>
                  <a:lnTo>
                    <a:pt x="376" y="397"/>
                  </a:lnTo>
                  <a:lnTo>
                    <a:pt x="376" y="396"/>
                  </a:lnTo>
                  <a:lnTo>
                    <a:pt x="374" y="394"/>
                  </a:lnTo>
                  <a:lnTo>
                    <a:pt x="373" y="394"/>
                  </a:lnTo>
                  <a:lnTo>
                    <a:pt x="371" y="394"/>
                  </a:lnTo>
                  <a:lnTo>
                    <a:pt x="368" y="394"/>
                  </a:lnTo>
                  <a:lnTo>
                    <a:pt x="366" y="394"/>
                  </a:lnTo>
                  <a:lnTo>
                    <a:pt x="364" y="394"/>
                  </a:lnTo>
                  <a:lnTo>
                    <a:pt x="363" y="394"/>
                  </a:lnTo>
                  <a:lnTo>
                    <a:pt x="361" y="394"/>
                  </a:lnTo>
                  <a:lnTo>
                    <a:pt x="359" y="392"/>
                  </a:lnTo>
                  <a:lnTo>
                    <a:pt x="359" y="391"/>
                  </a:lnTo>
                  <a:lnTo>
                    <a:pt x="359" y="389"/>
                  </a:lnTo>
                  <a:lnTo>
                    <a:pt x="358" y="387"/>
                  </a:lnTo>
                  <a:lnTo>
                    <a:pt x="356" y="386"/>
                  </a:lnTo>
                  <a:lnTo>
                    <a:pt x="354" y="387"/>
                  </a:lnTo>
                  <a:lnTo>
                    <a:pt x="353" y="387"/>
                  </a:lnTo>
                  <a:lnTo>
                    <a:pt x="351" y="387"/>
                  </a:lnTo>
                  <a:lnTo>
                    <a:pt x="350" y="389"/>
                  </a:lnTo>
                  <a:lnTo>
                    <a:pt x="348" y="389"/>
                  </a:lnTo>
                  <a:lnTo>
                    <a:pt x="346" y="389"/>
                  </a:lnTo>
                  <a:lnTo>
                    <a:pt x="346" y="391"/>
                  </a:lnTo>
                  <a:lnTo>
                    <a:pt x="345" y="391"/>
                  </a:lnTo>
                  <a:lnTo>
                    <a:pt x="345" y="392"/>
                  </a:lnTo>
                  <a:lnTo>
                    <a:pt x="343" y="392"/>
                  </a:lnTo>
                  <a:lnTo>
                    <a:pt x="341" y="392"/>
                  </a:lnTo>
                  <a:lnTo>
                    <a:pt x="340" y="392"/>
                  </a:lnTo>
                  <a:lnTo>
                    <a:pt x="338" y="392"/>
                  </a:lnTo>
                  <a:lnTo>
                    <a:pt x="336" y="392"/>
                  </a:lnTo>
                  <a:lnTo>
                    <a:pt x="336" y="394"/>
                  </a:lnTo>
                  <a:lnTo>
                    <a:pt x="335" y="394"/>
                  </a:lnTo>
                  <a:lnTo>
                    <a:pt x="336" y="394"/>
                  </a:lnTo>
                  <a:lnTo>
                    <a:pt x="336" y="396"/>
                  </a:lnTo>
                  <a:lnTo>
                    <a:pt x="338" y="396"/>
                  </a:lnTo>
                  <a:lnTo>
                    <a:pt x="338" y="397"/>
                  </a:lnTo>
                  <a:lnTo>
                    <a:pt x="336" y="399"/>
                  </a:lnTo>
                  <a:lnTo>
                    <a:pt x="335" y="397"/>
                  </a:lnTo>
                  <a:lnTo>
                    <a:pt x="333" y="397"/>
                  </a:lnTo>
                  <a:lnTo>
                    <a:pt x="331" y="397"/>
                  </a:lnTo>
                  <a:lnTo>
                    <a:pt x="330" y="397"/>
                  </a:lnTo>
                  <a:lnTo>
                    <a:pt x="328" y="399"/>
                  </a:lnTo>
                  <a:lnTo>
                    <a:pt x="326" y="401"/>
                  </a:lnTo>
                  <a:lnTo>
                    <a:pt x="325" y="402"/>
                  </a:lnTo>
                  <a:lnTo>
                    <a:pt x="323" y="402"/>
                  </a:lnTo>
                  <a:lnTo>
                    <a:pt x="321" y="402"/>
                  </a:lnTo>
                  <a:lnTo>
                    <a:pt x="320" y="401"/>
                  </a:lnTo>
                  <a:lnTo>
                    <a:pt x="320" y="399"/>
                  </a:lnTo>
                  <a:lnTo>
                    <a:pt x="318" y="399"/>
                  </a:lnTo>
                  <a:lnTo>
                    <a:pt x="317" y="399"/>
                  </a:lnTo>
                  <a:lnTo>
                    <a:pt x="315" y="399"/>
                  </a:lnTo>
                  <a:lnTo>
                    <a:pt x="313" y="399"/>
                  </a:lnTo>
                  <a:lnTo>
                    <a:pt x="312" y="399"/>
                  </a:lnTo>
                  <a:lnTo>
                    <a:pt x="310" y="399"/>
                  </a:lnTo>
                  <a:lnTo>
                    <a:pt x="308" y="399"/>
                  </a:lnTo>
                  <a:lnTo>
                    <a:pt x="307" y="399"/>
                  </a:lnTo>
                  <a:lnTo>
                    <a:pt x="307" y="397"/>
                  </a:lnTo>
                  <a:lnTo>
                    <a:pt x="305" y="396"/>
                  </a:lnTo>
                  <a:lnTo>
                    <a:pt x="303" y="396"/>
                  </a:lnTo>
                  <a:lnTo>
                    <a:pt x="302" y="394"/>
                  </a:lnTo>
                  <a:lnTo>
                    <a:pt x="300" y="394"/>
                  </a:lnTo>
                  <a:lnTo>
                    <a:pt x="298" y="392"/>
                  </a:lnTo>
                  <a:lnTo>
                    <a:pt x="297" y="391"/>
                  </a:lnTo>
                  <a:lnTo>
                    <a:pt x="295" y="392"/>
                  </a:lnTo>
                  <a:lnTo>
                    <a:pt x="295" y="391"/>
                  </a:lnTo>
                  <a:lnTo>
                    <a:pt x="297" y="391"/>
                  </a:lnTo>
                  <a:lnTo>
                    <a:pt x="295" y="389"/>
                  </a:lnTo>
                  <a:lnTo>
                    <a:pt x="293" y="387"/>
                  </a:lnTo>
                  <a:lnTo>
                    <a:pt x="292" y="387"/>
                  </a:lnTo>
                  <a:lnTo>
                    <a:pt x="290" y="386"/>
                  </a:lnTo>
                  <a:lnTo>
                    <a:pt x="287" y="387"/>
                  </a:lnTo>
                  <a:lnTo>
                    <a:pt x="285" y="386"/>
                  </a:lnTo>
                  <a:lnTo>
                    <a:pt x="284" y="386"/>
                  </a:lnTo>
                  <a:lnTo>
                    <a:pt x="282" y="386"/>
                  </a:lnTo>
                  <a:lnTo>
                    <a:pt x="282" y="387"/>
                  </a:lnTo>
                  <a:lnTo>
                    <a:pt x="282" y="389"/>
                  </a:lnTo>
                  <a:lnTo>
                    <a:pt x="282" y="391"/>
                  </a:lnTo>
                  <a:lnTo>
                    <a:pt x="280" y="391"/>
                  </a:lnTo>
                  <a:lnTo>
                    <a:pt x="280" y="392"/>
                  </a:lnTo>
                  <a:lnTo>
                    <a:pt x="279" y="394"/>
                  </a:lnTo>
                  <a:lnTo>
                    <a:pt x="279" y="396"/>
                  </a:lnTo>
                  <a:lnTo>
                    <a:pt x="277" y="397"/>
                  </a:lnTo>
                  <a:lnTo>
                    <a:pt x="275" y="397"/>
                  </a:lnTo>
                  <a:lnTo>
                    <a:pt x="274" y="397"/>
                  </a:lnTo>
                  <a:lnTo>
                    <a:pt x="274" y="399"/>
                  </a:lnTo>
                  <a:lnTo>
                    <a:pt x="272" y="399"/>
                  </a:lnTo>
                  <a:lnTo>
                    <a:pt x="272" y="401"/>
                  </a:lnTo>
                  <a:lnTo>
                    <a:pt x="272" y="399"/>
                  </a:lnTo>
                  <a:lnTo>
                    <a:pt x="269" y="399"/>
                  </a:lnTo>
                  <a:lnTo>
                    <a:pt x="267" y="401"/>
                  </a:lnTo>
                  <a:lnTo>
                    <a:pt x="265" y="402"/>
                  </a:lnTo>
                  <a:lnTo>
                    <a:pt x="264" y="404"/>
                  </a:lnTo>
                  <a:lnTo>
                    <a:pt x="262" y="404"/>
                  </a:lnTo>
                  <a:lnTo>
                    <a:pt x="262" y="406"/>
                  </a:lnTo>
                  <a:lnTo>
                    <a:pt x="260" y="406"/>
                  </a:lnTo>
                  <a:lnTo>
                    <a:pt x="259" y="407"/>
                  </a:lnTo>
                  <a:lnTo>
                    <a:pt x="256" y="406"/>
                  </a:lnTo>
                  <a:lnTo>
                    <a:pt x="254" y="404"/>
                  </a:lnTo>
                  <a:lnTo>
                    <a:pt x="254" y="402"/>
                  </a:lnTo>
                  <a:lnTo>
                    <a:pt x="252" y="402"/>
                  </a:lnTo>
                  <a:lnTo>
                    <a:pt x="251" y="402"/>
                  </a:lnTo>
                  <a:lnTo>
                    <a:pt x="249" y="404"/>
                  </a:lnTo>
                  <a:lnTo>
                    <a:pt x="247" y="404"/>
                  </a:lnTo>
                  <a:lnTo>
                    <a:pt x="247" y="406"/>
                  </a:lnTo>
                  <a:lnTo>
                    <a:pt x="246" y="407"/>
                  </a:lnTo>
                  <a:lnTo>
                    <a:pt x="244" y="407"/>
                  </a:lnTo>
                  <a:lnTo>
                    <a:pt x="244" y="409"/>
                  </a:lnTo>
                  <a:lnTo>
                    <a:pt x="242" y="409"/>
                  </a:lnTo>
                  <a:lnTo>
                    <a:pt x="242" y="411"/>
                  </a:lnTo>
                  <a:lnTo>
                    <a:pt x="244" y="411"/>
                  </a:lnTo>
                  <a:lnTo>
                    <a:pt x="244" y="412"/>
                  </a:lnTo>
                  <a:lnTo>
                    <a:pt x="242" y="412"/>
                  </a:lnTo>
                  <a:lnTo>
                    <a:pt x="241" y="412"/>
                  </a:lnTo>
                  <a:lnTo>
                    <a:pt x="241" y="414"/>
                  </a:lnTo>
                  <a:lnTo>
                    <a:pt x="241" y="415"/>
                  </a:lnTo>
                  <a:lnTo>
                    <a:pt x="239" y="417"/>
                  </a:lnTo>
                  <a:lnTo>
                    <a:pt x="237" y="417"/>
                  </a:lnTo>
                  <a:lnTo>
                    <a:pt x="237" y="419"/>
                  </a:lnTo>
                  <a:lnTo>
                    <a:pt x="236" y="419"/>
                  </a:lnTo>
                  <a:lnTo>
                    <a:pt x="236" y="420"/>
                  </a:lnTo>
                  <a:lnTo>
                    <a:pt x="236" y="422"/>
                  </a:lnTo>
                  <a:lnTo>
                    <a:pt x="232" y="424"/>
                  </a:lnTo>
                  <a:lnTo>
                    <a:pt x="232" y="425"/>
                  </a:lnTo>
                  <a:lnTo>
                    <a:pt x="231" y="427"/>
                  </a:lnTo>
                  <a:lnTo>
                    <a:pt x="231" y="429"/>
                  </a:lnTo>
                  <a:lnTo>
                    <a:pt x="229" y="429"/>
                  </a:lnTo>
                  <a:lnTo>
                    <a:pt x="229" y="430"/>
                  </a:lnTo>
                  <a:lnTo>
                    <a:pt x="229" y="432"/>
                  </a:lnTo>
                  <a:lnTo>
                    <a:pt x="226" y="432"/>
                  </a:lnTo>
                  <a:lnTo>
                    <a:pt x="226" y="434"/>
                  </a:lnTo>
                  <a:lnTo>
                    <a:pt x="223" y="434"/>
                  </a:lnTo>
                  <a:lnTo>
                    <a:pt x="223" y="435"/>
                  </a:lnTo>
                  <a:lnTo>
                    <a:pt x="223" y="437"/>
                  </a:lnTo>
                  <a:lnTo>
                    <a:pt x="221" y="437"/>
                  </a:lnTo>
                  <a:lnTo>
                    <a:pt x="221" y="439"/>
                  </a:lnTo>
                  <a:lnTo>
                    <a:pt x="219" y="439"/>
                  </a:lnTo>
                  <a:lnTo>
                    <a:pt x="221" y="440"/>
                  </a:lnTo>
                  <a:lnTo>
                    <a:pt x="221" y="442"/>
                  </a:lnTo>
                  <a:lnTo>
                    <a:pt x="219" y="444"/>
                  </a:lnTo>
                  <a:lnTo>
                    <a:pt x="216" y="445"/>
                  </a:lnTo>
                  <a:lnTo>
                    <a:pt x="214" y="445"/>
                  </a:lnTo>
                  <a:lnTo>
                    <a:pt x="213" y="445"/>
                  </a:lnTo>
                  <a:lnTo>
                    <a:pt x="209" y="447"/>
                  </a:lnTo>
                  <a:lnTo>
                    <a:pt x="213" y="444"/>
                  </a:lnTo>
                  <a:lnTo>
                    <a:pt x="213" y="442"/>
                  </a:lnTo>
                  <a:lnTo>
                    <a:pt x="211" y="440"/>
                  </a:lnTo>
                  <a:lnTo>
                    <a:pt x="211" y="437"/>
                  </a:lnTo>
                  <a:lnTo>
                    <a:pt x="209" y="435"/>
                  </a:lnTo>
                  <a:lnTo>
                    <a:pt x="208" y="434"/>
                  </a:lnTo>
                  <a:lnTo>
                    <a:pt x="208" y="430"/>
                  </a:lnTo>
                  <a:lnTo>
                    <a:pt x="206" y="430"/>
                  </a:lnTo>
                  <a:lnTo>
                    <a:pt x="204" y="429"/>
                  </a:lnTo>
                  <a:lnTo>
                    <a:pt x="201" y="429"/>
                  </a:lnTo>
                  <a:lnTo>
                    <a:pt x="198" y="429"/>
                  </a:lnTo>
                  <a:lnTo>
                    <a:pt x="194" y="429"/>
                  </a:lnTo>
                  <a:lnTo>
                    <a:pt x="191" y="430"/>
                  </a:lnTo>
                  <a:lnTo>
                    <a:pt x="190" y="432"/>
                  </a:lnTo>
                  <a:lnTo>
                    <a:pt x="188" y="435"/>
                  </a:lnTo>
                  <a:lnTo>
                    <a:pt x="186" y="435"/>
                  </a:lnTo>
                  <a:lnTo>
                    <a:pt x="183" y="432"/>
                  </a:lnTo>
                  <a:lnTo>
                    <a:pt x="181" y="430"/>
                  </a:lnTo>
                  <a:lnTo>
                    <a:pt x="180" y="432"/>
                  </a:lnTo>
                  <a:lnTo>
                    <a:pt x="176" y="435"/>
                  </a:lnTo>
                  <a:lnTo>
                    <a:pt x="173" y="435"/>
                  </a:lnTo>
                  <a:lnTo>
                    <a:pt x="171" y="435"/>
                  </a:lnTo>
                  <a:lnTo>
                    <a:pt x="170" y="435"/>
                  </a:lnTo>
                  <a:lnTo>
                    <a:pt x="166" y="435"/>
                  </a:lnTo>
                  <a:lnTo>
                    <a:pt x="163" y="435"/>
                  </a:lnTo>
                  <a:lnTo>
                    <a:pt x="162" y="435"/>
                  </a:lnTo>
                  <a:lnTo>
                    <a:pt x="158" y="435"/>
                  </a:lnTo>
                  <a:lnTo>
                    <a:pt x="152" y="435"/>
                  </a:lnTo>
                  <a:lnTo>
                    <a:pt x="148" y="434"/>
                  </a:lnTo>
                  <a:lnTo>
                    <a:pt x="142" y="432"/>
                  </a:lnTo>
                  <a:lnTo>
                    <a:pt x="140" y="434"/>
                  </a:lnTo>
                  <a:lnTo>
                    <a:pt x="138" y="435"/>
                  </a:lnTo>
                  <a:lnTo>
                    <a:pt x="137" y="435"/>
                  </a:lnTo>
                  <a:lnTo>
                    <a:pt x="135" y="434"/>
                  </a:lnTo>
                  <a:lnTo>
                    <a:pt x="135" y="435"/>
                  </a:lnTo>
                  <a:lnTo>
                    <a:pt x="135" y="437"/>
                  </a:lnTo>
                  <a:lnTo>
                    <a:pt x="135" y="439"/>
                  </a:lnTo>
                  <a:lnTo>
                    <a:pt x="135" y="440"/>
                  </a:lnTo>
                  <a:lnTo>
                    <a:pt x="133" y="440"/>
                  </a:lnTo>
                  <a:lnTo>
                    <a:pt x="132" y="440"/>
                  </a:lnTo>
                  <a:lnTo>
                    <a:pt x="130" y="442"/>
                  </a:lnTo>
                  <a:lnTo>
                    <a:pt x="130" y="444"/>
                  </a:lnTo>
                  <a:lnTo>
                    <a:pt x="129" y="444"/>
                  </a:lnTo>
                  <a:lnTo>
                    <a:pt x="129" y="445"/>
                  </a:lnTo>
                  <a:lnTo>
                    <a:pt x="127" y="445"/>
                  </a:lnTo>
                  <a:lnTo>
                    <a:pt x="125" y="445"/>
                  </a:lnTo>
                  <a:lnTo>
                    <a:pt x="124" y="447"/>
                  </a:lnTo>
                  <a:lnTo>
                    <a:pt x="122" y="447"/>
                  </a:lnTo>
                  <a:lnTo>
                    <a:pt x="122" y="448"/>
                  </a:lnTo>
                  <a:lnTo>
                    <a:pt x="122" y="450"/>
                  </a:lnTo>
                  <a:lnTo>
                    <a:pt x="120" y="450"/>
                  </a:lnTo>
                  <a:lnTo>
                    <a:pt x="120" y="452"/>
                  </a:lnTo>
                  <a:lnTo>
                    <a:pt x="119" y="453"/>
                  </a:lnTo>
                  <a:lnTo>
                    <a:pt x="119" y="455"/>
                  </a:lnTo>
                  <a:lnTo>
                    <a:pt x="117" y="455"/>
                  </a:lnTo>
                  <a:lnTo>
                    <a:pt x="115" y="457"/>
                  </a:lnTo>
                  <a:lnTo>
                    <a:pt x="114" y="458"/>
                  </a:lnTo>
                  <a:lnTo>
                    <a:pt x="114" y="460"/>
                  </a:lnTo>
                  <a:lnTo>
                    <a:pt x="112" y="460"/>
                  </a:lnTo>
                  <a:lnTo>
                    <a:pt x="112" y="462"/>
                  </a:lnTo>
                  <a:lnTo>
                    <a:pt x="112" y="463"/>
                  </a:lnTo>
                  <a:lnTo>
                    <a:pt x="110" y="465"/>
                  </a:lnTo>
                  <a:lnTo>
                    <a:pt x="110" y="467"/>
                  </a:lnTo>
                  <a:lnTo>
                    <a:pt x="110" y="468"/>
                  </a:lnTo>
                  <a:lnTo>
                    <a:pt x="109" y="468"/>
                  </a:lnTo>
                  <a:lnTo>
                    <a:pt x="107" y="470"/>
                  </a:lnTo>
                  <a:lnTo>
                    <a:pt x="107" y="472"/>
                  </a:lnTo>
                  <a:lnTo>
                    <a:pt x="105" y="472"/>
                  </a:lnTo>
                  <a:lnTo>
                    <a:pt x="105" y="473"/>
                  </a:lnTo>
                  <a:lnTo>
                    <a:pt x="107" y="473"/>
                  </a:lnTo>
                  <a:lnTo>
                    <a:pt x="105" y="475"/>
                  </a:lnTo>
                  <a:lnTo>
                    <a:pt x="105" y="477"/>
                  </a:lnTo>
                  <a:lnTo>
                    <a:pt x="104" y="478"/>
                  </a:lnTo>
                  <a:lnTo>
                    <a:pt x="102" y="478"/>
                  </a:lnTo>
                  <a:lnTo>
                    <a:pt x="100" y="478"/>
                  </a:lnTo>
                  <a:lnTo>
                    <a:pt x="100" y="480"/>
                  </a:lnTo>
                  <a:lnTo>
                    <a:pt x="99" y="480"/>
                  </a:lnTo>
                  <a:lnTo>
                    <a:pt x="97" y="480"/>
                  </a:lnTo>
                  <a:lnTo>
                    <a:pt x="96" y="481"/>
                  </a:lnTo>
                  <a:lnTo>
                    <a:pt x="92" y="485"/>
                  </a:lnTo>
                  <a:lnTo>
                    <a:pt x="91" y="486"/>
                  </a:lnTo>
                  <a:lnTo>
                    <a:pt x="89" y="488"/>
                  </a:lnTo>
                  <a:lnTo>
                    <a:pt x="89" y="490"/>
                  </a:lnTo>
                  <a:lnTo>
                    <a:pt x="91" y="490"/>
                  </a:lnTo>
                  <a:lnTo>
                    <a:pt x="91" y="491"/>
                  </a:lnTo>
                  <a:lnTo>
                    <a:pt x="92" y="493"/>
                  </a:lnTo>
                  <a:lnTo>
                    <a:pt x="94" y="493"/>
                  </a:lnTo>
                  <a:lnTo>
                    <a:pt x="96" y="495"/>
                  </a:lnTo>
                  <a:lnTo>
                    <a:pt x="97" y="495"/>
                  </a:lnTo>
                  <a:lnTo>
                    <a:pt x="97" y="496"/>
                  </a:lnTo>
                  <a:lnTo>
                    <a:pt x="99" y="496"/>
                  </a:lnTo>
                  <a:lnTo>
                    <a:pt x="99" y="498"/>
                  </a:lnTo>
                  <a:lnTo>
                    <a:pt x="99" y="500"/>
                  </a:lnTo>
                  <a:lnTo>
                    <a:pt x="99" y="501"/>
                  </a:lnTo>
                  <a:lnTo>
                    <a:pt x="100" y="503"/>
                  </a:lnTo>
                  <a:lnTo>
                    <a:pt x="100" y="505"/>
                  </a:lnTo>
                  <a:lnTo>
                    <a:pt x="100" y="506"/>
                  </a:lnTo>
                  <a:lnTo>
                    <a:pt x="100" y="508"/>
                  </a:lnTo>
                  <a:lnTo>
                    <a:pt x="100" y="510"/>
                  </a:lnTo>
                  <a:lnTo>
                    <a:pt x="102" y="511"/>
                  </a:lnTo>
                  <a:lnTo>
                    <a:pt x="104" y="513"/>
                  </a:lnTo>
                  <a:lnTo>
                    <a:pt x="105" y="514"/>
                  </a:lnTo>
                  <a:lnTo>
                    <a:pt x="104" y="516"/>
                  </a:lnTo>
                  <a:lnTo>
                    <a:pt x="102" y="518"/>
                  </a:lnTo>
                  <a:lnTo>
                    <a:pt x="102" y="519"/>
                  </a:lnTo>
                  <a:lnTo>
                    <a:pt x="102" y="521"/>
                  </a:lnTo>
                  <a:lnTo>
                    <a:pt x="102" y="523"/>
                  </a:lnTo>
                  <a:lnTo>
                    <a:pt x="102" y="524"/>
                  </a:lnTo>
                  <a:lnTo>
                    <a:pt x="104" y="526"/>
                  </a:lnTo>
                  <a:lnTo>
                    <a:pt x="109" y="531"/>
                  </a:lnTo>
                  <a:lnTo>
                    <a:pt x="109" y="533"/>
                  </a:lnTo>
                  <a:lnTo>
                    <a:pt x="110" y="534"/>
                  </a:lnTo>
                  <a:lnTo>
                    <a:pt x="112" y="536"/>
                  </a:lnTo>
                  <a:lnTo>
                    <a:pt x="114" y="538"/>
                  </a:lnTo>
                  <a:lnTo>
                    <a:pt x="115" y="539"/>
                  </a:lnTo>
                  <a:lnTo>
                    <a:pt x="117" y="539"/>
                  </a:lnTo>
                  <a:lnTo>
                    <a:pt x="117" y="541"/>
                  </a:lnTo>
                  <a:lnTo>
                    <a:pt x="120" y="539"/>
                  </a:lnTo>
                  <a:lnTo>
                    <a:pt x="122" y="541"/>
                  </a:lnTo>
                  <a:lnTo>
                    <a:pt x="122" y="542"/>
                  </a:lnTo>
                  <a:lnTo>
                    <a:pt x="122" y="544"/>
                  </a:lnTo>
                  <a:lnTo>
                    <a:pt x="122" y="546"/>
                  </a:lnTo>
                  <a:lnTo>
                    <a:pt x="122" y="547"/>
                  </a:lnTo>
                  <a:lnTo>
                    <a:pt x="122" y="549"/>
                  </a:lnTo>
                  <a:lnTo>
                    <a:pt x="124" y="549"/>
                  </a:lnTo>
                  <a:lnTo>
                    <a:pt x="124" y="551"/>
                  </a:lnTo>
                  <a:lnTo>
                    <a:pt x="125" y="551"/>
                  </a:lnTo>
                  <a:lnTo>
                    <a:pt x="125" y="552"/>
                  </a:lnTo>
                  <a:lnTo>
                    <a:pt x="127" y="554"/>
                  </a:lnTo>
                  <a:lnTo>
                    <a:pt x="129" y="556"/>
                  </a:lnTo>
                  <a:lnTo>
                    <a:pt x="130" y="556"/>
                  </a:lnTo>
                  <a:lnTo>
                    <a:pt x="130" y="557"/>
                  </a:lnTo>
                  <a:lnTo>
                    <a:pt x="132" y="557"/>
                  </a:lnTo>
                  <a:lnTo>
                    <a:pt x="133" y="557"/>
                  </a:lnTo>
                  <a:lnTo>
                    <a:pt x="133" y="559"/>
                  </a:lnTo>
                  <a:lnTo>
                    <a:pt x="133" y="561"/>
                  </a:lnTo>
                  <a:lnTo>
                    <a:pt x="135" y="561"/>
                  </a:lnTo>
                  <a:lnTo>
                    <a:pt x="135" y="562"/>
                  </a:lnTo>
                  <a:lnTo>
                    <a:pt x="135" y="564"/>
                  </a:lnTo>
                  <a:lnTo>
                    <a:pt x="135" y="566"/>
                  </a:lnTo>
                  <a:lnTo>
                    <a:pt x="133" y="566"/>
                  </a:lnTo>
                  <a:lnTo>
                    <a:pt x="133" y="567"/>
                  </a:lnTo>
                  <a:lnTo>
                    <a:pt x="132" y="567"/>
                  </a:lnTo>
                  <a:lnTo>
                    <a:pt x="132" y="569"/>
                  </a:lnTo>
                  <a:lnTo>
                    <a:pt x="133" y="571"/>
                  </a:lnTo>
                  <a:lnTo>
                    <a:pt x="133" y="572"/>
                  </a:lnTo>
                  <a:lnTo>
                    <a:pt x="133" y="574"/>
                  </a:lnTo>
                  <a:lnTo>
                    <a:pt x="130" y="577"/>
                  </a:lnTo>
                  <a:lnTo>
                    <a:pt x="129" y="577"/>
                  </a:lnTo>
                  <a:lnTo>
                    <a:pt x="127" y="579"/>
                  </a:lnTo>
                  <a:lnTo>
                    <a:pt x="125" y="580"/>
                  </a:lnTo>
                  <a:lnTo>
                    <a:pt x="124" y="582"/>
                  </a:lnTo>
                  <a:lnTo>
                    <a:pt x="124" y="584"/>
                  </a:lnTo>
                  <a:lnTo>
                    <a:pt x="122" y="585"/>
                  </a:lnTo>
                  <a:lnTo>
                    <a:pt x="122" y="587"/>
                  </a:lnTo>
                  <a:lnTo>
                    <a:pt x="122" y="590"/>
                  </a:lnTo>
                  <a:lnTo>
                    <a:pt x="122" y="592"/>
                  </a:lnTo>
                  <a:lnTo>
                    <a:pt x="120" y="592"/>
                  </a:lnTo>
                  <a:lnTo>
                    <a:pt x="120" y="594"/>
                  </a:lnTo>
                  <a:lnTo>
                    <a:pt x="120" y="595"/>
                  </a:lnTo>
                  <a:lnTo>
                    <a:pt x="119" y="595"/>
                  </a:lnTo>
                  <a:lnTo>
                    <a:pt x="119" y="597"/>
                  </a:lnTo>
                  <a:lnTo>
                    <a:pt x="119" y="599"/>
                  </a:lnTo>
                  <a:lnTo>
                    <a:pt x="117" y="600"/>
                  </a:lnTo>
                  <a:lnTo>
                    <a:pt x="115" y="600"/>
                  </a:lnTo>
                  <a:lnTo>
                    <a:pt x="114" y="600"/>
                  </a:lnTo>
                  <a:lnTo>
                    <a:pt x="112" y="602"/>
                  </a:lnTo>
                  <a:lnTo>
                    <a:pt x="109" y="602"/>
                  </a:lnTo>
                  <a:lnTo>
                    <a:pt x="109" y="604"/>
                  </a:lnTo>
                  <a:lnTo>
                    <a:pt x="109" y="605"/>
                  </a:lnTo>
                  <a:lnTo>
                    <a:pt x="109" y="607"/>
                  </a:lnTo>
                  <a:lnTo>
                    <a:pt x="109" y="608"/>
                  </a:lnTo>
                  <a:lnTo>
                    <a:pt x="109" y="610"/>
                  </a:lnTo>
                  <a:lnTo>
                    <a:pt x="109" y="612"/>
                  </a:lnTo>
                  <a:lnTo>
                    <a:pt x="107" y="613"/>
                  </a:lnTo>
                  <a:lnTo>
                    <a:pt x="105" y="615"/>
                  </a:lnTo>
                  <a:lnTo>
                    <a:pt x="104" y="618"/>
                  </a:lnTo>
                  <a:lnTo>
                    <a:pt x="104" y="620"/>
                  </a:lnTo>
                  <a:lnTo>
                    <a:pt x="100" y="620"/>
                  </a:lnTo>
                  <a:lnTo>
                    <a:pt x="99" y="618"/>
                  </a:lnTo>
                  <a:lnTo>
                    <a:pt x="97" y="618"/>
                  </a:lnTo>
                  <a:lnTo>
                    <a:pt x="97" y="617"/>
                  </a:lnTo>
                  <a:lnTo>
                    <a:pt x="96" y="618"/>
                  </a:lnTo>
                  <a:lnTo>
                    <a:pt x="94" y="618"/>
                  </a:lnTo>
                  <a:lnTo>
                    <a:pt x="92" y="620"/>
                  </a:lnTo>
                  <a:lnTo>
                    <a:pt x="92" y="623"/>
                  </a:lnTo>
                  <a:lnTo>
                    <a:pt x="92" y="625"/>
                  </a:lnTo>
                  <a:lnTo>
                    <a:pt x="92" y="627"/>
                  </a:lnTo>
                  <a:lnTo>
                    <a:pt x="89" y="630"/>
                  </a:lnTo>
                  <a:lnTo>
                    <a:pt x="89" y="632"/>
                  </a:lnTo>
                  <a:lnTo>
                    <a:pt x="89" y="633"/>
                  </a:lnTo>
                  <a:lnTo>
                    <a:pt x="89" y="635"/>
                  </a:lnTo>
                  <a:lnTo>
                    <a:pt x="87" y="635"/>
                  </a:lnTo>
                  <a:lnTo>
                    <a:pt x="87" y="637"/>
                  </a:lnTo>
                  <a:lnTo>
                    <a:pt x="86" y="638"/>
                  </a:lnTo>
                  <a:lnTo>
                    <a:pt x="86" y="640"/>
                  </a:lnTo>
                  <a:lnTo>
                    <a:pt x="86" y="641"/>
                  </a:lnTo>
                  <a:lnTo>
                    <a:pt x="87" y="641"/>
                  </a:lnTo>
                  <a:lnTo>
                    <a:pt x="89" y="643"/>
                  </a:lnTo>
                  <a:lnTo>
                    <a:pt x="91" y="643"/>
                  </a:lnTo>
                  <a:lnTo>
                    <a:pt x="91" y="645"/>
                  </a:lnTo>
                  <a:lnTo>
                    <a:pt x="92" y="645"/>
                  </a:lnTo>
                  <a:lnTo>
                    <a:pt x="92" y="646"/>
                  </a:lnTo>
                  <a:lnTo>
                    <a:pt x="92" y="648"/>
                  </a:lnTo>
                  <a:lnTo>
                    <a:pt x="92" y="650"/>
                  </a:lnTo>
                  <a:lnTo>
                    <a:pt x="94" y="650"/>
                  </a:lnTo>
                  <a:lnTo>
                    <a:pt x="94" y="651"/>
                  </a:lnTo>
                  <a:lnTo>
                    <a:pt x="94" y="653"/>
                  </a:lnTo>
                  <a:lnTo>
                    <a:pt x="96" y="653"/>
                  </a:lnTo>
                  <a:lnTo>
                    <a:pt x="97" y="653"/>
                  </a:lnTo>
                  <a:lnTo>
                    <a:pt x="99" y="653"/>
                  </a:lnTo>
                  <a:lnTo>
                    <a:pt x="99" y="651"/>
                  </a:lnTo>
                  <a:lnTo>
                    <a:pt x="100" y="651"/>
                  </a:lnTo>
                  <a:lnTo>
                    <a:pt x="100" y="653"/>
                  </a:lnTo>
                  <a:lnTo>
                    <a:pt x="102" y="653"/>
                  </a:lnTo>
                  <a:lnTo>
                    <a:pt x="102" y="655"/>
                  </a:lnTo>
                  <a:lnTo>
                    <a:pt x="102" y="656"/>
                  </a:lnTo>
                  <a:lnTo>
                    <a:pt x="102" y="658"/>
                  </a:lnTo>
                  <a:lnTo>
                    <a:pt x="102" y="660"/>
                  </a:lnTo>
                  <a:lnTo>
                    <a:pt x="104" y="660"/>
                  </a:lnTo>
                  <a:lnTo>
                    <a:pt x="105" y="660"/>
                  </a:lnTo>
                  <a:lnTo>
                    <a:pt x="105" y="661"/>
                  </a:lnTo>
                  <a:lnTo>
                    <a:pt x="105" y="663"/>
                  </a:lnTo>
                  <a:lnTo>
                    <a:pt x="104" y="665"/>
                  </a:lnTo>
                  <a:lnTo>
                    <a:pt x="102" y="665"/>
                  </a:lnTo>
                  <a:lnTo>
                    <a:pt x="102" y="666"/>
                  </a:lnTo>
                  <a:lnTo>
                    <a:pt x="102" y="668"/>
                  </a:lnTo>
                  <a:lnTo>
                    <a:pt x="104" y="670"/>
                  </a:lnTo>
                  <a:lnTo>
                    <a:pt x="105" y="670"/>
                  </a:lnTo>
                  <a:lnTo>
                    <a:pt x="105" y="671"/>
                  </a:lnTo>
                  <a:lnTo>
                    <a:pt x="107" y="673"/>
                  </a:lnTo>
                  <a:lnTo>
                    <a:pt x="105" y="676"/>
                  </a:lnTo>
                  <a:lnTo>
                    <a:pt x="104" y="679"/>
                  </a:lnTo>
                  <a:lnTo>
                    <a:pt x="104" y="681"/>
                  </a:lnTo>
                  <a:lnTo>
                    <a:pt x="102" y="683"/>
                  </a:lnTo>
                  <a:lnTo>
                    <a:pt x="102" y="684"/>
                  </a:lnTo>
                  <a:lnTo>
                    <a:pt x="100" y="686"/>
                  </a:lnTo>
                  <a:lnTo>
                    <a:pt x="100" y="688"/>
                  </a:lnTo>
                  <a:lnTo>
                    <a:pt x="99" y="689"/>
                  </a:lnTo>
                  <a:lnTo>
                    <a:pt x="99" y="691"/>
                  </a:lnTo>
                  <a:lnTo>
                    <a:pt x="99" y="693"/>
                  </a:lnTo>
                  <a:lnTo>
                    <a:pt x="99" y="694"/>
                  </a:lnTo>
                  <a:lnTo>
                    <a:pt x="99" y="696"/>
                  </a:lnTo>
                  <a:lnTo>
                    <a:pt x="99" y="699"/>
                  </a:lnTo>
                  <a:lnTo>
                    <a:pt x="99" y="701"/>
                  </a:lnTo>
                  <a:lnTo>
                    <a:pt x="97" y="701"/>
                  </a:lnTo>
                  <a:lnTo>
                    <a:pt x="97" y="703"/>
                  </a:lnTo>
                  <a:lnTo>
                    <a:pt x="96" y="704"/>
                  </a:lnTo>
                  <a:lnTo>
                    <a:pt x="94" y="704"/>
                  </a:lnTo>
                  <a:lnTo>
                    <a:pt x="92" y="704"/>
                  </a:lnTo>
                  <a:lnTo>
                    <a:pt x="91" y="703"/>
                  </a:lnTo>
                  <a:lnTo>
                    <a:pt x="89" y="703"/>
                  </a:lnTo>
                  <a:lnTo>
                    <a:pt x="87" y="703"/>
                  </a:lnTo>
                  <a:lnTo>
                    <a:pt x="84" y="703"/>
                  </a:lnTo>
                  <a:lnTo>
                    <a:pt x="82" y="703"/>
                  </a:lnTo>
                  <a:lnTo>
                    <a:pt x="81" y="703"/>
                  </a:lnTo>
                  <a:lnTo>
                    <a:pt x="79" y="704"/>
                  </a:lnTo>
                  <a:lnTo>
                    <a:pt x="77" y="704"/>
                  </a:lnTo>
                  <a:lnTo>
                    <a:pt x="77" y="706"/>
                  </a:lnTo>
                  <a:lnTo>
                    <a:pt x="76" y="706"/>
                  </a:lnTo>
                  <a:lnTo>
                    <a:pt x="76" y="707"/>
                  </a:lnTo>
                  <a:lnTo>
                    <a:pt x="74" y="709"/>
                  </a:lnTo>
                  <a:lnTo>
                    <a:pt x="72" y="709"/>
                  </a:lnTo>
                  <a:lnTo>
                    <a:pt x="71" y="709"/>
                  </a:lnTo>
                  <a:lnTo>
                    <a:pt x="71" y="711"/>
                  </a:lnTo>
                  <a:lnTo>
                    <a:pt x="69" y="711"/>
                  </a:lnTo>
                  <a:lnTo>
                    <a:pt x="67" y="711"/>
                  </a:lnTo>
                  <a:lnTo>
                    <a:pt x="67" y="709"/>
                  </a:lnTo>
                  <a:lnTo>
                    <a:pt x="66" y="709"/>
                  </a:lnTo>
                  <a:lnTo>
                    <a:pt x="64" y="707"/>
                  </a:lnTo>
                  <a:lnTo>
                    <a:pt x="63" y="707"/>
                  </a:lnTo>
                  <a:lnTo>
                    <a:pt x="61" y="706"/>
                  </a:lnTo>
                  <a:lnTo>
                    <a:pt x="59" y="707"/>
                  </a:lnTo>
                  <a:lnTo>
                    <a:pt x="58" y="707"/>
                  </a:lnTo>
                  <a:lnTo>
                    <a:pt x="56" y="707"/>
                  </a:lnTo>
                  <a:lnTo>
                    <a:pt x="54" y="709"/>
                  </a:lnTo>
                  <a:lnTo>
                    <a:pt x="54" y="711"/>
                  </a:lnTo>
                  <a:lnTo>
                    <a:pt x="54" y="712"/>
                  </a:lnTo>
                  <a:lnTo>
                    <a:pt x="53" y="714"/>
                  </a:lnTo>
                  <a:lnTo>
                    <a:pt x="51" y="716"/>
                  </a:lnTo>
                  <a:lnTo>
                    <a:pt x="51" y="717"/>
                  </a:lnTo>
                  <a:lnTo>
                    <a:pt x="49" y="719"/>
                  </a:lnTo>
                  <a:lnTo>
                    <a:pt x="48" y="719"/>
                  </a:lnTo>
                  <a:lnTo>
                    <a:pt x="44" y="719"/>
                  </a:lnTo>
                  <a:lnTo>
                    <a:pt x="43" y="719"/>
                  </a:lnTo>
                  <a:lnTo>
                    <a:pt x="41" y="719"/>
                  </a:lnTo>
                  <a:lnTo>
                    <a:pt x="39" y="719"/>
                  </a:lnTo>
                  <a:lnTo>
                    <a:pt x="38" y="719"/>
                  </a:lnTo>
                  <a:lnTo>
                    <a:pt x="36" y="719"/>
                  </a:lnTo>
                  <a:lnTo>
                    <a:pt x="35" y="719"/>
                  </a:lnTo>
                  <a:lnTo>
                    <a:pt x="33" y="719"/>
                  </a:lnTo>
                  <a:lnTo>
                    <a:pt x="31" y="719"/>
                  </a:lnTo>
                  <a:lnTo>
                    <a:pt x="30" y="719"/>
                  </a:lnTo>
                  <a:lnTo>
                    <a:pt x="28" y="719"/>
                  </a:lnTo>
                  <a:lnTo>
                    <a:pt x="26" y="721"/>
                  </a:lnTo>
                  <a:lnTo>
                    <a:pt x="25" y="721"/>
                  </a:lnTo>
                  <a:lnTo>
                    <a:pt x="23" y="722"/>
                  </a:lnTo>
                  <a:lnTo>
                    <a:pt x="21" y="722"/>
                  </a:lnTo>
                  <a:lnTo>
                    <a:pt x="20" y="722"/>
                  </a:lnTo>
                  <a:lnTo>
                    <a:pt x="13" y="722"/>
                  </a:lnTo>
                  <a:lnTo>
                    <a:pt x="11" y="722"/>
                  </a:lnTo>
                  <a:lnTo>
                    <a:pt x="11" y="724"/>
                  </a:lnTo>
                  <a:lnTo>
                    <a:pt x="11" y="726"/>
                  </a:lnTo>
                  <a:lnTo>
                    <a:pt x="11" y="729"/>
                  </a:lnTo>
                  <a:lnTo>
                    <a:pt x="11" y="731"/>
                  </a:lnTo>
                  <a:lnTo>
                    <a:pt x="11" y="732"/>
                  </a:lnTo>
                  <a:lnTo>
                    <a:pt x="11" y="734"/>
                  </a:lnTo>
                  <a:lnTo>
                    <a:pt x="10" y="734"/>
                  </a:lnTo>
                  <a:lnTo>
                    <a:pt x="10" y="736"/>
                  </a:lnTo>
                  <a:lnTo>
                    <a:pt x="8" y="736"/>
                  </a:lnTo>
                  <a:lnTo>
                    <a:pt x="6" y="736"/>
                  </a:lnTo>
                  <a:lnTo>
                    <a:pt x="6" y="737"/>
                  </a:lnTo>
                  <a:lnTo>
                    <a:pt x="6" y="739"/>
                  </a:lnTo>
                  <a:lnTo>
                    <a:pt x="5" y="739"/>
                  </a:lnTo>
                  <a:lnTo>
                    <a:pt x="5" y="740"/>
                  </a:lnTo>
                  <a:lnTo>
                    <a:pt x="5" y="742"/>
                  </a:lnTo>
                  <a:lnTo>
                    <a:pt x="3" y="744"/>
                  </a:lnTo>
                  <a:lnTo>
                    <a:pt x="3" y="745"/>
                  </a:lnTo>
                  <a:lnTo>
                    <a:pt x="2" y="747"/>
                  </a:lnTo>
                  <a:lnTo>
                    <a:pt x="2" y="749"/>
                  </a:lnTo>
                  <a:lnTo>
                    <a:pt x="0" y="749"/>
                  </a:lnTo>
                  <a:lnTo>
                    <a:pt x="0" y="750"/>
                  </a:lnTo>
                  <a:lnTo>
                    <a:pt x="0" y="752"/>
                  </a:lnTo>
                  <a:lnTo>
                    <a:pt x="0" y="754"/>
                  </a:lnTo>
                </a:path>
              </a:pathLst>
            </a:custGeom>
            <a:noFill/>
            <a:ln w="4763">
              <a:solidFill>
                <a:srgbClr val="FFFFFF"/>
              </a:solidFill>
              <a:prstDash val="solid"/>
              <a:round/>
              <a:headEnd/>
              <a:tailEnd/>
            </a:ln>
          </p:spPr>
          <p:txBody>
            <a:bodyPr/>
            <a:lstStyle/>
            <a:p>
              <a:endParaRPr lang="en-US"/>
            </a:p>
          </p:txBody>
        </p:sp>
        <p:sp>
          <p:nvSpPr>
            <p:cNvPr id="57368" name="Freeform 24"/>
            <p:cNvSpPr>
              <a:spLocks/>
            </p:cNvSpPr>
            <p:nvPr/>
          </p:nvSpPr>
          <p:spPr bwMode="auto">
            <a:xfrm>
              <a:off x="928" y="1603"/>
              <a:ext cx="1209" cy="2387"/>
            </a:xfrm>
            <a:custGeom>
              <a:avLst/>
              <a:gdLst>
                <a:gd name="T0" fmla="*/ 790 w 1209"/>
                <a:gd name="T1" fmla="*/ 1849 h 2387"/>
                <a:gd name="T2" fmla="*/ 780 w 1209"/>
                <a:gd name="T3" fmla="*/ 1861 h 2387"/>
                <a:gd name="T4" fmla="*/ 783 w 1209"/>
                <a:gd name="T5" fmla="*/ 1876 h 2387"/>
                <a:gd name="T6" fmla="*/ 788 w 1209"/>
                <a:gd name="T7" fmla="*/ 1887 h 2387"/>
                <a:gd name="T8" fmla="*/ 805 w 1209"/>
                <a:gd name="T9" fmla="*/ 1895 h 2387"/>
                <a:gd name="T10" fmla="*/ 820 w 1209"/>
                <a:gd name="T11" fmla="*/ 1900 h 2387"/>
                <a:gd name="T12" fmla="*/ 836 w 1209"/>
                <a:gd name="T13" fmla="*/ 1905 h 2387"/>
                <a:gd name="T14" fmla="*/ 853 w 1209"/>
                <a:gd name="T15" fmla="*/ 1904 h 2387"/>
                <a:gd name="T16" fmla="*/ 862 w 1209"/>
                <a:gd name="T17" fmla="*/ 1912 h 2387"/>
                <a:gd name="T18" fmla="*/ 877 w 1209"/>
                <a:gd name="T19" fmla="*/ 1922 h 2387"/>
                <a:gd name="T20" fmla="*/ 889 w 1209"/>
                <a:gd name="T21" fmla="*/ 1937 h 2387"/>
                <a:gd name="T22" fmla="*/ 891 w 1209"/>
                <a:gd name="T23" fmla="*/ 1951 h 2387"/>
                <a:gd name="T24" fmla="*/ 892 w 1209"/>
                <a:gd name="T25" fmla="*/ 1966 h 2387"/>
                <a:gd name="T26" fmla="*/ 886 w 1209"/>
                <a:gd name="T27" fmla="*/ 1981 h 2387"/>
                <a:gd name="T28" fmla="*/ 892 w 1209"/>
                <a:gd name="T29" fmla="*/ 1989 h 2387"/>
                <a:gd name="T30" fmla="*/ 907 w 1209"/>
                <a:gd name="T31" fmla="*/ 1994 h 2387"/>
                <a:gd name="T32" fmla="*/ 922 w 1209"/>
                <a:gd name="T33" fmla="*/ 1999 h 2387"/>
                <a:gd name="T34" fmla="*/ 919 w 1209"/>
                <a:gd name="T35" fmla="*/ 2019 h 2387"/>
                <a:gd name="T36" fmla="*/ 928 w 1209"/>
                <a:gd name="T37" fmla="*/ 2029 h 2387"/>
                <a:gd name="T38" fmla="*/ 935 w 1209"/>
                <a:gd name="T39" fmla="*/ 2044 h 2387"/>
                <a:gd name="T40" fmla="*/ 932 w 1209"/>
                <a:gd name="T41" fmla="*/ 2064 h 2387"/>
                <a:gd name="T42" fmla="*/ 924 w 1209"/>
                <a:gd name="T43" fmla="*/ 2079 h 2387"/>
                <a:gd name="T44" fmla="*/ 928 w 1209"/>
                <a:gd name="T45" fmla="*/ 2090 h 2387"/>
                <a:gd name="T46" fmla="*/ 933 w 1209"/>
                <a:gd name="T47" fmla="*/ 2105 h 2387"/>
                <a:gd name="T48" fmla="*/ 948 w 1209"/>
                <a:gd name="T49" fmla="*/ 2105 h 2387"/>
                <a:gd name="T50" fmla="*/ 953 w 1209"/>
                <a:gd name="T51" fmla="*/ 2121 h 2387"/>
                <a:gd name="T52" fmla="*/ 966 w 1209"/>
                <a:gd name="T53" fmla="*/ 2141 h 2387"/>
                <a:gd name="T54" fmla="*/ 968 w 1209"/>
                <a:gd name="T55" fmla="*/ 2156 h 2387"/>
                <a:gd name="T56" fmla="*/ 971 w 1209"/>
                <a:gd name="T57" fmla="*/ 2177 h 2387"/>
                <a:gd name="T58" fmla="*/ 960 w 1209"/>
                <a:gd name="T59" fmla="*/ 2192 h 2387"/>
                <a:gd name="T60" fmla="*/ 953 w 1209"/>
                <a:gd name="T61" fmla="*/ 2214 h 2387"/>
                <a:gd name="T62" fmla="*/ 948 w 1209"/>
                <a:gd name="T63" fmla="*/ 2234 h 2387"/>
                <a:gd name="T64" fmla="*/ 943 w 1209"/>
                <a:gd name="T65" fmla="*/ 2250 h 2387"/>
                <a:gd name="T66" fmla="*/ 894 w 1209"/>
                <a:gd name="T67" fmla="*/ 2247 h 2387"/>
                <a:gd name="T68" fmla="*/ 815 w 1209"/>
                <a:gd name="T69" fmla="*/ 2181 h 2387"/>
                <a:gd name="T70" fmla="*/ 681 w 1209"/>
                <a:gd name="T71" fmla="*/ 2158 h 2387"/>
                <a:gd name="T72" fmla="*/ 567 w 1209"/>
                <a:gd name="T73" fmla="*/ 2113 h 2387"/>
                <a:gd name="T74" fmla="*/ 460 w 1209"/>
                <a:gd name="T75" fmla="*/ 2095 h 2387"/>
                <a:gd name="T76" fmla="*/ 366 w 1209"/>
                <a:gd name="T77" fmla="*/ 2159 h 2387"/>
                <a:gd name="T78" fmla="*/ 371 w 1209"/>
                <a:gd name="T79" fmla="*/ 2291 h 2387"/>
                <a:gd name="T80" fmla="*/ 335 w 1209"/>
                <a:gd name="T81" fmla="*/ 2369 h 2387"/>
                <a:gd name="T82" fmla="*/ 270 w 1209"/>
                <a:gd name="T83" fmla="*/ 2313 h 2387"/>
                <a:gd name="T84" fmla="*/ 190 w 1209"/>
                <a:gd name="T85" fmla="*/ 2291 h 2387"/>
                <a:gd name="T86" fmla="*/ 68 w 1209"/>
                <a:gd name="T87" fmla="*/ 2212 h 2387"/>
                <a:gd name="T88" fmla="*/ 21 w 1209"/>
                <a:gd name="T89" fmla="*/ 2006 h 2387"/>
                <a:gd name="T90" fmla="*/ 15 w 1209"/>
                <a:gd name="T91" fmla="*/ 1834 h 2387"/>
                <a:gd name="T92" fmla="*/ 148 w 1209"/>
                <a:gd name="T93" fmla="*/ 1669 h 2387"/>
                <a:gd name="T94" fmla="*/ 287 w 1209"/>
                <a:gd name="T95" fmla="*/ 1518 h 2387"/>
                <a:gd name="T96" fmla="*/ 467 w 1209"/>
                <a:gd name="T97" fmla="*/ 1463 h 2387"/>
                <a:gd name="T98" fmla="*/ 516 w 1209"/>
                <a:gd name="T99" fmla="*/ 1369 h 2387"/>
                <a:gd name="T100" fmla="*/ 569 w 1209"/>
                <a:gd name="T101" fmla="*/ 1264 h 2387"/>
                <a:gd name="T102" fmla="*/ 595 w 1209"/>
                <a:gd name="T103" fmla="*/ 1133 h 2387"/>
                <a:gd name="T104" fmla="*/ 562 w 1209"/>
                <a:gd name="T105" fmla="*/ 1006 h 2387"/>
                <a:gd name="T106" fmla="*/ 524 w 1209"/>
                <a:gd name="T107" fmla="*/ 897 h 2387"/>
                <a:gd name="T108" fmla="*/ 506 w 1209"/>
                <a:gd name="T109" fmla="*/ 757 h 2387"/>
                <a:gd name="T110" fmla="*/ 531 w 1209"/>
                <a:gd name="T111" fmla="*/ 625 h 2387"/>
                <a:gd name="T112" fmla="*/ 597 w 1209"/>
                <a:gd name="T113" fmla="*/ 531 h 2387"/>
                <a:gd name="T114" fmla="*/ 739 w 1209"/>
                <a:gd name="T115" fmla="*/ 315 h 2387"/>
                <a:gd name="T116" fmla="*/ 915 w 1209"/>
                <a:gd name="T117" fmla="*/ 77 h 2387"/>
                <a:gd name="T118" fmla="*/ 1161 w 1209"/>
                <a:gd name="T119" fmla="*/ 44 h 2387"/>
                <a:gd name="T120" fmla="*/ 1173 w 1209"/>
                <a:gd name="T121" fmla="*/ 63 h 2387"/>
                <a:gd name="T122" fmla="*/ 1186 w 1209"/>
                <a:gd name="T123" fmla="*/ 81 h 2387"/>
                <a:gd name="T124" fmla="*/ 1199 w 1209"/>
                <a:gd name="T125" fmla="*/ 99 h 23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2387">
                  <a:moveTo>
                    <a:pt x="795" y="1838"/>
                  </a:move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path>
              </a:pathLst>
            </a:custGeom>
            <a:noFill/>
            <a:ln w="4763">
              <a:solidFill>
                <a:srgbClr val="FFFFFF"/>
              </a:solidFill>
              <a:prstDash val="solid"/>
              <a:round/>
              <a:headEnd/>
              <a:tailEnd/>
            </a:ln>
          </p:spPr>
          <p:txBody>
            <a:bodyPr/>
            <a:lstStyle/>
            <a:p>
              <a:endParaRPr lang="en-US"/>
            </a:p>
          </p:txBody>
        </p:sp>
      </p:grpSp>
      <p:sp>
        <p:nvSpPr>
          <p:cNvPr id="57350" name="TextBox 48"/>
          <p:cNvSpPr txBox="1">
            <a:spLocks noChangeArrowheads="1"/>
          </p:cNvSpPr>
          <p:nvPr/>
        </p:nvSpPr>
        <p:spPr bwMode="auto">
          <a:xfrm>
            <a:off x="5694363" y="3508375"/>
            <a:ext cx="1368425" cy="708025"/>
          </a:xfrm>
          <a:prstGeom prst="rect">
            <a:avLst/>
          </a:prstGeom>
          <a:noFill/>
          <a:ln w="9525">
            <a:noFill/>
            <a:miter lim="800000"/>
            <a:headEnd/>
            <a:tailEnd/>
          </a:ln>
        </p:spPr>
        <p:txBody>
          <a:bodyPr>
            <a:spAutoFit/>
          </a:bodyPr>
          <a:lstStyle/>
          <a:p>
            <a:pPr algn="ctr" eaLnBrk="1" hangingPunct="1"/>
            <a:r>
              <a:rPr lang="en-US" sz="2000" b="1">
                <a:solidFill>
                  <a:schemeClr val="bg1"/>
                </a:solidFill>
              </a:rPr>
              <a:t>East</a:t>
            </a:r>
          </a:p>
          <a:p>
            <a:pPr algn="ctr" eaLnBrk="1" hangingPunct="1"/>
            <a:r>
              <a:rPr lang="en-US" sz="2000" b="1">
                <a:solidFill>
                  <a:schemeClr val="bg1"/>
                </a:solidFill>
              </a:rPr>
              <a:t>27%</a:t>
            </a:r>
          </a:p>
        </p:txBody>
      </p:sp>
      <p:sp>
        <p:nvSpPr>
          <p:cNvPr id="57351" name="TextBox 49"/>
          <p:cNvSpPr txBox="1">
            <a:spLocks noChangeArrowheads="1"/>
          </p:cNvSpPr>
          <p:nvPr/>
        </p:nvSpPr>
        <p:spPr bwMode="auto">
          <a:xfrm>
            <a:off x="3881438" y="2846388"/>
            <a:ext cx="1368425" cy="708025"/>
          </a:xfrm>
          <a:prstGeom prst="rect">
            <a:avLst/>
          </a:prstGeom>
          <a:noFill/>
          <a:ln w="9525">
            <a:noFill/>
            <a:miter lim="800000"/>
            <a:headEnd/>
            <a:tailEnd/>
          </a:ln>
        </p:spPr>
        <p:txBody>
          <a:bodyPr>
            <a:spAutoFit/>
          </a:bodyPr>
          <a:lstStyle/>
          <a:p>
            <a:pPr algn="ctr" eaLnBrk="1" hangingPunct="1"/>
            <a:r>
              <a:rPr lang="en-US" sz="2000" b="1">
                <a:solidFill>
                  <a:schemeClr val="bg1"/>
                </a:solidFill>
              </a:rPr>
              <a:t>North</a:t>
            </a:r>
          </a:p>
          <a:p>
            <a:pPr algn="ctr" eaLnBrk="1" hangingPunct="1"/>
            <a:r>
              <a:rPr lang="en-US" sz="2000" b="1">
                <a:solidFill>
                  <a:schemeClr val="bg1"/>
                </a:solidFill>
              </a:rPr>
              <a:t>19%</a:t>
            </a:r>
          </a:p>
        </p:txBody>
      </p:sp>
      <p:sp>
        <p:nvSpPr>
          <p:cNvPr id="57352" name="TextBox 50"/>
          <p:cNvSpPr txBox="1">
            <a:spLocks noChangeArrowheads="1"/>
          </p:cNvSpPr>
          <p:nvPr/>
        </p:nvSpPr>
        <p:spPr bwMode="auto">
          <a:xfrm>
            <a:off x="2289175" y="3721100"/>
            <a:ext cx="1368425" cy="708025"/>
          </a:xfrm>
          <a:prstGeom prst="rect">
            <a:avLst/>
          </a:prstGeom>
          <a:noFill/>
          <a:ln w="9525">
            <a:noFill/>
            <a:miter lim="800000"/>
            <a:headEnd/>
            <a:tailEnd/>
          </a:ln>
        </p:spPr>
        <p:txBody>
          <a:bodyPr>
            <a:spAutoFit/>
          </a:bodyPr>
          <a:lstStyle/>
          <a:p>
            <a:pPr algn="ctr" eaLnBrk="1" hangingPunct="1"/>
            <a:r>
              <a:rPr lang="en-US" sz="2000" b="1">
                <a:solidFill>
                  <a:schemeClr val="bg1"/>
                </a:solidFill>
              </a:rPr>
              <a:t>West</a:t>
            </a:r>
          </a:p>
          <a:p>
            <a:pPr algn="ctr" eaLnBrk="1" hangingPunct="1"/>
            <a:r>
              <a:rPr lang="en-US" sz="2000" b="1">
                <a:solidFill>
                  <a:schemeClr val="bg1"/>
                </a:solidFill>
              </a:rPr>
              <a:t>40%</a:t>
            </a:r>
          </a:p>
        </p:txBody>
      </p:sp>
      <p:sp>
        <p:nvSpPr>
          <p:cNvPr id="57353" name="TextBox 51"/>
          <p:cNvSpPr txBox="1">
            <a:spLocks noChangeArrowheads="1"/>
          </p:cNvSpPr>
          <p:nvPr/>
        </p:nvSpPr>
        <p:spPr bwMode="auto">
          <a:xfrm>
            <a:off x="3106738" y="5256213"/>
            <a:ext cx="1368425" cy="708025"/>
          </a:xfrm>
          <a:prstGeom prst="rect">
            <a:avLst/>
          </a:prstGeom>
          <a:noFill/>
          <a:ln w="9525">
            <a:noFill/>
            <a:miter lim="800000"/>
            <a:headEnd/>
            <a:tailEnd/>
          </a:ln>
        </p:spPr>
        <p:txBody>
          <a:bodyPr>
            <a:spAutoFit/>
          </a:bodyPr>
          <a:lstStyle/>
          <a:p>
            <a:pPr algn="ctr" eaLnBrk="1" hangingPunct="1"/>
            <a:r>
              <a:rPr lang="en-US" sz="2000" b="1">
                <a:solidFill>
                  <a:schemeClr val="bg1"/>
                </a:solidFill>
              </a:rPr>
              <a:t>South</a:t>
            </a:r>
          </a:p>
          <a:p>
            <a:pPr algn="ctr" eaLnBrk="1" hangingPunct="1"/>
            <a:r>
              <a:rPr lang="en-US" sz="2000" b="1">
                <a:solidFill>
                  <a:schemeClr val="bg1"/>
                </a:solidFill>
              </a:rPr>
              <a:t>17%</a:t>
            </a:r>
          </a:p>
        </p:txBody>
      </p:sp>
      <p:sp>
        <p:nvSpPr>
          <p:cNvPr id="57354" name="TextBox 53"/>
          <p:cNvSpPr txBox="1">
            <a:spLocks noChangeArrowheads="1"/>
          </p:cNvSpPr>
          <p:nvPr/>
        </p:nvSpPr>
        <p:spPr bwMode="auto">
          <a:xfrm>
            <a:off x="4527550" y="3706813"/>
            <a:ext cx="1368425" cy="1016000"/>
          </a:xfrm>
          <a:prstGeom prst="rect">
            <a:avLst/>
          </a:prstGeom>
          <a:noFill/>
          <a:ln w="9525">
            <a:noFill/>
            <a:miter lim="800000"/>
            <a:headEnd/>
            <a:tailEnd/>
          </a:ln>
        </p:spPr>
        <p:txBody>
          <a:bodyPr>
            <a:spAutoFit/>
          </a:bodyPr>
          <a:lstStyle/>
          <a:p>
            <a:pPr algn="ctr" eaLnBrk="1" hangingPunct="1"/>
            <a:r>
              <a:rPr lang="en-US" sz="2000" b="1"/>
              <a:t>Kigali</a:t>
            </a:r>
          </a:p>
          <a:p>
            <a:pPr algn="ctr" eaLnBrk="1" hangingPunct="1"/>
            <a:r>
              <a:rPr lang="en-US" sz="2000" b="1"/>
              <a:t>50%</a:t>
            </a:r>
            <a:br>
              <a:rPr lang="en-US" sz="2000" b="1"/>
            </a:br>
            <a:endParaRPr lang="en-US" sz="2000" b="1"/>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r>
              <a:rPr lang="en-US" sz="4000" smtClean="0"/>
              <a:t>Trends in Male Circumcision</a:t>
            </a:r>
          </a:p>
        </p:txBody>
      </p:sp>
      <p:graphicFrame>
        <p:nvGraphicFramePr>
          <p:cNvPr id="59395" name="Content Placeholder 10"/>
          <p:cNvGraphicFramePr>
            <a:graphicFrameLocks noGrp="1"/>
          </p:cNvGraphicFramePr>
          <p:nvPr>
            <p:ph idx="1"/>
          </p:nvPr>
        </p:nvGraphicFramePr>
        <p:xfrm>
          <a:off x="436563" y="1570038"/>
          <a:ext cx="8320087" cy="5338762"/>
        </p:xfrm>
        <a:graphic>
          <a:graphicData uri="http://schemas.openxmlformats.org/presentationml/2006/ole">
            <p:oleObj spid="_x0000_s59395" name="Chart" r:id="rId4" imgW="8327858" imgH="5346655" progId="Excel.Chart.8">
              <p:embed/>
            </p:oleObj>
          </a:graphicData>
        </a:graphic>
      </p:graphicFrame>
      <p:sp>
        <p:nvSpPr>
          <p:cNvPr id="59396" name="TextBox 3"/>
          <p:cNvSpPr txBox="1">
            <a:spLocks noChangeArrowheads="1"/>
          </p:cNvSpPr>
          <p:nvPr/>
        </p:nvSpPr>
        <p:spPr bwMode="auto">
          <a:xfrm>
            <a:off x="0" y="1141413"/>
            <a:ext cx="9144000" cy="368300"/>
          </a:xfrm>
          <a:prstGeom prst="rect">
            <a:avLst/>
          </a:prstGeom>
          <a:noFill/>
          <a:ln w="9525">
            <a:noFill/>
            <a:miter lim="800000"/>
            <a:headEnd/>
            <a:tailEnd/>
          </a:ln>
        </p:spPr>
        <p:txBody>
          <a:bodyPr>
            <a:spAutoFit/>
          </a:bodyPr>
          <a:lstStyle/>
          <a:p>
            <a:pPr algn="ctr" eaLnBrk="1" hangingPunct="1"/>
            <a:r>
              <a:rPr lang="en-US" i="1"/>
              <a:t>Percent of men age 15-49 who are circumcised</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extBox 2"/>
          <p:cNvSpPr txBox="1">
            <a:spLocks noChangeArrowheads="1"/>
          </p:cNvSpPr>
          <p:nvPr/>
        </p:nvSpPr>
        <p:spPr bwMode="auto">
          <a:xfrm>
            <a:off x="0" y="269875"/>
            <a:ext cx="9144000" cy="769938"/>
          </a:xfrm>
          <a:prstGeom prst="rect">
            <a:avLst/>
          </a:prstGeom>
          <a:noFill/>
          <a:ln w="9525">
            <a:noFill/>
            <a:miter lim="800000"/>
            <a:headEnd/>
            <a:tailEnd/>
          </a:ln>
        </p:spPr>
        <p:txBody>
          <a:bodyPr>
            <a:spAutoFit/>
          </a:bodyPr>
          <a:lstStyle/>
          <a:p>
            <a:pPr algn="ctr" eaLnBrk="1" hangingPunct="1"/>
            <a:r>
              <a:rPr lang="en-US" sz="4400" b="1">
                <a:solidFill>
                  <a:schemeClr val="bg1"/>
                </a:solidFill>
              </a:rPr>
              <a:t>HIV Prevalence</a:t>
            </a:r>
          </a:p>
        </p:txBody>
      </p:sp>
      <p:sp>
        <p:nvSpPr>
          <p:cNvPr id="61443" name="TextBox 4"/>
          <p:cNvSpPr txBox="1">
            <a:spLocks noChangeArrowheads="1"/>
          </p:cNvSpPr>
          <p:nvPr/>
        </p:nvSpPr>
        <p:spPr bwMode="auto">
          <a:xfrm>
            <a:off x="7504113" y="809625"/>
            <a:ext cx="1735137" cy="1476375"/>
          </a:xfrm>
          <a:prstGeom prst="rect">
            <a:avLst/>
          </a:prstGeom>
          <a:noFill/>
          <a:ln w="9525">
            <a:noFill/>
            <a:miter lim="800000"/>
            <a:headEnd/>
            <a:tailEnd/>
          </a:ln>
        </p:spPr>
        <p:txBody>
          <a:bodyPr>
            <a:spAutoFit/>
          </a:bodyPr>
          <a:lstStyle/>
          <a:p>
            <a:pPr algn="ctr" eaLnBrk="1" hangingPunct="1"/>
            <a:r>
              <a:rPr lang="en-US" b="1">
                <a:solidFill>
                  <a:schemeClr val="accent2"/>
                </a:solidFill>
              </a:rPr>
              <a:t>Follow along </a:t>
            </a:r>
            <a:br>
              <a:rPr lang="en-US" b="1">
                <a:solidFill>
                  <a:schemeClr val="accent2"/>
                </a:solidFill>
              </a:rPr>
            </a:br>
            <a:r>
              <a:rPr lang="en-US" b="1">
                <a:solidFill>
                  <a:schemeClr val="accent2"/>
                </a:solidFill>
              </a:rPr>
              <a:t>on Twitter!</a:t>
            </a:r>
            <a:br>
              <a:rPr lang="en-US" b="1">
                <a:solidFill>
                  <a:schemeClr val="accent2"/>
                </a:solidFill>
              </a:rPr>
            </a:br>
            <a:r>
              <a:rPr lang="en-US" b="1">
                <a:solidFill>
                  <a:schemeClr val="accent2"/>
                </a:solidFill>
              </a:rPr>
              <a:t>#RwandaDHS</a:t>
            </a:r>
            <a:br>
              <a:rPr lang="en-US" b="1">
                <a:solidFill>
                  <a:schemeClr val="accent2"/>
                </a:solidFill>
              </a:rPr>
            </a:br>
            <a:r>
              <a:rPr lang="en-US" b="1">
                <a:solidFill>
                  <a:schemeClr val="accent2"/>
                </a:solidFill>
              </a:rPr>
              <a:t>@statisticsRW</a:t>
            </a:r>
            <a:br>
              <a:rPr lang="en-US" b="1">
                <a:solidFill>
                  <a:schemeClr val="accent2"/>
                </a:solidFill>
              </a:rPr>
            </a:br>
            <a:r>
              <a:rPr lang="en-US" b="1">
                <a:solidFill>
                  <a:schemeClr val="accent2"/>
                </a:solidFill>
              </a:rPr>
              <a:t>@DHSprogram</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r>
              <a:rPr lang="en-US" sz="4200" smtClean="0"/>
              <a:t>HIV Prevalence by Residence</a:t>
            </a:r>
          </a:p>
        </p:txBody>
      </p:sp>
      <p:graphicFrame>
        <p:nvGraphicFramePr>
          <p:cNvPr id="62467" name="Content Placeholder 10"/>
          <p:cNvGraphicFramePr>
            <a:graphicFrameLocks noGrp="1"/>
          </p:cNvGraphicFramePr>
          <p:nvPr>
            <p:ph idx="1"/>
          </p:nvPr>
        </p:nvGraphicFramePr>
        <p:xfrm>
          <a:off x="457200" y="1517650"/>
          <a:ext cx="8293100" cy="5391150"/>
        </p:xfrm>
        <a:graphic>
          <a:graphicData uri="http://schemas.openxmlformats.org/presentationml/2006/ole">
            <p:oleObj spid="_x0000_s62467" name="Chart" r:id="rId4" imgW="8297375" imgH="5401524" progId="Excel.Chart.8">
              <p:embed/>
            </p:oleObj>
          </a:graphicData>
        </a:graphic>
      </p:graphicFrame>
      <p:sp>
        <p:nvSpPr>
          <p:cNvPr id="62468" name="TextBox 11"/>
          <p:cNvSpPr txBox="1">
            <a:spLocks noChangeArrowheads="1"/>
          </p:cNvSpPr>
          <p:nvPr/>
        </p:nvSpPr>
        <p:spPr bwMode="auto">
          <a:xfrm>
            <a:off x="0" y="1123950"/>
            <a:ext cx="9144000" cy="381000"/>
          </a:xfrm>
          <a:prstGeom prst="rect">
            <a:avLst/>
          </a:prstGeom>
          <a:noFill/>
          <a:ln w="9525">
            <a:noFill/>
            <a:miter lim="800000"/>
            <a:headEnd/>
            <a:tailEnd/>
          </a:ln>
        </p:spPr>
        <p:txBody>
          <a:bodyPr>
            <a:spAutoFit/>
          </a:bodyPr>
          <a:lstStyle/>
          <a:p>
            <a:pPr algn="ctr" eaLnBrk="1" hangingPunct="1"/>
            <a:r>
              <a:rPr lang="en-US" i="1"/>
              <a:t>Percent of women and men age 15-49 who are HIV-positive</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p:txBody>
          <a:bodyPr/>
          <a:lstStyle/>
          <a:p>
            <a:r>
              <a:rPr lang="en-US" sz="4200" smtClean="0"/>
              <a:t>HIV Prevalence by Province</a:t>
            </a:r>
          </a:p>
        </p:txBody>
      </p:sp>
      <p:sp>
        <p:nvSpPr>
          <p:cNvPr id="64515" name="Text Box 34"/>
          <p:cNvSpPr txBox="1">
            <a:spLocks noChangeArrowheads="1"/>
          </p:cNvSpPr>
          <p:nvPr/>
        </p:nvSpPr>
        <p:spPr bwMode="auto">
          <a:xfrm>
            <a:off x="41275" y="1011238"/>
            <a:ext cx="9144000" cy="382587"/>
          </a:xfrm>
          <a:prstGeom prst="rect">
            <a:avLst/>
          </a:prstGeom>
          <a:noFill/>
          <a:ln w="9525">
            <a:noFill/>
            <a:miter lim="800000"/>
            <a:headEnd/>
            <a:tailEnd/>
          </a:ln>
          <a:effectLst/>
        </p:spPr>
        <p:txBody>
          <a:bodyPr>
            <a:spAutoFit/>
          </a:bodyPr>
          <a:lstStyle/>
          <a:p>
            <a:pPr algn="ctr" eaLnBrk="1" hangingPunct="1"/>
            <a:r>
              <a:rPr lang="en-US" i="1"/>
              <a:t>Percent of women and men age 15-49 who are HIV-positive</a:t>
            </a:r>
          </a:p>
        </p:txBody>
      </p:sp>
      <p:sp>
        <p:nvSpPr>
          <p:cNvPr id="64516" name="TextBox 32"/>
          <p:cNvSpPr txBox="1">
            <a:spLocks noChangeArrowheads="1"/>
          </p:cNvSpPr>
          <p:nvPr/>
        </p:nvSpPr>
        <p:spPr bwMode="auto">
          <a:xfrm>
            <a:off x="287338" y="1573213"/>
            <a:ext cx="1611312" cy="954087"/>
          </a:xfrm>
          <a:prstGeom prst="rect">
            <a:avLst/>
          </a:prstGeom>
          <a:noFill/>
          <a:ln w="9525">
            <a:noFill/>
            <a:miter lim="800000"/>
            <a:headEnd/>
            <a:tailEnd/>
          </a:ln>
        </p:spPr>
        <p:txBody>
          <a:bodyPr>
            <a:spAutoFit/>
          </a:bodyPr>
          <a:lstStyle/>
          <a:p>
            <a:pPr algn="ctr" eaLnBrk="1" hangingPunct="1"/>
            <a:r>
              <a:rPr lang="en-US" sz="2800" b="1">
                <a:latin typeface="Calibri (Headings)"/>
              </a:rPr>
              <a:t>Rwanda</a:t>
            </a:r>
          </a:p>
          <a:p>
            <a:pPr algn="ctr" eaLnBrk="1" hangingPunct="1"/>
            <a:r>
              <a:rPr lang="en-US" sz="2800" b="1">
                <a:latin typeface="Calibri (Headings)"/>
              </a:rPr>
              <a:t>3.0%</a:t>
            </a:r>
          </a:p>
        </p:txBody>
      </p:sp>
      <p:grpSp>
        <p:nvGrpSpPr>
          <p:cNvPr id="64517" name="Group 33"/>
          <p:cNvGrpSpPr>
            <a:grpSpLocks noChangeAspect="1"/>
          </p:cNvGrpSpPr>
          <p:nvPr/>
        </p:nvGrpSpPr>
        <p:grpSpPr bwMode="auto">
          <a:xfrm>
            <a:off x="600075" y="1055688"/>
            <a:ext cx="7862888" cy="5965825"/>
            <a:chOff x="410" y="562"/>
            <a:chExt cx="4953" cy="3758"/>
          </a:xfrm>
        </p:grpSpPr>
        <p:sp>
          <p:nvSpPr>
            <p:cNvPr id="64523" name="AutoShape 3"/>
            <p:cNvSpPr>
              <a:spLocks noChangeAspect="1" noChangeArrowheads="1" noTextEdit="1"/>
            </p:cNvSpPr>
            <p:nvPr/>
          </p:nvSpPr>
          <p:spPr bwMode="auto">
            <a:xfrm>
              <a:off x="410" y="562"/>
              <a:ext cx="4953" cy="3758"/>
            </a:xfrm>
            <a:prstGeom prst="rect">
              <a:avLst/>
            </a:prstGeom>
            <a:noFill/>
            <a:ln w="9525">
              <a:noFill/>
              <a:miter lim="800000"/>
              <a:headEnd/>
              <a:tailEnd/>
            </a:ln>
          </p:spPr>
          <p:txBody>
            <a:bodyPr/>
            <a:lstStyle/>
            <a:p>
              <a:endParaRPr lang="en-US"/>
            </a:p>
          </p:txBody>
        </p:sp>
        <p:sp>
          <p:nvSpPr>
            <p:cNvPr id="36" name="Freeform 5"/>
            <p:cNvSpPr>
              <a:spLocks/>
            </p:cNvSpPr>
            <p:nvPr/>
          </p:nvSpPr>
          <p:spPr bwMode="auto">
            <a:xfrm>
              <a:off x="3079" y="2131"/>
              <a:ext cx="579" cy="579"/>
            </a:xfrm>
            <a:custGeom>
              <a:avLst/>
              <a:gdLst>
                <a:gd name="T0" fmla="*/ 551 w 579"/>
                <a:gd name="T1" fmla="*/ 161 h 579"/>
                <a:gd name="T2" fmla="*/ 539 w 579"/>
                <a:gd name="T3" fmla="*/ 199 h 579"/>
                <a:gd name="T4" fmla="*/ 564 w 579"/>
                <a:gd name="T5" fmla="*/ 229 h 579"/>
                <a:gd name="T6" fmla="*/ 575 w 579"/>
                <a:gd name="T7" fmla="*/ 282 h 579"/>
                <a:gd name="T8" fmla="*/ 559 w 579"/>
                <a:gd name="T9" fmla="*/ 326 h 579"/>
                <a:gd name="T10" fmla="*/ 521 w 579"/>
                <a:gd name="T11" fmla="*/ 336 h 579"/>
                <a:gd name="T12" fmla="*/ 489 w 579"/>
                <a:gd name="T13" fmla="*/ 368 h 579"/>
                <a:gd name="T14" fmla="*/ 494 w 579"/>
                <a:gd name="T15" fmla="*/ 416 h 579"/>
                <a:gd name="T16" fmla="*/ 488 w 579"/>
                <a:gd name="T17" fmla="*/ 467 h 579"/>
                <a:gd name="T18" fmla="*/ 481 w 579"/>
                <a:gd name="T19" fmla="*/ 518 h 579"/>
                <a:gd name="T20" fmla="*/ 453 w 579"/>
                <a:gd name="T21" fmla="*/ 572 h 579"/>
                <a:gd name="T22" fmla="*/ 435 w 579"/>
                <a:gd name="T23" fmla="*/ 554 h 579"/>
                <a:gd name="T24" fmla="*/ 414 w 579"/>
                <a:gd name="T25" fmla="*/ 538 h 579"/>
                <a:gd name="T26" fmla="*/ 402 w 579"/>
                <a:gd name="T27" fmla="*/ 501 h 579"/>
                <a:gd name="T28" fmla="*/ 377 w 579"/>
                <a:gd name="T29" fmla="*/ 483 h 579"/>
                <a:gd name="T30" fmla="*/ 354 w 579"/>
                <a:gd name="T31" fmla="*/ 488 h 579"/>
                <a:gd name="T32" fmla="*/ 321 w 579"/>
                <a:gd name="T33" fmla="*/ 505 h 579"/>
                <a:gd name="T34" fmla="*/ 303 w 579"/>
                <a:gd name="T35" fmla="*/ 518 h 579"/>
                <a:gd name="T36" fmla="*/ 283 w 579"/>
                <a:gd name="T37" fmla="*/ 534 h 579"/>
                <a:gd name="T38" fmla="*/ 254 w 579"/>
                <a:gd name="T39" fmla="*/ 539 h 579"/>
                <a:gd name="T40" fmla="*/ 224 w 579"/>
                <a:gd name="T41" fmla="*/ 544 h 579"/>
                <a:gd name="T42" fmla="*/ 199 w 579"/>
                <a:gd name="T43" fmla="*/ 556 h 579"/>
                <a:gd name="T44" fmla="*/ 186 w 579"/>
                <a:gd name="T45" fmla="*/ 554 h 579"/>
                <a:gd name="T46" fmla="*/ 158 w 579"/>
                <a:gd name="T47" fmla="*/ 552 h 579"/>
                <a:gd name="T48" fmla="*/ 150 w 579"/>
                <a:gd name="T49" fmla="*/ 534 h 579"/>
                <a:gd name="T50" fmla="*/ 118 w 579"/>
                <a:gd name="T51" fmla="*/ 539 h 579"/>
                <a:gd name="T52" fmla="*/ 102 w 579"/>
                <a:gd name="T53" fmla="*/ 552 h 579"/>
                <a:gd name="T54" fmla="*/ 74 w 579"/>
                <a:gd name="T55" fmla="*/ 566 h 579"/>
                <a:gd name="T56" fmla="*/ 49 w 579"/>
                <a:gd name="T57" fmla="*/ 552 h 579"/>
                <a:gd name="T58" fmla="*/ 29 w 579"/>
                <a:gd name="T59" fmla="*/ 549 h 579"/>
                <a:gd name="T60" fmla="*/ 11 w 579"/>
                <a:gd name="T61" fmla="*/ 531 h 579"/>
                <a:gd name="T62" fmla="*/ 19 w 579"/>
                <a:gd name="T63" fmla="*/ 510 h 579"/>
                <a:gd name="T64" fmla="*/ 31 w 579"/>
                <a:gd name="T65" fmla="*/ 488 h 579"/>
                <a:gd name="T66" fmla="*/ 59 w 579"/>
                <a:gd name="T67" fmla="*/ 482 h 579"/>
                <a:gd name="T68" fmla="*/ 64 w 579"/>
                <a:gd name="T69" fmla="*/ 460 h 579"/>
                <a:gd name="T70" fmla="*/ 54 w 579"/>
                <a:gd name="T71" fmla="*/ 440 h 579"/>
                <a:gd name="T72" fmla="*/ 34 w 579"/>
                <a:gd name="T73" fmla="*/ 417 h 579"/>
                <a:gd name="T74" fmla="*/ 36 w 579"/>
                <a:gd name="T75" fmla="*/ 399 h 579"/>
                <a:gd name="T76" fmla="*/ 41 w 579"/>
                <a:gd name="T77" fmla="*/ 373 h 579"/>
                <a:gd name="T78" fmla="*/ 47 w 579"/>
                <a:gd name="T79" fmla="*/ 361 h 579"/>
                <a:gd name="T80" fmla="*/ 43 w 579"/>
                <a:gd name="T81" fmla="*/ 336 h 579"/>
                <a:gd name="T82" fmla="*/ 29 w 579"/>
                <a:gd name="T83" fmla="*/ 310 h 579"/>
                <a:gd name="T84" fmla="*/ 19 w 579"/>
                <a:gd name="T85" fmla="*/ 290 h 579"/>
                <a:gd name="T86" fmla="*/ 14 w 579"/>
                <a:gd name="T87" fmla="*/ 267 h 579"/>
                <a:gd name="T88" fmla="*/ 28 w 579"/>
                <a:gd name="T89" fmla="*/ 246 h 579"/>
                <a:gd name="T90" fmla="*/ 1 w 579"/>
                <a:gd name="T91" fmla="*/ 204 h 579"/>
                <a:gd name="T92" fmla="*/ 23 w 579"/>
                <a:gd name="T93" fmla="*/ 168 h 579"/>
                <a:gd name="T94" fmla="*/ 34 w 579"/>
                <a:gd name="T95" fmla="*/ 128 h 579"/>
                <a:gd name="T96" fmla="*/ 79 w 579"/>
                <a:gd name="T97" fmla="*/ 120 h 579"/>
                <a:gd name="T98" fmla="*/ 97 w 579"/>
                <a:gd name="T99" fmla="*/ 153 h 579"/>
                <a:gd name="T100" fmla="*/ 128 w 579"/>
                <a:gd name="T101" fmla="*/ 145 h 579"/>
                <a:gd name="T102" fmla="*/ 153 w 579"/>
                <a:gd name="T103" fmla="*/ 114 h 579"/>
                <a:gd name="T104" fmla="*/ 188 w 579"/>
                <a:gd name="T105" fmla="*/ 91 h 579"/>
                <a:gd name="T106" fmla="*/ 231 w 579"/>
                <a:gd name="T107" fmla="*/ 77 h 579"/>
                <a:gd name="T108" fmla="*/ 265 w 579"/>
                <a:gd name="T109" fmla="*/ 81 h 579"/>
                <a:gd name="T110" fmla="*/ 290 w 579"/>
                <a:gd name="T111" fmla="*/ 53 h 579"/>
                <a:gd name="T112" fmla="*/ 300 w 579"/>
                <a:gd name="T113" fmla="*/ 1 h 579"/>
                <a:gd name="T114" fmla="*/ 331 w 579"/>
                <a:gd name="T115" fmla="*/ 26 h 579"/>
                <a:gd name="T116" fmla="*/ 377 w 579"/>
                <a:gd name="T117" fmla="*/ 38 h 579"/>
                <a:gd name="T118" fmla="*/ 412 w 579"/>
                <a:gd name="T119" fmla="*/ 71 h 579"/>
                <a:gd name="T120" fmla="*/ 443 w 579"/>
                <a:gd name="T121" fmla="*/ 104 h 579"/>
                <a:gd name="T122" fmla="*/ 485 w 579"/>
                <a:gd name="T123" fmla="*/ 125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9" h="579">
                  <a:moveTo>
                    <a:pt x="521" y="128"/>
                  </a:moveTo>
                  <a:lnTo>
                    <a:pt x="521" y="132"/>
                  </a:lnTo>
                  <a:lnTo>
                    <a:pt x="522" y="133"/>
                  </a:lnTo>
                  <a:lnTo>
                    <a:pt x="522" y="135"/>
                  </a:lnTo>
                  <a:lnTo>
                    <a:pt x="522" y="137"/>
                  </a:lnTo>
                  <a:lnTo>
                    <a:pt x="522" y="138"/>
                  </a:lnTo>
                  <a:lnTo>
                    <a:pt x="522" y="140"/>
                  </a:lnTo>
                  <a:lnTo>
                    <a:pt x="524" y="142"/>
                  </a:lnTo>
                  <a:lnTo>
                    <a:pt x="522" y="143"/>
                  </a:lnTo>
                  <a:lnTo>
                    <a:pt x="522" y="145"/>
                  </a:lnTo>
                  <a:lnTo>
                    <a:pt x="522" y="147"/>
                  </a:lnTo>
                  <a:lnTo>
                    <a:pt x="522" y="148"/>
                  </a:lnTo>
                  <a:lnTo>
                    <a:pt x="521" y="148"/>
                  </a:lnTo>
                  <a:lnTo>
                    <a:pt x="521" y="150"/>
                  </a:lnTo>
                  <a:lnTo>
                    <a:pt x="522" y="150"/>
                  </a:lnTo>
                  <a:lnTo>
                    <a:pt x="524" y="150"/>
                  </a:lnTo>
                  <a:lnTo>
                    <a:pt x="526" y="150"/>
                  </a:lnTo>
                  <a:lnTo>
                    <a:pt x="527" y="150"/>
                  </a:lnTo>
                  <a:lnTo>
                    <a:pt x="529" y="152"/>
                  </a:lnTo>
                  <a:lnTo>
                    <a:pt x="531" y="153"/>
                  </a:lnTo>
                  <a:lnTo>
                    <a:pt x="532" y="153"/>
                  </a:lnTo>
                  <a:lnTo>
                    <a:pt x="534" y="155"/>
                  </a:lnTo>
                  <a:lnTo>
                    <a:pt x="536" y="155"/>
                  </a:lnTo>
                  <a:lnTo>
                    <a:pt x="537" y="157"/>
                  </a:lnTo>
                  <a:lnTo>
                    <a:pt x="541" y="157"/>
                  </a:lnTo>
                  <a:lnTo>
                    <a:pt x="542" y="158"/>
                  </a:lnTo>
                  <a:lnTo>
                    <a:pt x="544" y="158"/>
                  </a:lnTo>
                  <a:lnTo>
                    <a:pt x="546" y="158"/>
                  </a:lnTo>
                  <a:lnTo>
                    <a:pt x="547" y="160"/>
                  </a:lnTo>
                  <a:lnTo>
                    <a:pt x="549" y="160"/>
                  </a:lnTo>
                  <a:lnTo>
                    <a:pt x="551" y="161"/>
                  </a:lnTo>
                  <a:lnTo>
                    <a:pt x="552" y="161"/>
                  </a:lnTo>
                  <a:lnTo>
                    <a:pt x="552" y="163"/>
                  </a:lnTo>
                  <a:lnTo>
                    <a:pt x="554" y="163"/>
                  </a:lnTo>
                  <a:lnTo>
                    <a:pt x="554" y="165"/>
                  </a:lnTo>
                  <a:lnTo>
                    <a:pt x="554" y="166"/>
                  </a:lnTo>
                  <a:lnTo>
                    <a:pt x="552" y="166"/>
                  </a:lnTo>
                  <a:lnTo>
                    <a:pt x="552" y="168"/>
                  </a:lnTo>
                  <a:lnTo>
                    <a:pt x="551" y="168"/>
                  </a:lnTo>
                  <a:lnTo>
                    <a:pt x="551" y="170"/>
                  </a:lnTo>
                  <a:lnTo>
                    <a:pt x="549" y="170"/>
                  </a:lnTo>
                  <a:lnTo>
                    <a:pt x="549" y="171"/>
                  </a:lnTo>
                  <a:lnTo>
                    <a:pt x="547" y="171"/>
                  </a:lnTo>
                  <a:lnTo>
                    <a:pt x="546" y="173"/>
                  </a:lnTo>
                  <a:lnTo>
                    <a:pt x="546" y="175"/>
                  </a:lnTo>
                  <a:lnTo>
                    <a:pt x="546" y="176"/>
                  </a:lnTo>
                  <a:lnTo>
                    <a:pt x="546" y="178"/>
                  </a:lnTo>
                  <a:lnTo>
                    <a:pt x="546" y="180"/>
                  </a:lnTo>
                  <a:lnTo>
                    <a:pt x="546" y="181"/>
                  </a:lnTo>
                  <a:lnTo>
                    <a:pt x="544" y="183"/>
                  </a:lnTo>
                  <a:lnTo>
                    <a:pt x="542" y="183"/>
                  </a:lnTo>
                  <a:lnTo>
                    <a:pt x="542" y="185"/>
                  </a:lnTo>
                  <a:lnTo>
                    <a:pt x="542" y="186"/>
                  </a:lnTo>
                  <a:lnTo>
                    <a:pt x="541" y="186"/>
                  </a:lnTo>
                  <a:lnTo>
                    <a:pt x="541" y="188"/>
                  </a:lnTo>
                  <a:lnTo>
                    <a:pt x="541" y="190"/>
                  </a:lnTo>
                  <a:lnTo>
                    <a:pt x="541" y="191"/>
                  </a:lnTo>
                  <a:lnTo>
                    <a:pt x="541" y="193"/>
                  </a:lnTo>
                  <a:lnTo>
                    <a:pt x="541" y="194"/>
                  </a:lnTo>
                  <a:lnTo>
                    <a:pt x="541" y="196"/>
                  </a:lnTo>
                  <a:lnTo>
                    <a:pt x="541" y="198"/>
                  </a:lnTo>
                  <a:lnTo>
                    <a:pt x="539" y="199"/>
                  </a:lnTo>
                  <a:lnTo>
                    <a:pt x="541" y="199"/>
                  </a:lnTo>
                  <a:lnTo>
                    <a:pt x="541" y="201"/>
                  </a:lnTo>
                  <a:lnTo>
                    <a:pt x="541" y="203"/>
                  </a:lnTo>
                  <a:lnTo>
                    <a:pt x="541" y="204"/>
                  </a:lnTo>
                  <a:lnTo>
                    <a:pt x="541" y="206"/>
                  </a:lnTo>
                  <a:lnTo>
                    <a:pt x="541" y="208"/>
                  </a:lnTo>
                  <a:lnTo>
                    <a:pt x="541" y="209"/>
                  </a:lnTo>
                  <a:lnTo>
                    <a:pt x="541" y="211"/>
                  </a:lnTo>
                  <a:lnTo>
                    <a:pt x="541" y="213"/>
                  </a:lnTo>
                  <a:lnTo>
                    <a:pt x="541" y="214"/>
                  </a:lnTo>
                  <a:lnTo>
                    <a:pt x="541" y="216"/>
                  </a:lnTo>
                  <a:lnTo>
                    <a:pt x="541" y="218"/>
                  </a:lnTo>
                  <a:lnTo>
                    <a:pt x="541" y="219"/>
                  </a:lnTo>
                  <a:lnTo>
                    <a:pt x="541" y="221"/>
                  </a:lnTo>
                  <a:lnTo>
                    <a:pt x="541" y="223"/>
                  </a:lnTo>
                  <a:lnTo>
                    <a:pt x="541" y="224"/>
                  </a:lnTo>
                  <a:lnTo>
                    <a:pt x="542" y="224"/>
                  </a:lnTo>
                  <a:lnTo>
                    <a:pt x="542" y="226"/>
                  </a:lnTo>
                  <a:lnTo>
                    <a:pt x="544" y="226"/>
                  </a:lnTo>
                  <a:lnTo>
                    <a:pt x="546" y="224"/>
                  </a:lnTo>
                  <a:lnTo>
                    <a:pt x="547" y="226"/>
                  </a:lnTo>
                  <a:lnTo>
                    <a:pt x="549" y="226"/>
                  </a:lnTo>
                  <a:lnTo>
                    <a:pt x="551" y="224"/>
                  </a:lnTo>
                  <a:lnTo>
                    <a:pt x="552" y="226"/>
                  </a:lnTo>
                  <a:lnTo>
                    <a:pt x="554" y="226"/>
                  </a:lnTo>
                  <a:lnTo>
                    <a:pt x="555" y="226"/>
                  </a:lnTo>
                  <a:lnTo>
                    <a:pt x="557" y="226"/>
                  </a:lnTo>
                  <a:lnTo>
                    <a:pt x="559" y="227"/>
                  </a:lnTo>
                  <a:lnTo>
                    <a:pt x="560" y="227"/>
                  </a:lnTo>
                  <a:lnTo>
                    <a:pt x="562" y="229"/>
                  </a:lnTo>
                  <a:lnTo>
                    <a:pt x="564" y="229"/>
                  </a:lnTo>
                  <a:lnTo>
                    <a:pt x="565" y="231"/>
                  </a:lnTo>
                  <a:lnTo>
                    <a:pt x="567" y="232"/>
                  </a:lnTo>
                  <a:lnTo>
                    <a:pt x="569" y="232"/>
                  </a:lnTo>
                  <a:lnTo>
                    <a:pt x="569" y="234"/>
                  </a:lnTo>
                  <a:lnTo>
                    <a:pt x="569" y="236"/>
                  </a:lnTo>
                  <a:lnTo>
                    <a:pt x="567" y="237"/>
                  </a:lnTo>
                  <a:lnTo>
                    <a:pt x="565" y="239"/>
                  </a:lnTo>
                  <a:lnTo>
                    <a:pt x="565" y="241"/>
                  </a:lnTo>
                  <a:lnTo>
                    <a:pt x="565" y="242"/>
                  </a:lnTo>
                  <a:lnTo>
                    <a:pt x="565" y="247"/>
                  </a:lnTo>
                  <a:lnTo>
                    <a:pt x="565" y="249"/>
                  </a:lnTo>
                  <a:lnTo>
                    <a:pt x="565" y="251"/>
                  </a:lnTo>
                  <a:lnTo>
                    <a:pt x="565" y="252"/>
                  </a:lnTo>
                  <a:lnTo>
                    <a:pt x="565" y="254"/>
                  </a:lnTo>
                  <a:lnTo>
                    <a:pt x="567" y="256"/>
                  </a:lnTo>
                  <a:lnTo>
                    <a:pt x="567" y="257"/>
                  </a:lnTo>
                  <a:lnTo>
                    <a:pt x="569" y="257"/>
                  </a:lnTo>
                  <a:lnTo>
                    <a:pt x="569" y="259"/>
                  </a:lnTo>
                  <a:lnTo>
                    <a:pt x="569" y="260"/>
                  </a:lnTo>
                  <a:lnTo>
                    <a:pt x="569" y="262"/>
                  </a:lnTo>
                  <a:lnTo>
                    <a:pt x="570" y="265"/>
                  </a:lnTo>
                  <a:lnTo>
                    <a:pt x="570" y="267"/>
                  </a:lnTo>
                  <a:lnTo>
                    <a:pt x="570" y="269"/>
                  </a:lnTo>
                  <a:lnTo>
                    <a:pt x="572" y="270"/>
                  </a:lnTo>
                  <a:lnTo>
                    <a:pt x="572" y="272"/>
                  </a:lnTo>
                  <a:lnTo>
                    <a:pt x="572" y="274"/>
                  </a:lnTo>
                  <a:lnTo>
                    <a:pt x="574" y="275"/>
                  </a:lnTo>
                  <a:lnTo>
                    <a:pt x="574" y="277"/>
                  </a:lnTo>
                  <a:lnTo>
                    <a:pt x="574" y="279"/>
                  </a:lnTo>
                  <a:lnTo>
                    <a:pt x="575" y="280"/>
                  </a:lnTo>
                  <a:lnTo>
                    <a:pt x="575" y="282"/>
                  </a:lnTo>
                  <a:lnTo>
                    <a:pt x="575" y="284"/>
                  </a:lnTo>
                  <a:lnTo>
                    <a:pt x="577" y="284"/>
                  </a:lnTo>
                  <a:lnTo>
                    <a:pt x="577" y="285"/>
                  </a:lnTo>
                  <a:lnTo>
                    <a:pt x="577" y="287"/>
                  </a:lnTo>
                  <a:lnTo>
                    <a:pt x="577" y="289"/>
                  </a:lnTo>
                  <a:lnTo>
                    <a:pt x="577" y="290"/>
                  </a:lnTo>
                  <a:lnTo>
                    <a:pt x="577" y="292"/>
                  </a:lnTo>
                  <a:lnTo>
                    <a:pt x="577" y="293"/>
                  </a:lnTo>
                  <a:lnTo>
                    <a:pt x="579" y="295"/>
                  </a:lnTo>
                  <a:lnTo>
                    <a:pt x="579" y="297"/>
                  </a:lnTo>
                  <a:lnTo>
                    <a:pt x="579" y="298"/>
                  </a:lnTo>
                  <a:lnTo>
                    <a:pt x="577" y="300"/>
                  </a:lnTo>
                  <a:lnTo>
                    <a:pt x="577" y="302"/>
                  </a:lnTo>
                  <a:lnTo>
                    <a:pt x="577" y="303"/>
                  </a:lnTo>
                  <a:lnTo>
                    <a:pt x="575" y="305"/>
                  </a:lnTo>
                  <a:lnTo>
                    <a:pt x="574" y="305"/>
                  </a:lnTo>
                  <a:lnTo>
                    <a:pt x="574" y="307"/>
                  </a:lnTo>
                  <a:lnTo>
                    <a:pt x="572" y="308"/>
                  </a:lnTo>
                  <a:lnTo>
                    <a:pt x="570" y="310"/>
                  </a:lnTo>
                  <a:lnTo>
                    <a:pt x="569" y="312"/>
                  </a:lnTo>
                  <a:lnTo>
                    <a:pt x="567" y="313"/>
                  </a:lnTo>
                  <a:lnTo>
                    <a:pt x="567" y="315"/>
                  </a:lnTo>
                  <a:lnTo>
                    <a:pt x="567" y="317"/>
                  </a:lnTo>
                  <a:lnTo>
                    <a:pt x="565" y="318"/>
                  </a:lnTo>
                  <a:lnTo>
                    <a:pt x="565" y="320"/>
                  </a:lnTo>
                  <a:lnTo>
                    <a:pt x="564" y="322"/>
                  </a:lnTo>
                  <a:lnTo>
                    <a:pt x="564" y="323"/>
                  </a:lnTo>
                  <a:lnTo>
                    <a:pt x="562" y="323"/>
                  </a:lnTo>
                  <a:lnTo>
                    <a:pt x="560" y="325"/>
                  </a:lnTo>
                  <a:lnTo>
                    <a:pt x="559" y="325"/>
                  </a:lnTo>
                  <a:lnTo>
                    <a:pt x="559" y="326"/>
                  </a:lnTo>
                  <a:lnTo>
                    <a:pt x="557" y="328"/>
                  </a:lnTo>
                  <a:lnTo>
                    <a:pt x="557" y="330"/>
                  </a:lnTo>
                  <a:lnTo>
                    <a:pt x="557" y="331"/>
                  </a:lnTo>
                  <a:lnTo>
                    <a:pt x="555" y="333"/>
                  </a:lnTo>
                  <a:lnTo>
                    <a:pt x="555" y="335"/>
                  </a:lnTo>
                  <a:lnTo>
                    <a:pt x="554" y="335"/>
                  </a:lnTo>
                  <a:lnTo>
                    <a:pt x="554" y="336"/>
                  </a:lnTo>
                  <a:lnTo>
                    <a:pt x="552" y="336"/>
                  </a:lnTo>
                  <a:lnTo>
                    <a:pt x="552" y="335"/>
                  </a:lnTo>
                  <a:lnTo>
                    <a:pt x="551" y="335"/>
                  </a:lnTo>
                  <a:lnTo>
                    <a:pt x="549" y="335"/>
                  </a:lnTo>
                  <a:lnTo>
                    <a:pt x="547" y="335"/>
                  </a:lnTo>
                  <a:lnTo>
                    <a:pt x="546" y="335"/>
                  </a:lnTo>
                  <a:lnTo>
                    <a:pt x="544" y="335"/>
                  </a:lnTo>
                  <a:lnTo>
                    <a:pt x="542" y="333"/>
                  </a:lnTo>
                  <a:lnTo>
                    <a:pt x="541" y="333"/>
                  </a:lnTo>
                  <a:lnTo>
                    <a:pt x="539" y="333"/>
                  </a:lnTo>
                  <a:lnTo>
                    <a:pt x="537" y="333"/>
                  </a:lnTo>
                  <a:lnTo>
                    <a:pt x="536" y="333"/>
                  </a:lnTo>
                  <a:lnTo>
                    <a:pt x="534" y="333"/>
                  </a:lnTo>
                  <a:lnTo>
                    <a:pt x="534" y="331"/>
                  </a:lnTo>
                  <a:lnTo>
                    <a:pt x="532" y="331"/>
                  </a:lnTo>
                  <a:lnTo>
                    <a:pt x="532" y="333"/>
                  </a:lnTo>
                  <a:lnTo>
                    <a:pt x="531" y="333"/>
                  </a:lnTo>
                  <a:lnTo>
                    <a:pt x="529" y="333"/>
                  </a:lnTo>
                  <a:lnTo>
                    <a:pt x="527" y="333"/>
                  </a:lnTo>
                  <a:lnTo>
                    <a:pt x="527" y="335"/>
                  </a:lnTo>
                  <a:lnTo>
                    <a:pt x="526" y="335"/>
                  </a:lnTo>
                  <a:lnTo>
                    <a:pt x="524" y="335"/>
                  </a:lnTo>
                  <a:lnTo>
                    <a:pt x="522" y="335"/>
                  </a:lnTo>
                  <a:lnTo>
                    <a:pt x="521" y="336"/>
                  </a:lnTo>
                  <a:lnTo>
                    <a:pt x="519" y="336"/>
                  </a:lnTo>
                  <a:lnTo>
                    <a:pt x="518" y="338"/>
                  </a:lnTo>
                  <a:lnTo>
                    <a:pt x="516" y="338"/>
                  </a:lnTo>
                  <a:lnTo>
                    <a:pt x="514" y="338"/>
                  </a:lnTo>
                  <a:lnTo>
                    <a:pt x="513" y="338"/>
                  </a:lnTo>
                  <a:lnTo>
                    <a:pt x="513" y="340"/>
                  </a:lnTo>
                  <a:lnTo>
                    <a:pt x="511" y="340"/>
                  </a:lnTo>
                  <a:lnTo>
                    <a:pt x="508" y="341"/>
                  </a:lnTo>
                  <a:lnTo>
                    <a:pt x="508" y="343"/>
                  </a:lnTo>
                  <a:lnTo>
                    <a:pt x="506" y="343"/>
                  </a:lnTo>
                  <a:lnTo>
                    <a:pt x="504" y="343"/>
                  </a:lnTo>
                  <a:lnTo>
                    <a:pt x="503" y="345"/>
                  </a:lnTo>
                  <a:lnTo>
                    <a:pt x="501" y="345"/>
                  </a:lnTo>
                  <a:lnTo>
                    <a:pt x="501" y="346"/>
                  </a:lnTo>
                  <a:lnTo>
                    <a:pt x="499" y="346"/>
                  </a:lnTo>
                  <a:lnTo>
                    <a:pt x="499" y="348"/>
                  </a:lnTo>
                  <a:lnTo>
                    <a:pt x="498" y="348"/>
                  </a:lnTo>
                  <a:lnTo>
                    <a:pt x="496" y="348"/>
                  </a:lnTo>
                  <a:lnTo>
                    <a:pt x="496" y="350"/>
                  </a:lnTo>
                  <a:lnTo>
                    <a:pt x="494" y="351"/>
                  </a:lnTo>
                  <a:lnTo>
                    <a:pt x="493" y="353"/>
                  </a:lnTo>
                  <a:lnTo>
                    <a:pt x="493" y="354"/>
                  </a:lnTo>
                  <a:lnTo>
                    <a:pt x="493" y="356"/>
                  </a:lnTo>
                  <a:lnTo>
                    <a:pt x="493" y="358"/>
                  </a:lnTo>
                  <a:lnTo>
                    <a:pt x="491" y="359"/>
                  </a:lnTo>
                  <a:lnTo>
                    <a:pt x="491" y="361"/>
                  </a:lnTo>
                  <a:lnTo>
                    <a:pt x="491" y="363"/>
                  </a:lnTo>
                  <a:lnTo>
                    <a:pt x="489" y="363"/>
                  </a:lnTo>
                  <a:lnTo>
                    <a:pt x="489" y="364"/>
                  </a:lnTo>
                  <a:lnTo>
                    <a:pt x="489" y="366"/>
                  </a:lnTo>
                  <a:lnTo>
                    <a:pt x="489" y="368"/>
                  </a:lnTo>
                  <a:lnTo>
                    <a:pt x="491" y="369"/>
                  </a:lnTo>
                  <a:lnTo>
                    <a:pt x="491" y="371"/>
                  </a:lnTo>
                  <a:lnTo>
                    <a:pt x="491" y="373"/>
                  </a:lnTo>
                  <a:lnTo>
                    <a:pt x="491" y="374"/>
                  </a:lnTo>
                  <a:lnTo>
                    <a:pt x="491" y="376"/>
                  </a:lnTo>
                  <a:lnTo>
                    <a:pt x="491" y="378"/>
                  </a:lnTo>
                  <a:lnTo>
                    <a:pt x="491" y="379"/>
                  </a:lnTo>
                  <a:lnTo>
                    <a:pt x="491" y="381"/>
                  </a:lnTo>
                  <a:lnTo>
                    <a:pt x="493" y="381"/>
                  </a:lnTo>
                  <a:lnTo>
                    <a:pt x="493" y="383"/>
                  </a:lnTo>
                  <a:lnTo>
                    <a:pt x="494" y="384"/>
                  </a:lnTo>
                  <a:lnTo>
                    <a:pt x="494" y="386"/>
                  </a:lnTo>
                  <a:lnTo>
                    <a:pt x="496" y="386"/>
                  </a:lnTo>
                  <a:lnTo>
                    <a:pt x="496" y="387"/>
                  </a:lnTo>
                  <a:lnTo>
                    <a:pt x="498" y="387"/>
                  </a:lnTo>
                  <a:lnTo>
                    <a:pt x="498" y="389"/>
                  </a:lnTo>
                  <a:lnTo>
                    <a:pt x="498" y="391"/>
                  </a:lnTo>
                  <a:lnTo>
                    <a:pt x="498" y="392"/>
                  </a:lnTo>
                  <a:lnTo>
                    <a:pt x="499" y="392"/>
                  </a:lnTo>
                  <a:lnTo>
                    <a:pt x="499" y="394"/>
                  </a:lnTo>
                  <a:lnTo>
                    <a:pt x="498" y="396"/>
                  </a:lnTo>
                  <a:lnTo>
                    <a:pt x="498" y="397"/>
                  </a:lnTo>
                  <a:lnTo>
                    <a:pt x="498" y="399"/>
                  </a:lnTo>
                  <a:lnTo>
                    <a:pt x="498" y="401"/>
                  </a:lnTo>
                  <a:lnTo>
                    <a:pt x="498" y="402"/>
                  </a:lnTo>
                  <a:lnTo>
                    <a:pt x="498" y="406"/>
                  </a:lnTo>
                  <a:lnTo>
                    <a:pt x="496" y="407"/>
                  </a:lnTo>
                  <a:lnTo>
                    <a:pt x="496" y="409"/>
                  </a:lnTo>
                  <a:lnTo>
                    <a:pt x="496" y="412"/>
                  </a:lnTo>
                  <a:lnTo>
                    <a:pt x="494" y="414"/>
                  </a:lnTo>
                  <a:lnTo>
                    <a:pt x="494" y="416"/>
                  </a:lnTo>
                  <a:lnTo>
                    <a:pt x="494" y="417"/>
                  </a:lnTo>
                  <a:lnTo>
                    <a:pt x="494" y="419"/>
                  </a:lnTo>
                  <a:lnTo>
                    <a:pt x="494" y="420"/>
                  </a:lnTo>
                  <a:lnTo>
                    <a:pt x="494" y="422"/>
                  </a:lnTo>
                  <a:lnTo>
                    <a:pt x="494" y="424"/>
                  </a:lnTo>
                  <a:lnTo>
                    <a:pt x="494" y="425"/>
                  </a:lnTo>
                  <a:lnTo>
                    <a:pt x="494" y="427"/>
                  </a:lnTo>
                  <a:lnTo>
                    <a:pt x="494" y="429"/>
                  </a:lnTo>
                  <a:lnTo>
                    <a:pt x="493" y="430"/>
                  </a:lnTo>
                  <a:lnTo>
                    <a:pt x="491" y="432"/>
                  </a:lnTo>
                  <a:lnTo>
                    <a:pt x="491" y="434"/>
                  </a:lnTo>
                  <a:lnTo>
                    <a:pt x="489" y="435"/>
                  </a:lnTo>
                  <a:lnTo>
                    <a:pt x="489" y="437"/>
                  </a:lnTo>
                  <a:lnTo>
                    <a:pt x="488" y="439"/>
                  </a:lnTo>
                  <a:lnTo>
                    <a:pt x="488" y="440"/>
                  </a:lnTo>
                  <a:lnTo>
                    <a:pt x="488" y="442"/>
                  </a:lnTo>
                  <a:lnTo>
                    <a:pt x="486" y="444"/>
                  </a:lnTo>
                  <a:lnTo>
                    <a:pt x="486" y="445"/>
                  </a:lnTo>
                  <a:lnTo>
                    <a:pt x="486" y="447"/>
                  </a:lnTo>
                  <a:lnTo>
                    <a:pt x="486" y="449"/>
                  </a:lnTo>
                  <a:lnTo>
                    <a:pt x="486" y="450"/>
                  </a:lnTo>
                  <a:lnTo>
                    <a:pt x="486" y="452"/>
                  </a:lnTo>
                  <a:lnTo>
                    <a:pt x="486" y="453"/>
                  </a:lnTo>
                  <a:lnTo>
                    <a:pt x="486" y="455"/>
                  </a:lnTo>
                  <a:lnTo>
                    <a:pt x="486" y="458"/>
                  </a:lnTo>
                  <a:lnTo>
                    <a:pt x="486" y="460"/>
                  </a:lnTo>
                  <a:lnTo>
                    <a:pt x="486" y="462"/>
                  </a:lnTo>
                  <a:lnTo>
                    <a:pt x="486" y="463"/>
                  </a:lnTo>
                  <a:lnTo>
                    <a:pt x="486" y="465"/>
                  </a:lnTo>
                  <a:lnTo>
                    <a:pt x="486" y="467"/>
                  </a:lnTo>
                  <a:lnTo>
                    <a:pt x="488" y="467"/>
                  </a:lnTo>
                  <a:lnTo>
                    <a:pt x="488" y="468"/>
                  </a:lnTo>
                  <a:lnTo>
                    <a:pt x="488" y="470"/>
                  </a:lnTo>
                  <a:lnTo>
                    <a:pt x="488" y="472"/>
                  </a:lnTo>
                  <a:lnTo>
                    <a:pt x="488" y="473"/>
                  </a:lnTo>
                  <a:lnTo>
                    <a:pt x="486" y="475"/>
                  </a:lnTo>
                  <a:lnTo>
                    <a:pt x="488" y="475"/>
                  </a:lnTo>
                  <a:lnTo>
                    <a:pt x="486" y="477"/>
                  </a:lnTo>
                  <a:lnTo>
                    <a:pt x="486" y="478"/>
                  </a:lnTo>
                  <a:lnTo>
                    <a:pt x="486" y="480"/>
                  </a:lnTo>
                  <a:lnTo>
                    <a:pt x="486" y="482"/>
                  </a:lnTo>
                  <a:lnTo>
                    <a:pt x="485" y="483"/>
                  </a:lnTo>
                  <a:lnTo>
                    <a:pt x="485" y="485"/>
                  </a:lnTo>
                  <a:lnTo>
                    <a:pt x="485" y="486"/>
                  </a:lnTo>
                  <a:lnTo>
                    <a:pt x="485" y="488"/>
                  </a:lnTo>
                  <a:lnTo>
                    <a:pt x="485" y="491"/>
                  </a:lnTo>
                  <a:lnTo>
                    <a:pt x="485" y="493"/>
                  </a:lnTo>
                  <a:lnTo>
                    <a:pt x="485" y="495"/>
                  </a:lnTo>
                  <a:lnTo>
                    <a:pt x="485" y="496"/>
                  </a:lnTo>
                  <a:lnTo>
                    <a:pt x="485" y="498"/>
                  </a:lnTo>
                  <a:lnTo>
                    <a:pt x="485" y="500"/>
                  </a:lnTo>
                  <a:lnTo>
                    <a:pt x="485" y="501"/>
                  </a:lnTo>
                  <a:lnTo>
                    <a:pt x="485" y="503"/>
                  </a:lnTo>
                  <a:lnTo>
                    <a:pt x="485" y="505"/>
                  </a:lnTo>
                  <a:lnTo>
                    <a:pt x="485" y="506"/>
                  </a:lnTo>
                  <a:lnTo>
                    <a:pt x="485" y="508"/>
                  </a:lnTo>
                  <a:lnTo>
                    <a:pt x="483" y="511"/>
                  </a:lnTo>
                  <a:lnTo>
                    <a:pt x="483" y="513"/>
                  </a:lnTo>
                  <a:lnTo>
                    <a:pt x="483" y="515"/>
                  </a:lnTo>
                  <a:lnTo>
                    <a:pt x="483" y="516"/>
                  </a:lnTo>
                  <a:lnTo>
                    <a:pt x="483" y="518"/>
                  </a:lnTo>
                  <a:lnTo>
                    <a:pt x="481" y="518"/>
                  </a:lnTo>
                  <a:lnTo>
                    <a:pt x="481" y="521"/>
                  </a:lnTo>
                  <a:lnTo>
                    <a:pt x="481" y="523"/>
                  </a:lnTo>
                  <a:lnTo>
                    <a:pt x="480" y="524"/>
                  </a:lnTo>
                  <a:lnTo>
                    <a:pt x="480" y="526"/>
                  </a:lnTo>
                  <a:lnTo>
                    <a:pt x="478" y="528"/>
                  </a:lnTo>
                  <a:lnTo>
                    <a:pt x="478" y="529"/>
                  </a:lnTo>
                  <a:lnTo>
                    <a:pt x="476" y="529"/>
                  </a:lnTo>
                  <a:lnTo>
                    <a:pt x="476" y="531"/>
                  </a:lnTo>
                  <a:lnTo>
                    <a:pt x="476" y="533"/>
                  </a:lnTo>
                  <a:lnTo>
                    <a:pt x="475" y="534"/>
                  </a:lnTo>
                  <a:lnTo>
                    <a:pt x="473" y="536"/>
                  </a:lnTo>
                  <a:lnTo>
                    <a:pt x="473" y="538"/>
                  </a:lnTo>
                  <a:lnTo>
                    <a:pt x="471" y="539"/>
                  </a:lnTo>
                  <a:lnTo>
                    <a:pt x="470" y="541"/>
                  </a:lnTo>
                  <a:lnTo>
                    <a:pt x="468" y="543"/>
                  </a:lnTo>
                  <a:lnTo>
                    <a:pt x="466" y="544"/>
                  </a:lnTo>
                  <a:lnTo>
                    <a:pt x="466" y="546"/>
                  </a:lnTo>
                  <a:lnTo>
                    <a:pt x="465" y="548"/>
                  </a:lnTo>
                  <a:lnTo>
                    <a:pt x="463" y="549"/>
                  </a:lnTo>
                  <a:lnTo>
                    <a:pt x="461" y="551"/>
                  </a:lnTo>
                  <a:lnTo>
                    <a:pt x="461" y="552"/>
                  </a:lnTo>
                  <a:lnTo>
                    <a:pt x="460" y="554"/>
                  </a:lnTo>
                  <a:lnTo>
                    <a:pt x="458" y="557"/>
                  </a:lnTo>
                  <a:lnTo>
                    <a:pt x="458" y="561"/>
                  </a:lnTo>
                  <a:lnTo>
                    <a:pt x="458" y="564"/>
                  </a:lnTo>
                  <a:lnTo>
                    <a:pt x="458" y="566"/>
                  </a:lnTo>
                  <a:lnTo>
                    <a:pt x="458" y="567"/>
                  </a:lnTo>
                  <a:lnTo>
                    <a:pt x="458" y="571"/>
                  </a:lnTo>
                  <a:lnTo>
                    <a:pt x="456" y="571"/>
                  </a:lnTo>
                  <a:lnTo>
                    <a:pt x="455" y="571"/>
                  </a:lnTo>
                  <a:lnTo>
                    <a:pt x="453" y="572"/>
                  </a:lnTo>
                  <a:lnTo>
                    <a:pt x="452" y="572"/>
                  </a:lnTo>
                  <a:lnTo>
                    <a:pt x="452" y="574"/>
                  </a:lnTo>
                  <a:lnTo>
                    <a:pt x="450" y="574"/>
                  </a:lnTo>
                  <a:lnTo>
                    <a:pt x="448" y="574"/>
                  </a:lnTo>
                  <a:lnTo>
                    <a:pt x="447" y="574"/>
                  </a:lnTo>
                  <a:lnTo>
                    <a:pt x="448" y="576"/>
                  </a:lnTo>
                  <a:lnTo>
                    <a:pt x="448" y="577"/>
                  </a:lnTo>
                  <a:lnTo>
                    <a:pt x="447" y="577"/>
                  </a:lnTo>
                  <a:lnTo>
                    <a:pt x="445" y="579"/>
                  </a:lnTo>
                  <a:lnTo>
                    <a:pt x="443" y="579"/>
                  </a:lnTo>
                  <a:lnTo>
                    <a:pt x="443" y="577"/>
                  </a:lnTo>
                  <a:lnTo>
                    <a:pt x="443" y="576"/>
                  </a:lnTo>
                  <a:lnTo>
                    <a:pt x="442" y="574"/>
                  </a:lnTo>
                  <a:lnTo>
                    <a:pt x="442" y="572"/>
                  </a:lnTo>
                  <a:lnTo>
                    <a:pt x="442" y="571"/>
                  </a:lnTo>
                  <a:lnTo>
                    <a:pt x="440" y="571"/>
                  </a:lnTo>
                  <a:lnTo>
                    <a:pt x="438" y="569"/>
                  </a:lnTo>
                  <a:lnTo>
                    <a:pt x="437" y="569"/>
                  </a:lnTo>
                  <a:lnTo>
                    <a:pt x="437" y="567"/>
                  </a:lnTo>
                  <a:lnTo>
                    <a:pt x="437" y="566"/>
                  </a:lnTo>
                  <a:lnTo>
                    <a:pt x="437" y="564"/>
                  </a:lnTo>
                  <a:lnTo>
                    <a:pt x="438" y="564"/>
                  </a:lnTo>
                  <a:lnTo>
                    <a:pt x="438" y="562"/>
                  </a:lnTo>
                  <a:lnTo>
                    <a:pt x="440" y="559"/>
                  </a:lnTo>
                  <a:lnTo>
                    <a:pt x="440" y="557"/>
                  </a:lnTo>
                  <a:lnTo>
                    <a:pt x="440" y="556"/>
                  </a:lnTo>
                  <a:lnTo>
                    <a:pt x="438" y="557"/>
                  </a:lnTo>
                  <a:lnTo>
                    <a:pt x="437" y="557"/>
                  </a:lnTo>
                  <a:lnTo>
                    <a:pt x="435" y="557"/>
                  </a:lnTo>
                  <a:lnTo>
                    <a:pt x="435" y="556"/>
                  </a:lnTo>
                  <a:lnTo>
                    <a:pt x="435" y="554"/>
                  </a:lnTo>
                  <a:lnTo>
                    <a:pt x="437" y="552"/>
                  </a:lnTo>
                  <a:lnTo>
                    <a:pt x="435" y="552"/>
                  </a:lnTo>
                  <a:lnTo>
                    <a:pt x="433" y="552"/>
                  </a:lnTo>
                  <a:lnTo>
                    <a:pt x="432" y="554"/>
                  </a:lnTo>
                  <a:lnTo>
                    <a:pt x="430" y="554"/>
                  </a:lnTo>
                  <a:lnTo>
                    <a:pt x="430" y="552"/>
                  </a:lnTo>
                  <a:lnTo>
                    <a:pt x="428" y="552"/>
                  </a:lnTo>
                  <a:lnTo>
                    <a:pt x="428" y="551"/>
                  </a:lnTo>
                  <a:lnTo>
                    <a:pt x="428" y="549"/>
                  </a:lnTo>
                  <a:lnTo>
                    <a:pt x="430" y="548"/>
                  </a:lnTo>
                  <a:lnTo>
                    <a:pt x="428" y="546"/>
                  </a:lnTo>
                  <a:lnTo>
                    <a:pt x="427" y="546"/>
                  </a:lnTo>
                  <a:lnTo>
                    <a:pt x="425" y="546"/>
                  </a:lnTo>
                  <a:lnTo>
                    <a:pt x="425" y="544"/>
                  </a:lnTo>
                  <a:lnTo>
                    <a:pt x="425" y="543"/>
                  </a:lnTo>
                  <a:lnTo>
                    <a:pt x="425" y="541"/>
                  </a:lnTo>
                  <a:lnTo>
                    <a:pt x="427" y="541"/>
                  </a:lnTo>
                  <a:lnTo>
                    <a:pt x="427" y="539"/>
                  </a:lnTo>
                  <a:lnTo>
                    <a:pt x="427" y="538"/>
                  </a:lnTo>
                  <a:lnTo>
                    <a:pt x="425" y="538"/>
                  </a:lnTo>
                  <a:lnTo>
                    <a:pt x="424" y="539"/>
                  </a:lnTo>
                  <a:lnTo>
                    <a:pt x="424" y="541"/>
                  </a:lnTo>
                  <a:lnTo>
                    <a:pt x="422" y="543"/>
                  </a:lnTo>
                  <a:lnTo>
                    <a:pt x="420" y="544"/>
                  </a:lnTo>
                  <a:lnTo>
                    <a:pt x="419" y="546"/>
                  </a:lnTo>
                  <a:lnTo>
                    <a:pt x="417" y="544"/>
                  </a:lnTo>
                  <a:lnTo>
                    <a:pt x="415" y="544"/>
                  </a:lnTo>
                  <a:lnTo>
                    <a:pt x="414" y="543"/>
                  </a:lnTo>
                  <a:lnTo>
                    <a:pt x="414" y="541"/>
                  </a:lnTo>
                  <a:lnTo>
                    <a:pt x="414" y="539"/>
                  </a:lnTo>
                  <a:lnTo>
                    <a:pt x="414" y="538"/>
                  </a:lnTo>
                  <a:lnTo>
                    <a:pt x="412" y="538"/>
                  </a:lnTo>
                  <a:lnTo>
                    <a:pt x="412" y="536"/>
                  </a:lnTo>
                  <a:lnTo>
                    <a:pt x="410" y="534"/>
                  </a:lnTo>
                  <a:lnTo>
                    <a:pt x="410" y="533"/>
                  </a:lnTo>
                  <a:lnTo>
                    <a:pt x="412" y="531"/>
                  </a:lnTo>
                  <a:lnTo>
                    <a:pt x="414" y="531"/>
                  </a:lnTo>
                  <a:lnTo>
                    <a:pt x="415" y="529"/>
                  </a:lnTo>
                  <a:lnTo>
                    <a:pt x="415" y="528"/>
                  </a:lnTo>
                  <a:lnTo>
                    <a:pt x="414" y="528"/>
                  </a:lnTo>
                  <a:lnTo>
                    <a:pt x="412" y="528"/>
                  </a:lnTo>
                  <a:lnTo>
                    <a:pt x="412" y="526"/>
                  </a:lnTo>
                  <a:lnTo>
                    <a:pt x="412" y="524"/>
                  </a:lnTo>
                  <a:lnTo>
                    <a:pt x="410" y="523"/>
                  </a:lnTo>
                  <a:lnTo>
                    <a:pt x="410" y="521"/>
                  </a:lnTo>
                  <a:lnTo>
                    <a:pt x="410" y="519"/>
                  </a:lnTo>
                  <a:lnTo>
                    <a:pt x="410" y="518"/>
                  </a:lnTo>
                  <a:lnTo>
                    <a:pt x="410" y="516"/>
                  </a:lnTo>
                  <a:lnTo>
                    <a:pt x="409" y="516"/>
                  </a:lnTo>
                  <a:lnTo>
                    <a:pt x="409" y="515"/>
                  </a:lnTo>
                  <a:lnTo>
                    <a:pt x="407" y="515"/>
                  </a:lnTo>
                  <a:lnTo>
                    <a:pt x="405" y="513"/>
                  </a:lnTo>
                  <a:lnTo>
                    <a:pt x="405" y="511"/>
                  </a:lnTo>
                  <a:lnTo>
                    <a:pt x="407" y="511"/>
                  </a:lnTo>
                  <a:lnTo>
                    <a:pt x="407" y="510"/>
                  </a:lnTo>
                  <a:lnTo>
                    <a:pt x="409" y="510"/>
                  </a:lnTo>
                  <a:lnTo>
                    <a:pt x="407" y="508"/>
                  </a:lnTo>
                  <a:lnTo>
                    <a:pt x="405" y="508"/>
                  </a:lnTo>
                  <a:lnTo>
                    <a:pt x="404" y="506"/>
                  </a:lnTo>
                  <a:lnTo>
                    <a:pt x="402" y="505"/>
                  </a:lnTo>
                  <a:lnTo>
                    <a:pt x="402" y="503"/>
                  </a:lnTo>
                  <a:lnTo>
                    <a:pt x="402" y="501"/>
                  </a:lnTo>
                  <a:lnTo>
                    <a:pt x="400" y="501"/>
                  </a:lnTo>
                  <a:lnTo>
                    <a:pt x="399" y="501"/>
                  </a:lnTo>
                  <a:lnTo>
                    <a:pt x="397" y="500"/>
                  </a:lnTo>
                  <a:lnTo>
                    <a:pt x="397" y="501"/>
                  </a:lnTo>
                  <a:lnTo>
                    <a:pt x="395" y="501"/>
                  </a:lnTo>
                  <a:lnTo>
                    <a:pt x="395" y="500"/>
                  </a:lnTo>
                  <a:lnTo>
                    <a:pt x="394" y="498"/>
                  </a:lnTo>
                  <a:lnTo>
                    <a:pt x="395" y="496"/>
                  </a:lnTo>
                  <a:lnTo>
                    <a:pt x="394" y="495"/>
                  </a:lnTo>
                  <a:lnTo>
                    <a:pt x="392" y="493"/>
                  </a:lnTo>
                  <a:lnTo>
                    <a:pt x="391" y="493"/>
                  </a:lnTo>
                  <a:lnTo>
                    <a:pt x="391" y="491"/>
                  </a:lnTo>
                  <a:lnTo>
                    <a:pt x="389" y="491"/>
                  </a:lnTo>
                  <a:lnTo>
                    <a:pt x="389" y="493"/>
                  </a:lnTo>
                  <a:lnTo>
                    <a:pt x="387" y="495"/>
                  </a:lnTo>
                  <a:lnTo>
                    <a:pt x="387" y="496"/>
                  </a:lnTo>
                  <a:lnTo>
                    <a:pt x="386" y="496"/>
                  </a:lnTo>
                  <a:lnTo>
                    <a:pt x="384" y="496"/>
                  </a:lnTo>
                  <a:lnTo>
                    <a:pt x="382" y="495"/>
                  </a:lnTo>
                  <a:lnTo>
                    <a:pt x="381" y="495"/>
                  </a:lnTo>
                  <a:lnTo>
                    <a:pt x="381" y="493"/>
                  </a:lnTo>
                  <a:lnTo>
                    <a:pt x="379" y="493"/>
                  </a:lnTo>
                  <a:lnTo>
                    <a:pt x="379" y="491"/>
                  </a:lnTo>
                  <a:lnTo>
                    <a:pt x="381" y="491"/>
                  </a:lnTo>
                  <a:lnTo>
                    <a:pt x="382" y="490"/>
                  </a:lnTo>
                  <a:lnTo>
                    <a:pt x="381" y="490"/>
                  </a:lnTo>
                  <a:lnTo>
                    <a:pt x="379" y="490"/>
                  </a:lnTo>
                  <a:lnTo>
                    <a:pt x="379" y="488"/>
                  </a:lnTo>
                  <a:lnTo>
                    <a:pt x="379" y="486"/>
                  </a:lnTo>
                  <a:lnTo>
                    <a:pt x="379" y="485"/>
                  </a:lnTo>
                  <a:lnTo>
                    <a:pt x="377" y="483"/>
                  </a:lnTo>
                  <a:lnTo>
                    <a:pt x="377" y="482"/>
                  </a:lnTo>
                  <a:lnTo>
                    <a:pt x="376" y="482"/>
                  </a:lnTo>
                  <a:lnTo>
                    <a:pt x="374" y="483"/>
                  </a:lnTo>
                  <a:lnTo>
                    <a:pt x="374" y="485"/>
                  </a:lnTo>
                  <a:lnTo>
                    <a:pt x="376" y="486"/>
                  </a:lnTo>
                  <a:lnTo>
                    <a:pt x="374" y="486"/>
                  </a:lnTo>
                  <a:lnTo>
                    <a:pt x="374" y="488"/>
                  </a:lnTo>
                  <a:lnTo>
                    <a:pt x="374" y="486"/>
                  </a:lnTo>
                  <a:lnTo>
                    <a:pt x="372" y="486"/>
                  </a:lnTo>
                  <a:lnTo>
                    <a:pt x="371" y="486"/>
                  </a:lnTo>
                  <a:lnTo>
                    <a:pt x="369" y="485"/>
                  </a:lnTo>
                  <a:lnTo>
                    <a:pt x="367" y="485"/>
                  </a:lnTo>
                  <a:lnTo>
                    <a:pt x="366" y="485"/>
                  </a:lnTo>
                  <a:lnTo>
                    <a:pt x="364" y="485"/>
                  </a:lnTo>
                  <a:lnTo>
                    <a:pt x="364" y="488"/>
                  </a:lnTo>
                  <a:lnTo>
                    <a:pt x="364" y="490"/>
                  </a:lnTo>
                  <a:lnTo>
                    <a:pt x="362" y="490"/>
                  </a:lnTo>
                  <a:lnTo>
                    <a:pt x="361" y="490"/>
                  </a:lnTo>
                  <a:lnTo>
                    <a:pt x="359" y="490"/>
                  </a:lnTo>
                  <a:lnTo>
                    <a:pt x="359" y="488"/>
                  </a:lnTo>
                  <a:lnTo>
                    <a:pt x="358" y="486"/>
                  </a:lnTo>
                  <a:lnTo>
                    <a:pt x="358" y="485"/>
                  </a:lnTo>
                  <a:lnTo>
                    <a:pt x="359" y="483"/>
                  </a:lnTo>
                  <a:lnTo>
                    <a:pt x="358" y="483"/>
                  </a:lnTo>
                  <a:lnTo>
                    <a:pt x="356" y="483"/>
                  </a:lnTo>
                  <a:lnTo>
                    <a:pt x="354" y="482"/>
                  </a:lnTo>
                  <a:lnTo>
                    <a:pt x="354" y="483"/>
                  </a:lnTo>
                  <a:lnTo>
                    <a:pt x="356" y="485"/>
                  </a:lnTo>
                  <a:lnTo>
                    <a:pt x="356" y="486"/>
                  </a:lnTo>
                  <a:lnTo>
                    <a:pt x="356" y="488"/>
                  </a:lnTo>
                  <a:lnTo>
                    <a:pt x="354" y="488"/>
                  </a:lnTo>
                  <a:lnTo>
                    <a:pt x="353" y="488"/>
                  </a:lnTo>
                  <a:lnTo>
                    <a:pt x="351" y="486"/>
                  </a:lnTo>
                  <a:lnTo>
                    <a:pt x="349" y="486"/>
                  </a:lnTo>
                  <a:lnTo>
                    <a:pt x="349" y="485"/>
                  </a:lnTo>
                  <a:lnTo>
                    <a:pt x="348" y="486"/>
                  </a:lnTo>
                  <a:lnTo>
                    <a:pt x="348" y="488"/>
                  </a:lnTo>
                  <a:lnTo>
                    <a:pt x="348" y="490"/>
                  </a:lnTo>
                  <a:lnTo>
                    <a:pt x="348" y="491"/>
                  </a:lnTo>
                  <a:lnTo>
                    <a:pt x="348" y="493"/>
                  </a:lnTo>
                  <a:lnTo>
                    <a:pt x="348" y="495"/>
                  </a:lnTo>
                  <a:lnTo>
                    <a:pt x="346" y="495"/>
                  </a:lnTo>
                  <a:lnTo>
                    <a:pt x="344" y="495"/>
                  </a:lnTo>
                  <a:lnTo>
                    <a:pt x="343" y="495"/>
                  </a:lnTo>
                  <a:lnTo>
                    <a:pt x="341" y="493"/>
                  </a:lnTo>
                  <a:lnTo>
                    <a:pt x="339" y="491"/>
                  </a:lnTo>
                  <a:lnTo>
                    <a:pt x="338" y="491"/>
                  </a:lnTo>
                  <a:lnTo>
                    <a:pt x="336" y="493"/>
                  </a:lnTo>
                  <a:lnTo>
                    <a:pt x="336" y="495"/>
                  </a:lnTo>
                  <a:lnTo>
                    <a:pt x="334" y="496"/>
                  </a:lnTo>
                  <a:lnTo>
                    <a:pt x="334" y="498"/>
                  </a:lnTo>
                  <a:lnTo>
                    <a:pt x="333" y="498"/>
                  </a:lnTo>
                  <a:lnTo>
                    <a:pt x="331" y="500"/>
                  </a:lnTo>
                  <a:lnTo>
                    <a:pt x="329" y="501"/>
                  </a:lnTo>
                  <a:lnTo>
                    <a:pt x="329" y="503"/>
                  </a:lnTo>
                  <a:lnTo>
                    <a:pt x="328" y="503"/>
                  </a:lnTo>
                  <a:lnTo>
                    <a:pt x="328" y="505"/>
                  </a:lnTo>
                  <a:lnTo>
                    <a:pt x="326" y="505"/>
                  </a:lnTo>
                  <a:lnTo>
                    <a:pt x="326" y="503"/>
                  </a:lnTo>
                  <a:lnTo>
                    <a:pt x="325" y="501"/>
                  </a:lnTo>
                  <a:lnTo>
                    <a:pt x="323" y="503"/>
                  </a:lnTo>
                  <a:lnTo>
                    <a:pt x="321" y="505"/>
                  </a:lnTo>
                  <a:lnTo>
                    <a:pt x="320" y="505"/>
                  </a:lnTo>
                  <a:lnTo>
                    <a:pt x="318" y="505"/>
                  </a:lnTo>
                  <a:lnTo>
                    <a:pt x="318" y="503"/>
                  </a:lnTo>
                  <a:lnTo>
                    <a:pt x="318" y="501"/>
                  </a:lnTo>
                  <a:lnTo>
                    <a:pt x="316" y="501"/>
                  </a:lnTo>
                  <a:lnTo>
                    <a:pt x="316" y="500"/>
                  </a:lnTo>
                  <a:lnTo>
                    <a:pt x="315" y="501"/>
                  </a:lnTo>
                  <a:lnTo>
                    <a:pt x="315" y="503"/>
                  </a:lnTo>
                  <a:lnTo>
                    <a:pt x="313" y="503"/>
                  </a:lnTo>
                  <a:lnTo>
                    <a:pt x="313" y="505"/>
                  </a:lnTo>
                  <a:lnTo>
                    <a:pt x="311" y="505"/>
                  </a:lnTo>
                  <a:lnTo>
                    <a:pt x="310" y="503"/>
                  </a:lnTo>
                  <a:lnTo>
                    <a:pt x="308" y="501"/>
                  </a:lnTo>
                  <a:lnTo>
                    <a:pt x="306" y="503"/>
                  </a:lnTo>
                  <a:lnTo>
                    <a:pt x="308" y="505"/>
                  </a:lnTo>
                  <a:lnTo>
                    <a:pt x="308" y="506"/>
                  </a:lnTo>
                  <a:lnTo>
                    <a:pt x="310" y="508"/>
                  </a:lnTo>
                  <a:lnTo>
                    <a:pt x="310" y="510"/>
                  </a:lnTo>
                  <a:lnTo>
                    <a:pt x="308" y="511"/>
                  </a:lnTo>
                  <a:lnTo>
                    <a:pt x="308" y="510"/>
                  </a:lnTo>
                  <a:lnTo>
                    <a:pt x="306" y="510"/>
                  </a:lnTo>
                  <a:lnTo>
                    <a:pt x="305" y="508"/>
                  </a:lnTo>
                  <a:lnTo>
                    <a:pt x="303" y="508"/>
                  </a:lnTo>
                  <a:lnTo>
                    <a:pt x="303" y="510"/>
                  </a:lnTo>
                  <a:lnTo>
                    <a:pt x="303" y="511"/>
                  </a:lnTo>
                  <a:lnTo>
                    <a:pt x="305" y="511"/>
                  </a:lnTo>
                  <a:lnTo>
                    <a:pt x="306" y="513"/>
                  </a:lnTo>
                  <a:lnTo>
                    <a:pt x="308" y="515"/>
                  </a:lnTo>
                  <a:lnTo>
                    <a:pt x="306" y="516"/>
                  </a:lnTo>
                  <a:lnTo>
                    <a:pt x="305" y="516"/>
                  </a:lnTo>
                  <a:lnTo>
                    <a:pt x="303" y="518"/>
                  </a:lnTo>
                  <a:lnTo>
                    <a:pt x="301" y="516"/>
                  </a:lnTo>
                  <a:lnTo>
                    <a:pt x="301" y="515"/>
                  </a:lnTo>
                  <a:lnTo>
                    <a:pt x="301" y="513"/>
                  </a:lnTo>
                  <a:lnTo>
                    <a:pt x="301" y="511"/>
                  </a:lnTo>
                  <a:lnTo>
                    <a:pt x="300" y="511"/>
                  </a:lnTo>
                  <a:lnTo>
                    <a:pt x="298" y="511"/>
                  </a:lnTo>
                  <a:lnTo>
                    <a:pt x="297" y="513"/>
                  </a:lnTo>
                  <a:lnTo>
                    <a:pt x="297" y="515"/>
                  </a:lnTo>
                  <a:lnTo>
                    <a:pt x="295" y="515"/>
                  </a:lnTo>
                  <a:lnTo>
                    <a:pt x="295" y="516"/>
                  </a:lnTo>
                  <a:lnTo>
                    <a:pt x="293" y="518"/>
                  </a:lnTo>
                  <a:lnTo>
                    <a:pt x="292" y="519"/>
                  </a:lnTo>
                  <a:lnTo>
                    <a:pt x="292" y="521"/>
                  </a:lnTo>
                  <a:lnTo>
                    <a:pt x="293" y="521"/>
                  </a:lnTo>
                  <a:lnTo>
                    <a:pt x="293" y="523"/>
                  </a:lnTo>
                  <a:lnTo>
                    <a:pt x="292" y="524"/>
                  </a:lnTo>
                  <a:lnTo>
                    <a:pt x="290" y="526"/>
                  </a:lnTo>
                  <a:lnTo>
                    <a:pt x="290" y="528"/>
                  </a:lnTo>
                  <a:lnTo>
                    <a:pt x="288" y="528"/>
                  </a:lnTo>
                  <a:lnTo>
                    <a:pt x="288" y="526"/>
                  </a:lnTo>
                  <a:lnTo>
                    <a:pt x="287" y="523"/>
                  </a:lnTo>
                  <a:lnTo>
                    <a:pt x="285" y="523"/>
                  </a:lnTo>
                  <a:lnTo>
                    <a:pt x="283" y="523"/>
                  </a:lnTo>
                  <a:lnTo>
                    <a:pt x="282" y="523"/>
                  </a:lnTo>
                  <a:lnTo>
                    <a:pt x="280" y="526"/>
                  </a:lnTo>
                  <a:lnTo>
                    <a:pt x="280" y="528"/>
                  </a:lnTo>
                  <a:lnTo>
                    <a:pt x="282" y="529"/>
                  </a:lnTo>
                  <a:lnTo>
                    <a:pt x="282" y="531"/>
                  </a:lnTo>
                  <a:lnTo>
                    <a:pt x="283" y="533"/>
                  </a:lnTo>
                  <a:lnTo>
                    <a:pt x="285" y="533"/>
                  </a:lnTo>
                  <a:lnTo>
                    <a:pt x="283" y="534"/>
                  </a:lnTo>
                  <a:lnTo>
                    <a:pt x="282" y="534"/>
                  </a:lnTo>
                  <a:lnTo>
                    <a:pt x="280" y="534"/>
                  </a:lnTo>
                  <a:lnTo>
                    <a:pt x="278" y="534"/>
                  </a:lnTo>
                  <a:lnTo>
                    <a:pt x="277" y="534"/>
                  </a:lnTo>
                  <a:lnTo>
                    <a:pt x="275" y="536"/>
                  </a:lnTo>
                  <a:lnTo>
                    <a:pt x="273" y="538"/>
                  </a:lnTo>
                  <a:lnTo>
                    <a:pt x="273" y="539"/>
                  </a:lnTo>
                  <a:lnTo>
                    <a:pt x="273" y="541"/>
                  </a:lnTo>
                  <a:lnTo>
                    <a:pt x="272" y="541"/>
                  </a:lnTo>
                  <a:lnTo>
                    <a:pt x="270" y="539"/>
                  </a:lnTo>
                  <a:lnTo>
                    <a:pt x="270" y="538"/>
                  </a:lnTo>
                  <a:lnTo>
                    <a:pt x="272" y="538"/>
                  </a:lnTo>
                  <a:lnTo>
                    <a:pt x="272" y="536"/>
                  </a:lnTo>
                  <a:lnTo>
                    <a:pt x="272" y="533"/>
                  </a:lnTo>
                  <a:lnTo>
                    <a:pt x="270" y="533"/>
                  </a:lnTo>
                  <a:lnTo>
                    <a:pt x="268" y="534"/>
                  </a:lnTo>
                  <a:lnTo>
                    <a:pt x="268" y="536"/>
                  </a:lnTo>
                  <a:lnTo>
                    <a:pt x="268" y="538"/>
                  </a:lnTo>
                  <a:lnTo>
                    <a:pt x="267" y="539"/>
                  </a:lnTo>
                  <a:lnTo>
                    <a:pt x="265" y="539"/>
                  </a:lnTo>
                  <a:lnTo>
                    <a:pt x="264" y="541"/>
                  </a:lnTo>
                  <a:lnTo>
                    <a:pt x="260" y="541"/>
                  </a:lnTo>
                  <a:lnTo>
                    <a:pt x="260" y="539"/>
                  </a:lnTo>
                  <a:lnTo>
                    <a:pt x="259" y="541"/>
                  </a:lnTo>
                  <a:lnTo>
                    <a:pt x="257" y="541"/>
                  </a:lnTo>
                  <a:lnTo>
                    <a:pt x="257" y="539"/>
                  </a:lnTo>
                  <a:lnTo>
                    <a:pt x="259" y="536"/>
                  </a:lnTo>
                  <a:lnTo>
                    <a:pt x="257" y="536"/>
                  </a:lnTo>
                  <a:lnTo>
                    <a:pt x="255" y="534"/>
                  </a:lnTo>
                  <a:lnTo>
                    <a:pt x="254" y="538"/>
                  </a:lnTo>
                  <a:lnTo>
                    <a:pt x="254" y="539"/>
                  </a:lnTo>
                  <a:lnTo>
                    <a:pt x="252" y="539"/>
                  </a:lnTo>
                  <a:lnTo>
                    <a:pt x="250" y="538"/>
                  </a:lnTo>
                  <a:lnTo>
                    <a:pt x="249" y="538"/>
                  </a:lnTo>
                  <a:lnTo>
                    <a:pt x="247" y="538"/>
                  </a:lnTo>
                  <a:lnTo>
                    <a:pt x="245" y="538"/>
                  </a:lnTo>
                  <a:lnTo>
                    <a:pt x="245" y="541"/>
                  </a:lnTo>
                  <a:lnTo>
                    <a:pt x="244" y="541"/>
                  </a:lnTo>
                  <a:lnTo>
                    <a:pt x="244" y="539"/>
                  </a:lnTo>
                  <a:lnTo>
                    <a:pt x="244" y="538"/>
                  </a:lnTo>
                  <a:lnTo>
                    <a:pt x="244" y="536"/>
                  </a:lnTo>
                  <a:lnTo>
                    <a:pt x="244" y="534"/>
                  </a:lnTo>
                  <a:lnTo>
                    <a:pt x="242" y="534"/>
                  </a:lnTo>
                  <a:lnTo>
                    <a:pt x="240" y="534"/>
                  </a:lnTo>
                  <a:lnTo>
                    <a:pt x="239" y="534"/>
                  </a:lnTo>
                  <a:lnTo>
                    <a:pt x="239" y="536"/>
                  </a:lnTo>
                  <a:lnTo>
                    <a:pt x="239" y="538"/>
                  </a:lnTo>
                  <a:lnTo>
                    <a:pt x="237" y="538"/>
                  </a:lnTo>
                  <a:lnTo>
                    <a:pt x="235" y="538"/>
                  </a:lnTo>
                  <a:lnTo>
                    <a:pt x="234" y="538"/>
                  </a:lnTo>
                  <a:lnTo>
                    <a:pt x="234" y="541"/>
                  </a:lnTo>
                  <a:lnTo>
                    <a:pt x="232" y="544"/>
                  </a:lnTo>
                  <a:lnTo>
                    <a:pt x="232" y="546"/>
                  </a:lnTo>
                  <a:lnTo>
                    <a:pt x="231" y="548"/>
                  </a:lnTo>
                  <a:lnTo>
                    <a:pt x="229" y="549"/>
                  </a:lnTo>
                  <a:lnTo>
                    <a:pt x="227" y="551"/>
                  </a:lnTo>
                  <a:lnTo>
                    <a:pt x="227" y="549"/>
                  </a:lnTo>
                  <a:lnTo>
                    <a:pt x="227" y="548"/>
                  </a:lnTo>
                  <a:lnTo>
                    <a:pt x="227" y="546"/>
                  </a:lnTo>
                  <a:lnTo>
                    <a:pt x="227" y="544"/>
                  </a:lnTo>
                  <a:lnTo>
                    <a:pt x="226" y="544"/>
                  </a:lnTo>
                  <a:lnTo>
                    <a:pt x="224" y="544"/>
                  </a:lnTo>
                  <a:lnTo>
                    <a:pt x="226" y="546"/>
                  </a:lnTo>
                  <a:lnTo>
                    <a:pt x="226" y="548"/>
                  </a:lnTo>
                  <a:lnTo>
                    <a:pt x="224" y="549"/>
                  </a:lnTo>
                  <a:lnTo>
                    <a:pt x="222" y="549"/>
                  </a:lnTo>
                  <a:lnTo>
                    <a:pt x="221" y="549"/>
                  </a:lnTo>
                  <a:lnTo>
                    <a:pt x="219" y="549"/>
                  </a:lnTo>
                  <a:lnTo>
                    <a:pt x="219" y="548"/>
                  </a:lnTo>
                  <a:lnTo>
                    <a:pt x="221" y="544"/>
                  </a:lnTo>
                  <a:lnTo>
                    <a:pt x="221" y="543"/>
                  </a:lnTo>
                  <a:lnTo>
                    <a:pt x="219" y="541"/>
                  </a:lnTo>
                  <a:lnTo>
                    <a:pt x="217" y="541"/>
                  </a:lnTo>
                  <a:lnTo>
                    <a:pt x="216" y="543"/>
                  </a:lnTo>
                  <a:lnTo>
                    <a:pt x="214" y="543"/>
                  </a:lnTo>
                  <a:lnTo>
                    <a:pt x="212" y="544"/>
                  </a:lnTo>
                  <a:lnTo>
                    <a:pt x="211" y="544"/>
                  </a:lnTo>
                  <a:lnTo>
                    <a:pt x="211" y="546"/>
                  </a:lnTo>
                  <a:lnTo>
                    <a:pt x="209" y="546"/>
                  </a:lnTo>
                  <a:lnTo>
                    <a:pt x="207" y="546"/>
                  </a:lnTo>
                  <a:lnTo>
                    <a:pt x="206" y="548"/>
                  </a:lnTo>
                  <a:lnTo>
                    <a:pt x="206" y="549"/>
                  </a:lnTo>
                  <a:lnTo>
                    <a:pt x="207" y="549"/>
                  </a:lnTo>
                  <a:lnTo>
                    <a:pt x="207" y="551"/>
                  </a:lnTo>
                  <a:lnTo>
                    <a:pt x="209" y="551"/>
                  </a:lnTo>
                  <a:lnTo>
                    <a:pt x="209" y="552"/>
                  </a:lnTo>
                  <a:lnTo>
                    <a:pt x="209" y="554"/>
                  </a:lnTo>
                  <a:lnTo>
                    <a:pt x="207" y="554"/>
                  </a:lnTo>
                  <a:lnTo>
                    <a:pt x="206" y="554"/>
                  </a:lnTo>
                  <a:lnTo>
                    <a:pt x="204" y="556"/>
                  </a:lnTo>
                  <a:lnTo>
                    <a:pt x="202" y="556"/>
                  </a:lnTo>
                  <a:lnTo>
                    <a:pt x="201" y="556"/>
                  </a:lnTo>
                  <a:lnTo>
                    <a:pt x="199" y="556"/>
                  </a:lnTo>
                  <a:lnTo>
                    <a:pt x="198" y="556"/>
                  </a:lnTo>
                  <a:lnTo>
                    <a:pt x="198" y="554"/>
                  </a:lnTo>
                  <a:lnTo>
                    <a:pt x="196" y="554"/>
                  </a:lnTo>
                  <a:lnTo>
                    <a:pt x="196" y="552"/>
                  </a:lnTo>
                  <a:lnTo>
                    <a:pt x="198" y="551"/>
                  </a:lnTo>
                  <a:lnTo>
                    <a:pt x="199" y="551"/>
                  </a:lnTo>
                  <a:lnTo>
                    <a:pt x="199" y="549"/>
                  </a:lnTo>
                  <a:lnTo>
                    <a:pt x="199" y="548"/>
                  </a:lnTo>
                  <a:lnTo>
                    <a:pt x="198" y="548"/>
                  </a:lnTo>
                  <a:lnTo>
                    <a:pt x="196" y="548"/>
                  </a:lnTo>
                  <a:lnTo>
                    <a:pt x="194" y="548"/>
                  </a:lnTo>
                  <a:lnTo>
                    <a:pt x="194" y="546"/>
                  </a:lnTo>
                  <a:lnTo>
                    <a:pt x="193" y="546"/>
                  </a:lnTo>
                  <a:lnTo>
                    <a:pt x="193" y="548"/>
                  </a:lnTo>
                  <a:lnTo>
                    <a:pt x="193" y="549"/>
                  </a:lnTo>
                  <a:lnTo>
                    <a:pt x="194" y="549"/>
                  </a:lnTo>
                  <a:lnTo>
                    <a:pt x="194" y="551"/>
                  </a:lnTo>
                  <a:lnTo>
                    <a:pt x="193" y="551"/>
                  </a:lnTo>
                  <a:lnTo>
                    <a:pt x="193" y="552"/>
                  </a:lnTo>
                  <a:lnTo>
                    <a:pt x="191" y="552"/>
                  </a:lnTo>
                  <a:lnTo>
                    <a:pt x="193" y="554"/>
                  </a:lnTo>
                  <a:lnTo>
                    <a:pt x="193" y="556"/>
                  </a:lnTo>
                  <a:lnTo>
                    <a:pt x="191" y="556"/>
                  </a:lnTo>
                  <a:lnTo>
                    <a:pt x="191" y="557"/>
                  </a:lnTo>
                  <a:lnTo>
                    <a:pt x="191" y="559"/>
                  </a:lnTo>
                  <a:lnTo>
                    <a:pt x="189" y="559"/>
                  </a:lnTo>
                  <a:lnTo>
                    <a:pt x="188" y="559"/>
                  </a:lnTo>
                  <a:lnTo>
                    <a:pt x="188" y="557"/>
                  </a:lnTo>
                  <a:lnTo>
                    <a:pt x="186" y="557"/>
                  </a:lnTo>
                  <a:lnTo>
                    <a:pt x="186" y="556"/>
                  </a:lnTo>
                  <a:lnTo>
                    <a:pt x="186" y="554"/>
                  </a:lnTo>
                  <a:lnTo>
                    <a:pt x="186" y="552"/>
                  </a:lnTo>
                  <a:lnTo>
                    <a:pt x="186" y="551"/>
                  </a:lnTo>
                  <a:lnTo>
                    <a:pt x="186" y="549"/>
                  </a:lnTo>
                  <a:lnTo>
                    <a:pt x="184" y="549"/>
                  </a:lnTo>
                  <a:lnTo>
                    <a:pt x="183" y="549"/>
                  </a:lnTo>
                  <a:lnTo>
                    <a:pt x="183" y="551"/>
                  </a:lnTo>
                  <a:lnTo>
                    <a:pt x="181" y="551"/>
                  </a:lnTo>
                  <a:lnTo>
                    <a:pt x="181" y="552"/>
                  </a:lnTo>
                  <a:lnTo>
                    <a:pt x="181" y="554"/>
                  </a:lnTo>
                  <a:lnTo>
                    <a:pt x="181" y="556"/>
                  </a:lnTo>
                  <a:lnTo>
                    <a:pt x="181" y="557"/>
                  </a:lnTo>
                  <a:lnTo>
                    <a:pt x="179" y="557"/>
                  </a:lnTo>
                  <a:lnTo>
                    <a:pt x="178" y="557"/>
                  </a:lnTo>
                  <a:lnTo>
                    <a:pt x="176" y="557"/>
                  </a:lnTo>
                  <a:lnTo>
                    <a:pt x="174" y="556"/>
                  </a:lnTo>
                  <a:lnTo>
                    <a:pt x="174" y="557"/>
                  </a:lnTo>
                  <a:lnTo>
                    <a:pt x="174" y="559"/>
                  </a:lnTo>
                  <a:lnTo>
                    <a:pt x="173" y="559"/>
                  </a:lnTo>
                  <a:lnTo>
                    <a:pt x="173" y="561"/>
                  </a:lnTo>
                  <a:lnTo>
                    <a:pt x="171" y="561"/>
                  </a:lnTo>
                  <a:lnTo>
                    <a:pt x="170" y="561"/>
                  </a:lnTo>
                  <a:lnTo>
                    <a:pt x="168" y="561"/>
                  </a:lnTo>
                  <a:lnTo>
                    <a:pt x="166" y="562"/>
                  </a:lnTo>
                  <a:lnTo>
                    <a:pt x="165" y="562"/>
                  </a:lnTo>
                  <a:lnTo>
                    <a:pt x="165" y="561"/>
                  </a:lnTo>
                  <a:lnTo>
                    <a:pt x="163" y="559"/>
                  </a:lnTo>
                  <a:lnTo>
                    <a:pt x="161" y="557"/>
                  </a:lnTo>
                  <a:lnTo>
                    <a:pt x="161" y="556"/>
                  </a:lnTo>
                  <a:lnTo>
                    <a:pt x="161" y="554"/>
                  </a:lnTo>
                  <a:lnTo>
                    <a:pt x="160" y="552"/>
                  </a:lnTo>
                  <a:lnTo>
                    <a:pt x="158" y="552"/>
                  </a:lnTo>
                  <a:lnTo>
                    <a:pt x="156" y="552"/>
                  </a:lnTo>
                  <a:lnTo>
                    <a:pt x="155" y="552"/>
                  </a:lnTo>
                  <a:lnTo>
                    <a:pt x="153" y="552"/>
                  </a:lnTo>
                  <a:lnTo>
                    <a:pt x="151" y="552"/>
                  </a:lnTo>
                  <a:lnTo>
                    <a:pt x="150" y="552"/>
                  </a:lnTo>
                  <a:lnTo>
                    <a:pt x="148" y="552"/>
                  </a:lnTo>
                  <a:lnTo>
                    <a:pt x="148" y="551"/>
                  </a:lnTo>
                  <a:lnTo>
                    <a:pt x="146" y="551"/>
                  </a:lnTo>
                  <a:lnTo>
                    <a:pt x="146" y="549"/>
                  </a:lnTo>
                  <a:lnTo>
                    <a:pt x="145" y="548"/>
                  </a:lnTo>
                  <a:lnTo>
                    <a:pt x="145" y="546"/>
                  </a:lnTo>
                  <a:lnTo>
                    <a:pt x="145" y="544"/>
                  </a:lnTo>
                  <a:lnTo>
                    <a:pt x="146" y="544"/>
                  </a:lnTo>
                  <a:lnTo>
                    <a:pt x="146" y="543"/>
                  </a:lnTo>
                  <a:lnTo>
                    <a:pt x="148" y="543"/>
                  </a:lnTo>
                  <a:lnTo>
                    <a:pt x="148" y="544"/>
                  </a:lnTo>
                  <a:lnTo>
                    <a:pt x="150" y="544"/>
                  </a:lnTo>
                  <a:lnTo>
                    <a:pt x="150" y="543"/>
                  </a:lnTo>
                  <a:lnTo>
                    <a:pt x="151" y="543"/>
                  </a:lnTo>
                  <a:lnTo>
                    <a:pt x="151" y="541"/>
                  </a:lnTo>
                  <a:lnTo>
                    <a:pt x="151" y="539"/>
                  </a:lnTo>
                  <a:lnTo>
                    <a:pt x="153" y="539"/>
                  </a:lnTo>
                  <a:lnTo>
                    <a:pt x="153" y="538"/>
                  </a:lnTo>
                  <a:lnTo>
                    <a:pt x="153" y="536"/>
                  </a:lnTo>
                  <a:lnTo>
                    <a:pt x="153" y="534"/>
                  </a:lnTo>
                  <a:lnTo>
                    <a:pt x="153" y="533"/>
                  </a:lnTo>
                  <a:lnTo>
                    <a:pt x="151" y="533"/>
                  </a:lnTo>
                  <a:lnTo>
                    <a:pt x="151" y="531"/>
                  </a:lnTo>
                  <a:lnTo>
                    <a:pt x="150" y="531"/>
                  </a:lnTo>
                  <a:lnTo>
                    <a:pt x="150" y="533"/>
                  </a:lnTo>
                  <a:lnTo>
                    <a:pt x="150" y="534"/>
                  </a:lnTo>
                  <a:lnTo>
                    <a:pt x="148" y="534"/>
                  </a:lnTo>
                  <a:lnTo>
                    <a:pt x="148" y="536"/>
                  </a:lnTo>
                  <a:lnTo>
                    <a:pt x="146" y="534"/>
                  </a:lnTo>
                  <a:lnTo>
                    <a:pt x="146" y="533"/>
                  </a:lnTo>
                  <a:lnTo>
                    <a:pt x="146" y="531"/>
                  </a:lnTo>
                  <a:lnTo>
                    <a:pt x="145" y="531"/>
                  </a:lnTo>
                  <a:lnTo>
                    <a:pt x="143" y="531"/>
                  </a:lnTo>
                  <a:lnTo>
                    <a:pt x="141" y="533"/>
                  </a:lnTo>
                  <a:lnTo>
                    <a:pt x="140" y="533"/>
                  </a:lnTo>
                  <a:lnTo>
                    <a:pt x="138" y="533"/>
                  </a:lnTo>
                  <a:lnTo>
                    <a:pt x="138" y="531"/>
                  </a:lnTo>
                  <a:lnTo>
                    <a:pt x="137" y="531"/>
                  </a:lnTo>
                  <a:lnTo>
                    <a:pt x="135" y="531"/>
                  </a:lnTo>
                  <a:lnTo>
                    <a:pt x="133" y="531"/>
                  </a:lnTo>
                  <a:lnTo>
                    <a:pt x="132" y="531"/>
                  </a:lnTo>
                  <a:lnTo>
                    <a:pt x="132" y="533"/>
                  </a:lnTo>
                  <a:lnTo>
                    <a:pt x="130" y="533"/>
                  </a:lnTo>
                  <a:lnTo>
                    <a:pt x="130" y="534"/>
                  </a:lnTo>
                  <a:lnTo>
                    <a:pt x="128" y="534"/>
                  </a:lnTo>
                  <a:lnTo>
                    <a:pt x="128" y="536"/>
                  </a:lnTo>
                  <a:lnTo>
                    <a:pt x="130" y="536"/>
                  </a:lnTo>
                  <a:lnTo>
                    <a:pt x="130" y="538"/>
                  </a:lnTo>
                  <a:lnTo>
                    <a:pt x="130" y="539"/>
                  </a:lnTo>
                  <a:lnTo>
                    <a:pt x="130" y="541"/>
                  </a:lnTo>
                  <a:lnTo>
                    <a:pt x="128" y="539"/>
                  </a:lnTo>
                  <a:lnTo>
                    <a:pt x="127" y="539"/>
                  </a:lnTo>
                  <a:lnTo>
                    <a:pt x="125" y="538"/>
                  </a:lnTo>
                  <a:lnTo>
                    <a:pt x="123" y="538"/>
                  </a:lnTo>
                  <a:lnTo>
                    <a:pt x="122" y="538"/>
                  </a:lnTo>
                  <a:lnTo>
                    <a:pt x="120" y="538"/>
                  </a:lnTo>
                  <a:lnTo>
                    <a:pt x="118" y="539"/>
                  </a:lnTo>
                  <a:lnTo>
                    <a:pt x="118" y="541"/>
                  </a:lnTo>
                  <a:lnTo>
                    <a:pt x="117" y="543"/>
                  </a:lnTo>
                  <a:lnTo>
                    <a:pt x="117" y="544"/>
                  </a:lnTo>
                  <a:lnTo>
                    <a:pt x="118" y="544"/>
                  </a:lnTo>
                  <a:lnTo>
                    <a:pt x="118" y="546"/>
                  </a:lnTo>
                  <a:lnTo>
                    <a:pt x="118" y="548"/>
                  </a:lnTo>
                  <a:lnTo>
                    <a:pt x="117" y="548"/>
                  </a:lnTo>
                  <a:lnTo>
                    <a:pt x="117" y="549"/>
                  </a:lnTo>
                  <a:lnTo>
                    <a:pt x="115" y="549"/>
                  </a:lnTo>
                  <a:lnTo>
                    <a:pt x="115" y="551"/>
                  </a:lnTo>
                  <a:lnTo>
                    <a:pt x="117" y="551"/>
                  </a:lnTo>
                  <a:lnTo>
                    <a:pt x="118" y="551"/>
                  </a:lnTo>
                  <a:lnTo>
                    <a:pt x="120" y="551"/>
                  </a:lnTo>
                  <a:lnTo>
                    <a:pt x="122" y="551"/>
                  </a:lnTo>
                  <a:lnTo>
                    <a:pt x="122" y="552"/>
                  </a:lnTo>
                  <a:lnTo>
                    <a:pt x="122" y="554"/>
                  </a:lnTo>
                  <a:lnTo>
                    <a:pt x="120" y="554"/>
                  </a:lnTo>
                  <a:lnTo>
                    <a:pt x="120" y="556"/>
                  </a:lnTo>
                  <a:lnTo>
                    <a:pt x="120" y="557"/>
                  </a:lnTo>
                  <a:lnTo>
                    <a:pt x="118" y="557"/>
                  </a:lnTo>
                  <a:lnTo>
                    <a:pt x="117" y="557"/>
                  </a:lnTo>
                  <a:lnTo>
                    <a:pt x="115" y="556"/>
                  </a:lnTo>
                  <a:lnTo>
                    <a:pt x="113" y="556"/>
                  </a:lnTo>
                  <a:lnTo>
                    <a:pt x="112" y="554"/>
                  </a:lnTo>
                  <a:lnTo>
                    <a:pt x="110" y="554"/>
                  </a:lnTo>
                  <a:lnTo>
                    <a:pt x="108" y="554"/>
                  </a:lnTo>
                  <a:lnTo>
                    <a:pt x="107" y="554"/>
                  </a:lnTo>
                  <a:lnTo>
                    <a:pt x="105" y="554"/>
                  </a:lnTo>
                  <a:lnTo>
                    <a:pt x="105" y="552"/>
                  </a:lnTo>
                  <a:lnTo>
                    <a:pt x="104" y="552"/>
                  </a:lnTo>
                  <a:lnTo>
                    <a:pt x="102" y="552"/>
                  </a:lnTo>
                  <a:lnTo>
                    <a:pt x="100" y="551"/>
                  </a:lnTo>
                  <a:lnTo>
                    <a:pt x="99" y="551"/>
                  </a:lnTo>
                  <a:lnTo>
                    <a:pt x="97" y="551"/>
                  </a:lnTo>
                  <a:lnTo>
                    <a:pt x="95" y="551"/>
                  </a:lnTo>
                  <a:lnTo>
                    <a:pt x="95" y="552"/>
                  </a:lnTo>
                  <a:lnTo>
                    <a:pt x="94" y="552"/>
                  </a:lnTo>
                  <a:lnTo>
                    <a:pt x="94" y="554"/>
                  </a:lnTo>
                  <a:lnTo>
                    <a:pt x="95" y="556"/>
                  </a:lnTo>
                  <a:lnTo>
                    <a:pt x="95" y="557"/>
                  </a:lnTo>
                  <a:lnTo>
                    <a:pt x="95" y="559"/>
                  </a:lnTo>
                  <a:lnTo>
                    <a:pt x="94" y="559"/>
                  </a:lnTo>
                  <a:lnTo>
                    <a:pt x="94" y="557"/>
                  </a:lnTo>
                  <a:lnTo>
                    <a:pt x="92" y="557"/>
                  </a:lnTo>
                  <a:lnTo>
                    <a:pt x="90" y="557"/>
                  </a:lnTo>
                  <a:lnTo>
                    <a:pt x="89" y="559"/>
                  </a:lnTo>
                  <a:lnTo>
                    <a:pt x="89" y="561"/>
                  </a:lnTo>
                  <a:lnTo>
                    <a:pt x="87" y="561"/>
                  </a:lnTo>
                  <a:lnTo>
                    <a:pt x="87" y="562"/>
                  </a:lnTo>
                  <a:lnTo>
                    <a:pt x="85" y="564"/>
                  </a:lnTo>
                  <a:lnTo>
                    <a:pt x="84" y="566"/>
                  </a:lnTo>
                  <a:lnTo>
                    <a:pt x="82" y="567"/>
                  </a:lnTo>
                  <a:lnTo>
                    <a:pt x="80" y="569"/>
                  </a:lnTo>
                  <a:lnTo>
                    <a:pt x="79" y="571"/>
                  </a:lnTo>
                  <a:lnTo>
                    <a:pt x="79" y="569"/>
                  </a:lnTo>
                  <a:lnTo>
                    <a:pt x="77" y="567"/>
                  </a:lnTo>
                  <a:lnTo>
                    <a:pt x="75" y="567"/>
                  </a:lnTo>
                  <a:lnTo>
                    <a:pt x="75" y="569"/>
                  </a:lnTo>
                  <a:lnTo>
                    <a:pt x="74" y="569"/>
                  </a:lnTo>
                  <a:lnTo>
                    <a:pt x="74" y="567"/>
                  </a:lnTo>
                  <a:lnTo>
                    <a:pt x="72" y="566"/>
                  </a:lnTo>
                  <a:lnTo>
                    <a:pt x="74" y="566"/>
                  </a:lnTo>
                  <a:lnTo>
                    <a:pt x="74" y="564"/>
                  </a:lnTo>
                  <a:lnTo>
                    <a:pt x="74" y="562"/>
                  </a:lnTo>
                  <a:lnTo>
                    <a:pt x="72" y="561"/>
                  </a:lnTo>
                  <a:lnTo>
                    <a:pt x="71" y="562"/>
                  </a:lnTo>
                  <a:lnTo>
                    <a:pt x="69" y="562"/>
                  </a:lnTo>
                  <a:lnTo>
                    <a:pt x="67" y="562"/>
                  </a:lnTo>
                  <a:lnTo>
                    <a:pt x="67" y="564"/>
                  </a:lnTo>
                  <a:lnTo>
                    <a:pt x="66" y="566"/>
                  </a:lnTo>
                  <a:lnTo>
                    <a:pt x="64" y="567"/>
                  </a:lnTo>
                  <a:lnTo>
                    <a:pt x="62" y="567"/>
                  </a:lnTo>
                  <a:lnTo>
                    <a:pt x="62" y="566"/>
                  </a:lnTo>
                  <a:lnTo>
                    <a:pt x="62" y="564"/>
                  </a:lnTo>
                  <a:lnTo>
                    <a:pt x="64" y="564"/>
                  </a:lnTo>
                  <a:lnTo>
                    <a:pt x="62" y="562"/>
                  </a:lnTo>
                  <a:lnTo>
                    <a:pt x="61" y="562"/>
                  </a:lnTo>
                  <a:lnTo>
                    <a:pt x="59" y="562"/>
                  </a:lnTo>
                  <a:lnTo>
                    <a:pt x="57" y="562"/>
                  </a:lnTo>
                  <a:lnTo>
                    <a:pt x="56" y="562"/>
                  </a:lnTo>
                  <a:lnTo>
                    <a:pt x="56" y="564"/>
                  </a:lnTo>
                  <a:lnTo>
                    <a:pt x="56" y="566"/>
                  </a:lnTo>
                  <a:lnTo>
                    <a:pt x="54" y="566"/>
                  </a:lnTo>
                  <a:lnTo>
                    <a:pt x="54" y="564"/>
                  </a:lnTo>
                  <a:lnTo>
                    <a:pt x="52" y="564"/>
                  </a:lnTo>
                  <a:lnTo>
                    <a:pt x="51" y="562"/>
                  </a:lnTo>
                  <a:lnTo>
                    <a:pt x="51" y="561"/>
                  </a:lnTo>
                  <a:lnTo>
                    <a:pt x="51" y="559"/>
                  </a:lnTo>
                  <a:lnTo>
                    <a:pt x="52" y="557"/>
                  </a:lnTo>
                  <a:lnTo>
                    <a:pt x="52" y="556"/>
                  </a:lnTo>
                  <a:lnTo>
                    <a:pt x="51" y="556"/>
                  </a:lnTo>
                  <a:lnTo>
                    <a:pt x="49" y="554"/>
                  </a:lnTo>
                  <a:lnTo>
                    <a:pt x="49" y="552"/>
                  </a:lnTo>
                  <a:lnTo>
                    <a:pt x="47" y="552"/>
                  </a:lnTo>
                  <a:lnTo>
                    <a:pt x="47" y="554"/>
                  </a:lnTo>
                  <a:lnTo>
                    <a:pt x="46" y="554"/>
                  </a:lnTo>
                  <a:lnTo>
                    <a:pt x="46" y="556"/>
                  </a:lnTo>
                  <a:lnTo>
                    <a:pt x="46" y="557"/>
                  </a:lnTo>
                  <a:lnTo>
                    <a:pt x="44" y="557"/>
                  </a:lnTo>
                  <a:lnTo>
                    <a:pt x="44" y="559"/>
                  </a:lnTo>
                  <a:lnTo>
                    <a:pt x="44" y="561"/>
                  </a:lnTo>
                  <a:lnTo>
                    <a:pt x="43" y="561"/>
                  </a:lnTo>
                  <a:lnTo>
                    <a:pt x="43" y="559"/>
                  </a:lnTo>
                  <a:lnTo>
                    <a:pt x="41" y="559"/>
                  </a:lnTo>
                  <a:lnTo>
                    <a:pt x="39" y="557"/>
                  </a:lnTo>
                  <a:lnTo>
                    <a:pt x="39" y="556"/>
                  </a:lnTo>
                  <a:lnTo>
                    <a:pt x="38" y="556"/>
                  </a:lnTo>
                  <a:lnTo>
                    <a:pt x="36" y="554"/>
                  </a:lnTo>
                  <a:lnTo>
                    <a:pt x="34" y="554"/>
                  </a:lnTo>
                  <a:lnTo>
                    <a:pt x="34" y="556"/>
                  </a:lnTo>
                  <a:lnTo>
                    <a:pt x="36" y="557"/>
                  </a:lnTo>
                  <a:lnTo>
                    <a:pt x="34" y="559"/>
                  </a:lnTo>
                  <a:lnTo>
                    <a:pt x="33" y="559"/>
                  </a:lnTo>
                  <a:lnTo>
                    <a:pt x="33" y="557"/>
                  </a:lnTo>
                  <a:lnTo>
                    <a:pt x="31" y="557"/>
                  </a:lnTo>
                  <a:lnTo>
                    <a:pt x="33" y="556"/>
                  </a:lnTo>
                  <a:lnTo>
                    <a:pt x="33" y="554"/>
                  </a:lnTo>
                  <a:lnTo>
                    <a:pt x="33" y="552"/>
                  </a:lnTo>
                  <a:lnTo>
                    <a:pt x="31" y="552"/>
                  </a:lnTo>
                  <a:lnTo>
                    <a:pt x="31" y="554"/>
                  </a:lnTo>
                  <a:lnTo>
                    <a:pt x="29" y="554"/>
                  </a:lnTo>
                  <a:lnTo>
                    <a:pt x="28" y="552"/>
                  </a:lnTo>
                  <a:lnTo>
                    <a:pt x="29" y="551"/>
                  </a:lnTo>
                  <a:lnTo>
                    <a:pt x="29" y="549"/>
                  </a:lnTo>
                  <a:lnTo>
                    <a:pt x="29" y="548"/>
                  </a:lnTo>
                  <a:lnTo>
                    <a:pt x="28" y="548"/>
                  </a:lnTo>
                  <a:lnTo>
                    <a:pt x="26" y="549"/>
                  </a:lnTo>
                  <a:lnTo>
                    <a:pt x="26" y="548"/>
                  </a:lnTo>
                  <a:lnTo>
                    <a:pt x="24" y="548"/>
                  </a:lnTo>
                  <a:lnTo>
                    <a:pt x="24" y="546"/>
                  </a:lnTo>
                  <a:lnTo>
                    <a:pt x="24" y="544"/>
                  </a:lnTo>
                  <a:lnTo>
                    <a:pt x="26" y="544"/>
                  </a:lnTo>
                  <a:lnTo>
                    <a:pt x="26" y="543"/>
                  </a:lnTo>
                  <a:lnTo>
                    <a:pt x="24" y="543"/>
                  </a:lnTo>
                  <a:lnTo>
                    <a:pt x="24" y="544"/>
                  </a:lnTo>
                  <a:lnTo>
                    <a:pt x="23" y="544"/>
                  </a:lnTo>
                  <a:lnTo>
                    <a:pt x="21" y="544"/>
                  </a:lnTo>
                  <a:lnTo>
                    <a:pt x="21" y="543"/>
                  </a:lnTo>
                  <a:lnTo>
                    <a:pt x="21" y="541"/>
                  </a:lnTo>
                  <a:lnTo>
                    <a:pt x="21" y="539"/>
                  </a:lnTo>
                  <a:lnTo>
                    <a:pt x="21" y="538"/>
                  </a:lnTo>
                  <a:lnTo>
                    <a:pt x="19" y="536"/>
                  </a:lnTo>
                  <a:lnTo>
                    <a:pt x="18" y="536"/>
                  </a:lnTo>
                  <a:lnTo>
                    <a:pt x="16" y="538"/>
                  </a:lnTo>
                  <a:lnTo>
                    <a:pt x="16" y="539"/>
                  </a:lnTo>
                  <a:lnTo>
                    <a:pt x="16" y="538"/>
                  </a:lnTo>
                  <a:lnTo>
                    <a:pt x="14" y="538"/>
                  </a:lnTo>
                  <a:lnTo>
                    <a:pt x="14" y="536"/>
                  </a:lnTo>
                  <a:lnTo>
                    <a:pt x="13" y="536"/>
                  </a:lnTo>
                  <a:lnTo>
                    <a:pt x="13" y="534"/>
                  </a:lnTo>
                  <a:lnTo>
                    <a:pt x="11" y="534"/>
                  </a:lnTo>
                  <a:lnTo>
                    <a:pt x="11" y="533"/>
                  </a:lnTo>
                  <a:lnTo>
                    <a:pt x="10" y="533"/>
                  </a:lnTo>
                  <a:lnTo>
                    <a:pt x="10" y="531"/>
                  </a:lnTo>
                  <a:lnTo>
                    <a:pt x="11" y="531"/>
                  </a:lnTo>
                  <a:lnTo>
                    <a:pt x="11" y="529"/>
                  </a:lnTo>
                  <a:lnTo>
                    <a:pt x="13" y="529"/>
                  </a:lnTo>
                  <a:lnTo>
                    <a:pt x="13" y="531"/>
                  </a:lnTo>
                  <a:lnTo>
                    <a:pt x="14" y="533"/>
                  </a:lnTo>
                  <a:lnTo>
                    <a:pt x="16" y="533"/>
                  </a:lnTo>
                  <a:lnTo>
                    <a:pt x="18" y="533"/>
                  </a:lnTo>
                  <a:lnTo>
                    <a:pt x="18" y="531"/>
                  </a:lnTo>
                  <a:lnTo>
                    <a:pt x="19" y="529"/>
                  </a:lnTo>
                  <a:lnTo>
                    <a:pt x="18" y="528"/>
                  </a:lnTo>
                  <a:lnTo>
                    <a:pt x="16" y="528"/>
                  </a:lnTo>
                  <a:lnTo>
                    <a:pt x="16" y="526"/>
                  </a:lnTo>
                  <a:lnTo>
                    <a:pt x="14" y="526"/>
                  </a:lnTo>
                  <a:lnTo>
                    <a:pt x="16" y="526"/>
                  </a:lnTo>
                  <a:lnTo>
                    <a:pt x="16" y="524"/>
                  </a:lnTo>
                  <a:lnTo>
                    <a:pt x="18" y="523"/>
                  </a:lnTo>
                  <a:lnTo>
                    <a:pt x="19" y="523"/>
                  </a:lnTo>
                  <a:lnTo>
                    <a:pt x="19" y="521"/>
                  </a:lnTo>
                  <a:lnTo>
                    <a:pt x="18" y="519"/>
                  </a:lnTo>
                  <a:lnTo>
                    <a:pt x="16" y="518"/>
                  </a:lnTo>
                  <a:lnTo>
                    <a:pt x="14" y="518"/>
                  </a:lnTo>
                  <a:lnTo>
                    <a:pt x="13" y="516"/>
                  </a:lnTo>
                  <a:lnTo>
                    <a:pt x="14" y="516"/>
                  </a:lnTo>
                  <a:lnTo>
                    <a:pt x="14" y="515"/>
                  </a:lnTo>
                  <a:lnTo>
                    <a:pt x="14" y="513"/>
                  </a:lnTo>
                  <a:lnTo>
                    <a:pt x="13" y="513"/>
                  </a:lnTo>
                  <a:lnTo>
                    <a:pt x="13" y="510"/>
                  </a:lnTo>
                  <a:lnTo>
                    <a:pt x="13" y="508"/>
                  </a:lnTo>
                  <a:lnTo>
                    <a:pt x="16" y="506"/>
                  </a:lnTo>
                  <a:lnTo>
                    <a:pt x="18" y="506"/>
                  </a:lnTo>
                  <a:lnTo>
                    <a:pt x="19" y="508"/>
                  </a:lnTo>
                  <a:lnTo>
                    <a:pt x="19" y="510"/>
                  </a:lnTo>
                  <a:lnTo>
                    <a:pt x="19" y="511"/>
                  </a:lnTo>
                  <a:lnTo>
                    <a:pt x="21" y="510"/>
                  </a:lnTo>
                  <a:lnTo>
                    <a:pt x="21" y="508"/>
                  </a:lnTo>
                  <a:lnTo>
                    <a:pt x="21" y="506"/>
                  </a:lnTo>
                  <a:lnTo>
                    <a:pt x="21" y="505"/>
                  </a:lnTo>
                  <a:lnTo>
                    <a:pt x="19" y="505"/>
                  </a:lnTo>
                  <a:lnTo>
                    <a:pt x="18" y="505"/>
                  </a:lnTo>
                  <a:lnTo>
                    <a:pt x="18" y="503"/>
                  </a:lnTo>
                  <a:lnTo>
                    <a:pt x="18" y="501"/>
                  </a:lnTo>
                  <a:lnTo>
                    <a:pt x="18" y="500"/>
                  </a:lnTo>
                  <a:lnTo>
                    <a:pt x="18" y="498"/>
                  </a:lnTo>
                  <a:lnTo>
                    <a:pt x="19" y="498"/>
                  </a:lnTo>
                  <a:lnTo>
                    <a:pt x="19" y="500"/>
                  </a:lnTo>
                  <a:lnTo>
                    <a:pt x="21" y="500"/>
                  </a:lnTo>
                  <a:lnTo>
                    <a:pt x="21" y="501"/>
                  </a:lnTo>
                  <a:lnTo>
                    <a:pt x="23" y="501"/>
                  </a:lnTo>
                  <a:lnTo>
                    <a:pt x="24" y="500"/>
                  </a:lnTo>
                  <a:lnTo>
                    <a:pt x="24" y="498"/>
                  </a:lnTo>
                  <a:lnTo>
                    <a:pt x="24" y="496"/>
                  </a:lnTo>
                  <a:lnTo>
                    <a:pt x="23" y="496"/>
                  </a:lnTo>
                  <a:lnTo>
                    <a:pt x="23" y="495"/>
                  </a:lnTo>
                  <a:lnTo>
                    <a:pt x="23" y="493"/>
                  </a:lnTo>
                  <a:lnTo>
                    <a:pt x="24" y="493"/>
                  </a:lnTo>
                  <a:lnTo>
                    <a:pt x="24" y="495"/>
                  </a:lnTo>
                  <a:lnTo>
                    <a:pt x="26" y="496"/>
                  </a:lnTo>
                  <a:lnTo>
                    <a:pt x="28" y="495"/>
                  </a:lnTo>
                  <a:lnTo>
                    <a:pt x="26" y="493"/>
                  </a:lnTo>
                  <a:lnTo>
                    <a:pt x="28" y="491"/>
                  </a:lnTo>
                  <a:lnTo>
                    <a:pt x="29" y="490"/>
                  </a:lnTo>
                  <a:lnTo>
                    <a:pt x="31" y="490"/>
                  </a:lnTo>
                  <a:lnTo>
                    <a:pt x="31" y="488"/>
                  </a:lnTo>
                  <a:lnTo>
                    <a:pt x="33" y="488"/>
                  </a:lnTo>
                  <a:lnTo>
                    <a:pt x="33" y="490"/>
                  </a:lnTo>
                  <a:lnTo>
                    <a:pt x="34" y="490"/>
                  </a:lnTo>
                  <a:lnTo>
                    <a:pt x="36" y="490"/>
                  </a:lnTo>
                  <a:lnTo>
                    <a:pt x="36" y="488"/>
                  </a:lnTo>
                  <a:lnTo>
                    <a:pt x="38" y="486"/>
                  </a:lnTo>
                  <a:lnTo>
                    <a:pt x="38" y="485"/>
                  </a:lnTo>
                  <a:lnTo>
                    <a:pt x="39" y="483"/>
                  </a:lnTo>
                  <a:lnTo>
                    <a:pt x="41" y="483"/>
                  </a:lnTo>
                  <a:lnTo>
                    <a:pt x="43" y="483"/>
                  </a:lnTo>
                  <a:lnTo>
                    <a:pt x="44" y="483"/>
                  </a:lnTo>
                  <a:lnTo>
                    <a:pt x="46" y="482"/>
                  </a:lnTo>
                  <a:lnTo>
                    <a:pt x="47" y="480"/>
                  </a:lnTo>
                  <a:lnTo>
                    <a:pt x="49" y="480"/>
                  </a:lnTo>
                  <a:lnTo>
                    <a:pt x="51" y="482"/>
                  </a:lnTo>
                  <a:lnTo>
                    <a:pt x="49" y="483"/>
                  </a:lnTo>
                  <a:lnTo>
                    <a:pt x="47" y="485"/>
                  </a:lnTo>
                  <a:lnTo>
                    <a:pt x="47" y="486"/>
                  </a:lnTo>
                  <a:lnTo>
                    <a:pt x="47" y="488"/>
                  </a:lnTo>
                  <a:lnTo>
                    <a:pt x="49" y="486"/>
                  </a:lnTo>
                  <a:lnTo>
                    <a:pt x="49" y="485"/>
                  </a:lnTo>
                  <a:lnTo>
                    <a:pt x="51" y="483"/>
                  </a:lnTo>
                  <a:lnTo>
                    <a:pt x="52" y="483"/>
                  </a:lnTo>
                  <a:lnTo>
                    <a:pt x="52" y="482"/>
                  </a:lnTo>
                  <a:lnTo>
                    <a:pt x="52" y="480"/>
                  </a:lnTo>
                  <a:lnTo>
                    <a:pt x="54" y="480"/>
                  </a:lnTo>
                  <a:lnTo>
                    <a:pt x="54" y="482"/>
                  </a:lnTo>
                  <a:lnTo>
                    <a:pt x="56" y="483"/>
                  </a:lnTo>
                  <a:lnTo>
                    <a:pt x="57" y="483"/>
                  </a:lnTo>
                  <a:lnTo>
                    <a:pt x="59" y="483"/>
                  </a:lnTo>
                  <a:lnTo>
                    <a:pt x="59" y="482"/>
                  </a:lnTo>
                  <a:lnTo>
                    <a:pt x="57" y="482"/>
                  </a:lnTo>
                  <a:lnTo>
                    <a:pt x="57" y="480"/>
                  </a:lnTo>
                  <a:lnTo>
                    <a:pt x="59" y="480"/>
                  </a:lnTo>
                  <a:lnTo>
                    <a:pt x="59" y="478"/>
                  </a:lnTo>
                  <a:lnTo>
                    <a:pt x="59" y="477"/>
                  </a:lnTo>
                  <a:lnTo>
                    <a:pt x="59" y="475"/>
                  </a:lnTo>
                  <a:lnTo>
                    <a:pt x="57" y="475"/>
                  </a:lnTo>
                  <a:lnTo>
                    <a:pt x="57" y="473"/>
                  </a:lnTo>
                  <a:lnTo>
                    <a:pt x="56" y="473"/>
                  </a:lnTo>
                  <a:lnTo>
                    <a:pt x="54" y="473"/>
                  </a:lnTo>
                  <a:lnTo>
                    <a:pt x="54" y="472"/>
                  </a:lnTo>
                  <a:lnTo>
                    <a:pt x="54" y="470"/>
                  </a:lnTo>
                  <a:lnTo>
                    <a:pt x="52" y="468"/>
                  </a:lnTo>
                  <a:lnTo>
                    <a:pt x="54" y="467"/>
                  </a:lnTo>
                  <a:lnTo>
                    <a:pt x="54" y="465"/>
                  </a:lnTo>
                  <a:lnTo>
                    <a:pt x="56" y="465"/>
                  </a:lnTo>
                  <a:lnTo>
                    <a:pt x="56" y="463"/>
                  </a:lnTo>
                  <a:lnTo>
                    <a:pt x="57" y="463"/>
                  </a:lnTo>
                  <a:lnTo>
                    <a:pt x="59" y="463"/>
                  </a:lnTo>
                  <a:lnTo>
                    <a:pt x="59" y="465"/>
                  </a:lnTo>
                  <a:lnTo>
                    <a:pt x="61" y="465"/>
                  </a:lnTo>
                  <a:lnTo>
                    <a:pt x="61" y="467"/>
                  </a:lnTo>
                  <a:lnTo>
                    <a:pt x="62" y="467"/>
                  </a:lnTo>
                  <a:lnTo>
                    <a:pt x="62" y="465"/>
                  </a:lnTo>
                  <a:lnTo>
                    <a:pt x="61" y="465"/>
                  </a:lnTo>
                  <a:lnTo>
                    <a:pt x="61" y="463"/>
                  </a:lnTo>
                  <a:lnTo>
                    <a:pt x="59" y="463"/>
                  </a:lnTo>
                  <a:lnTo>
                    <a:pt x="59" y="462"/>
                  </a:lnTo>
                  <a:lnTo>
                    <a:pt x="61" y="460"/>
                  </a:lnTo>
                  <a:lnTo>
                    <a:pt x="62" y="460"/>
                  </a:lnTo>
                  <a:lnTo>
                    <a:pt x="64" y="460"/>
                  </a:lnTo>
                  <a:lnTo>
                    <a:pt x="66" y="462"/>
                  </a:lnTo>
                  <a:lnTo>
                    <a:pt x="67" y="460"/>
                  </a:lnTo>
                  <a:lnTo>
                    <a:pt x="69" y="460"/>
                  </a:lnTo>
                  <a:lnTo>
                    <a:pt x="69" y="462"/>
                  </a:lnTo>
                  <a:lnTo>
                    <a:pt x="71" y="462"/>
                  </a:lnTo>
                  <a:lnTo>
                    <a:pt x="71" y="460"/>
                  </a:lnTo>
                  <a:lnTo>
                    <a:pt x="69" y="458"/>
                  </a:lnTo>
                  <a:lnTo>
                    <a:pt x="71" y="457"/>
                  </a:lnTo>
                  <a:lnTo>
                    <a:pt x="71" y="455"/>
                  </a:lnTo>
                  <a:lnTo>
                    <a:pt x="72" y="453"/>
                  </a:lnTo>
                  <a:lnTo>
                    <a:pt x="72" y="452"/>
                  </a:lnTo>
                  <a:lnTo>
                    <a:pt x="72" y="450"/>
                  </a:lnTo>
                  <a:lnTo>
                    <a:pt x="71" y="450"/>
                  </a:lnTo>
                  <a:lnTo>
                    <a:pt x="71" y="449"/>
                  </a:lnTo>
                  <a:lnTo>
                    <a:pt x="67" y="449"/>
                  </a:lnTo>
                  <a:lnTo>
                    <a:pt x="67" y="450"/>
                  </a:lnTo>
                  <a:lnTo>
                    <a:pt x="66" y="450"/>
                  </a:lnTo>
                  <a:lnTo>
                    <a:pt x="64" y="450"/>
                  </a:lnTo>
                  <a:lnTo>
                    <a:pt x="62" y="450"/>
                  </a:lnTo>
                  <a:lnTo>
                    <a:pt x="62" y="449"/>
                  </a:lnTo>
                  <a:lnTo>
                    <a:pt x="62" y="447"/>
                  </a:lnTo>
                  <a:lnTo>
                    <a:pt x="61" y="447"/>
                  </a:lnTo>
                  <a:lnTo>
                    <a:pt x="61" y="445"/>
                  </a:lnTo>
                  <a:lnTo>
                    <a:pt x="59" y="445"/>
                  </a:lnTo>
                  <a:lnTo>
                    <a:pt x="59" y="444"/>
                  </a:lnTo>
                  <a:lnTo>
                    <a:pt x="57" y="444"/>
                  </a:lnTo>
                  <a:lnTo>
                    <a:pt x="57" y="442"/>
                  </a:lnTo>
                  <a:lnTo>
                    <a:pt x="57" y="440"/>
                  </a:lnTo>
                  <a:lnTo>
                    <a:pt x="57" y="439"/>
                  </a:lnTo>
                  <a:lnTo>
                    <a:pt x="56" y="440"/>
                  </a:lnTo>
                  <a:lnTo>
                    <a:pt x="54" y="440"/>
                  </a:lnTo>
                  <a:lnTo>
                    <a:pt x="52" y="440"/>
                  </a:lnTo>
                  <a:lnTo>
                    <a:pt x="51" y="439"/>
                  </a:lnTo>
                  <a:lnTo>
                    <a:pt x="51" y="437"/>
                  </a:lnTo>
                  <a:lnTo>
                    <a:pt x="51" y="435"/>
                  </a:lnTo>
                  <a:lnTo>
                    <a:pt x="52" y="435"/>
                  </a:lnTo>
                  <a:lnTo>
                    <a:pt x="51" y="435"/>
                  </a:lnTo>
                  <a:lnTo>
                    <a:pt x="49" y="435"/>
                  </a:lnTo>
                  <a:lnTo>
                    <a:pt x="49" y="434"/>
                  </a:lnTo>
                  <a:lnTo>
                    <a:pt x="47" y="434"/>
                  </a:lnTo>
                  <a:lnTo>
                    <a:pt x="47" y="432"/>
                  </a:lnTo>
                  <a:lnTo>
                    <a:pt x="47" y="430"/>
                  </a:lnTo>
                  <a:lnTo>
                    <a:pt x="49" y="430"/>
                  </a:lnTo>
                  <a:lnTo>
                    <a:pt x="49" y="429"/>
                  </a:lnTo>
                  <a:lnTo>
                    <a:pt x="47" y="429"/>
                  </a:lnTo>
                  <a:lnTo>
                    <a:pt x="46" y="430"/>
                  </a:lnTo>
                  <a:lnTo>
                    <a:pt x="44" y="429"/>
                  </a:lnTo>
                  <a:lnTo>
                    <a:pt x="43" y="429"/>
                  </a:lnTo>
                  <a:lnTo>
                    <a:pt x="43" y="427"/>
                  </a:lnTo>
                  <a:lnTo>
                    <a:pt x="41" y="427"/>
                  </a:lnTo>
                  <a:lnTo>
                    <a:pt x="43" y="427"/>
                  </a:lnTo>
                  <a:lnTo>
                    <a:pt x="43" y="425"/>
                  </a:lnTo>
                  <a:lnTo>
                    <a:pt x="44" y="424"/>
                  </a:lnTo>
                  <a:lnTo>
                    <a:pt x="43" y="422"/>
                  </a:lnTo>
                  <a:lnTo>
                    <a:pt x="41" y="422"/>
                  </a:lnTo>
                  <a:lnTo>
                    <a:pt x="39" y="422"/>
                  </a:lnTo>
                  <a:lnTo>
                    <a:pt x="38" y="422"/>
                  </a:lnTo>
                  <a:lnTo>
                    <a:pt x="38" y="420"/>
                  </a:lnTo>
                  <a:lnTo>
                    <a:pt x="36" y="420"/>
                  </a:lnTo>
                  <a:lnTo>
                    <a:pt x="34" y="420"/>
                  </a:lnTo>
                  <a:lnTo>
                    <a:pt x="34" y="419"/>
                  </a:lnTo>
                  <a:lnTo>
                    <a:pt x="34" y="417"/>
                  </a:lnTo>
                  <a:lnTo>
                    <a:pt x="36" y="417"/>
                  </a:lnTo>
                  <a:lnTo>
                    <a:pt x="36" y="416"/>
                  </a:lnTo>
                  <a:lnTo>
                    <a:pt x="38" y="414"/>
                  </a:lnTo>
                  <a:lnTo>
                    <a:pt x="36" y="414"/>
                  </a:lnTo>
                  <a:lnTo>
                    <a:pt x="36" y="412"/>
                  </a:lnTo>
                  <a:lnTo>
                    <a:pt x="34" y="414"/>
                  </a:lnTo>
                  <a:lnTo>
                    <a:pt x="33" y="414"/>
                  </a:lnTo>
                  <a:lnTo>
                    <a:pt x="31" y="414"/>
                  </a:lnTo>
                  <a:lnTo>
                    <a:pt x="29" y="412"/>
                  </a:lnTo>
                  <a:lnTo>
                    <a:pt x="29" y="411"/>
                  </a:lnTo>
                  <a:lnTo>
                    <a:pt x="31" y="411"/>
                  </a:lnTo>
                  <a:lnTo>
                    <a:pt x="33" y="411"/>
                  </a:lnTo>
                  <a:lnTo>
                    <a:pt x="33" y="409"/>
                  </a:lnTo>
                  <a:lnTo>
                    <a:pt x="34" y="409"/>
                  </a:lnTo>
                  <a:lnTo>
                    <a:pt x="34" y="407"/>
                  </a:lnTo>
                  <a:lnTo>
                    <a:pt x="36" y="407"/>
                  </a:lnTo>
                  <a:lnTo>
                    <a:pt x="34" y="407"/>
                  </a:lnTo>
                  <a:lnTo>
                    <a:pt x="33" y="407"/>
                  </a:lnTo>
                  <a:lnTo>
                    <a:pt x="31" y="406"/>
                  </a:lnTo>
                  <a:lnTo>
                    <a:pt x="31" y="404"/>
                  </a:lnTo>
                  <a:lnTo>
                    <a:pt x="31" y="402"/>
                  </a:lnTo>
                  <a:lnTo>
                    <a:pt x="33" y="402"/>
                  </a:lnTo>
                  <a:lnTo>
                    <a:pt x="33" y="401"/>
                  </a:lnTo>
                  <a:lnTo>
                    <a:pt x="33" y="399"/>
                  </a:lnTo>
                  <a:lnTo>
                    <a:pt x="33" y="397"/>
                  </a:lnTo>
                  <a:lnTo>
                    <a:pt x="33" y="396"/>
                  </a:lnTo>
                  <a:lnTo>
                    <a:pt x="34" y="396"/>
                  </a:lnTo>
                  <a:lnTo>
                    <a:pt x="36" y="396"/>
                  </a:lnTo>
                  <a:lnTo>
                    <a:pt x="34" y="397"/>
                  </a:lnTo>
                  <a:lnTo>
                    <a:pt x="34" y="399"/>
                  </a:lnTo>
                  <a:lnTo>
                    <a:pt x="36" y="399"/>
                  </a:lnTo>
                  <a:lnTo>
                    <a:pt x="36" y="397"/>
                  </a:lnTo>
                  <a:lnTo>
                    <a:pt x="36" y="396"/>
                  </a:lnTo>
                  <a:lnTo>
                    <a:pt x="36" y="394"/>
                  </a:lnTo>
                  <a:lnTo>
                    <a:pt x="38" y="394"/>
                  </a:lnTo>
                  <a:lnTo>
                    <a:pt x="39" y="394"/>
                  </a:lnTo>
                  <a:lnTo>
                    <a:pt x="41" y="396"/>
                  </a:lnTo>
                  <a:lnTo>
                    <a:pt x="43" y="396"/>
                  </a:lnTo>
                  <a:lnTo>
                    <a:pt x="44" y="396"/>
                  </a:lnTo>
                  <a:lnTo>
                    <a:pt x="46" y="396"/>
                  </a:lnTo>
                  <a:lnTo>
                    <a:pt x="46" y="394"/>
                  </a:lnTo>
                  <a:lnTo>
                    <a:pt x="47" y="394"/>
                  </a:lnTo>
                  <a:lnTo>
                    <a:pt x="47" y="392"/>
                  </a:lnTo>
                  <a:lnTo>
                    <a:pt x="46" y="392"/>
                  </a:lnTo>
                  <a:lnTo>
                    <a:pt x="44" y="392"/>
                  </a:lnTo>
                  <a:lnTo>
                    <a:pt x="44" y="391"/>
                  </a:lnTo>
                  <a:lnTo>
                    <a:pt x="44" y="389"/>
                  </a:lnTo>
                  <a:lnTo>
                    <a:pt x="44" y="387"/>
                  </a:lnTo>
                  <a:lnTo>
                    <a:pt x="43" y="386"/>
                  </a:lnTo>
                  <a:lnTo>
                    <a:pt x="43" y="384"/>
                  </a:lnTo>
                  <a:lnTo>
                    <a:pt x="43" y="383"/>
                  </a:lnTo>
                  <a:lnTo>
                    <a:pt x="41" y="381"/>
                  </a:lnTo>
                  <a:lnTo>
                    <a:pt x="41" y="379"/>
                  </a:lnTo>
                  <a:lnTo>
                    <a:pt x="41" y="378"/>
                  </a:lnTo>
                  <a:lnTo>
                    <a:pt x="41" y="376"/>
                  </a:lnTo>
                  <a:lnTo>
                    <a:pt x="43" y="376"/>
                  </a:lnTo>
                  <a:lnTo>
                    <a:pt x="43" y="378"/>
                  </a:lnTo>
                  <a:lnTo>
                    <a:pt x="44" y="376"/>
                  </a:lnTo>
                  <a:lnTo>
                    <a:pt x="43" y="376"/>
                  </a:lnTo>
                  <a:lnTo>
                    <a:pt x="43" y="374"/>
                  </a:lnTo>
                  <a:lnTo>
                    <a:pt x="41" y="374"/>
                  </a:lnTo>
                  <a:lnTo>
                    <a:pt x="41" y="373"/>
                  </a:lnTo>
                  <a:lnTo>
                    <a:pt x="39" y="373"/>
                  </a:lnTo>
                  <a:lnTo>
                    <a:pt x="39" y="371"/>
                  </a:lnTo>
                  <a:lnTo>
                    <a:pt x="41" y="369"/>
                  </a:lnTo>
                  <a:lnTo>
                    <a:pt x="43" y="369"/>
                  </a:lnTo>
                  <a:lnTo>
                    <a:pt x="44" y="371"/>
                  </a:lnTo>
                  <a:lnTo>
                    <a:pt x="46" y="371"/>
                  </a:lnTo>
                  <a:lnTo>
                    <a:pt x="47" y="369"/>
                  </a:lnTo>
                  <a:lnTo>
                    <a:pt x="49" y="369"/>
                  </a:lnTo>
                  <a:lnTo>
                    <a:pt x="49" y="368"/>
                  </a:lnTo>
                  <a:lnTo>
                    <a:pt x="51" y="368"/>
                  </a:lnTo>
                  <a:lnTo>
                    <a:pt x="51" y="366"/>
                  </a:lnTo>
                  <a:lnTo>
                    <a:pt x="49" y="366"/>
                  </a:lnTo>
                  <a:lnTo>
                    <a:pt x="49" y="364"/>
                  </a:lnTo>
                  <a:lnTo>
                    <a:pt x="47" y="364"/>
                  </a:lnTo>
                  <a:lnTo>
                    <a:pt x="47" y="363"/>
                  </a:lnTo>
                  <a:lnTo>
                    <a:pt x="46" y="361"/>
                  </a:lnTo>
                  <a:lnTo>
                    <a:pt x="44" y="361"/>
                  </a:lnTo>
                  <a:lnTo>
                    <a:pt x="43" y="361"/>
                  </a:lnTo>
                  <a:lnTo>
                    <a:pt x="43" y="359"/>
                  </a:lnTo>
                  <a:lnTo>
                    <a:pt x="41" y="359"/>
                  </a:lnTo>
                  <a:lnTo>
                    <a:pt x="41" y="358"/>
                  </a:lnTo>
                  <a:lnTo>
                    <a:pt x="39" y="358"/>
                  </a:lnTo>
                  <a:lnTo>
                    <a:pt x="41" y="356"/>
                  </a:lnTo>
                  <a:lnTo>
                    <a:pt x="43" y="356"/>
                  </a:lnTo>
                  <a:lnTo>
                    <a:pt x="43" y="354"/>
                  </a:lnTo>
                  <a:lnTo>
                    <a:pt x="44" y="354"/>
                  </a:lnTo>
                  <a:lnTo>
                    <a:pt x="44" y="356"/>
                  </a:lnTo>
                  <a:lnTo>
                    <a:pt x="46" y="356"/>
                  </a:lnTo>
                  <a:lnTo>
                    <a:pt x="46" y="358"/>
                  </a:lnTo>
                  <a:lnTo>
                    <a:pt x="46" y="359"/>
                  </a:lnTo>
                  <a:lnTo>
                    <a:pt x="47" y="361"/>
                  </a:lnTo>
                  <a:lnTo>
                    <a:pt x="49" y="363"/>
                  </a:lnTo>
                  <a:lnTo>
                    <a:pt x="49" y="361"/>
                  </a:lnTo>
                  <a:lnTo>
                    <a:pt x="49" y="359"/>
                  </a:lnTo>
                  <a:lnTo>
                    <a:pt x="49" y="358"/>
                  </a:lnTo>
                  <a:lnTo>
                    <a:pt x="49" y="356"/>
                  </a:lnTo>
                  <a:lnTo>
                    <a:pt x="49" y="354"/>
                  </a:lnTo>
                  <a:lnTo>
                    <a:pt x="51" y="353"/>
                  </a:lnTo>
                  <a:lnTo>
                    <a:pt x="49" y="353"/>
                  </a:lnTo>
                  <a:lnTo>
                    <a:pt x="49" y="351"/>
                  </a:lnTo>
                  <a:lnTo>
                    <a:pt x="49" y="350"/>
                  </a:lnTo>
                  <a:lnTo>
                    <a:pt x="49" y="348"/>
                  </a:lnTo>
                  <a:lnTo>
                    <a:pt x="49" y="346"/>
                  </a:lnTo>
                  <a:lnTo>
                    <a:pt x="51" y="346"/>
                  </a:lnTo>
                  <a:lnTo>
                    <a:pt x="49" y="345"/>
                  </a:lnTo>
                  <a:lnTo>
                    <a:pt x="49" y="343"/>
                  </a:lnTo>
                  <a:lnTo>
                    <a:pt x="49" y="341"/>
                  </a:lnTo>
                  <a:lnTo>
                    <a:pt x="49" y="340"/>
                  </a:lnTo>
                  <a:lnTo>
                    <a:pt x="47" y="340"/>
                  </a:lnTo>
                  <a:lnTo>
                    <a:pt x="47" y="341"/>
                  </a:lnTo>
                  <a:lnTo>
                    <a:pt x="46" y="343"/>
                  </a:lnTo>
                  <a:lnTo>
                    <a:pt x="44" y="343"/>
                  </a:lnTo>
                  <a:lnTo>
                    <a:pt x="44" y="345"/>
                  </a:lnTo>
                  <a:lnTo>
                    <a:pt x="43" y="345"/>
                  </a:lnTo>
                  <a:lnTo>
                    <a:pt x="43" y="343"/>
                  </a:lnTo>
                  <a:lnTo>
                    <a:pt x="41" y="343"/>
                  </a:lnTo>
                  <a:lnTo>
                    <a:pt x="41" y="341"/>
                  </a:lnTo>
                  <a:lnTo>
                    <a:pt x="39" y="341"/>
                  </a:lnTo>
                  <a:lnTo>
                    <a:pt x="41" y="340"/>
                  </a:lnTo>
                  <a:lnTo>
                    <a:pt x="41" y="338"/>
                  </a:lnTo>
                  <a:lnTo>
                    <a:pt x="43" y="338"/>
                  </a:lnTo>
                  <a:lnTo>
                    <a:pt x="43" y="336"/>
                  </a:lnTo>
                  <a:lnTo>
                    <a:pt x="43" y="335"/>
                  </a:lnTo>
                  <a:lnTo>
                    <a:pt x="41" y="333"/>
                  </a:lnTo>
                  <a:lnTo>
                    <a:pt x="41" y="331"/>
                  </a:lnTo>
                  <a:lnTo>
                    <a:pt x="41" y="330"/>
                  </a:lnTo>
                  <a:lnTo>
                    <a:pt x="39" y="328"/>
                  </a:lnTo>
                  <a:lnTo>
                    <a:pt x="38" y="328"/>
                  </a:lnTo>
                  <a:lnTo>
                    <a:pt x="38" y="326"/>
                  </a:lnTo>
                  <a:lnTo>
                    <a:pt x="38" y="325"/>
                  </a:lnTo>
                  <a:lnTo>
                    <a:pt x="38" y="323"/>
                  </a:lnTo>
                  <a:lnTo>
                    <a:pt x="36" y="323"/>
                  </a:lnTo>
                  <a:lnTo>
                    <a:pt x="36" y="322"/>
                  </a:lnTo>
                  <a:lnTo>
                    <a:pt x="34" y="322"/>
                  </a:lnTo>
                  <a:lnTo>
                    <a:pt x="34" y="320"/>
                  </a:lnTo>
                  <a:lnTo>
                    <a:pt x="36" y="320"/>
                  </a:lnTo>
                  <a:lnTo>
                    <a:pt x="38" y="320"/>
                  </a:lnTo>
                  <a:lnTo>
                    <a:pt x="39" y="318"/>
                  </a:lnTo>
                  <a:lnTo>
                    <a:pt x="39" y="317"/>
                  </a:lnTo>
                  <a:lnTo>
                    <a:pt x="39" y="315"/>
                  </a:lnTo>
                  <a:lnTo>
                    <a:pt x="39" y="313"/>
                  </a:lnTo>
                  <a:lnTo>
                    <a:pt x="39" y="312"/>
                  </a:lnTo>
                  <a:lnTo>
                    <a:pt x="38" y="313"/>
                  </a:lnTo>
                  <a:lnTo>
                    <a:pt x="36" y="313"/>
                  </a:lnTo>
                  <a:lnTo>
                    <a:pt x="34" y="313"/>
                  </a:lnTo>
                  <a:lnTo>
                    <a:pt x="34" y="312"/>
                  </a:lnTo>
                  <a:lnTo>
                    <a:pt x="34" y="310"/>
                  </a:lnTo>
                  <a:lnTo>
                    <a:pt x="34" y="308"/>
                  </a:lnTo>
                  <a:lnTo>
                    <a:pt x="33" y="308"/>
                  </a:lnTo>
                  <a:lnTo>
                    <a:pt x="33" y="310"/>
                  </a:lnTo>
                  <a:lnTo>
                    <a:pt x="31" y="312"/>
                  </a:lnTo>
                  <a:lnTo>
                    <a:pt x="29" y="312"/>
                  </a:lnTo>
                  <a:lnTo>
                    <a:pt x="29" y="310"/>
                  </a:lnTo>
                  <a:lnTo>
                    <a:pt x="28" y="310"/>
                  </a:lnTo>
                  <a:lnTo>
                    <a:pt x="28" y="308"/>
                  </a:lnTo>
                  <a:lnTo>
                    <a:pt x="28" y="307"/>
                  </a:lnTo>
                  <a:lnTo>
                    <a:pt x="26" y="305"/>
                  </a:lnTo>
                  <a:lnTo>
                    <a:pt x="24" y="305"/>
                  </a:lnTo>
                  <a:lnTo>
                    <a:pt x="23" y="303"/>
                  </a:lnTo>
                  <a:lnTo>
                    <a:pt x="23" y="302"/>
                  </a:lnTo>
                  <a:lnTo>
                    <a:pt x="24" y="302"/>
                  </a:lnTo>
                  <a:lnTo>
                    <a:pt x="26" y="302"/>
                  </a:lnTo>
                  <a:lnTo>
                    <a:pt x="28" y="303"/>
                  </a:lnTo>
                  <a:lnTo>
                    <a:pt x="29" y="303"/>
                  </a:lnTo>
                  <a:lnTo>
                    <a:pt x="29" y="302"/>
                  </a:lnTo>
                  <a:lnTo>
                    <a:pt x="29" y="300"/>
                  </a:lnTo>
                  <a:lnTo>
                    <a:pt x="29" y="298"/>
                  </a:lnTo>
                  <a:lnTo>
                    <a:pt x="28" y="297"/>
                  </a:lnTo>
                  <a:lnTo>
                    <a:pt x="28" y="298"/>
                  </a:lnTo>
                  <a:lnTo>
                    <a:pt x="26" y="298"/>
                  </a:lnTo>
                  <a:lnTo>
                    <a:pt x="26" y="300"/>
                  </a:lnTo>
                  <a:lnTo>
                    <a:pt x="24" y="300"/>
                  </a:lnTo>
                  <a:lnTo>
                    <a:pt x="23" y="300"/>
                  </a:lnTo>
                  <a:lnTo>
                    <a:pt x="21" y="298"/>
                  </a:lnTo>
                  <a:lnTo>
                    <a:pt x="19" y="298"/>
                  </a:lnTo>
                  <a:lnTo>
                    <a:pt x="19" y="297"/>
                  </a:lnTo>
                  <a:lnTo>
                    <a:pt x="19" y="295"/>
                  </a:lnTo>
                  <a:lnTo>
                    <a:pt x="18" y="295"/>
                  </a:lnTo>
                  <a:lnTo>
                    <a:pt x="18" y="293"/>
                  </a:lnTo>
                  <a:lnTo>
                    <a:pt x="19" y="293"/>
                  </a:lnTo>
                  <a:lnTo>
                    <a:pt x="21" y="293"/>
                  </a:lnTo>
                  <a:lnTo>
                    <a:pt x="21" y="292"/>
                  </a:lnTo>
                  <a:lnTo>
                    <a:pt x="21" y="290"/>
                  </a:lnTo>
                  <a:lnTo>
                    <a:pt x="19" y="290"/>
                  </a:lnTo>
                  <a:lnTo>
                    <a:pt x="18" y="290"/>
                  </a:lnTo>
                  <a:lnTo>
                    <a:pt x="16" y="290"/>
                  </a:lnTo>
                  <a:lnTo>
                    <a:pt x="14" y="290"/>
                  </a:lnTo>
                  <a:lnTo>
                    <a:pt x="14" y="289"/>
                  </a:lnTo>
                  <a:lnTo>
                    <a:pt x="16" y="289"/>
                  </a:lnTo>
                  <a:lnTo>
                    <a:pt x="16" y="287"/>
                  </a:lnTo>
                  <a:lnTo>
                    <a:pt x="18" y="285"/>
                  </a:lnTo>
                  <a:lnTo>
                    <a:pt x="18" y="284"/>
                  </a:lnTo>
                  <a:lnTo>
                    <a:pt x="19" y="284"/>
                  </a:lnTo>
                  <a:lnTo>
                    <a:pt x="19" y="282"/>
                  </a:lnTo>
                  <a:lnTo>
                    <a:pt x="21" y="282"/>
                  </a:lnTo>
                  <a:lnTo>
                    <a:pt x="21" y="280"/>
                  </a:lnTo>
                  <a:lnTo>
                    <a:pt x="19" y="280"/>
                  </a:lnTo>
                  <a:lnTo>
                    <a:pt x="19" y="279"/>
                  </a:lnTo>
                  <a:lnTo>
                    <a:pt x="21" y="277"/>
                  </a:lnTo>
                  <a:lnTo>
                    <a:pt x="21" y="275"/>
                  </a:lnTo>
                  <a:lnTo>
                    <a:pt x="19" y="275"/>
                  </a:lnTo>
                  <a:lnTo>
                    <a:pt x="19" y="274"/>
                  </a:lnTo>
                  <a:lnTo>
                    <a:pt x="18" y="274"/>
                  </a:lnTo>
                  <a:lnTo>
                    <a:pt x="16" y="275"/>
                  </a:lnTo>
                  <a:lnTo>
                    <a:pt x="14" y="275"/>
                  </a:lnTo>
                  <a:lnTo>
                    <a:pt x="14" y="274"/>
                  </a:lnTo>
                  <a:lnTo>
                    <a:pt x="14" y="272"/>
                  </a:lnTo>
                  <a:lnTo>
                    <a:pt x="14" y="270"/>
                  </a:lnTo>
                  <a:lnTo>
                    <a:pt x="16" y="269"/>
                  </a:lnTo>
                  <a:lnTo>
                    <a:pt x="18" y="269"/>
                  </a:lnTo>
                  <a:lnTo>
                    <a:pt x="18" y="267"/>
                  </a:lnTo>
                  <a:lnTo>
                    <a:pt x="19" y="267"/>
                  </a:lnTo>
                  <a:lnTo>
                    <a:pt x="18" y="267"/>
                  </a:lnTo>
                  <a:lnTo>
                    <a:pt x="16" y="267"/>
                  </a:lnTo>
                  <a:lnTo>
                    <a:pt x="14" y="267"/>
                  </a:lnTo>
                  <a:lnTo>
                    <a:pt x="13" y="267"/>
                  </a:lnTo>
                  <a:lnTo>
                    <a:pt x="13" y="265"/>
                  </a:lnTo>
                  <a:lnTo>
                    <a:pt x="13" y="264"/>
                  </a:lnTo>
                  <a:lnTo>
                    <a:pt x="11" y="264"/>
                  </a:lnTo>
                  <a:lnTo>
                    <a:pt x="10" y="262"/>
                  </a:lnTo>
                  <a:lnTo>
                    <a:pt x="10" y="260"/>
                  </a:lnTo>
                  <a:lnTo>
                    <a:pt x="8" y="260"/>
                  </a:lnTo>
                  <a:lnTo>
                    <a:pt x="6" y="260"/>
                  </a:lnTo>
                  <a:lnTo>
                    <a:pt x="5" y="260"/>
                  </a:lnTo>
                  <a:lnTo>
                    <a:pt x="3" y="260"/>
                  </a:lnTo>
                  <a:lnTo>
                    <a:pt x="3" y="259"/>
                  </a:lnTo>
                  <a:lnTo>
                    <a:pt x="5" y="259"/>
                  </a:lnTo>
                  <a:lnTo>
                    <a:pt x="6" y="259"/>
                  </a:lnTo>
                  <a:lnTo>
                    <a:pt x="8" y="257"/>
                  </a:lnTo>
                  <a:lnTo>
                    <a:pt x="8" y="256"/>
                  </a:lnTo>
                  <a:lnTo>
                    <a:pt x="11" y="256"/>
                  </a:lnTo>
                  <a:lnTo>
                    <a:pt x="13" y="256"/>
                  </a:lnTo>
                  <a:lnTo>
                    <a:pt x="14" y="256"/>
                  </a:lnTo>
                  <a:lnTo>
                    <a:pt x="16" y="256"/>
                  </a:lnTo>
                  <a:lnTo>
                    <a:pt x="18" y="254"/>
                  </a:lnTo>
                  <a:lnTo>
                    <a:pt x="19" y="254"/>
                  </a:lnTo>
                  <a:lnTo>
                    <a:pt x="21" y="254"/>
                  </a:lnTo>
                  <a:lnTo>
                    <a:pt x="21" y="252"/>
                  </a:lnTo>
                  <a:lnTo>
                    <a:pt x="23" y="252"/>
                  </a:lnTo>
                  <a:lnTo>
                    <a:pt x="24" y="251"/>
                  </a:lnTo>
                  <a:lnTo>
                    <a:pt x="26" y="251"/>
                  </a:lnTo>
                  <a:lnTo>
                    <a:pt x="26" y="249"/>
                  </a:lnTo>
                  <a:lnTo>
                    <a:pt x="28" y="249"/>
                  </a:lnTo>
                  <a:lnTo>
                    <a:pt x="29" y="249"/>
                  </a:lnTo>
                  <a:lnTo>
                    <a:pt x="28" y="247"/>
                  </a:lnTo>
                  <a:lnTo>
                    <a:pt x="28" y="246"/>
                  </a:lnTo>
                  <a:lnTo>
                    <a:pt x="26" y="246"/>
                  </a:lnTo>
                  <a:lnTo>
                    <a:pt x="26" y="244"/>
                  </a:lnTo>
                  <a:lnTo>
                    <a:pt x="24" y="242"/>
                  </a:lnTo>
                  <a:lnTo>
                    <a:pt x="23" y="241"/>
                  </a:lnTo>
                  <a:lnTo>
                    <a:pt x="23" y="239"/>
                  </a:lnTo>
                  <a:lnTo>
                    <a:pt x="21" y="237"/>
                  </a:lnTo>
                  <a:lnTo>
                    <a:pt x="19" y="236"/>
                  </a:lnTo>
                  <a:lnTo>
                    <a:pt x="19" y="234"/>
                  </a:lnTo>
                  <a:lnTo>
                    <a:pt x="18" y="232"/>
                  </a:lnTo>
                  <a:lnTo>
                    <a:pt x="16" y="229"/>
                  </a:lnTo>
                  <a:lnTo>
                    <a:pt x="14" y="229"/>
                  </a:lnTo>
                  <a:lnTo>
                    <a:pt x="14" y="227"/>
                  </a:lnTo>
                  <a:lnTo>
                    <a:pt x="13" y="227"/>
                  </a:lnTo>
                  <a:lnTo>
                    <a:pt x="13" y="226"/>
                  </a:lnTo>
                  <a:lnTo>
                    <a:pt x="11" y="226"/>
                  </a:lnTo>
                  <a:lnTo>
                    <a:pt x="11" y="224"/>
                  </a:lnTo>
                  <a:lnTo>
                    <a:pt x="10" y="224"/>
                  </a:lnTo>
                  <a:lnTo>
                    <a:pt x="10" y="223"/>
                  </a:lnTo>
                  <a:lnTo>
                    <a:pt x="10" y="221"/>
                  </a:lnTo>
                  <a:lnTo>
                    <a:pt x="8" y="221"/>
                  </a:lnTo>
                  <a:lnTo>
                    <a:pt x="8" y="219"/>
                  </a:lnTo>
                  <a:lnTo>
                    <a:pt x="6" y="218"/>
                  </a:lnTo>
                  <a:lnTo>
                    <a:pt x="6" y="216"/>
                  </a:lnTo>
                  <a:lnTo>
                    <a:pt x="5" y="214"/>
                  </a:lnTo>
                  <a:lnTo>
                    <a:pt x="5" y="213"/>
                  </a:lnTo>
                  <a:lnTo>
                    <a:pt x="5" y="211"/>
                  </a:lnTo>
                  <a:lnTo>
                    <a:pt x="3" y="211"/>
                  </a:lnTo>
                  <a:lnTo>
                    <a:pt x="3" y="209"/>
                  </a:lnTo>
                  <a:lnTo>
                    <a:pt x="3" y="208"/>
                  </a:lnTo>
                  <a:lnTo>
                    <a:pt x="1" y="206"/>
                  </a:lnTo>
                  <a:lnTo>
                    <a:pt x="1" y="204"/>
                  </a:lnTo>
                  <a:lnTo>
                    <a:pt x="1" y="203"/>
                  </a:lnTo>
                  <a:lnTo>
                    <a:pt x="1" y="201"/>
                  </a:lnTo>
                  <a:lnTo>
                    <a:pt x="0" y="199"/>
                  </a:lnTo>
                  <a:lnTo>
                    <a:pt x="0" y="198"/>
                  </a:lnTo>
                  <a:lnTo>
                    <a:pt x="0" y="196"/>
                  </a:lnTo>
                  <a:lnTo>
                    <a:pt x="0" y="194"/>
                  </a:lnTo>
                  <a:lnTo>
                    <a:pt x="0" y="193"/>
                  </a:lnTo>
                  <a:lnTo>
                    <a:pt x="0" y="191"/>
                  </a:lnTo>
                  <a:lnTo>
                    <a:pt x="1" y="191"/>
                  </a:lnTo>
                  <a:lnTo>
                    <a:pt x="1" y="190"/>
                  </a:lnTo>
                  <a:lnTo>
                    <a:pt x="1" y="188"/>
                  </a:lnTo>
                  <a:lnTo>
                    <a:pt x="3" y="188"/>
                  </a:lnTo>
                  <a:lnTo>
                    <a:pt x="3" y="186"/>
                  </a:lnTo>
                  <a:lnTo>
                    <a:pt x="3" y="185"/>
                  </a:lnTo>
                  <a:lnTo>
                    <a:pt x="3" y="183"/>
                  </a:lnTo>
                  <a:lnTo>
                    <a:pt x="3" y="181"/>
                  </a:lnTo>
                  <a:lnTo>
                    <a:pt x="3" y="180"/>
                  </a:lnTo>
                  <a:lnTo>
                    <a:pt x="5" y="180"/>
                  </a:lnTo>
                  <a:lnTo>
                    <a:pt x="6" y="178"/>
                  </a:lnTo>
                  <a:lnTo>
                    <a:pt x="8" y="176"/>
                  </a:lnTo>
                  <a:lnTo>
                    <a:pt x="10" y="175"/>
                  </a:lnTo>
                  <a:lnTo>
                    <a:pt x="11" y="175"/>
                  </a:lnTo>
                  <a:lnTo>
                    <a:pt x="13" y="173"/>
                  </a:lnTo>
                  <a:lnTo>
                    <a:pt x="14" y="173"/>
                  </a:lnTo>
                  <a:lnTo>
                    <a:pt x="16" y="171"/>
                  </a:lnTo>
                  <a:lnTo>
                    <a:pt x="18" y="171"/>
                  </a:lnTo>
                  <a:lnTo>
                    <a:pt x="19" y="171"/>
                  </a:lnTo>
                  <a:lnTo>
                    <a:pt x="21" y="171"/>
                  </a:lnTo>
                  <a:lnTo>
                    <a:pt x="23" y="171"/>
                  </a:lnTo>
                  <a:lnTo>
                    <a:pt x="23" y="170"/>
                  </a:lnTo>
                  <a:lnTo>
                    <a:pt x="23" y="168"/>
                  </a:lnTo>
                  <a:lnTo>
                    <a:pt x="23" y="166"/>
                  </a:lnTo>
                  <a:lnTo>
                    <a:pt x="24" y="166"/>
                  </a:lnTo>
                  <a:lnTo>
                    <a:pt x="24" y="165"/>
                  </a:lnTo>
                  <a:lnTo>
                    <a:pt x="24" y="163"/>
                  </a:lnTo>
                  <a:lnTo>
                    <a:pt x="24" y="161"/>
                  </a:lnTo>
                  <a:lnTo>
                    <a:pt x="24" y="160"/>
                  </a:lnTo>
                  <a:lnTo>
                    <a:pt x="26" y="158"/>
                  </a:lnTo>
                  <a:lnTo>
                    <a:pt x="26" y="157"/>
                  </a:lnTo>
                  <a:lnTo>
                    <a:pt x="26" y="155"/>
                  </a:lnTo>
                  <a:lnTo>
                    <a:pt x="28" y="155"/>
                  </a:lnTo>
                  <a:lnTo>
                    <a:pt x="28" y="153"/>
                  </a:lnTo>
                  <a:lnTo>
                    <a:pt x="28" y="152"/>
                  </a:lnTo>
                  <a:lnTo>
                    <a:pt x="29" y="150"/>
                  </a:lnTo>
                  <a:lnTo>
                    <a:pt x="29" y="148"/>
                  </a:lnTo>
                  <a:lnTo>
                    <a:pt x="29" y="147"/>
                  </a:lnTo>
                  <a:lnTo>
                    <a:pt x="28" y="145"/>
                  </a:lnTo>
                  <a:lnTo>
                    <a:pt x="28" y="143"/>
                  </a:lnTo>
                  <a:lnTo>
                    <a:pt x="28" y="142"/>
                  </a:lnTo>
                  <a:lnTo>
                    <a:pt x="28" y="140"/>
                  </a:lnTo>
                  <a:lnTo>
                    <a:pt x="28" y="138"/>
                  </a:lnTo>
                  <a:lnTo>
                    <a:pt x="28" y="137"/>
                  </a:lnTo>
                  <a:lnTo>
                    <a:pt x="26" y="135"/>
                  </a:lnTo>
                  <a:lnTo>
                    <a:pt x="28" y="133"/>
                  </a:lnTo>
                  <a:lnTo>
                    <a:pt x="26" y="133"/>
                  </a:lnTo>
                  <a:lnTo>
                    <a:pt x="26" y="132"/>
                  </a:lnTo>
                  <a:lnTo>
                    <a:pt x="28" y="132"/>
                  </a:lnTo>
                  <a:lnTo>
                    <a:pt x="29" y="132"/>
                  </a:lnTo>
                  <a:lnTo>
                    <a:pt x="31" y="132"/>
                  </a:lnTo>
                  <a:lnTo>
                    <a:pt x="31" y="130"/>
                  </a:lnTo>
                  <a:lnTo>
                    <a:pt x="33" y="130"/>
                  </a:lnTo>
                  <a:lnTo>
                    <a:pt x="34" y="128"/>
                  </a:lnTo>
                  <a:lnTo>
                    <a:pt x="36" y="127"/>
                  </a:lnTo>
                  <a:lnTo>
                    <a:pt x="36" y="124"/>
                  </a:lnTo>
                  <a:lnTo>
                    <a:pt x="38" y="122"/>
                  </a:lnTo>
                  <a:lnTo>
                    <a:pt x="39" y="122"/>
                  </a:lnTo>
                  <a:lnTo>
                    <a:pt x="41" y="120"/>
                  </a:lnTo>
                  <a:lnTo>
                    <a:pt x="43" y="120"/>
                  </a:lnTo>
                  <a:lnTo>
                    <a:pt x="46" y="119"/>
                  </a:lnTo>
                  <a:lnTo>
                    <a:pt x="47" y="119"/>
                  </a:lnTo>
                  <a:lnTo>
                    <a:pt x="49" y="117"/>
                  </a:lnTo>
                  <a:lnTo>
                    <a:pt x="51" y="117"/>
                  </a:lnTo>
                  <a:lnTo>
                    <a:pt x="54" y="115"/>
                  </a:lnTo>
                  <a:lnTo>
                    <a:pt x="57" y="115"/>
                  </a:lnTo>
                  <a:lnTo>
                    <a:pt x="57" y="114"/>
                  </a:lnTo>
                  <a:lnTo>
                    <a:pt x="59" y="115"/>
                  </a:lnTo>
                  <a:lnTo>
                    <a:pt x="61" y="115"/>
                  </a:lnTo>
                  <a:lnTo>
                    <a:pt x="62" y="114"/>
                  </a:lnTo>
                  <a:lnTo>
                    <a:pt x="66" y="114"/>
                  </a:lnTo>
                  <a:lnTo>
                    <a:pt x="67" y="114"/>
                  </a:lnTo>
                  <a:lnTo>
                    <a:pt x="69" y="114"/>
                  </a:lnTo>
                  <a:lnTo>
                    <a:pt x="71" y="112"/>
                  </a:lnTo>
                  <a:lnTo>
                    <a:pt x="72" y="112"/>
                  </a:lnTo>
                  <a:lnTo>
                    <a:pt x="72" y="110"/>
                  </a:lnTo>
                  <a:lnTo>
                    <a:pt x="74" y="110"/>
                  </a:lnTo>
                  <a:lnTo>
                    <a:pt x="74" y="112"/>
                  </a:lnTo>
                  <a:lnTo>
                    <a:pt x="74" y="114"/>
                  </a:lnTo>
                  <a:lnTo>
                    <a:pt x="75" y="114"/>
                  </a:lnTo>
                  <a:lnTo>
                    <a:pt x="75" y="115"/>
                  </a:lnTo>
                  <a:lnTo>
                    <a:pt x="77" y="115"/>
                  </a:lnTo>
                  <a:lnTo>
                    <a:pt x="77" y="117"/>
                  </a:lnTo>
                  <a:lnTo>
                    <a:pt x="79" y="119"/>
                  </a:lnTo>
                  <a:lnTo>
                    <a:pt x="79" y="120"/>
                  </a:lnTo>
                  <a:lnTo>
                    <a:pt x="79" y="122"/>
                  </a:lnTo>
                  <a:lnTo>
                    <a:pt x="80" y="122"/>
                  </a:lnTo>
                  <a:lnTo>
                    <a:pt x="80" y="124"/>
                  </a:lnTo>
                  <a:lnTo>
                    <a:pt x="80" y="125"/>
                  </a:lnTo>
                  <a:lnTo>
                    <a:pt x="82" y="125"/>
                  </a:lnTo>
                  <a:lnTo>
                    <a:pt x="82" y="127"/>
                  </a:lnTo>
                  <a:lnTo>
                    <a:pt x="82" y="128"/>
                  </a:lnTo>
                  <a:lnTo>
                    <a:pt x="82" y="130"/>
                  </a:lnTo>
                  <a:lnTo>
                    <a:pt x="82" y="132"/>
                  </a:lnTo>
                  <a:lnTo>
                    <a:pt x="84" y="132"/>
                  </a:lnTo>
                  <a:lnTo>
                    <a:pt x="82" y="132"/>
                  </a:lnTo>
                  <a:lnTo>
                    <a:pt x="82" y="133"/>
                  </a:lnTo>
                  <a:lnTo>
                    <a:pt x="84" y="133"/>
                  </a:lnTo>
                  <a:lnTo>
                    <a:pt x="84" y="135"/>
                  </a:lnTo>
                  <a:lnTo>
                    <a:pt x="82" y="135"/>
                  </a:lnTo>
                  <a:lnTo>
                    <a:pt x="82" y="137"/>
                  </a:lnTo>
                  <a:lnTo>
                    <a:pt x="84" y="137"/>
                  </a:lnTo>
                  <a:lnTo>
                    <a:pt x="84" y="138"/>
                  </a:lnTo>
                  <a:lnTo>
                    <a:pt x="84" y="140"/>
                  </a:lnTo>
                  <a:lnTo>
                    <a:pt x="84" y="142"/>
                  </a:lnTo>
                  <a:lnTo>
                    <a:pt x="85" y="142"/>
                  </a:lnTo>
                  <a:lnTo>
                    <a:pt x="87" y="142"/>
                  </a:lnTo>
                  <a:lnTo>
                    <a:pt x="87" y="143"/>
                  </a:lnTo>
                  <a:lnTo>
                    <a:pt x="89" y="143"/>
                  </a:lnTo>
                  <a:lnTo>
                    <a:pt x="90" y="145"/>
                  </a:lnTo>
                  <a:lnTo>
                    <a:pt x="90" y="147"/>
                  </a:lnTo>
                  <a:lnTo>
                    <a:pt x="92" y="147"/>
                  </a:lnTo>
                  <a:lnTo>
                    <a:pt x="94" y="148"/>
                  </a:lnTo>
                  <a:lnTo>
                    <a:pt x="95" y="150"/>
                  </a:lnTo>
                  <a:lnTo>
                    <a:pt x="95" y="152"/>
                  </a:lnTo>
                  <a:lnTo>
                    <a:pt x="97" y="153"/>
                  </a:lnTo>
                  <a:lnTo>
                    <a:pt x="97" y="155"/>
                  </a:lnTo>
                  <a:lnTo>
                    <a:pt x="97" y="157"/>
                  </a:lnTo>
                  <a:lnTo>
                    <a:pt x="97" y="158"/>
                  </a:lnTo>
                  <a:lnTo>
                    <a:pt x="97" y="160"/>
                  </a:lnTo>
                  <a:lnTo>
                    <a:pt x="97" y="161"/>
                  </a:lnTo>
                  <a:lnTo>
                    <a:pt x="97" y="163"/>
                  </a:lnTo>
                  <a:lnTo>
                    <a:pt x="99" y="163"/>
                  </a:lnTo>
                  <a:lnTo>
                    <a:pt x="99" y="165"/>
                  </a:lnTo>
                  <a:lnTo>
                    <a:pt x="99" y="166"/>
                  </a:lnTo>
                  <a:lnTo>
                    <a:pt x="100" y="166"/>
                  </a:lnTo>
                  <a:lnTo>
                    <a:pt x="100" y="165"/>
                  </a:lnTo>
                  <a:lnTo>
                    <a:pt x="102" y="165"/>
                  </a:lnTo>
                  <a:lnTo>
                    <a:pt x="102" y="163"/>
                  </a:lnTo>
                  <a:lnTo>
                    <a:pt x="104" y="161"/>
                  </a:lnTo>
                  <a:lnTo>
                    <a:pt x="105" y="161"/>
                  </a:lnTo>
                  <a:lnTo>
                    <a:pt x="107" y="160"/>
                  </a:lnTo>
                  <a:lnTo>
                    <a:pt x="108" y="158"/>
                  </a:lnTo>
                  <a:lnTo>
                    <a:pt x="110" y="157"/>
                  </a:lnTo>
                  <a:lnTo>
                    <a:pt x="112" y="157"/>
                  </a:lnTo>
                  <a:lnTo>
                    <a:pt x="113" y="157"/>
                  </a:lnTo>
                  <a:lnTo>
                    <a:pt x="115" y="155"/>
                  </a:lnTo>
                  <a:lnTo>
                    <a:pt x="117" y="155"/>
                  </a:lnTo>
                  <a:lnTo>
                    <a:pt x="118" y="155"/>
                  </a:lnTo>
                  <a:lnTo>
                    <a:pt x="120" y="155"/>
                  </a:lnTo>
                  <a:lnTo>
                    <a:pt x="120" y="153"/>
                  </a:lnTo>
                  <a:lnTo>
                    <a:pt x="122" y="150"/>
                  </a:lnTo>
                  <a:lnTo>
                    <a:pt x="123" y="148"/>
                  </a:lnTo>
                  <a:lnTo>
                    <a:pt x="125" y="147"/>
                  </a:lnTo>
                  <a:lnTo>
                    <a:pt x="127" y="147"/>
                  </a:lnTo>
                  <a:lnTo>
                    <a:pt x="127" y="145"/>
                  </a:lnTo>
                  <a:lnTo>
                    <a:pt x="128" y="145"/>
                  </a:lnTo>
                  <a:lnTo>
                    <a:pt x="130" y="145"/>
                  </a:lnTo>
                  <a:lnTo>
                    <a:pt x="130" y="143"/>
                  </a:lnTo>
                  <a:lnTo>
                    <a:pt x="132" y="143"/>
                  </a:lnTo>
                  <a:lnTo>
                    <a:pt x="133" y="142"/>
                  </a:lnTo>
                  <a:lnTo>
                    <a:pt x="135" y="142"/>
                  </a:lnTo>
                  <a:lnTo>
                    <a:pt x="135" y="140"/>
                  </a:lnTo>
                  <a:lnTo>
                    <a:pt x="137" y="140"/>
                  </a:lnTo>
                  <a:lnTo>
                    <a:pt x="137" y="138"/>
                  </a:lnTo>
                  <a:lnTo>
                    <a:pt x="138" y="137"/>
                  </a:lnTo>
                  <a:lnTo>
                    <a:pt x="138" y="133"/>
                  </a:lnTo>
                  <a:lnTo>
                    <a:pt x="138" y="132"/>
                  </a:lnTo>
                  <a:lnTo>
                    <a:pt x="138" y="130"/>
                  </a:lnTo>
                  <a:lnTo>
                    <a:pt x="140" y="130"/>
                  </a:lnTo>
                  <a:lnTo>
                    <a:pt x="140" y="128"/>
                  </a:lnTo>
                  <a:lnTo>
                    <a:pt x="141" y="128"/>
                  </a:lnTo>
                  <a:lnTo>
                    <a:pt x="143" y="127"/>
                  </a:lnTo>
                  <a:lnTo>
                    <a:pt x="145" y="125"/>
                  </a:lnTo>
                  <a:lnTo>
                    <a:pt x="146" y="125"/>
                  </a:lnTo>
                  <a:lnTo>
                    <a:pt x="146" y="127"/>
                  </a:lnTo>
                  <a:lnTo>
                    <a:pt x="148" y="127"/>
                  </a:lnTo>
                  <a:lnTo>
                    <a:pt x="150" y="127"/>
                  </a:lnTo>
                  <a:lnTo>
                    <a:pt x="151" y="127"/>
                  </a:lnTo>
                  <a:lnTo>
                    <a:pt x="153" y="125"/>
                  </a:lnTo>
                  <a:lnTo>
                    <a:pt x="153" y="124"/>
                  </a:lnTo>
                  <a:lnTo>
                    <a:pt x="151" y="124"/>
                  </a:lnTo>
                  <a:lnTo>
                    <a:pt x="151" y="122"/>
                  </a:lnTo>
                  <a:lnTo>
                    <a:pt x="151" y="120"/>
                  </a:lnTo>
                  <a:lnTo>
                    <a:pt x="151" y="119"/>
                  </a:lnTo>
                  <a:lnTo>
                    <a:pt x="151" y="117"/>
                  </a:lnTo>
                  <a:lnTo>
                    <a:pt x="151" y="115"/>
                  </a:lnTo>
                  <a:lnTo>
                    <a:pt x="153" y="114"/>
                  </a:lnTo>
                  <a:lnTo>
                    <a:pt x="153" y="112"/>
                  </a:lnTo>
                  <a:lnTo>
                    <a:pt x="155" y="112"/>
                  </a:lnTo>
                  <a:lnTo>
                    <a:pt x="155" y="110"/>
                  </a:lnTo>
                  <a:lnTo>
                    <a:pt x="155" y="109"/>
                  </a:lnTo>
                  <a:lnTo>
                    <a:pt x="155" y="107"/>
                  </a:lnTo>
                  <a:lnTo>
                    <a:pt x="156" y="107"/>
                  </a:lnTo>
                  <a:lnTo>
                    <a:pt x="156" y="105"/>
                  </a:lnTo>
                  <a:lnTo>
                    <a:pt x="158" y="104"/>
                  </a:lnTo>
                  <a:lnTo>
                    <a:pt x="158" y="102"/>
                  </a:lnTo>
                  <a:lnTo>
                    <a:pt x="158" y="100"/>
                  </a:lnTo>
                  <a:lnTo>
                    <a:pt x="160" y="100"/>
                  </a:lnTo>
                  <a:lnTo>
                    <a:pt x="161" y="100"/>
                  </a:lnTo>
                  <a:lnTo>
                    <a:pt x="161" y="99"/>
                  </a:lnTo>
                  <a:lnTo>
                    <a:pt x="163" y="99"/>
                  </a:lnTo>
                  <a:lnTo>
                    <a:pt x="165" y="99"/>
                  </a:lnTo>
                  <a:lnTo>
                    <a:pt x="165" y="97"/>
                  </a:lnTo>
                  <a:lnTo>
                    <a:pt x="166" y="96"/>
                  </a:lnTo>
                  <a:lnTo>
                    <a:pt x="170" y="96"/>
                  </a:lnTo>
                  <a:lnTo>
                    <a:pt x="171" y="94"/>
                  </a:lnTo>
                  <a:lnTo>
                    <a:pt x="173" y="94"/>
                  </a:lnTo>
                  <a:lnTo>
                    <a:pt x="174" y="94"/>
                  </a:lnTo>
                  <a:lnTo>
                    <a:pt x="174" y="92"/>
                  </a:lnTo>
                  <a:lnTo>
                    <a:pt x="176" y="92"/>
                  </a:lnTo>
                  <a:lnTo>
                    <a:pt x="178" y="92"/>
                  </a:lnTo>
                  <a:lnTo>
                    <a:pt x="179" y="92"/>
                  </a:lnTo>
                  <a:lnTo>
                    <a:pt x="181" y="92"/>
                  </a:lnTo>
                  <a:lnTo>
                    <a:pt x="183" y="92"/>
                  </a:lnTo>
                  <a:lnTo>
                    <a:pt x="184" y="92"/>
                  </a:lnTo>
                  <a:lnTo>
                    <a:pt x="186" y="92"/>
                  </a:lnTo>
                  <a:lnTo>
                    <a:pt x="186" y="91"/>
                  </a:lnTo>
                  <a:lnTo>
                    <a:pt x="188" y="91"/>
                  </a:lnTo>
                  <a:lnTo>
                    <a:pt x="189" y="91"/>
                  </a:lnTo>
                  <a:lnTo>
                    <a:pt x="191" y="91"/>
                  </a:lnTo>
                  <a:lnTo>
                    <a:pt x="193" y="91"/>
                  </a:lnTo>
                  <a:lnTo>
                    <a:pt x="194" y="91"/>
                  </a:lnTo>
                  <a:lnTo>
                    <a:pt x="196" y="91"/>
                  </a:lnTo>
                  <a:lnTo>
                    <a:pt x="198" y="91"/>
                  </a:lnTo>
                  <a:lnTo>
                    <a:pt x="199" y="91"/>
                  </a:lnTo>
                  <a:lnTo>
                    <a:pt x="201" y="91"/>
                  </a:lnTo>
                  <a:lnTo>
                    <a:pt x="202" y="89"/>
                  </a:lnTo>
                  <a:lnTo>
                    <a:pt x="204" y="89"/>
                  </a:lnTo>
                  <a:lnTo>
                    <a:pt x="206" y="89"/>
                  </a:lnTo>
                  <a:lnTo>
                    <a:pt x="206" y="87"/>
                  </a:lnTo>
                  <a:lnTo>
                    <a:pt x="207" y="87"/>
                  </a:lnTo>
                  <a:lnTo>
                    <a:pt x="209" y="87"/>
                  </a:lnTo>
                  <a:lnTo>
                    <a:pt x="211" y="86"/>
                  </a:lnTo>
                  <a:lnTo>
                    <a:pt x="212" y="86"/>
                  </a:lnTo>
                  <a:lnTo>
                    <a:pt x="212" y="84"/>
                  </a:lnTo>
                  <a:lnTo>
                    <a:pt x="214" y="84"/>
                  </a:lnTo>
                  <a:lnTo>
                    <a:pt x="216" y="84"/>
                  </a:lnTo>
                  <a:lnTo>
                    <a:pt x="216" y="82"/>
                  </a:lnTo>
                  <a:lnTo>
                    <a:pt x="217" y="82"/>
                  </a:lnTo>
                  <a:lnTo>
                    <a:pt x="219" y="82"/>
                  </a:lnTo>
                  <a:lnTo>
                    <a:pt x="219" y="81"/>
                  </a:lnTo>
                  <a:lnTo>
                    <a:pt x="221" y="81"/>
                  </a:lnTo>
                  <a:lnTo>
                    <a:pt x="222" y="81"/>
                  </a:lnTo>
                  <a:lnTo>
                    <a:pt x="224" y="81"/>
                  </a:lnTo>
                  <a:lnTo>
                    <a:pt x="226" y="81"/>
                  </a:lnTo>
                  <a:lnTo>
                    <a:pt x="226" y="79"/>
                  </a:lnTo>
                  <a:lnTo>
                    <a:pt x="227" y="77"/>
                  </a:lnTo>
                  <a:lnTo>
                    <a:pt x="229" y="77"/>
                  </a:lnTo>
                  <a:lnTo>
                    <a:pt x="231" y="77"/>
                  </a:lnTo>
                  <a:lnTo>
                    <a:pt x="231" y="76"/>
                  </a:lnTo>
                  <a:lnTo>
                    <a:pt x="231" y="74"/>
                  </a:lnTo>
                  <a:lnTo>
                    <a:pt x="232" y="74"/>
                  </a:lnTo>
                  <a:lnTo>
                    <a:pt x="232" y="72"/>
                  </a:lnTo>
                  <a:lnTo>
                    <a:pt x="232" y="71"/>
                  </a:lnTo>
                  <a:lnTo>
                    <a:pt x="232" y="69"/>
                  </a:lnTo>
                  <a:lnTo>
                    <a:pt x="234" y="69"/>
                  </a:lnTo>
                  <a:lnTo>
                    <a:pt x="234" y="67"/>
                  </a:lnTo>
                  <a:lnTo>
                    <a:pt x="234" y="66"/>
                  </a:lnTo>
                  <a:lnTo>
                    <a:pt x="235" y="66"/>
                  </a:lnTo>
                  <a:lnTo>
                    <a:pt x="235" y="64"/>
                  </a:lnTo>
                  <a:lnTo>
                    <a:pt x="237" y="64"/>
                  </a:lnTo>
                  <a:lnTo>
                    <a:pt x="237" y="66"/>
                  </a:lnTo>
                  <a:lnTo>
                    <a:pt x="239" y="66"/>
                  </a:lnTo>
                  <a:lnTo>
                    <a:pt x="240" y="66"/>
                  </a:lnTo>
                  <a:lnTo>
                    <a:pt x="240" y="67"/>
                  </a:lnTo>
                  <a:lnTo>
                    <a:pt x="242" y="67"/>
                  </a:lnTo>
                  <a:lnTo>
                    <a:pt x="244" y="67"/>
                  </a:lnTo>
                  <a:lnTo>
                    <a:pt x="245" y="69"/>
                  </a:lnTo>
                  <a:lnTo>
                    <a:pt x="247" y="69"/>
                  </a:lnTo>
                  <a:lnTo>
                    <a:pt x="249" y="71"/>
                  </a:lnTo>
                  <a:lnTo>
                    <a:pt x="250" y="71"/>
                  </a:lnTo>
                  <a:lnTo>
                    <a:pt x="252" y="72"/>
                  </a:lnTo>
                  <a:lnTo>
                    <a:pt x="254" y="74"/>
                  </a:lnTo>
                  <a:lnTo>
                    <a:pt x="255" y="76"/>
                  </a:lnTo>
                  <a:lnTo>
                    <a:pt x="257" y="77"/>
                  </a:lnTo>
                  <a:lnTo>
                    <a:pt x="259" y="79"/>
                  </a:lnTo>
                  <a:lnTo>
                    <a:pt x="260" y="79"/>
                  </a:lnTo>
                  <a:lnTo>
                    <a:pt x="262" y="81"/>
                  </a:lnTo>
                  <a:lnTo>
                    <a:pt x="264" y="81"/>
                  </a:lnTo>
                  <a:lnTo>
                    <a:pt x="265" y="81"/>
                  </a:lnTo>
                  <a:lnTo>
                    <a:pt x="265" y="79"/>
                  </a:lnTo>
                  <a:lnTo>
                    <a:pt x="267" y="79"/>
                  </a:lnTo>
                  <a:lnTo>
                    <a:pt x="268" y="79"/>
                  </a:lnTo>
                  <a:lnTo>
                    <a:pt x="270" y="79"/>
                  </a:lnTo>
                  <a:lnTo>
                    <a:pt x="272" y="79"/>
                  </a:lnTo>
                  <a:lnTo>
                    <a:pt x="272" y="77"/>
                  </a:lnTo>
                  <a:lnTo>
                    <a:pt x="273" y="77"/>
                  </a:lnTo>
                  <a:lnTo>
                    <a:pt x="273" y="76"/>
                  </a:lnTo>
                  <a:lnTo>
                    <a:pt x="275" y="74"/>
                  </a:lnTo>
                  <a:lnTo>
                    <a:pt x="275" y="72"/>
                  </a:lnTo>
                  <a:lnTo>
                    <a:pt x="275" y="71"/>
                  </a:lnTo>
                  <a:lnTo>
                    <a:pt x="277" y="71"/>
                  </a:lnTo>
                  <a:lnTo>
                    <a:pt x="277" y="69"/>
                  </a:lnTo>
                  <a:lnTo>
                    <a:pt x="278" y="69"/>
                  </a:lnTo>
                  <a:lnTo>
                    <a:pt x="278" y="67"/>
                  </a:lnTo>
                  <a:lnTo>
                    <a:pt x="280" y="67"/>
                  </a:lnTo>
                  <a:lnTo>
                    <a:pt x="280" y="66"/>
                  </a:lnTo>
                  <a:lnTo>
                    <a:pt x="280" y="64"/>
                  </a:lnTo>
                  <a:lnTo>
                    <a:pt x="282" y="64"/>
                  </a:lnTo>
                  <a:lnTo>
                    <a:pt x="282" y="63"/>
                  </a:lnTo>
                  <a:lnTo>
                    <a:pt x="283" y="63"/>
                  </a:lnTo>
                  <a:lnTo>
                    <a:pt x="285" y="63"/>
                  </a:lnTo>
                  <a:lnTo>
                    <a:pt x="287" y="63"/>
                  </a:lnTo>
                  <a:lnTo>
                    <a:pt x="287" y="61"/>
                  </a:lnTo>
                  <a:lnTo>
                    <a:pt x="288" y="61"/>
                  </a:lnTo>
                  <a:lnTo>
                    <a:pt x="288" y="59"/>
                  </a:lnTo>
                  <a:lnTo>
                    <a:pt x="290" y="59"/>
                  </a:lnTo>
                  <a:lnTo>
                    <a:pt x="290" y="58"/>
                  </a:lnTo>
                  <a:lnTo>
                    <a:pt x="290" y="56"/>
                  </a:lnTo>
                  <a:lnTo>
                    <a:pt x="290" y="54"/>
                  </a:lnTo>
                  <a:lnTo>
                    <a:pt x="290" y="53"/>
                  </a:lnTo>
                  <a:lnTo>
                    <a:pt x="290" y="49"/>
                  </a:lnTo>
                  <a:lnTo>
                    <a:pt x="292" y="49"/>
                  </a:lnTo>
                  <a:lnTo>
                    <a:pt x="292" y="48"/>
                  </a:lnTo>
                  <a:lnTo>
                    <a:pt x="292" y="46"/>
                  </a:lnTo>
                  <a:lnTo>
                    <a:pt x="293" y="44"/>
                  </a:lnTo>
                  <a:lnTo>
                    <a:pt x="293" y="43"/>
                  </a:lnTo>
                  <a:lnTo>
                    <a:pt x="295" y="41"/>
                  </a:lnTo>
                  <a:lnTo>
                    <a:pt x="295" y="39"/>
                  </a:lnTo>
                  <a:lnTo>
                    <a:pt x="295" y="38"/>
                  </a:lnTo>
                  <a:lnTo>
                    <a:pt x="295" y="36"/>
                  </a:lnTo>
                  <a:lnTo>
                    <a:pt x="295" y="34"/>
                  </a:lnTo>
                  <a:lnTo>
                    <a:pt x="295" y="33"/>
                  </a:lnTo>
                  <a:lnTo>
                    <a:pt x="295" y="31"/>
                  </a:lnTo>
                  <a:lnTo>
                    <a:pt x="295" y="30"/>
                  </a:lnTo>
                  <a:lnTo>
                    <a:pt x="295" y="28"/>
                  </a:lnTo>
                  <a:lnTo>
                    <a:pt x="295" y="26"/>
                  </a:lnTo>
                  <a:lnTo>
                    <a:pt x="295" y="25"/>
                  </a:lnTo>
                  <a:lnTo>
                    <a:pt x="295" y="23"/>
                  </a:lnTo>
                  <a:lnTo>
                    <a:pt x="295" y="21"/>
                  </a:lnTo>
                  <a:lnTo>
                    <a:pt x="295" y="20"/>
                  </a:lnTo>
                  <a:lnTo>
                    <a:pt x="297" y="18"/>
                  </a:lnTo>
                  <a:lnTo>
                    <a:pt x="297" y="16"/>
                  </a:lnTo>
                  <a:lnTo>
                    <a:pt x="298" y="15"/>
                  </a:lnTo>
                  <a:lnTo>
                    <a:pt x="298" y="13"/>
                  </a:lnTo>
                  <a:lnTo>
                    <a:pt x="298" y="11"/>
                  </a:lnTo>
                  <a:lnTo>
                    <a:pt x="300" y="10"/>
                  </a:lnTo>
                  <a:lnTo>
                    <a:pt x="300" y="8"/>
                  </a:lnTo>
                  <a:lnTo>
                    <a:pt x="300" y="6"/>
                  </a:lnTo>
                  <a:lnTo>
                    <a:pt x="300" y="5"/>
                  </a:lnTo>
                  <a:lnTo>
                    <a:pt x="300" y="3"/>
                  </a:lnTo>
                  <a:lnTo>
                    <a:pt x="300" y="1"/>
                  </a:lnTo>
                  <a:lnTo>
                    <a:pt x="303" y="1"/>
                  </a:lnTo>
                  <a:lnTo>
                    <a:pt x="305" y="0"/>
                  </a:lnTo>
                  <a:lnTo>
                    <a:pt x="305" y="1"/>
                  </a:lnTo>
                  <a:lnTo>
                    <a:pt x="306" y="1"/>
                  </a:lnTo>
                  <a:lnTo>
                    <a:pt x="308" y="1"/>
                  </a:lnTo>
                  <a:lnTo>
                    <a:pt x="310" y="1"/>
                  </a:lnTo>
                  <a:lnTo>
                    <a:pt x="311" y="1"/>
                  </a:lnTo>
                  <a:lnTo>
                    <a:pt x="313" y="1"/>
                  </a:lnTo>
                  <a:lnTo>
                    <a:pt x="315" y="1"/>
                  </a:lnTo>
                  <a:lnTo>
                    <a:pt x="316" y="1"/>
                  </a:lnTo>
                  <a:lnTo>
                    <a:pt x="318" y="3"/>
                  </a:lnTo>
                  <a:lnTo>
                    <a:pt x="320" y="5"/>
                  </a:lnTo>
                  <a:lnTo>
                    <a:pt x="320" y="6"/>
                  </a:lnTo>
                  <a:lnTo>
                    <a:pt x="320" y="8"/>
                  </a:lnTo>
                  <a:lnTo>
                    <a:pt x="321" y="10"/>
                  </a:lnTo>
                  <a:lnTo>
                    <a:pt x="321" y="13"/>
                  </a:lnTo>
                  <a:lnTo>
                    <a:pt x="323" y="13"/>
                  </a:lnTo>
                  <a:lnTo>
                    <a:pt x="323" y="15"/>
                  </a:lnTo>
                  <a:lnTo>
                    <a:pt x="323" y="16"/>
                  </a:lnTo>
                  <a:lnTo>
                    <a:pt x="323" y="18"/>
                  </a:lnTo>
                  <a:lnTo>
                    <a:pt x="325" y="18"/>
                  </a:lnTo>
                  <a:lnTo>
                    <a:pt x="325" y="20"/>
                  </a:lnTo>
                  <a:lnTo>
                    <a:pt x="325" y="21"/>
                  </a:lnTo>
                  <a:lnTo>
                    <a:pt x="323" y="23"/>
                  </a:lnTo>
                  <a:lnTo>
                    <a:pt x="325" y="23"/>
                  </a:lnTo>
                  <a:lnTo>
                    <a:pt x="325" y="25"/>
                  </a:lnTo>
                  <a:lnTo>
                    <a:pt x="325" y="26"/>
                  </a:lnTo>
                  <a:lnTo>
                    <a:pt x="326" y="26"/>
                  </a:lnTo>
                  <a:lnTo>
                    <a:pt x="328" y="28"/>
                  </a:lnTo>
                  <a:lnTo>
                    <a:pt x="329" y="28"/>
                  </a:lnTo>
                  <a:lnTo>
                    <a:pt x="331" y="26"/>
                  </a:lnTo>
                  <a:lnTo>
                    <a:pt x="333" y="26"/>
                  </a:lnTo>
                  <a:lnTo>
                    <a:pt x="334" y="26"/>
                  </a:lnTo>
                  <a:lnTo>
                    <a:pt x="336" y="25"/>
                  </a:lnTo>
                  <a:lnTo>
                    <a:pt x="338" y="25"/>
                  </a:lnTo>
                  <a:lnTo>
                    <a:pt x="339" y="25"/>
                  </a:lnTo>
                  <a:lnTo>
                    <a:pt x="341" y="25"/>
                  </a:lnTo>
                  <a:lnTo>
                    <a:pt x="343" y="25"/>
                  </a:lnTo>
                  <a:lnTo>
                    <a:pt x="344" y="26"/>
                  </a:lnTo>
                  <a:lnTo>
                    <a:pt x="346" y="25"/>
                  </a:lnTo>
                  <a:lnTo>
                    <a:pt x="348" y="25"/>
                  </a:lnTo>
                  <a:lnTo>
                    <a:pt x="349" y="23"/>
                  </a:lnTo>
                  <a:lnTo>
                    <a:pt x="351" y="21"/>
                  </a:lnTo>
                  <a:lnTo>
                    <a:pt x="353" y="21"/>
                  </a:lnTo>
                  <a:lnTo>
                    <a:pt x="354" y="21"/>
                  </a:lnTo>
                  <a:lnTo>
                    <a:pt x="356" y="21"/>
                  </a:lnTo>
                  <a:lnTo>
                    <a:pt x="358" y="21"/>
                  </a:lnTo>
                  <a:lnTo>
                    <a:pt x="359" y="23"/>
                  </a:lnTo>
                  <a:lnTo>
                    <a:pt x="361" y="23"/>
                  </a:lnTo>
                  <a:lnTo>
                    <a:pt x="362" y="25"/>
                  </a:lnTo>
                  <a:lnTo>
                    <a:pt x="364" y="26"/>
                  </a:lnTo>
                  <a:lnTo>
                    <a:pt x="366" y="28"/>
                  </a:lnTo>
                  <a:lnTo>
                    <a:pt x="367" y="30"/>
                  </a:lnTo>
                  <a:lnTo>
                    <a:pt x="367" y="31"/>
                  </a:lnTo>
                  <a:lnTo>
                    <a:pt x="369" y="31"/>
                  </a:lnTo>
                  <a:lnTo>
                    <a:pt x="371" y="33"/>
                  </a:lnTo>
                  <a:lnTo>
                    <a:pt x="372" y="33"/>
                  </a:lnTo>
                  <a:lnTo>
                    <a:pt x="374" y="33"/>
                  </a:lnTo>
                  <a:lnTo>
                    <a:pt x="374" y="34"/>
                  </a:lnTo>
                  <a:lnTo>
                    <a:pt x="376" y="34"/>
                  </a:lnTo>
                  <a:lnTo>
                    <a:pt x="377" y="36"/>
                  </a:lnTo>
                  <a:lnTo>
                    <a:pt x="377" y="38"/>
                  </a:lnTo>
                  <a:lnTo>
                    <a:pt x="379" y="39"/>
                  </a:lnTo>
                  <a:lnTo>
                    <a:pt x="379" y="41"/>
                  </a:lnTo>
                  <a:lnTo>
                    <a:pt x="379" y="43"/>
                  </a:lnTo>
                  <a:lnTo>
                    <a:pt x="381" y="44"/>
                  </a:lnTo>
                  <a:lnTo>
                    <a:pt x="382" y="44"/>
                  </a:lnTo>
                  <a:lnTo>
                    <a:pt x="384" y="46"/>
                  </a:lnTo>
                  <a:lnTo>
                    <a:pt x="386" y="46"/>
                  </a:lnTo>
                  <a:lnTo>
                    <a:pt x="387" y="48"/>
                  </a:lnTo>
                  <a:lnTo>
                    <a:pt x="389" y="48"/>
                  </a:lnTo>
                  <a:lnTo>
                    <a:pt x="391" y="49"/>
                  </a:lnTo>
                  <a:lnTo>
                    <a:pt x="392" y="49"/>
                  </a:lnTo>
                  <a:lnTo>
                    <a:pt x="394" y="51"/>
                  </a:lnTo>
                  <a:lnTo>
                    <a:pt x="395" y="53"/>
                  </a:lnTo>
                  <a:lnTo>
                    <a:pt x="397" y="53"/>
                  </a:lnTo>
                  <a:lnTo>
                    <a:pt x="397" y="54"/>
                  </a:lnTo>
                  <a:lnTo>
                    <a:pt x="397" y="56"/>
                  </a:lnTo>
                  <a:lnTo>
                    <a:pt x="399" y="56"/>
                  </a:lnTo>
                  <a:lnTo>
                    <a:pt x="399" y="58"/>
                  </a:lnTo>
                  <a:lnTo>
                    <a:pt x="400" y="58"/>
                  </a:lnTo>
                  <a:lnTo>
                    <a:pt x="400" y="59"/>
                  </a:lnTo>
                  <a:lnTo>
                    <a:pt x="402" y="59"/>
                  </a:lnTo>
                  <a:lnTo>
                    <a:pt x="402" y="61"/>
                  </a:lnTo>
                  <a:lnTo>
                    <a:pt x="404" y="63"/>
                  </a:lnTo>
                  <a:lnTo>
                    <a:pt x="405" y="63"/>
                  </a:lnTo>
                  <a:lnTo>
                    <a:pt x="405" y="64"/>
                  </a:lnTo>
                  <a:lnTo>
                    <a:pt x="407" y="64"/>
                  </a:lnTo>
                  <a:lnTo>
                    <a:pt x="407" y="66"/>
                  </a:lnTo>
                  <a:lnTo>
                    <a:pt x="409" y="66"/>
                  </a:lnTo>
                  <a:lnTo>
                    <a:pt x="410" y="67"/>
                  </a:lnTo>
                  <a:lnTo>
                    <a:pt x="412" y="69"/>
                  </a:lnTo>
                  <a:lnTo>
                    <a:pt x="412" y="71"/>
                  </a:lnTo>
                  <a:lnTo>
                    <a:pt x="412" y="72"/>
                  </a:lnTo>
                  <a:lnTo>
                    <a:pt x="414" y="74"/>
                  </a:lnTo>
                  <a:lnTo>
                    <a:pt x="414" y="76"/>
                  </a:lnTo>
                  <a:lnTo>
                    <a:pt x="415" y="76"/>
                  </a:lnTo>
                  <a:lnTo>
                    <a:pt x="417" y="77"/>
                  </a:lnTo>
                  <a:lnTo>
                    <a:pt x="419" y="77"/>
                  </a:lnTo>
                  <a:lnTo>
                    <a:pt x="419" y="79"/>
                  </a:lnTo>
                  <a:lnTo>
                    <a:pt x="420" y="79"/>
                  </a:lnTo>
                  <a:lnTo>
                    <a:pt x="422" y="81"/>
                  </a:lnTo>
                  <a:lnTo>
                    <a:pt x="424" y="81"/>
                  </a:lnTo>
                  <a:lnTo>
                    <a:pt x="424" y="82"/>
                  </a:lnTo>
                  <a:lnTo>
                    <a:pt x="425" y="84"/>
                  </a:lnTo>
                  <a:lnTo>
                    <a:pt x="427" y="86"/>
                  </a:lnTo>
                  <a:lnTo>
                    <a:pt x="428" y="87"/>
                  </a:lnTo>
                  <a:lnTo>
                    <a:pt x="430" y="89"/>
                  </a:lnTo>
                  <a:lnTo>
                    <a:pt x="430" y="91"/>
                  </a:lnTo>
                  <a:lnTo>
                    <a:pt x="432" y="91"/>
                  </a:lnTo>
                  <a:lnTo>
                    <a:pt x="432" y="92"/>
                  </a:lnTo>
                  <a:lnTo>
                    <a:pt x="432" y="94"/>
                  </a:lnTo>
                  <a:lnTo>
                    <a:pt x="433" y="94"/>
                  </a:lnTo>
                  <a:lnTo>
                    <a:pt x="433" y="96"/>
                  </a:lnTo>
                  <a:lnTo>
                    <a:pt x="433" y="97"/>
                  </a:lnTo>
                  <a:lnTo>
                    <a:pt x="435" y="97"/>
                  </a:lnTo>
                  <a:lnTo>
                    <a:pt x="435" y="99"/>
                  </a:lnTo>
                  <a:lnTo>
                    <a:pt x="435" y="100"/>
                  </a:lnTo>
                  <a:lnTo>
                    <a:pt x="437" y="100"/>
                  </a:lnTo>
                  <a:lnTo>
                    <a:pt x="438" y="100"/>
                  </a:lnTo>
                  <a:lnTo>
                    <a:pt x="438" y="102"/>
                  </a:lnTo>
                  <a:lnTo>
                    <a:pt x="440" y="102"/>
                  </a:lnTo>
                  <a:lnTo>
                    <a:pt x="442" y="104"/>
                  </a:lnTo>
                  <a:lnTo>
                    <a:pt x="443" y="104"/>
                  </a:lnTo>
                  <a:lnTo>
                    <a:pt x="445" y="105"/>
                  </a:lnTo>
                  <a:lnTo>
                    <a:pt x="447" y="105"/>
                  </a:lnTo>
                  <a:lnTo>
                    <a:pt x="448" y="107"/>
                  </a:lnTo>
                  <a:lnTo>
                    <a:pt x="450" y="107"/>
                  </a:lnTo>
                  <a:lnTo>
                    <a:pt x="452" y="107"/>
                  </a:lnTo>
                  <a:lnTo>
                    <a:pt x="453" y="109"/>
                  </a:lnTo>
                  <a:lnTo>
                    <a:pt x="455" y="109"/>
                  </a:lnTo>
                  <a:lnTo>
                    <a:pt x="456" y="110"/>
                  </a:lnTo>
                  <a:lnTo>
                    <a:pt x="456" y="112"/>
                  </a:lnTo>
                  <a:lnTo>
                    <a:pt x="458" y="114"/>
                  </a:lnTo>
                  <a:lnTo>
                    <a:pt x="458" y="115"/>
                  </a:lnTo>
                  <a:lnTo>
                    <a:pt x="460" y="117"/>
                  </a:lnTo>
                  <a:lnTo>
                    <a:pt x="461" y="119"/>
                  </a:lnTo>
                  <a:lnTo>
                    <a:pt x="463" y="119"/>
                  </a:lnTo>
                  <a:lnTo>
                    <a:pt x="463" y="120"/>
                  </a:lnTo>
                  <a:lnTo>
                    <a:pt x="465" y="120"/>
                  </a:lnTo>
                  <a:lnTo>
                    <a:pt x="466" y="120"/>
                  </a:lnTo>
                  <a:lnTo>
                    <a:pt x="466" y="122"/>
                  </a:lnTo>
                  <a:lnTo>
                    <a:pt x="468" y="122"/>
                  </a:lnTo>
                  <a:lnTo>
                    <a:pt x="470" y="122"/>
                  </a:lnTo>
                  <a:lnTo>
                    <a:pt x="471" y="122"/>
                  </a:lnTo>
                  <a:lnTo>
                    <a:pt x="473" y="122"/>
                  </a:lnTo>
                  <a:lnTo>
                    <a:pt x="475" y="122"/>
                  </a:lnTo>
                  <a:lnTo>
                    <a:pt x="475" y="124"/>
                  </a:lnTo>
                  <a:lnTo>
                    <a:pt x="476" y="124"/>
                  </a:lnTo>
                  <a:lnTo>
                    <a:pt x="478" y="124"/>
                  </a:lnTo>
                  <a:lnTo>
                    <a:pt x="480" y="124"/>
                  </a:lnTo>
                  <a:lnTo>
                    <a:pt x="481" y="124"/>
                  </a:lnTo>
                  <a:lnTo>
                    <a:pt x="481" y="125"/>
                  </a:lnTo>
                  <a:lnTo>
                    <a:pt x="483" y="125"/>
                  </a:lnTo>
                  <a:lnTo>
                    <a:pt x="485" y="125"/>
                  </a:lnTo>
                  <a:lnTo>
                    <a:pt x="486" y="125"/>
                  </a:lnTo>
                  <a:lnTo>
                    <a:pt x="488" y="125"/>
                  </a:lnTo>
                  <a:lnTo>
                    <a:pt x="488" y="127"/>
                  </a:lnTo>
                  <a:lnTo>
                    <a:pt x="489" y="127"/>
                  </a:lnTo>
                  <a:lnTo>
                    <a:pt x="491" y="127"/>
                  </a:lnTo>
                  <a:lnTo>
                    <a:pt x="493" y="127"/>
                  </a:lnTo>
                  <a:lnTo>
                    <a:pt x="494" y="127"/>
                  </a:lnTo>
                  <a:lnTo>
                    <a:pt x="496" y="128"/>
                  </a:lnTo>
                  <a:lnTo>
                    <a:pt x="498" y="128"/>
                  </a:lnTo>
                  <a:lnTo>
                    <a:pt x="499" y="128"/>
                  </a:lnTo>
                  <a:lnTo>
                    <a:pt x="501" y="128"/>
                  </a:lnTo>
                  <a:lnTo>
                    <a:pt x="503" y="128"/>
                  </a:lnTo>
                  <a:lnTo>
                    <a:pt x="504" y="128"/>
                  </a:lnTo>
                  <a:lnTo>
                    <a:pt x="504" y="130"/>
                  </a:lnTo>
                  <a:lnTo>
                    <a:pt x="506" y="130"/>
                  </a:lnTo>
                  <a:lnTo>
                    <a:pt x="508" y="130"/>
                  </a:lnTo>
                  <a:lnTo>
                    <a:pt x="509" y="130"/>
                  </a:lnTo>
                  <a:lnTo>
                    <a:pt x="511" y="130"/>
                  </a:lnTo>
                  <a:lnTo>
                    <a:pt x="514" y="130"/>
                  </a:lnTo>
                  <a:lnTo>
                    <a:pt x="518" y="130"/>
                  </a:lnTo>
                  <a:lnTo>
                    <a:pt x="519" y="128"/>
                  </a:lnTo>
                  <a:lnTo>
                    <a:pt x="521" y="128"/>
                  </a:lnTo>
                  <a:close/>
                </a:path>
              </a:pathLst>
            </a:custGeom>
            <a:solidFill>
              <a:schemeClr val="tx2">
                <a:lumMod val="50000"/>
              </a:schemeClr>
            </a:solidFill>
            <a:ln w="9525">
              <a:solidFill>
                <a:srgbClr val="000000"/>
              </a:solidFill>
              <a:round/>
              <a:headEnd/>
              <a:tailEnd/>
            </a:ln>
          </p:spPr>
          <p:txBody>
            <a:bodyPr/>
            <a:lstStyle/>
            <a:p>
              <a:pPr eaLnBrk="1" fontAlgn="auto" hangingPunct="1">
                <a:spcBef>
                  <a:spcPts val="0"/>
                </a:spcBef>
                <a:spcAft>
                  <a:spcPts val="0"/>
                </a:spcAft>
                <a:defRPr/>
              </a:pPr>
              <a:endParaRPr lang="en-US">
                <a:latin typeface="+mn-lt"/>
              </a:endParaRPr>
            </a:p>
          </p:txBody>
        </p:sp>
        <p:sp>
          <p:nvSpPr>
            <p:cNvPr id="64525" name="Freeform 6"/>
            <p:cNvSpPr>
              <a:spLocks/>
            </p:cNvSpPr>
            <p:nvPr/>
          </p:nvSpPr>
          <p:spPr bwMode="auto">
            <a:xfrm>
              <a:off x="3089" y="2259"/>
              <a:ext cx="569" cy="451"/>
            </a:xfrm>
            <a:custGeom>
              <a:avLst/>
              <a:gdLst>
                <a:gd name="T0" fmla="*/ 516 w 569"/>
                <a:gd name="T1" fmla="*/ 22 h 451"/>
                <a:gd name="T2" fmla="*/ 544 w 569"/>
                <a:gd name="T3" fmla="*/ 35 h 451"/>
                <a:gd name="T4" fmla="*/ 532 w 569"/>
                <a:gd name="T5" fmla="*/ 55 h 451"/>
                <a:gd name="T6" fmla="*/ 531 w 569"/>
                <a:gd name="T7" fmla="*/ 80 h 451"/>
                <a:gd name="T8" fmla="*/ 541 w 569"/>
                <a:gd name="T9" fmla="*/ 96 h 451"/>
                <a:gd name="T10" fmla="*/ 555 w 569"/>
                <a:gd name="T11" fmla="*/ 114 h 451"/>
                <a:gd name="T12" fmla="*/ 562 w 569"/>
                <a:gd name="T13" fmla="*/ 146 h 451"/>
                <a:gd name="T14" fmla="*/ 567 w 569"/>
                <a:gd name="T15" fmla="*/ 172 h 451"/>
                <a:gd name="T16" fmla="*/ 550 w 569"/>
                <a:gd name="T17" fmla="*/ 197 h 451"/>
                <a:gd name="T18" fmla="*/ 532 w 569"/>
                <a:gd name="T19" fmla="*/ 205 h 451"/>
                <a:gd name="T20" fmla="*/ 509 w 569"/>
                <a:gd name="T21" fmla="*/ 208 h 451"/>
                <a:gd name="T22" fmla="*/ 486 w 569"/>
                <a:gd name="T23" fmla="*/ 220 h 451"/>
                <a:gd name="T24" fmla="*/ 481 w 569"/>
                <a:gd name="T25" fmla="*/ 246 h 451"/>
                <a:gd name="T26" fmla="*/ 488 w 569"/>
                <a:gd name="T27" fmla="*/ 268 h 451"/>
                <a:gd name="T28" fmla="*/ 484 w 569"/>
                <a:gd name="T29" fmla="*/ 299 h 451"/>
                <a:gd name="T30" fmla="*/ 476 w 569"/>
                <a:gd name="T31" fmla="*/ 327 h 451"/>
                <a:gd name="T32" fmla="*/ 476 w 569"/>
                <a:gd name="T33" fmla="*/ 354 h 451"/>
                <a:gd name="T34" fmla="*/ 473 w 569"/>
                <a:gd name="T35" fmla="*/ 385 h 451"/>
                <a:gd name="T36" fmla="*/ 461 w 569"/>
                <a:gd name="T37" fmla="*/ 411 h 451"/>
                <a:gd name="T38" fmla="*/ 445 w 569"/>
                <a:gd name="T39" fmla="*/ 443 h 451"/>
                <a:gd name="T40" fmla="*/ 430 w 569"/>
                <a:gd name="T41" fmla="*/ 443 h 451"/>
                <a:gd name="T42" fmla="*/ 425 w 569"/>
                <a:gd name="T43" fmla="*/ 424 h 451"/>
                <a:gd name="T44" fmla="*/ 417 w 569"/>
                <a:gd name="T45" fmla="*/ 410 h 451"/>
                <a:gd name="T46" fmla="*/ 402 w 569"/>
                <a:gd name="T47" fmla="*/ 403 h 451"/>
                <a:gd name="T48" fmla="*/ 395 w 569"/>
                <a:gd name="T49" fmla="*/ 383 h 451"/>
                <a:gd name="T50" fmla="*/ 385 w 569"/>
                <a:gd name="T51" fmla="*/ 368 h 451"/>
                <a:gd name="T52" fmla="*/ 372 w 569"/>
                <a:gd name="T53" fmla="*/ 362 h 451"/>
                <a:gd name="T54" fmla="*/ 359 w 569"/>
                <a:gd name="T55" fmla="*/ 357 h 451"/>
                <a:gd name="T56" fmla="*/ 346 w 569"/>
                <a:gd name="T57" fmla="*/ 357 h 451"/>
                <a:gd name="T58" fmla="*/ 331 w 569"/>
                <a:gd name="T59" fmla="*/ 365 h 451"/>
                <a:gd name="T60" fmla="*/ 311 w 569"/>
                <a:gd name="T61" fmla="*/ 377 h 451"/>
                <a:gd name="T62" fmla="*/ 300 w 569"/>
                <a:gd name="T63" fmla="*/ 380 h 451"/>
                <a:gd name="T64" fmla="*/ 291 w 569"/>
                <a:gd name="T65" fmla="*/ 385 h 451"/>
                <a:gd name="T66" fmla="*/ 278 w 569"/>
                <a:gd name="T67" fmla="*/ 398 h 451"/>
                <a:gd name="T68" fmla="*/ 263 w 569"/>
                <a:gd name="T69" fmla="*/ 410 h 451"/>
                <a:gd name="T70" fmla="*/ 250 w 569"/>
                <a:gd name="T71" fmla="*/ 411 h 451"/>
                <a:gd name="T72" fmla="*/ 234 w 569"/>
                <a:gd name="T73" fmla="*/ 410 h 451"/>
                <a:gd name="T74" fmla="*/ 217 w 569"/>
                <a:gd name="T75" fmla="*/ 421 h 451"/>
                <a:gd name="T76" fmla="*/ 206 w 569"/>
                <a:gd name="T77" fmla="*/ 415 h 451"/>
                <a:gd name="T78" fmla="*/ 192 w 569"/>
                <a:gd name="T79" fmla="*/ 428 h 451"/>
                <a:gd name="T80" fmla="*/ 183 w 569"/>
                <a:gd name="T81" fmla="*/ 421 h 451"/>
                <a:gd name="T82" fmla="*/ 176 w 569"/>
                <a:gd name="T83" fmla="*/ 424 h 451"/>
                <a:gd name="T84" fmla="*/ 163 w 569"/>
                <a:gd name="T85" fmla="*/ 431 h 451"/>
                <a:gd name="T86" fmla="*/ 141 w 569"/>
                <a:gd name="T87" fmla="*/ 424 h 451"/>
                <a:gd name="T88" fmla="*/ 141 w 569"/>
                <a:gd name="T89" fmla="*/ 411 h 451"/>
                <a:gd name="T90" fmla="*/ 133 w 569"/>
                <a:gd name="T91" fmla="*/ 403 h 451"/>
                <a:gd name="T92" fmla="*/ 120 w 569"/>
                <a:gd name="T93" fmla="*/ 413 h 451"/>
                <a:gd name="T94" fmla="*/ 105 w 569"/>
                <a:gd name="T95" fmla="*/ 423 h 451"/>
                <a:gd name="T96" fmla="*/ 97 w 569"/>
                <a:gd name="T97" fmla="*/ 426 h 451"/>
                <a:gd name="T98" fmla="*/ 82 w 569"/>
                <a:gd name="T99" fmla="*/ 429 h 451"/>
                <a:gd name="T100" fmla="*/ 62 w 569"/>
                <a:gd name="T101" fmla="*/ 438 h 451"/>
                <a:gd name="T102" fmla="*/ 49 w 569"/>
                <a:gd name="T103" fmla="*/ 434 h 451"/>
                <a:gd name="T104" fmla="*/ 37 w 569"/>
                <a:gd name="T105" fmla="*/ 426 h 451"/>
                <a:gd name="T106" fmla="*/ 24 w 569"/>
                <a:gd name="T107" fmla="*/ 431 h 451"/>
                <a:gd name="T108" fmla="*/ 14 w 569"/>
                <a:gd name="T109" fmla="*/ 420 h 451"/>
                <a:gd name="T110" fmla="*/ 6 w 569"/>
                <a:gd name="T111" fmla="*/ 410 h 451"/>
                <a:gd name="T112" fmla="*/ 9 w 569"/>
                <a:gd name="T113" fmla="*/ 401 h 451"/>
                <a:gd name="T114" fmla="*/ 3 w 569"/>
                <a:gd name="T115" fmla="*/ 385 h 451"/>
                <a:gd name="T116" fmla="*/ 8 w 569"/>
                <a:gd name="T117" fmla="*/ 370 h 451"/>
                <a:gd name="T118" fmla="*/ 18 w 569"/>
                <a:gd name="T119" fmla="*/ 363 h 4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69" h="451">
                  <a:moveTo>
                    <a:pt x="511" y="0"/>
                  </a:moveTo>
                  <a:lnTo>
                    <a:pt x="511" y="4"/>
                  </a:lnTo>
                  <a:lnTo>
                    <a:pt x="512" y="5"/>
                  </a:lnTo>
                  <a:lnTo>
                    <a:pt x="512" y="7"/>
                  </a:lnTo>
                  <a:lnTo>
                    <a:pt x="512" y="9"/>
                  </a:lnTo>
                  <a:lnTo>
                    <a:pt x="512" y="10"/>
                  </a:lnTo>
                  <a:lnTo>
                    <a:pt x="512" y="12"/>
                  </a:lnTo>
                  <a:lnTo>
                    <a:pt x="514" y="14"/>
                  </a:lnTo>
                  <a:lnTo>
                    <a:pt x="512" y="15"/>
                  </a:lnTo>
                  <a:lnTo>
                    <a:pt x="512" y="17"/>
                  </a:lnTo>
                  <a:lnTo>
                    <a:pt x="512" y="19"/>
                  </a:lnTo>
                  <a:lnTo>
                    <a:pt x="512" y="20"/>
                  </a:lnTo>
                  <a:lnTo>
                    <a:pt x="511" y="20"/>
                  </a:lnTo>
                  <a:lnTo>
                    <a:pt x="511" y="22"/>
                  </a:lnTo>
                  <a:lnTo>
                    <a:pt x="512" y="22"/>
                  </a:lnTo>
                  <a:lnTo>
                    <a:pt x="514" y="22"/>
                  </a:lnTo>
                  <a:lnTo>
                    <a:pt x="516" y="22"/>
                  </a:lnTo>
                  <a:lnTo>
                    <a:pt x="517" y="22"/>
                  </a:lnTo>
                  <a:lnTo>
                    <a:pt x="519" y="24"/>
                  </a:lnTo>
                  <a:lnTo>
                    <a:pt x="521" y="25"/>
                  </a:lnTo>
                  <a:lnTo>
                    <a:pt x="522" y="25"/>
                  </a:lnTo>
                  <a:lnTo>
                    <a:pt x="524" y="27"/>
                  </a:lnTo>
                  <a:lnTo>
                    <a:pt x="526" y="27"/>
                  </a:lnTo>
                  <a:lnTo>
                    <a:pt x="527" y="29"/>
                  </a:lnTo>
                  <a:lnTo>
                    <a:pt x="531" y="29"/>
                  </a:lnTo>
                  <a:lnTo>
                    <a:pt x="532" y="30"/>
                  </a:lnTo>
                  <a:lnTo>
                    <a:pt x="534" y="30"/>
                  </a:lnTo>
                  <a:lnTo>
                    <a:pt x="536" y="30"/>
                  </a:lnTo>
                  <a:lnTo>
                    <a:pt x="537" y="32"/>
                  </a:lnTo>
                  <a:lnTo>
                    <a:pt x="539" y="32"/>
                  </a:lnTo>
                  <a:lnTo>
                    <a:pt x="541" y="33"/>
                  </a:lnTo>
                  <a:lnTo>
                    <a:pt x="542" y="33"/>
                  </a:lnTo>
                  <a:lnTo>
                    <a:pt x="542" y="35"/>
                  </a:lnTo>
                  <a:lnTo>
                    <a:pt x="544" y="35"/>
                  </a:lnTo>
                  <a:lnTo>
                    <a:pt x="544" y="37"/>
                  </a:lnTo>
                  <a:lnTo>
                    <a:pt x="544" y="38"/>
                  </a:lnTo>
                  <a:lnTo>
                    <a:pt x="542" y="38"/>
                  </a:lnTo>
                  <a:lnTo>
                    <a:pt x="542" y="40"/>
                  </a:lnTo>
                  <a:lnTo>
                    <a:pt x="541" y="40"/>
                  </a:lnTo>
                  <a:lnTo>
                    <a:pt x="541" y="42"/>
                  </a:lnTo>
                  <a:lnTo>
                    <a:pt x="539" y="42"/>
                  </a:lnTo>
                  <a:lnTo>
                    <a:pt x="539" y="43"/>
                  </a:lnTo>
                  <a:lnTo>
                    <a:pt x="537" y="43"/>
                  </a:lnTo>
                  <a:lnTo>
                    <a:pt x="536" y="45"/>
                  </a:lnTo>
                  <a:lnTo>
                    <a:pt x="536" y="47"/>
                  </a:lnTo>
                  <a:lnTo>
                    <a:pt x="536" y="48"/>
                  </a:lnTo>
                  <a:lnTo>
                    <a:pt x="536" y="50"/>
                  </a:lnTo>
                  <a:lnTo>
                    <a:pt x="536" y="52"/>
                  </a:lnTo>
                  <a:lnTo>
                    <a:pt x="536" y="53"/>
                  </a:lnTo>
                  <a:lnTo>
                    <a:pt x="534" y="55"/>
                  </a:lnTo>
                  <a:lnTo>
                    <a:pt x="532" y="55"/>
                  </a:lnTo>
                  <a:lnTo>
                    <a:pt x="532" y="57"/>
                  </a:lnTo>
                  <a:lnTo>
                    <a:pt x="532" y="58"/>
                  </a:lnTo>
                  <a:lnTo>
                    <a:pt x="531" y="58"/>
                  </a:lnTo>
                  <a:lnTo>
                    <a:pt x="531" y="60"/>
                  </a:lnTo>
                  <a:lnTo>
                    <a:pt x="531" y="62"/>
                  </a:lnTo>
                  <a:lnTo>
                    <a:pt x="531" y="63"/>
                  </a:lnTo>
                  <a:lnTo>
                    <a:pt x="531" y="65"/>
                  </a:lnTo>
                  <a:lnTo>
                    <a:pt x="531" y="66"/>
                  </a:lnTo>
                  <a:lnTo>
                    <a:pt x="531" y="68"/>
                  </a:lnTo>
                  <a:lnTo>
                    <a:pt x="531" y="70"/>
                  </a:lnTo>
                  <a:lnTo>
                    <a:pt x="529" y="71"/>
                  </a:lnTo>
                  <a:lnTo>
                    <a:pt x="531" y="71"/>
                  </a:lnTo>
                  <a:lnTo>
                    <a:pt x="531" y="73"/>
                  </a:lnTo>
                  <a:lnTo>
                    <a:pt x="531" y="75"/>
                  </a:lnTo>
                  <a:lnTo>
                    <a:pt x="531" y="76"/>
                  </a:lnTo>
                  <a:lnTo>
                    <a:pt x="531" y="78"/>
                  </a:lnTo>
                  <a:lnTo>
                    <a:pt x="531" y="80"/>
                  </a:lnTo>
                  <a:lnTo>
                    <a:pt x="531" y="81"/>
                  </a:lnTo>
                  <a:lnTo>
                    <a:pt x="531" y="83"/>
                  </a:lnTo>
                  <a:lnTo>
                    <a:pt x="531" y="85"/>
                  </a:lnTo>
                  <a:lnTo>
                    <a:pt x="531" y="86"/>
                  </a:lnTo>
                  <a:lnTo>
                    <a:pt x="531" y="88"/>
                  </a:lnTo>
                  <a:lnTo>
                    <a:pt x="531" y="90"/>
                  </a:lnTo>
                  <a:lnTo>
                    <a:pt x="531" y="91"/>
                  </a:lnTo>
                  <a:lnTo>
                    <a:pt x="531" y="93"/>
                  </a:lnTo>
                  <a:lnTo>
                    <a:pt x="531" y="95"/>
                  </a:lnTo>
                  <a:lnTo>
                    <a:pt x="531" y="96"/>
                  </a:lnTo>
                  <a:lnTo>
                    <a:pt x="532" y="96"/>
                  </a:lnTo>
                  <a:lnTo>
                    <a:pt x="532" y="98"/>
                  </a:lnTo>
                  <a:lnTo>
                    <a:pt x="534" y="98"/>
                  </a:lnTo>
                  <a:lnTo>
                    <a:pt x="536" y="96"/>
                  </a:lnTo>
                  <a:lnTo>
                    <a:pt x="537" y="98"/>
                  </a:lnTo>
                  <a:lnTo>
                    <a:pt x="539" y="98"/>
                  </a:lnTo>
                  <a:lnTo>
                    <a:pt x="541" y="96"/>
                  </a:lnTo>
                  <a:lnTo>
                    <a:pt x="542" y="98"/>
                  </a:lnTo>
                  <a:lnTo>
                    <a:pt x="544" y="98"/>
                  </a:lnTo>
                  <a:lnTo>
                    <a:pt x="545" y="98"/>
                  </a:lnTo>
                  <a:lnTo>
                    <a:pt x="547" y="98"/>
                  </a:lnTo>
                  <a:lnTo>
                    <a:pt x="549" y="99"/>
                  </a:lnTo>
                  <a:lnTo>
                    <a:pt x="550" y="99"/>
                  </a:lnTo>
                  <a:lnTo>
                    <a:pt x="552" y="101"/>
                  </a:lnTo>
                  <a:lnTo>
                    <a:pt x="554" y="101"/>
                  </a:lnTo>
                  <a:lnTo>
                    <a:pt x="555" y="103"/>
                  </a:lnTo>
                  <a:lnTo>
                    <a:pt x="557" y="104"/>
                  </a:lnTo>
                  <a:lnTo>
                    <a:pt x="559" y="104"/>
                  </a:lnTo>
                  <a:lnTo>
                    <a:pt x="559" y="106"/>
                  </a:lnTo>
                  <a:lnTo>
                    <a:pt x="559" y="108"/>
                  </a:lnTo>
                  <a:lnTo>
                    <a:pt x="557" y="109"/>
                  </a:lnTo>
                  <a:lnTo>
                    <a:pt x="555" y="111"/>
                  </a:lnTo>
                  <a:lnTo>
                    <a:pt x="555" y="113"/>
                  </a:lnTo>
                  <a:lnTo>
                    <a:pt x="555" y="114"/>
                  </a:lnTo>
                  <a:lnTo>
                    <a:pt x="555" y="119"/>
                  </a:lnTo>
                  <a:lnTo>
                    <a:pt x="555" y="121"/>
                  </a:lnTo>
                  <a:lnTo>
                    <a:pt x="555" y="123"/>
                  </a:lnTo>
                  <a:lnTo>
                    <a:pt x="555" y="124"/>
                  </a:lnTo>
                  <a:lnTo>
                    <a:pt x="555" y="126"/>
                  </a:lnTo>
                  <a:lnTo>
                    <a:pt x="557" y="128"/>
                  </a:lnTo>
                  <a:lnTo>
                    <a:pt x="557" y="129"/>
                  </a:lnTo>
                  <a:lnTo>
                    <a:pt x="559" y="129"/>
                  </a:lnTo>
                  <a:lnTo>
                    <a:pt x="559" y="131"/>
                  </a:lnTo>
                  <a:lnTo>
                    <a:pt x="559" y="132"/>
                  </a:lnTo>
                  <a:lnTo>
                    <a:pt x="559" y="134"/>
                  </a:lnTo>
                  <a:lnTo>
                    <a:pt x="560" y="137"/>
                  </a:lnTo>
                  <a:lnTo>
                    <a:pt x="560" y="139"/>
                  </a:lnTo>
                  <a:lnTo>
                    <a:pt x="560" y="141"/>
                  </a:lnTo>
                  <a:lnTo>
                    <a:pt x="562" y="142"/>
                  </a:lnTo>
                  <a:lnTo>
                    <a:pt x="562" y="144"/>
                  </a:lnTo>
                  <a:lnTo>
                    <a:pt x="562" y="146"/>
                  </a:lnTo>
                  <a:lnTo>
                    <a:pt x="564" y="147"/>
                  </a:lnTo>
                  <a:lnTo>
                    <a:pt x="564" y="149"/>
                  </a:lnTo>
                  <a:lnTo>
                    <a:pt x="564" y="151"/>
                  </a:lnTo>
                  <a:lnTo>
                    <a:pt x="565" y="152"/>
                  </a:lnTo>
                  <a:lnTo>
                    <a:pt x="565" y="154"/>
                  </a:lnTo>
                  <a:lnTo>
                    <a:pt x="565" y="156"/>
                  </a:lnTo>
                  <a:lnTo>
                    <a:pt x="567" y="156"/>
                  </a:lnTo>
                  <a:lnTo>
                    <a:pt x="567" y="157"/>
                  </a:lnTo>
                  <a:lnTo>
                    <a:pt x="567" y="159"/>
                  </a:lnTo>
                  <a:lnTo>
                    <a:pt x="567" y="161"/>
                  </a:lnTo>
                  <a:lnTo>
                    <a:pt x="567" y="162"/>
                  </a:lnTo>
                  <a:lnTo>
                    <a:pt x="567" y="164"/>
                  </a:lnTo>
                  <a:lnTo>
                    <a:pt x="567" y="165"/>
                  </a:lnTo>
                  <a:lnTo>
                    <a:pt x="569" y="167"/>
                  </a:lnTo>
                  <a:lnTo>
                    <a:pt x="569" y="169"/>
                  </a:lnTo>
                  <a:lnTo>
                    <a:pt x="569" y="170"/>
                  </a:lnTo>
                  <a:lnTo>
                    <a:pt x="567" y="172"/>
                  </a:lnTo>
                  <a:lnTo>
                    <a:pt x="567" y="174"/>
                  </a:lnTo>
                  <a:lnTo>
                    <a:pt x="567" y="175"/>
                  </a:lnTo>
                  <a:lnTo>
                    <a:pt x="565" y="177"/>
                  </a:lnTo>
                  <a:lnTo>
                    <a:pt x="564" y="177"/>
                  </a:lnTo>
                  <a:lnTo>
                    <a:pt x="564" y="179"/>
                  </a:lnTo>
                  <a:lnTo>
                    <a:pt x="562" y="180"/>
                  </a:lnTo>
                  <a:lnTo>
                    <a:pt x="560" y="182"/>
                  </a:lnTo>
                  <a:lnTo>
                    <a:pt x="559" y="184"/>
                  </a:lnTo>
                  <a:lnTo>
                    <a:pt x="557" y="185"/>
                  </a:lnTo>
                  <a:lnTo>
                    <a:pt x="557" y="187"/>
                  </a:lnTo>
                  <a:lnTo>
                    <a:pt x="557" y="189"/>
                  </a:lnTo>
                  <a:lnTo>
                    <a:pt x="555" y="190"/>
                  </a:lnTo>
                  <a:lnTo>
                    <a:pt x="555" y="192"/>
                  </a:lnTo>
                  <a:lnTo>
                    <a:pt x="554" y="194"/>
                  </a:lnTo>
                  <a:lnTo>
                    <a:pt x="554" y="195"/>
                  </a:lnTo>
                  <a:lnTo>
                    <a:pt x="552" y="195"/>
                  </a:lnTo>
                  <a:lnTo>
                    <a:pt x="550" y="197"/>
                  </a:lnTo>
                  <a:lnTo>
                    <a:pt x="549" y="197"/>
                  </a:lnTo>
                  <a:lnTo>
                    <a:pt x="549" y="198"/>
                  </a:lnTo>
                  <a:lnTo>
                    <a:pt x="547" y="200"/>
                  </a:lnTo>
                  <a:lnTo>
                    <a:pt x="547" y="202"/>
                  </a:lnTo>
                  <a:lnTo>
                    <a:pt x="547" y="203"/>
                  </a:lnTo>
                  <a:lnTo>
                    <a:pt x="545" y="205"/>
                  </a:lnTo>
                  <a:lnTo>
                    <a:pt x="545" y="207"/>
                  </a:lnTo>
                  <a:lnTo>
                    <a:pt x="544" y="207"/>
                  </a:lnTo>
                  <a:lnTo>
                    <a:pt x="544" y="208"/>
                  </a:lnTo>
                  <a:lnTo>
                    <a:pt x="542" y="208"/>
                  </a:lnTo>
                  <a:lnTo>
                    <a:pt x="542" y="207"/>
                  </a:lnTo>
                  <a:lnTo>
                    <a:pt x="541" y="207"/>
                  </a:lnTo>
                  <a:lnTo>
                    <a:pt x="539" y="207"/>
                  </a:lnTo>
                  <a:lnTo>
                    <a:pt x="537" y="207"/>
                  </a:lnTo>
                  <a:lnTo>
                    <a:pt x="536" y="207"/>
                  </a:lnTo>
                  <a:lnTo>
                    <a:pt x="534" y="207"/>
                  </a:lnTo>
                  <a:lnTo>
                    <a:pt x="532" y="205"/>
                  </a:lnTo>
                  <a:lnTo>
                    <a:pt x="531" y="205"/>
                  </a:lnTo>
                  <a:lnTo>
                    <a:pt x="529" y="205"/>
                  </a:lnTo>
                  <a:lnTo>
                    <a:pt x="527" y="205"/>
                  </a:lnTo>
                  <a:lnTo>
                    <a:pt x="526" y="205"/>
                  </a:lnTo>
                  <a:lnTo>
                    <a:pt x="524" y="205"/>
                  </a:lnTo>
                  <a:lnTo>
                    <a:pt x="524" y="203"/>
                  </a:lnTo>
                  <a:lnTo>
                    <a:pt x="522" y="203"/>
                  </a:lnTo>
                  <a:lnTo>
                    <a:pt x="522" y="205"/>
                  </a:lnTo>
                  <a:lnTo>
                    <a:pt x="521" y="205"/>
                  </a:lnTo>
                  <a:lnTo>
                    <a:pt x="519" y="205"/>
                  </a:lnTo>
                  <a:lnTo>
                    <a:pt x="517" y="205"/>
                  </a:lnTo>
                  <a:lnTo>
                    <a:pt x="517" y="207"/>
                  </a:lnTo>
                  <a:lnTo>
                    <a:pt x="516" y="207"/>
                  </a:lnTo>
                  <a:lnTo>
                    <a:pt x="514" y="207"/>
                  </a:lnTo>
                  <a:lnTo>
                    <a:pt x="512" y="207"/>
                  </a:lnTo>
                  <a:lnTo>
                    <a:pt x="511" y="208"/>
                  </a:lnTo>
                  <a:lnTo>
                    <a:pt x="509" y="208"/>
                  </a:lnTo>
                  <a:lnTo>
                    <a:pt x="508" y="210"/>
                  </a:lnTo>
                  <a:lnTo>
                    <a:pt x="506" y="210"/>
                  </a:lnTo>
                  <a:lnTo>
                    <a:pt x="504" y="210"/>
                  </a:lnTo>
                  <a:lnTo>
                    <a:pt x="503" y="210"/>
                  </a:lnTo>
                  <a:lnTo>
                    <a:pt x="503" y="212"/>
                  </a:lnTo>
                  <a:lnTo>
                    <a:pt x="501" y="212"/>
                  </a:lnTo>
                  <a:lnTo>
                    <a:pt x="498" y="213"/>
                  </a:lnTo>
                  <a:lnTo>
                    <a:pt x="498" y="215"/>
                  </a:lnTo>
                  <a:lnTo>
                    <a:pt x="496" y="215"/>
                  </a:lnTo>
                  <a:lnTo>
                    <a:pt x="494" y="215"/>
                  </a:lnTo>
                  <a:lnTo>
                    <a:pt x="493" y="217"/>
                  </a:lnTo>
                  <a:lnTo>
                    <a:pt x="491" y="217"/>
                  </a:lnTo>
                  <a:lnTo>
                    <a:pt x="491" y="218"/>
                  </a:lnTo>
                  <a:lnTo>
                    <a:pt x="489" y="218"/>
                  </a:lnTo>
                  <a:lnTo>
                    <a:pt x="489" y="220"/>
                  </a:lnTo>
                  <a:lnTo>
                    <a:pt x="488" y="220"/>
                  </a:lnTo>
                  <a:lnTo>
                    <a:pt x="486" y="220"/>
                  </a:lnTo>
                  <a:lnTo>
                    <a:pt x="486" y="222"/>
                  </a:lnTo>
                  <a:lnTo>
                    <a:pt x="484" y="223"/>
                  </a:lnTo>
                  <a:lnTo>
                    <a:pt x="483" y="225"/>
                  </a:lnTo>
                  <a:lnTo>
                    <a:pt x="483" y="226"/>
                  </a:lnTo>
                  <a:lnTo>
                    <a:pt x="483" y="228"/>
                  </a:lnTo>
                  <a:lnTo>
                    <a:pt x="483" y="230"/>
                  </a:lnTo>
                  <a:lnTo>
                    <a:pt x="481" y="231"/>
                  </a:lnTo>
                  <a:lnTo>
                    <a:pt x="481" y="233"/>
                  </a:lnTo>
                  <a:lnTo>
                    <a:pt x="481" y="235"/>
                  </a:lnTo>
                  <a:lnTo>
                    <a:pt x="479" y="235"/>
                  </a:lnTo>
                  <a:lnTo>
                    <a:pt x="479" y="236"/>
                  </a:lnTo>
                  <a:lnTo>
                    <a:pt x="479" y="238"/>
                  </a:lnTo>
                  <a:lnTo>
                    <a:pt x="479" y="240"/>
                  </a:lnTo>
                  <a:lnTo>
                    <a:pt x="481" y="241"/>
                  </a:lnTo>
                  <a:lnTo>
                    <a:pt x="481" y="243"/>
                  </a:lnTo>
                  <a:lnTo>
                    <a:pt x="481" y="245"/>
                  </a:lnTo>
                  <a:lnTo>
                    <a:pt x="481" y="246"/>
                  </a:lnTo>
                  <a:lnTo>
                    <a:pt x="481" y="248"/>
                  </a:lnTo>
                  <a:lnTo>
                    <a:pt x="481" y="250"/>
                  </a:lnTo>
                  <a:lnTo>
                    <a:pt x="481" y="251"/>
                  </a:lnTo>
                  <a:lnTo>
                    <a:pt x="481" y="253"/>
                  </a:lnTo>
                  <a:lnTo>
                    <a:pt x="483" y="253"/>
                  </a:lnTo>
                  <a:lnTo>
                    <a:pt x="483" y="255"/>
                  </a:lnTo>
                  <a:lnTo>
                    <a:pt x="484" y="256"/>
                  </a:lnTo>
                  <a:lnTo>
                    <a:pt x="484" y="258"/>
                  </a:lnTo>
                  <a:lnTo>
                    <a:pt x="486" y="258"/>
                  </a:lnTo>
                  <a:lnTo>
                    <a:pt x="486" y="259"/>
                  </a:lnTo>
                  <a:lnTo>
                    <a:pt x="488" y="259"/>
                  </a:lnTo>
                  <a:lnTo>
                    <a:pt x="488" y="261"/>
                  </a:lnTo>
                  <a:lnTo>
                    <a:pt x="488" y="263"/>
                  </a:lnTo>
                  <a:lnTo>
                    <a:pt x="488" y="264"/>
                  </a:lnTo>
                  <a:lnTo>
                    <a:pt x="489" y="264"/>
                  </a:lnTo>
                  <a:lnTo>
                    <a:pt x="489" y="266"/>
                  </a:lnTo>
                  <a:lnTo>
                    <a:pt x="488" y="268"/>
                  </a:lnTo>
                  <a:lnTo>
                    <a:pt x="488" y="269"/>
                  </a:lnTo>
                  <a:lnTo>
                    <a:pt x="488" y="271"/>
                  </a:lnTo>
                  <a:lnTo>
                    <a:pt x="488" y="273"/>
                  </a:lnTo>
                  <a:lnTo>
                    <a:pt x="488" y="274"/>
                  </a:lnTo>
                  <a:lnTo>
                    <a:pt x="488" y="278"/>
                  </a:lnTo>
                  <a:lnTo>
                    <a:pt x="486" y="279"/>
                  </a:lnTo>
                  <a:lnTo>
                    <a:pt x="486" y="281"/>
                  </a:lnTo>
                  <a:lnTo>
                    <a:pt x="486" y="284"/>
                  </a:lnTo>
                  <a:lnTo>
                    <a:pt x="484" y="286"/>
                  </a:lnTo>
                  <a:lnTo>
                    <a:pt x="484" y="288"/>
                  </a:lnTo>
                  <a:lnTo>
                    <a:pt x="484" y="289"/>
                  </a:lnTo>
                  <a:lnTo>
                    <a:pt x="484" y="291"/>
                  </a:lnTo>
                  <a:lnTo>
                    <a:pt x="484" y="292"/>
                  </a:lnTo>
                  <a:lnTo>
                    <a:pt x="484" y="294"/>
                  </a:lnTo>
                  <a:lnTo>
                    <a:pt x="484" y="296"/>
                  </a:lnTo>
                  <a:lnTo>
                    <a:pt x="484" y="297"/>
                  </a:lnTo>
                  <a:lnTo>
                    <a:pt x="484" y="299"/>
                  </a:lnTo>
                  <a:lnTo>
                    <a:pt x="484" y="301"/>
                  </a:lnTo>
                  <a:lnTo>
                    <a:pt x="483" y="302"/>
                  </a:lnTo>
                  <a:lnTo>
                    <a:pt x="481" y="304"/>
                  </a:lnTo>
                  <a:lnTo>
                    <a:pt x="481" y="306"/>
                  </a:lnTo>
                  <a:lnTo>
                    <a:pt x="479" y="307"/>
                  </a:lnTo>
                  <a:lnTo>
                    <a:pt x="479" y="309"/>
                  </a:lnTo>
                  <a:lnTo>
                    <a:pt x="478" y="311"/>
                  </a:lnTo>
                  <a:lnTo>
                    <a:pt x="478" y="312"/>
                  </a:lnTo>
                  <a:lnTo>
                    <a:pt x="478" y="314"/>
                  </a:lnTo>
                  <a:lnTo>
                    <a:pt x="476" y="316"/>
                  </a:lnTo>
                  <a:lnTo>
                    <a:pt x="476" y="317"/>
                  </a:lnTo>
                  <a:lnTo>
                    <a:pt x="476" y="319"/>
                  </a:lnTo>
                  <a:lnTo>
                    <a:pt x="476" y="321"/>
                  </a:lnTo>
                  <a:lnTo>
                    <a:pt x="476" y="322"/>
                  </a:lnTo>
                  <a:lnTo>
                    <a:pt x="476" y="324"/>
                  </a:lnTo>
                  <a:lnTo>
                    <a:pt x="476" y="325"/>
                  </a:lnTo>
                  <a:lnTo>
                    <a:pt x="476" y="327"/>
                  </a:lnTo>
                  <a:lnTo>
                    <a:pt x="476" y="330"/>
                  </a:lnTo>
                  <a:lnTo>
                    <a:pt x="476" y="332"/>
                  </a:lnTo>
                  <a:lnTo>
                    <a:pt x="476" y="334"/>
                  </a:lnTo>
                  <a:lnTo>
                    <a:pt x="476" y="335"/>
                  </a:lnTo>
                  <a:lnTo>
                    <a:pt x="476" y="337"/>
                  </a:lnTo>
                  <a:lnTo>
                    <a:pt x="476" y="339"/>
                  </a:lnTo>
                  <a:lnTo>
                    <a:pt x="478" y="339"/>
                  </a:lnTo>
                  <a:lnTo>
                    <a:pt x="478" y="340"/>
                  </a:lnTo>
                  <a:lnTo>
                    <a:pt x="478" y="342"/>
                  </a:lnTo>
                  <a:lnTo>
                    <a:pt x="478" y="344"/>
                  </a:lnTo>
                  <a:lnTo>
                    <a:pt x="478" y="345"/>
                  </a:lnTo>
                  <a:lnTo>
                    <a:pt x="476" y="347"/>
                  </a:lnTo>
                  <a:lnTo>
                    <a:pt x="478" y="347"/>
                  </a:lnTo>
                  <a:lnTo>
                    <a:pt x="476" y="349"/>
                  </a:lnTo>
                  <a:lnTo>
                    <a:pt x="476" y="350"/>
                  </a:lnTo>
                  <a:lnTo>
                    <a:pt x="476" y="352"/>
                  </a:lnTo>
                  <a:lnTo>
                    <a:pt x="476" y="354"/>
                  </a:lnTo>
                  <a:lnTo>
                    <a:pt x="475" y="355"/>
                  </a:lnTo>
                  <a:lnTo>
                    <a:pt x="475" y="357"/>
                  </a:lnTo>
                  <a:lnTo>
                    <a:pt x="475" y="358"/>
                  </a:lnTo>
                  <a:lnTo>
                    <a:pt x="475" y="360"/>
                  </a:lnTo>
                  <a:lnTo>
                    <a:pt x="475" y="363"/>
                  </a:lnTo>
                  <a:lnTo>
                    <a:pt x="475" y="365"/>
                  </a:lnTo>
                  <a:lnTo>
                    <a:pt x="475" y="367"/>
                  </a:lnTo>
                  <a:lnTo>
                    <a:pt x="475" y="368"/>
                  </a:lnTo>
                  <a:lnTo>
                    <a:pt x="475" y="370"/>
                  </a:lnTo>
                  <a:lnTo>
                    <a:pt x="475" y="372"/>
                  </a:lnTo>
                  <a:lnTo>
                    <a:pt x="475" y="373"/>
                  </a:lnTo>
                  <a:lnTo>
                    <a:pt x="475" y="375"/>
                  </a:lnTo>
                  <a:lnTo>
                    <a:pt x="475" y="377"/>
                  </a:lnTo>
                  <a:lnTo>
                    <a:pt x="475" y="378"/>
                  </a:lnTo>
                  <a:lnTo>
                    <a:pt x="475" y="380"/>
                  </a:lnTo>
                  <a:lnTo>
                    <a:pt x="473" y="383"/>
                  </a:lnTo>
                  <a:lnTo>
                    <a:pt x="473" y="385"/>
                  </a:lnTo>
                  <a:lnTo>
                    <a:pt x="473" y="387"/>
                  </a:lnTo>
                  <a:lnTo>
                    <a:pt x="473" y="388"/>
                  </a:lnTo>
                  <a:lnTo>
                    <a:pt x="473" y="390"/>
                  </a:lnTo>
                  <a:lnTo>
                    <a:pt x="471" y="390"/>
                  </a:lnTo>
                  <a:lnTo>
                    <a:pt x="471" y="393"/>
                  </a:lnTo>
                  <a:lnTo>
                    <a:pt x="471" y="395"/>
                  </a:lnTo>
                  <a:lnTo>
                    <a:pt x="470" y="396"/>
                  </a:lnTo>
                  <a:lnTo>
                    <a:pt x="470" y="398"/>
                  </a:lnTo>
                  <a:lnTo>
                    <a:pt x="468" y="400"/>
                  </a:lnTo>
                  <a:lnTo>
                    <a:pt x="468" y="401"/>
                  </a:lnTo>
                  <a:lnTo>
                    <a:pt x="466" y="401"/>
                  </a:lnTo>
                  <a:lnTo>
                    <a:pt x="466" y="403"/>
                  </a:lnTo>
                  <a:lnTo>
                    <a:pt x="466" y="405"/>
                  </a:lnTo>
                  <a:lnTo>
                    <a:pt x="465" y="406"/>
                  </a:lnTo>
                  <a:lnTo>
                    <a:pt x="463" y="408"/>
                  </a:lnTo>
                  <a:lnTo>
                    <a:pt x="463" y="410"/>
                  </a:lnTo>
                  <a:lnTo>
                    <a:pt x="461" y="411"/>
                  </a:lnTo>
                  <a:lnTo>
                    <a:pt x="460" y="413"/>
                  </a:lnTo>
                  <a:lnTo>
                    <a:pt x="458" y="415"/>
                  </a:lnTo>
                  <a:lnTo>
                    <a:pt x="456" y="416"/>
                  </a:lnTo>
                  <a:lnTo>
                    <a:pt x="456" y="418"/>
                  </a:lnTo>
                  <a:lnTo>
                    <a:pt x="455" y="420"/>
                  </a:lnTo>
                  <a:lnTo>
                    <a:pt x="453" y="421"/>
                  </a:lnTo>
                  <a:lnTo>
                    <a:pt x="451" y="423"/>
                  </a:lnTo>
                  <a:lnTo>
                    <a:pt x="451" y="424"/>
                  </a:lnTo>
                  <a:lnTo>
                    <a:pt x="450" y="426"/>
                  </a:lnTo>
                  <a:lnTo>
                    <a:pt x="448" y="429"/>
                  </a:lnTo>
                  <a:lnTo>
                    <a:pt x="448" y="433"/>
                  </a:lnTo>
                  <a:lnTo>
                    <a:pt x="448" y="436"/>
                  </a:lnTo>
                  <a:lnTo>
                    <a:pt x="448" y="438"/>
                  </a:lnTo>
                  <a:lnTo>
                    <a:pt x="448" y="439"/>
                  </a:lnTo>
                  <a:lnTo>
                    <a:pt x="448" y="443"/>
                  </a:lnTo>
                  <a:lnTo>
                    <a:pt x="446" y="443"/>
                  </a:lnTo>
                  <a:lnTo>
                    <a:pt x="445" y="443"/>
                  </a:lnTo>
                  <a:lnTo>
                    <a:pt x="443" y="444"/>
                  </a:lnTo>
                  <a:lnTo>
                    <a:pt x="442" y="444"/>
                  </a:lnTo>
                  <a:lnTo>
                    <a:pt x="442" y="446"/>
                  </a:lnTo>
                  <a:lnTo>
                    <a:pt x="440" y="446"/>
                  </a:lnTo>
                  <a:lnTo>
                    <a:pt x="438" y="446"/>
                  </a:lnTo>
                  <a:lnTo>
                    <a:pt x="437" y="446"/>
                  </a:lnTo>
                  <a:lnTo>
                    <a:pt x="438" y="448"/>
                  </a:lnTo>
                  <a:lnTo>
                    <a:pt x="438" y="449"/>
                  </a:lnTo>
                  <a:lnTo>
                    <a:pt x="437" y="449"/>
                  </a:lnTo>
                  <a:lnTo>
                    <a:pt x="435" y="451"/>
                  </a:lnTo>
                  <a:lnTo>
                    <a:pt x="433" y="451"/>
                  </a:lnTo>
                  <a:lnTo>
                    <a:pt x="433" y="449"/>
                  </a:lnTo>
                  <a:lnTo>
                    <a:pt x="433" y="448"/>
                  </a:lnTo>
                  <a:lnTo>
                    <a:pt x="432" y="446"/>
                  </a:lnTo>
                  <a:lnTo>
                    <a:pt x="432" y="444"/>
                  </a:lnTo>
                  <a:lnTo>
                    <a:pt x="432" y="443"/>
                  </a:lnTo>
                  <a:lnTo>
                    <a:pt x="430" y="443"/>
                  </a:lnTo>
                  <a:lnTo>
                    <a:pt x="428" y="441"/>
                  </a:lnTo>
                  <a:lnTo>
                    <a:pt x="427" y="441"/>
                  </a:lnTo>
                  <a:lnTo>
                    <a:pt x="427" y="439"/>
                  </a:lnTo>
                  <a:lnTo>
                    <a:pt x="427" y="438"/>
                  </a:lnTo>
                  <a:lnTo>
                    <a:pt x="427" y="436"/>
                  </a:lnTo>
                  <a:lnTo>
                    <a:pt x="428" y="436"/>
                  </a:lnTo>
                  <a:lnTo>
                    <a:pt x="428" y="434"/>
                  </a:lnTo>
                  <a:lnTo>
                    <a:pt x="430" y="431"/>
                  </a:lnTo>
                  <a:lnTo>
                    <a:pt x="430" y="429"/>
                  </a:lnTo>
                  <a:lnTo>
                    <a:pt x="430" y="428"/>
                  </a:lnTo>
                  <a:lnTo>
                    <a:pt x="428" y="429"/>
                  </a:lnTo>
                  <a:lnTo>
                    <a:pt x="427" y="429"/>
                  </a:lnTo>
                  <a:lnTo>
                    <a:pt x="425" y="429"/>
                  </a:lnTo>
                  <a:lnTo>
                    <a:pt x="425" y="428"/>
                  </a:lnTo>
                  <a:lnTo>
                    <a:pt x="425" y="426"/>
                  </a:lnTo>
                  <a:lnTo>
                    <a:pt x="427" y="424"/>
                  </a:lnTo>
                  <a:lnTo>
                    <a:pt x="425" y="424"/>
                  </a:lnTo>
                  <a:lnTo>
                    <a:pt x="423" y="424"/>
                  </a:lnTo>
                  <a:lnTo>
                    <a:pt x="422" y="426"/>
                  </a:lnTo>
                  <a:lnTo>
                    <a:pt x="420" y="426"/>
                  </a:lnTo>
                  <a:lnTo>
                    <a:pt x="420" y="424"/>
                  </a:lnTo>
                  <a:lnTo>
                    <a:pt x="418" y="424"/>
                  </a:lnTo>
                  <a:lnTo>
                    <a:pt x="418" y="423"/>
                  </a:lnTo>
                  <a:lnTo>
                    <a:pt x="418" y="421"/>
                  </a:lnTo>
                  <a:lnTo>
                    <a:pt x="420" y="420"/>
                  </a:lnTo>
                  <a:lnTo>
                    <a:pt x="418" y="418"/>
                  </a:lnTo>
                  <a:lnTo>
                    <a:pt x="417" y="418"/>
                  </a:lnTo>
                  <a:lnTo>
                    <a:pt x="415" y="418"/>
                  </a:lnTo>
                  <a:lnTo>
                    <a:pt x="415" y="416"/>
                  </a:lnTo>
                  <a:lnTo>
                    <a:pt x="415" y="415"/>
                  </a:lnTo>
                  <a:lnTo>
                    <a:pt x="415" y="413"/>
                  </a:lnTo>
                  <a:lnTo>
                    <a:pt x="417" y="413"/>
                  </a:lnTo>
                  <a:lnTo>
                    <a:pt x="417" y="411"/>
                  </a:lnTo>
                  <a:lnTo>
                    <a:pt x="417" y="410"/>
                  </a:lnTo>
                  <a:lnTo>
                    <a:pt x="415" y="410"/>
                  </a:lnTo>
                  <a:lnTo>
                    <a:pt x="414" y="411"/>
                  </a:lnTo>
                  <a:lnTo>
                    <a:pt x="414" y="413"/>
                  </a:lnTo>
                  <a:lnTo>
                    <a:pt x="412" y="415"/>
                  </a:lnTo>
                  <a:lnTo>
                    <a:pt x="410" y="416"/>
                  </a:lnTo>
                  <a:lnTo>
                    <a:pt x="409" y="418"/>
                  </a:lnTo>
                  <a:lnTo>
                    <a:pt x="407" y="416"/>
                  </a:lnTo>
                  <a:lnTo>
                    <a:pt x="405" y="416"/>
                  </a:lnTo>
                  <a:lnTo>
                    <a:pt x="404" y="415"/>
                  </a:lnTo>
                  <a:lnTo>
                    <a:pt x="404" y="413"/>
                  </a:lnTo>
                  <a:lnTo>
                    <a:pt x="404" y="411"/>
                  </a:lnTo>
                  <a:lnTo>
                    <a:pt x="404" y="410"/>
                  </a:lnTo>
                  <a:lnTo>
                    <a:pt x="402" y="410"/>
                  </a:lnTo>
                  <a:lnTo>
                    <a:pt x="402" y="408"/>
                  </a:lnTo>
                  <a:lnTo>
                    <a:pt x="400" y="406"/>
                  </a:lnTo>
                  <a:lnTo>
                    <a:pt x="400" y="405"/>
                  </a:lnTo>
                  <a:lnTo>
                    <a:pt x="402" y="403"/>
                  </a:lnTo>
                  <a:lnTo>
                    <a:pt x="404" y="403"/>
                  </a:lnTo>
                  <a:lnTo>
                    <a:pt x="405" y="401"/>
                  </a:lnTo>
                  <a:lnTo>
                    <a:pt x="405" y="400"/>
                  </a:lnTo>
                  <a:lnTo>
                    <a:pt x="404" y="400"/>
                  </a:lnTo>
                  <a:lnTo>
                    <a:pt x="402" y="400"/>
                  </a:lnTo>
                  <a:lnTo>
                    <a:pt x="402" y="398"/>
                  </a:lnTo>
                  <a:lnTo>
                    <a:pt x="402" y="396"/>
                  </a:lnTo>
                  <a:lnTo>
                    <a:pt x="400" y="395"/>
                  </a:lnTo>
                  <a:lnTo>
                    <a:pt x="400" y="393"/>
                  </a:lnTo>
                  <a:lnTo>
                    <a:pt x="400" y="391"/>
                  </a:lnTo>
                  <a:lnTo>
                    <a:pt x="400" y="390"/>
                  </a:lnTo>
                  <a:lnTo>
                    <a:pt x="400" y="388"/>
                  </a:lnTo>
                  <a:lnTo>
                    <a:pt x="399" y="388"/>
                  </a:lnTo>
                  <a:lnTo>
                    <a:pt x="399" y="387"/>
                  </a:lnTo>
                  <a:lnTo>
                    <a:pt x="397" y="387"/>
                  </a:lnTo>
                  <a:lnTo>
                    <a:pt x="395" y="385"/>
                  </a:lnTo>
                  <a:lnTo>
                    <a:pt x="395" y="383"/>
                  </a:lnTo>
                  <a:lnTo>
                    <a:pt x="397" y="383"/>
                  </a:lnTo>
                  <a:lnTo>
                    <a:pt x="397" y="382"/>
                  </a:lnTo>
                  <a:lnTo>
                    <a:pt x="399" y="382"/>
                  </a:lnTo>
                  <a:lnTo>
                    <a:pt x="397" y="380"/>
                  </a:lnTo>
                  <a:lnTo>
                    <a:pt x="395" y="380"/>
                  </a:lnTo>
                  <a:lnTo>
                    <a:pt x="394" y="378"/>
                  </a:lnTo>
                  <a:lnTo>
                    <a:pt x="392" y="377"/>
                  </a:lnTo>
                  <a:lnTo>
                    <a:pt x="392" y="375"/>
                  </a:lnTo>
                  <a:lnTo>
                    <a:pt x="392" y="373"/>
                  </a:lnTo>
                  <a:lnTo>
                    <a:pt x="390" y="373"/>
                  </a:lnTo>
                  <a:lnTo>
                    <a:pt x="389" y="373"/>
                  </a:lnTo>
                  <a:lnTo>
                    <a:pt x="387" y="372"/>
                  </a:lnTo>
                  <a:lnTo>
                    <a:pt x="387" y="373"/>
                  </a:lnTo>
                  <a:lnTo>
                    <a:pt x="385" y="373"/>
                  </a:lnTo>
                  <a:lnTo>
                    <a:pt x="385" y="372"/>
                  </a:lnTo>
                  <a:lnTo>
                    <a:pt x="384" y="370"/>
                  </a:lnTo>
                  <a:lnTo>
                    <a:pt x="385" y="368"/>
                  </a:lnTo>
                  <a:lnTo>
                    <a:pt x="384" y="367"/>
                  </a:lnTo>
                  <a:lnTo>
                    <a:pt x="382" y="365"/>
                  </a:lnTo>
                  <a:lnTo>
                    <a:pt x="381" y="365"/>
                  </a:lnTo>
                  <a:lnTo>
                    <a:pt x="381" y="363"/>
                  </a:lnTo>
                  <a:lnTo>
                    <a:pt x="379" y="363"/>
                  </a:lnTo>
                  <a:lnTo>
                    <a:pt x="379" y="365"/>
                  </a:lnTo>
                  <a:lnTo>
                    <a:pt x="377" y="367"/>
                  </a:lnTo>
                  <a:lnTo>
                    <a:pt x="377" y="368"/>
                  </a:lnTo>
                  <a:lnTo>
                    <a:pt x="376" y="368"/>
                  </a:lnTo>
                  <a:lnTo>
                    <a:pt x="374" y="368"/>
                  </a:lnTo>
                  <a:lnTo>
                    <a:pt x="372" y="367"/>
                  </a:lnTo>
                  <a:lnTo>
                    <a:pt x="371" y="367"/>
                  </a:lnTo>
                  <a:lnTo>
                    <a:pt x="371" y="365"/>
                  </a:lnTo>
                  <a:lnTo>
                    <a:pt x="369" y="365"/>
                  </a:lnTo>
                  <a:lnTo>
                    <a:pt x="369" y="363"/>
                  </a:lnTo>
                  <a:lnTo>
                    <a:pt x="371" y="363"/>
                  </a:lnTo>
                  <a:lnTo>
                    <a:pt x="372" y="362"/>
                  </a:lnTo>
                  <a:lnTo>
                    <a:pt x="371" y="362"/>
                  </a:lnTo>
                  <a:lnTo>
                    <a:pt x="369" y="362"/>
                  </a:lnTo>
                  <a:lnTo>
                    <a:pt x="369" y="360"/>
                  </a:lnTo>
                  <a:lnTo>
                    <a:pt x="369" y="358"/>
                  </a:lnTo>
                  <a:lnTo>
                    <a:pt x="369" y="357"/>
                  </a:lnTo>
                  <a:lnTo>
                    <a:pt x="367" y="355"/>
                  </a:lnTo>
                  <a:lnTo>
                    <a:pt x="367" y="354"/>
                  </a:lnTo>
                  <a:lnTo>
                    <a:pt x="366" y="354"/>
                  </a:lnTo>
                  <a:lnTo>
                    <a:pt x="364" y="355"/>
                  </a:lnTo>
                  <a:lnTo>
                    <a:pt x="364" y="357"/>
                  </a:lnTo>
                  <a:lnTo>
                    <a:pt x="366" y="358"/>
                  </a:lnTo>
                  <a:lnTo>
                    <a:pt x="364" y="358"/>
                  </a:lnTo>
                  <a:lnTo>
                    <a:pt x="364" y="360"/>
                  </a:lnTo>
                  <a:lnTo>
                    <a:pt x="364" y="358"/>
                  </a:lnTo>
                  <a:lnTo>
                    <a:pt x="362" y="358"/>
                  </a:lnTo>
                  <a:lnTo>
                    <a:pt x="361" y="358"/>
                  </a:lnTo>
                  <a:lnTo>
                    <a:pt x="359" y="357"/>
                  </a:lnTo>
                  <a:lnTo>
                    <a:pt x="357" y="357"/>
                  </a:lnTo>
                  <a:lnTo>
                    <a:pt x="356" y="357"/>
                  </a:lnTo>
                  <a:lnTo>
                    <a:pt x="354" y="357"/>
                  </a:lnTo>
                  <a:lnTo>
                    <a:pt x="354" y="360"/>
                  </a:lnTo>
                  <a:lnTo>
                    <a:pt x="354" y="362"/>
                  </a:lnTo>
                  <a:lnTo>
                    <a:pt x="352" y="362"/>
                  </a:lnTo>
                  <a:lnTo>
                    <a:pt x="351" y="362"/>
                  </a:lnTo>
                  <a:lnTo>
                    <a:pt x="349" y="362"/>
                  </a:lnTo>
                  <a:lnTo>
                    <a:pt x="349" y="360"/>
                  </a:lnTo>
                  <a:lnTo>
                    <a:pt x="348" y="358"/>
                  </a:lnTo>
                  <a:lnTo>
                    <a:pt x="348" y="357"/>
                  </a:lnTo>
                  <a:lnTo>
                    <a:pt x="349" y="355"/>
                  </a:lnTo>
                  <a:lnTo>
                    <a:pt x="348" y="355"/>
                  </a:lnTo>
                  <a:lnTo>
                    <a:pt x="346" y="355"/>
                  </a:lnTo>
                  <a:lnTo>
                    <a:pt x="344" y="354"/>
                  </a:lnTo>
                  <a:lnTo>
                    <a:pt x="344" y="355"/>
                  </a:lnTo>
                  <a:lnTo>
                    <a:pt x="346" y="357"/>
                  </a:lnTo>
                  <a:lnTo>
                    <a:pt x="346" y="358"/>
                  </a:lnTo>
                  <a:lnTo>
                    <a:pt x="346" y="360"/>
                  </a:lnTo>
                  <a:lnTo>
                    <a:pt x="344" y="360"/>
                  </a:lnTo>
                  <a:lnTo>
                    <a:pt x="343" y="360"/>
                  </a:lnTo>
                  <a:lnTo>
                    <a:pt x="341" y="358"/>
                  </a:lnTo>
                  <a:lnTo>
                    <a:pt x="339" y="358"/>
                  </a:lnTo>
                  <a:lnTo>
                    <a:pt x="339" y="357"/>
                  </a:lnTo>
                  <a:lnTo>
                    <a:pt x="338" y="358"/>
                  </a:lnTo>
                  <a:lnTo>
                    <a:pt x="338" y="360"/>
                  </a:lnTo>
                  <a:lnTo>
                    <a:pt x="338" y="362"/>
                  </a:lnTo>
                  <a:lnTo>
                    <a:pt x="338" y="363"/>
                  </a:lnTo>
                  <a:lnTo>
                    <a:pt x="338" y="365"/>
                  </a:lnTo>
                  <a:lnTo>
                    <a:pt x="338" y="367"/>
                  </a:lnTo>
                  <a:lnTo>
                    <a:pt x="336" y="367"/>
                  </a:lnTo>
                  <a:lnTo>
                    <a:pt x="334" y="367"/>
                  </a:lnTo>
                  <a:lnTo>
                    <a:pt x="333" y="367"/>
                  </a:lnTo>
                  <a:lnTo>
                    <a:pt x="331" y="365"/>
                  </a:lnTo>
                  <a:lnTo>
                    <a:pt x="329" y="363"/>
                  </a:lnTo>
                  <a:lnTo>
                    <a:pt x="328" y="363"/>
                  </a:lnTo>
                  <a:lnTo>
                    <a:pt x="326" y="365"/>
                  </a:lnTo>
                  <a:lnTo>
                    <a:pt x="326" y="367"/>
                  </a:lnTo>
                  <a:lnTo>
                    <a:pt x="324" y="368"/>
                  </a:lnTo>
                  <a:lnTo>
                    <a:pt x="324" y="370"/>
                  </a:lnTo>
                  <a:lnTo>
                    <a:pt x="323" y="370"/>
                  </a:lnTo>
                  <a:lnTo>
                    <a:pt x="321" y="372"/>
                  </a:lnTo>
                  <a:lnTo>
                    <a:pt x="319" y="373"/>
                  </a:lnTo>
                  <a:lnTo>
                    <a:pt x="319" y="375"/>
                  </a:lnTo>
                  <a:lnTo>
                    <a:pt x="318" y="375"/>
                  </a:lnTo>
                  <a:lnTo>
                    <a:pt x="318" y="377"/>
                  </a:lnTo>
                  <a:lnTo>
                    <a:pt x="316" y="377"/>
                  </a:lnTo>
                  <a:lnTo>
                    <a:pt x="316" y="375"/>
                  </a:lnTo>
                  <a:lnTo>
                    <a:pt x="315" y="373"/>
                  </a:lnTo>
                  <a:lnTo>
                    <a:pt x="313" y="375"/>
                  </a:lnTo>
                  <a:lnTo>
                    <a:pt x="311" y="377"/>
                  </a:lnTo>
                  <a:lnTo>
                    <a:pt x="310" y="377"/>
                  </a:lnTo>
                  <a:lnTo>
                    <a:pt x="308" y="377"/>
                  </a:lnTo>
                  <a:lnTo>
                    <a:pt x="308" y="375"/>
                  </a:lnTo>
                  <a:lnTo>
                    <a:pt x="308" y="373"/>
                  </a:lnTo>
                  <a:lnTo>
                    <a:pt x="306" y="373"/>
                  </a:lnTo>
                  <a:lnTo>
                    <a:pt x="306" y="372"/>
                  </a:lnTo>
                  <a:lnTo>
                    <a:pt x="305" y="373"/>
                  </a:lnTo>
                  <a:lnTo>
                    <a:pt x="305" y="375"/>
                  </a:lnTo>
                  <a:lnTo>
                    <a:pt x="303" y="375"/>
                  </a:lnTo>
                  <a:lnTo>
                    <a:pt x="303" y="377"/>
                  </a:lnTo>
                  <a:lnTo>
                    <a:pt x="301" y="377"/>
                  </a:lnTo>
                  <a:lnTo>
                    <a:pt x="300" y="375"/>
                  </a:lnTo>
                  <a:lnTo>
                    <a:pt x="298" y="373"/>
                  </a:lnTo>
                  <a:lnTo>
                    <a:pt x="296" y="375"/>
                  </a:lnTo>
                  <a:lnTo>
                    <a:pt x="298" y="377"/>
                  </a:lnTo>
                  <a:lnTo>
                    <a:pt x="298" y="378"/>
                  </a:lnTo>
                  <a:lnTo>
                    <a:pt x="300" y="380"/>
                  </a:lnTo>
                  <a:lnTo>
                    <a:pt x="300" y="382"/>
                  </a:lnTo>
                  <a:lnTo>
                    <a:pt x="298" y="383"/>
                  </a:lnTo>
                  <a:lnTo>
                    <a:pt x="298" y="382"/>
                  </a:lnTo>
                  <a:lnTo>
                    <a:pt x="296" y="382"/>
                  </a:lnTo>
                  <a:lnTo>
                    <a:pt x="295" y="380"/>
                  </a:lnTo>
                  <a:lnTo>
                    <a:pt x="293" y="380"/>
                  </a:lnTo>
                  <a:lnTo>
                    <a:pt x="293" y="382"/>
                  </a:lnTo>
                  <a:lnTo>
                    <a:pt x="293" y="383"/>
                  </a:lnTo>
                  <a:lnTo>
                    <a:pt x="295" y="383"/>
                  </a:lnTo>
                  <a:lnTo>
                    <a:pt x="296" y="385"/>
                  </a:lnTo>
                  <a:lnTo>
                    <a:pt x="298" y="387"/>
                  </a:lnTo>
                  <a:lnTo>
                    <a:pt x="296" y="388"/>
                  </a:lnTo>
                  <a:lnTo>
                    <a:pt x="295" y="388"/>
                  </a:lnTo>
                  <a:lnTo>
                    <a:pt x="293" y="390"/>
                  </a:lnTo>
                  <a:lnTo>
                    <a:pt x="291" y="388"/>
                  </a:lnTo>
                  <a:lnTo>
                    <a:pt x="291" y="387"/>
                  </a:lnTo>
                  <a:lnTo>
                    <a:pt x="291" y="385"/>
                  </a:lnTo>
                  <a:lnTo>
                    <a:pt x="291" y="383"/>
                  </a:lnTo>
                  <a:lnTo>
                    <a:pt x="290" y="383"/>
                  </a:lnTo>
                  <a:lnTo>
                    <a:pt x="288" y="383"/>
                  </a:lnTo>
                  <a:lnTo>
                    <a:pt x="287" y="385"/>
                  </a:lnTo>
                  <a:lnTo>
                    <a:pt x="287" y="387"/>
                  </a:lnTo>
                  <a:lnTo>
                    <a:pt x="285" y="387"/>
                  </a:lnTo>
                  <a:lnTo>
                    <a:pt x="285" y="388"/>
                  </a:lnTo>
                  <a:lnTo>
                    <a:pt x="283" y="390"/>
                  </a:lnTo>
                  <a:lnTo>
                    <a:pt x="282" y="391"/>
                  </a:lnTo>
                  <a:lnTo>
                    <a:pt x="282" y="393"/>
                  </a:lnTo>
                  <a:lnTo>
                    <a:pt x="283" y="393"/>
                  </a:lnTo>
                  <a:lnTo>
                    <a:pt x="283" y="395"/>
                  </a:lnTo>
                  <a:lnTo>
                    <a:pt x="282" y="396"/>
                  </a:lnTo>
                  <a:lnTo>
                    <a:pt x="280" y="398"/>
                  </a:lnTo>
                  <a:lnTo>
                    <a:pt x="280" y="400"/>
                  </a:lnTo>
                  <a:lnTo>
                    <a:pt x="278" y="400"/>
                  </a:lnTo>
                  <a:lnTo>
                    <a:pt x="278" y="398"/>
                  </a:lnTo>
                  <a:lnTo>
                    <a:pt x="277" y="395"/>
                  </a:lnTo>
                  <a:lnTo>
                    <a:pt x="275" y="395"/>
                  </a:lnTo>
                  <a:lnTo>
                    <a:pt x="273" y="395"/>
                  </a:lnTo>
                  <a:lnTo>
                    <a:pt x="272" y="395"/>
                  </a:lnTo>
                  <a:lnTo>
                    <a:pt x="270" y="398"/>
                  </a:lnTo>
                  <a:lnTo>
                    <a:pt x="270" y="400"/>
                  </a:lnTo>
                  <a:lnTo>
                    <a:pt x="272" y="401"/>
                  </a:lnTo>
                  <a:lnTo>
                    <a:pt x="272" y="403"/>
                  </a:lnTo>
                  <a:lnTo>
                    <a:pt x="273" y="405"/>
                  </a:lnTo>
                  <a:lnTo>
                    <a:pt x="275" y="405"/>
                  </a:lnTo>
                  <a:lnTo>
                    <a:pt x="273" y="406"/>
                  </a:lnTo>
                  <a:lnTo>
                    <a:pt x="272" y="406"/>
                  </a:lnTo>
                  <a:lnTo>
                    <a:pt x="270" y="406"/>
                  </a:lnTo>
                  <a:lnTo>
                    <a:pt x="268" y="406"/>
                  </a:lnTo>
                  <a:lnTo>
                    <a:pt x="267" y="406"/>
                  </a:lnTo>
                  <a:lnTo>
                    <a:pt x="265" y="408"/>
                  </a:lnTo>
                  <a:lnTo>
                    <a:pt x="263" y="410"/>
                  </a:lnTo>
                  <a:lnTo>
                    <a:pt x="263" y="411"/>
                  </a:lnTo>
                  <a:lnTo>
                    <a:pt x="263" y="413"/>
                  </a:lnTo>
                  <a:lnTo>
                    <a:pt x="262" y="413"/>
                  </a:lnTo>
                  <a:lnTo>
                    <a:pt x="260" y="411"/>
                  </a:lnTo>
                  <a:lnTo>
                    <a:pt x="260" y="410"/>
                  </a:lnTo>
                  <a:lnTo>
                    <a:pt x="262" y="410"/>
                  </a:lnTo>
                  <a:lnTo>
                    <a:pt x="262" y="408"/>
                  </a:lnTo>
                  <a:lnTo>
                    <a:pt x="262" y="405"/>
                  </a:lnTo>
                  <a:lnTo>
                    <a:pt x="260" y="405"/>
                  </a:lnTo>
                  <a:lnTo>
                    <a:pt x="258" y="406"/>
                  </a:lnTo>
                  <a:lnTo>
                    <a:pt x="258" y="408"/>
                  </a:lnTo>
                  <a:lnTo>
                    <a:pt x="258" y="410"/>
                  </a:lnTo>
                  <a:lnTo>
                    <a:pt x="257" y="411"/>
                  </a:lnTo>
                  <a:lnTo>
                    <a:pt x="255" y="411"/>
                  </a:lnTo>
                  <a:lnTo>
                    <a:pt x="254" y="413"/>
                  </a:lnTo>
                  <a:lnTo>
                    <a:pt x="250" y="413"/>
                  </a:lnTo>
                  <a:lnTo>
                    <a:pt x="250" y="411"/>
                  </a:lnTo>
                  <a:lnTo>
                    <a:pt x="249" y="413"/>
                  </a:lnTo>
                  <a:lnTo>
                    <a:pt x="247" y="413"/>
                  </a:lnTo>
                  <a:lnTo>
                    <a:pt x="247" y="411"/>
                  </a:lnTo>
                  <a:lnTo>
                    <a:pt x="249" y="408"/>
                  </a:lnTo>
                  <a:lnTo>
                    <a:pt x="247" y="408"/>
                  </a:lnTo>
                  <a:lnTo>
                    <a:pt x="245" y="406"/>
                  </a:lnTo>
                  <a:lnTo>
                    <a:pt x="244" y="410"/>
                  </a:lnTo>
                  <a:lnTo>
                    <a:pt x="244" y="411"/>
                  </a:lnTo>
                  <a:lnTo>
                    <a:pt x="242" y="411"/>
                  </a:lnTo>
                  <a:lnTo>
                    <a:pt x="240" y="410"/>
                  </a:lnTo>
                  <a:lnTo>
                    <a:pt x="239" y="410"/>
                  </a:lnTo>
                  <a:lnTo>
                    <a:pt x="237" y="410"/>
                  </a:lnTo>
                  <a:lnTo>
                    <a:pt x="235" y="410"/>
                  </a:lnTo>
                  <a:lnTo>
                    <a:pt x="235" y="413"/>
                  </a:lnTo>
                  <a:lnTo>
                    <a:pt x="234" y="413"/>
                  </a:lnTo>
                  <a:lnTo>
                    <a:pt x="234" y="411"/>
                  </a:lnTo>
                  <a:lnTo>
                    <a:pt x="234" y="410"/>
                  </a:lnTo>
                  <a:lnTo>
                    <a:pt x="234" y="408"/>
                  </a:lnTo>
                  <a:lnTo>
                    <a:pt x="234" y="406"/>
                  </a:lnTo>
                  <a:lnTo>
                    <a:pt x="232" y="406"/>
                  </a:lnTo>
                  <a:lnTo>
                    <a:pt x="230" y="406"/>
                  </a:lnTo>
                  <a:lnTo>
                    <a:pt x="229" y="406"/>
                  </a:lnTo>
                  <a:lnTo>
                    <a:pt x="229" y="408"/>
                  </a:lnTo>
                  <a:lnTo>
                    <a:pt x="229" y="410"/>
                  </a:lnTo>
                  <a:lnTo>
                    <a:pt x="227" y="410"/>
                  </a:lnTo>
                  <a:lnTo>
                    <a:pt x="225" y="410"/>
                  </a:lnTo>
                  <a:lnTo>
                    <a:pt x="224" y="410"/>
                  </a:lnTo>
                  <a:lnTo>
                    <a:pt x="224" y="413"/>
                  </a:lnTo>
                  <a:lnTo>
                    <a:pt x="222" y="416"/>
                  </a:lnTo>
                  <a:lnTo>
                    <a:pt x="222" y="418"/>
                  </a:lnTo>
                  <a:lnTo>
                    <a:pt x="221" y="420"/>
                  </a:lnTo>
                  <a:lnTo>
                    <a:pt x="219" y="421"/>
                  </a:lnTo>
                  <a:lnTo>
                    <a:pt x="217" y="423"/>
                  </a:lnTo>
                  <a:lnTo>
                    <a:pt x="217" y="421"/>
                  </a:lnTo>
                  <a:lnTo>
                    <a:pt x="217" y="420"/>
                  </a:lnTo>
                  <a:lnTo>
                    <a:pt x="217" y="418"/>
                  </a:lnTo>
                  <a:lnTo>
                    <a:pt x="217" y="416"/>
                  </a:lnTo>
                  <a:lnTo>
                    <a:pt x="216" y="416"/>
                  </a:lnTo>
                  <a:lnTo>
                    <a:pt x="214" y="416"/>
                  </a:lnTo>
                  <a:lnTo>
                    <a:pt x="216" y="418"/>
                  </a:lnTo>
                  <a:lnTo>
                    <a:pt x="216" y="420"/>
                  </a:lnTo>
                  <a:lnTo>
                    <a:pt x="214" y="421"/>
                  </a:lnTo>
                  <a:lnTo>
                    <a:pt x="212" y="421"/>
                  </a:lnTo>
                  <a:lnTo>
                    <a:pt x="211" y="421"/>
                  </a:lnTo>
                  <a:lnTo>
                    <a:pt x="209" y="421"/>
                  </a:lnTo>
                  <a:lnTo>
                    <a:pt x="209" y="420"/>
                  </a:lnTo>
                  <a:lnTo>
                    <a:pt x="211" y="416"/>
                  </a:lnTo>
                  <a:lnTo>
                    <a:pt x="211" y="415"/>
                  </a:lnTo>
                  <a:lnTo>
                    <a:pt x="209" y="413"/>
                  </a:lnTo>
                  <a:lnTo>
                    <a:pt x="207" y="413"/>
                  </a:lnTo>
                  <a:lnTo>
                    <a:pt x="206" y="415"/>
                  </a:lnTo>
                  <a:lnTo>
                    <a:pt x="204" y="415"/>
                  </a:lnTo>
                  <a:lnTo>
                    <a:pt x="202" y="416"/>
                  </a:lnTo>
                  <a:lnTo>
                    <a:pt x="201" y="416"/>
                  </a:lnTo>
                  <a:lnTo>
                    <a:pt x="201" y="418"/>
                  </a:lnTo>
                  <a:lnTo>
                    <a:pt x="199" y="418"/>
                  </a:lnTo>
                  <a:lnTo>
                    <a:pt x="197" y="418"/>
                  </a:lnTo>
                  <a:lnTo>
                    <a:pt x="196" y="420"/>
                  </a:lnTo>
                  <a:lnTo>
                    <a:pt x="196" y="421"/>
                  </a:lnTo>
                  <a:lnTo>
                    <a:pt x="197" y="421"/>
                  </a:lnTo>
                  <a:lnTo>
                    <a:pt x="197" y="423"/>
                  </a:lnTo>
                  <a:lnTo>
                    <a:pt x="199" y="423"/>
                  </a:lnTo>
                  <a:lnTo>
                    <a:pt x="199" y="424"/>
                  </a:lnTo>
                  <a:lnTo>
                    <a:pt x="199" y="426"/>
                  </a:lnTo>
                  <a:lnTo>
                    <a:pt x="197" y="426"/>
                  </a:lnTo>
                  <a:lnTo>
                    <a:pt x="196" y="426"/>
                  </a:lnTo>
                  <a:lnTo>
                    <a:pt x="194" y="428"/>
                  </a:lnTo>
                  <a:lnTo>
                    <a:pt x="192" y="428"/>
                  </a:lnTo>
                  <a:lnTo>
                    <a:pt x="191" y="428"/>
                  </a:lnTo>
                  <a:lnTo>
                    <a:pt x="189" y="428"/>
                  </a:lnTo>
                  <a:lnTo>
                    <a:pt x="188" y="428"/>
                  </a:lnTo>
                  <a:lnTo>
                    <a:pt x="188" y="426"/>
                  </a:lnTo>
                  <a:lnTo>
                    <a:pt x="186" y="426"/>
                  </a:lnTo>
                  <a:lnTo>
                    <a:pt x="186" y="424"/>
                  </a:lnTo>
                  <a:lnTo>
                    <a:pt x="188" y="423"/>
                  </a:lnTo>
                  <a:lnTo>
                    <a:pt x="189" y="423"/>
                  </a:lnTo>
                  <a:lnTo>
                    <a:pt x="189" y="421"/>
                  </a:lnTo>
                  <a:lnTo>
                    <a:pt x="189" y="420"/>
                  </a:lnTo>
                  <a:lnTo>
                    <a:pt x="188" y="420"/>
                  </a:lnTo>
                  <a:lnTo>
                    <a:pt x="186" y="420"/>
                  </a:lnTo>
                  <a:lnTo>
                    <a:pt x="184" y="420"/>
                  </a:lnTo>
                  <a:lnTo>
                    <a:pt x="184" y="418"/>
                  </a:lnTo>
                  <a:lnTo>
                    <a:pt x="183" y="418"/>
                  </a:lnTo>
                  <a:lnTo>
                    <a:pt x="183" y="420"/>
                  </a:lnTo>
                  <a:lnTo>
                    <a:pt x="183" y="421"/>
                  </a:lnTo>
                  <a:lnTo>
                    <a:pt x="184" y="421"/>
                  </a:lnTo>
                  <a:lnTo>
                    <a:pt x="184" y="423"/>
                  </a:lnTo>
                  <a:lnTo>
                    <a:pt x="183" y="423"/>
                  </a:lnTo>
                  <a:lnTo>
                    <a:pt x="183" y="424"/>
                  </a:lnTo>
                  <a:lnTo>
                    <a:pt x="181" y="424"/>
                  </a:lnTo>
                  <a:lnTo>
                    <a:pt x="183" y="426"/>
                  </a:lnTo>
                  <a:lnTo>
                    <a:pt x="183" y="428"/>
                  </a:lnTo>
                  <a:lnTo>
                    <a:pt x="181" y="428"/>
                  </a:lnTo>
                  <a:lnTo>
                    <a:pt x="181" y="429"/>
                  </a:lnTo>
                  <a:lnTo>
                    <a:pt x="181" y="431"/>
                  </a:lnTo>
                  <a:lnTo>
                    <a:pt x="179" y="431"/>
                  </a:lnTo>
                  <a:lnTo>
                    <a:pt x="178" y="431"/>
                  </a:lnTo>
                  <a:lnTo>
                    <a:pt x="178" y="429"/>
                  </a:lnTo>
                  <a:lnTo>
                    <a:pt x="176" y="429"/>
                  </a:lnTo>
                  <a:lnTo>
                    <a:pt x="176" y="428"/>
                  </a:lnTo>
                  <a:lnTo>
                    <a:pt x="176" y="426"/>
                  </a:lnTo>
                  <a:lnTo>
                    <a:pt x="176" y="424"/>
                  </a:lnTo>
                  <a:lnTo>
                    <a:pt x="176" y="423"/>
                  </a:lnTo>
                  <a:lnTo>
                    <a:pt x="176" y="421"/>
                  </a:lnTo>
                  <a:lnTo>
                    <a:pt x="174" y="421"/>
                  </a:lnTo>
                  <a:lnTo>
                    <a:pt x="173" y="421"/>
                  </a:lnTo>
                  <a:lnTo>
                    <a:pt x="173" y="423"/>
                  </a:lnTo>
                  <a:lnTo>
                    <a:pt x="171" y="423"/>
                  </a:lnTo>
                  <a:lnTo>
                    <a:pt x="171" y="424"/>
                  </a:lnTo>
                  <a:lnTo>
                    <a:pt x="171" y="426"/>
                  </a:lnTo>
                  <a:lnTo>
                    <a:pt x="171" y="428"/>
                  </a:lnTo>
                  <a:lnTo>
                    <a:pt x="171" y="429"/>
                  </a:lnTo>
                  <a:lnTo>
                    <a:pt x="169" y="429"/>
                  </a:lnTo>
                  <a:lnTo>
                    <a:pt x="168" y="429"/>
                  </a:lnTo>
                  <a:lnTo>
                    <a:pt x="166" y="429"/>
                  </a:lnTo>
                  <a:lnTo>
                    <a:pt x="164" y="428"/>
                  </a:lnTo>
                  <a:lnTo>
                    <a:pt x="164" y="429"/>
                  </a:lnTo>
                  <a:lnTo>
                    <a:pt x="164" y="431"/>
                  </a:lnTo>
                  <a:lnTo>
                    <a:pt x="163" y="431"/>
                  </a:lnTo>
                  <a:lnTo>
                    <a:pt x="163" y="433"/>
                  </a:lnTo>
                  <a:lnTo>
                    <a:pt x="161" y="433"/>
                  </a:lnTo>
                  <a:lnTo>
                    <a:pt x="160" y="433"/>
                  </a:lnTo>
                  <a:lnTo>
                    <a:pt x="158" y="433"/>
                  </a:lnTo>
                  <a:lnTo>
                    <a:pt x="156" y="434"/>
                  </a:lnTo>
                  <a:lnTo>
                    <a:pt x="155" y="434"/>
                  </a:lnTo>
                  <a:lnTo>
                    <a:pt x="155" y="433"/>
                  </a:lnTo>
                  <a:lnTo>
                    <a:pt x="153" y="431"/>
                  </a:lnTo>
                  <a:lnTo>
                    <a:pt x="151" y="429"/>
                  </a:lnTo>
                  <a:lnTo>
                    <a:pt x="151" y="428"/>
                  </a:lnTo>
                  <a:lnTo>
                    <a:pt x="151" y="426"/>
                  </a:lnTo>
                  <a:lnTo>
                    <a:pt x="150" y="424"/>
                  </a:lnTo>
                  <a:lnTo>
                    <a:pt x="148" y="424"/>
                  </a:lnTo>
                  <a:lnTo>
                    <a:pt x="146" y="424"/>
                  </a:lnTo>
                  <a:lnTo>
                    <a:pt x="145" y="424"/>
                  </a:lnTo>
                  <a:lnTo>
                    <a:pt x="143" y="424"/>
                  </a:lnTo>
                  <a:lnTo>
                    <a:pt x="141" y="424"/>
                  </a:lnTo>
                  <a:lnTo>
                    <a:pt x="140" y="424"/>
                  </a:lnTo>
                  <a:lnTo>
                    <a:pt x="138" y="424"/>
                  </a:lnTo>
                  <a:lnTo>
                    <a:pt x="138" y="423"/>
                  </a:lnTo>
                  <a:lnTo>
                    <a:pt x="136" y="423"/>
                  </a:lnTo>
                  <a:lnTo>
                    <a:pt x="136" y="421"/>
                  </a:lnTo>
                  <a:lnTo>
                    <a:pt x="135" y="420"/>
                  </a:lnTo>
                  <a:lnTo>
                    <a:pt x="135" y="418"/>
                  </a:lnTo>
                  <a:lnTo>
                    <a:pt x="135" y="416"/>
                  </a:lnTo>
                  <a:lnTo>
                    <a:pt x="136" y="416"/>
                  </a:lnTo>
                  <a:lnTo>
                    <a:pt x="136" y="415"/>
                  </a:lnTo>
                  <a:lnTo>
                    <a:pt x="138" y="415"/>
                  </a:lnTo>
                  <a:lnTo>
                    <a:pt x="138" y="416"/>
                  </a:lnTo>
                  <a:lnTo>
                    <a:pt x="140" y="416"/>
                  </a:lnTo>
                  <a:lnTo>
                    <a:pt x="140" y="415"/>
                  </a:lnTo>
                  <a:lnTo>
                    <a:pt x="141" y="415"/>
                  </a:lnTo>
                  <a:lnTo>
                    <a:pt x="141" y="413"/>
                  </a:lnTo>
                  <a:lnTo>
                    <a:pt x="141" y="411"/>
                  </a:lnTo>
                  <a:lnTo>
                    <a:pt x="143" y="411"/>
                  </a:lnTo>
                  <a:lnTo>
                    <a:pt x="143" y="410"/>
                  </a:lnTo>
                  <a:lnTo>
                    <a:pt x="143" y="408"/>
                  </a:lnTo>
                  <a:lnTo>
                    <a:pt x="143" y="406"/>
                  </a:lnTo>
                  <a:lnTo>
                    <a:pt x="143" y="405"/>
                  </a:lnTo>
                  <a:lnTo>
                    <a:pt x="141" y="405"/>
                  </a:lnTo>
                  <a:lnTo>
                    <a:pt x="141" y="403"/>
                  </a:lnTo>
                  <a:lnTo>
                    <a:pt x="140" y="403"/>
                  </a:lnTo>
                  <a:lnTo>
                    <a:pt x="140" y="405"/>
                  </a:lnTo>
                  <a:lnTo>
                    <a:pt x="140" y="406"/>
                  </a:lnTo>
                  <a:lnTo>
                    <a:pt x="138" y="406"/>
                  </a:lnTo>
                  <a:lnTo>
                    <a:pt x="138" y="408"/>
                  </a:lnTo>
                  <a:lnTo>
                    <a:pt x="136" y="406"/>
                  </a:lnTo>
                  <a:lnTo>
                    <a:pt x="136" y="405"/>
                  </a:lnTo>
                  <a:lnTo>
                    <a:pt x="136" y="403"/>
                  </a:lnTo>
                  <a:lnTo>
                    <a:pt x="135" y="403"/>
                  </a:lnTo>
                  <a:lnTo>
                    <a:pt x="133" y="403"/>
                  </a:lnTo>
                  <a:lnTo>
                    <a:pt x="131" y="405"/>
                  </a:lnTo>
                  <a:lnTo>
                    <a:pt x="130" y="405"/>
                  </a:lnTo>
                  <a:lnTo>
                    <a:pt x="128" y="405"/>
                  </a:lnTo>
                  <a:lnTo>
                    <a:pt x="128" y="403"/>
                  </a:lnTo>
                  <a:lnTo>
                    <a:pt x="127" y="403"/>
                  </a:lnTo>
                  <a:lnTo>
                    <a:pt x="125" y="403"/>
                  </a:lnTo>
                  <a:lnTo>
                    <a:pt x="123" y="403"/>
                  </a:lnTo>
                  <a:lnTo>
                    <a:pt x="122" y="403"/>
                  </a:lnTo>
                  <a:lnTo>
                    <a:pt x="122" y="405"/>
                  </a:lnTo>
                  <a:lnTo>
                    <a:pt x="120" y="405"/>
                  </a:lnTo>
                  <a:lnTo>
                    <a:pt x="120" y="406"/>
                  </a:lnTo>
                  <a:lnTo>
                    <a:pt x="118" y="406"/>
                  </a:lnTo>
                  <a:lnTo>
                    <a:pt x="118" y="408"/>
                  </a:lnTo>
                  <a:lnTo>
                    <a:pt x="120" y="408"/>
                  </a:lnTo>
                  <a:lnTo>
                    <a:pt x="120" y="410"/>
                  </a:lnTo>
                  <a:lnTo>
                    <a:pt x="120" y="411"/>
                  </a:lnTo>
                  <a:lnTo>
                    <a:pt x="120" y="413"/>
                  </a:lnTo>
                  <a:lnTo>
                    <a:pt x="118" y="411"/>
                  </a:lnTo>
                  <a:lnTo>
                    <a:pt x="117" y="411"/>
                  </a:lnTo>
                  <a:lnTo>
                    <a:pt x="115" y="410"/>
                  </a:lnTo>
                  <a:lnTo>
                    <a:pt x="113" y="410"/>
                  </a:lnTo>
                  <a:lnTo>
                    <a:pt x="112" y="410"/>
                  </a:lnTo>
                  <a:lnTo>
                    <a:pt x="110" y="410"/>
                  </a:lnTo>
                  <a:lnTo>
                    <a:pt x="108" y="411"/>
                  </a:lnTo>
                  <a:lnTo>
                    <a:pt x="108" y="413"/>
                  </a:lnTo>
                  <a:lnTo>
                    <a:pt x="107" y="415"/>
                  </a:lnTo>
                  <a:lnTo>
                    <a:pt x="107" y="416"/>
                  </a:lnTo>
                  <a:lnTo>
                    <a:pt x="108" y="416"/>
                  </a:lnTo>
                  <a:lnTo>
                    <a:pt x="108" y="418"/>
                  </a:lnTo>
                  <a:lnTo>
                    <a:pt x="108" y="420"/>
                  </a:lnTo>
                  <a:lnTo>
                    <a:pt x="107" y="420"/>
                  </a:lnTo>
                  <a:lnTo>
                    <a:pt x="107" y="421"/>
                  </a:lnTo>
                  <a:lnTo>
                    <a:pt x="105" y="421"/>
                  </a:lnTo>
                  <a:lnTo>
                    <a:pt x="105" y="423"/>
                  </a:lnTo>
                  <a:lnTo>
                    <a:pt x="107" y="423"/>
                  </a:lnTo>
                  <a:lnTo>
                    <a:pt x="108" y="423"/>
                  </a:lnTo>
                  <a:lnTo>
                    <a:pt x="110" y="423"/>
                  </a:lnTo>
                  <a:lnTo>
                    <a:pt x="112" y="423"/>
                  </a:lnTo>
                  <a:lnTo>
                    <a:pt x="112" y="424"/>
                  </a:lnTo>
                  <a:lnTo>
                    <a:pt x="112" y="426"/>
                  </a:lnTo>
                  <a:lnTo>
                    <a:pt x="110" y="426"/>
                  </a:lnTo>
                  <a:lnTo>
                    <a:pt x="110" y="428"/>
                  </a:lnTo>
                  <a:lnTo>
                    <a:pt x="110" y="429"/>
                  </a:lnTo>
                  <a:lnTo>
                    <a:pt x="108" y="429"/>
                  </a:lnTo>
                  <a:lnTo>
                    <a:pt x="107" y="429"/>
                  </a:lnTo>
                  <a:lnTo>
                    <a:pt x="105" y="428"/>
                  </a:lnTo>
                  <a:lnTo>
                    <a:pt x="103" y="428"/>
                  </a:lnTo>
                  <a:lnTo>
                    <a:pt x="102" y="426"/>
                  </a:lnTo>
                  <a:lnTo>
                    <a:pt x="100" y="426"/>
                  </a:lnTo>
                  <a:lnTo>
                    <a:pt x="98" y="426"/>
                  </a:lnTo>
                  <a:lnTo>
                    <a:pt x="97" y="426"/>
                  </a:lnTo>
                  <a:lnTo>
                    <a:pt x="95" y="426"/>
                  </a:lnTo>
                  <a:lnTo>
                    <a:pt x="95" y="424"/>
                  </a:lnTo>
                  <a:lnTo>
                    <a:pt x="94" y="424"/>
                  </a:lnTo>
                  <a:lnTo>
                    <a:pt x="92" y="424"/>
                  </a:lnTo>
                  <a:lnTo>
                    <a:pt x="90" y="423"/>
                  </a:lnTo>
                  <a:lnTo>
                    <a:pt x="89" y="423"/>
                  </a:lnTo>
                  <a:lnTo>
                    <a:pt x="87" y="423"/>
                  </a:lnTo>
                  <a:lnTo>
                    <a:pt x="85" y="423"/>
                  </a:lnTo>
                  <a:lnTo>
                    <a:pt x="85" y="424"/>
                  </a:lnTo>
                  <a:lnTo>
                    <a:pt x="84" y="424"/>
                  </a:lnTo>
                  <a:lnTo>
                    <a:pt x="84" y="426"/>
                  </a:lnTo>
                  <a:lnTo>
                    <a:pt x="85" y="428"/>
                  </a:lnTo>
                  <a:lnTo>
                    <a:pt x="85" y="429"/>
                  </a:lnTo>
                  <a:lnTo>
                    <a:pt x="85" y="431"/>
                  </a:lnTo>
                  <a:lnTo>
                    <a:pt x="84" y="431"/>
                  </a:lnTo>
                  <a:lnTo>
                    <a:pt x="84" y="429"/>
                  </a:lnTo>
                  <a:lnTo>
                    <a:pt x="82" y="429"/>
                  </a:lnTo>
                  <a:lnTo>
                    <a:pt x="80" y="429"/>
                  </a:lnTo>
                  <a:lnTo>
                    <a:pt x="79" y="431"/>
                  </a:lnTo>
                  <a:lnTo>
                    <a:pt x="79" y="433"/>
                  </a:lnTo>
                  <a:lnTo>
                    <a:pt x="77" y="433"/>
                  </a:lnTo>
                  <a:lnTo>
                    <a:pt x="77" y="434"/>
                  </a:lnTo>
                  <a:lnTo>
                    <a:pt x="75" y="436"/>
                  </a:lnTo>
                  <a:lnTo>
                    <a:pt x="74" y="438"/>
                  </a:lnTo>
                  <a:lnTo>
                    <a:pt x="72" y="439"/>
                  </a:lnTo>
                  <a:lnTo>
                    <a:pt x="70" y="441"/>
                  </a:lnTo>
                  <a:lnTo>
                    <a:pt x="69" y="443"/>
                  </a:lnTo>
                  <a:lnTo>
                    <a:pt x="69" y="441"/>
                  </a:lnTo>
                  <a:lnTo>
                    <a:pt x="67" y="439"/>
                  </a:lnTo>
                  <a:lnTo>
                    <a:pt x="65" y="439"/>
                  </a:lnTo>
                  <a:lnTo>
                    <a:pt x="65" y="441"/>
                  </a:lnTo>
                  <a:lnTo>
                    <a:pt x="64" y="441"/>
                  </a:lnTo>
                  <a:lnTo>
                    <a:pt x="64" y="439"/>
                  </a:lnTo>
                  <a:lnTo>
                    <a:pt x="62" y="438"/>
                  </a:lnTo>
                  <a:lnTo>
                    <a:pt x="64" y="438"/>
                  </a:lnTo>
                  <a:lnTo>
                    <a:pt x="64" y="436"/>
                  </a:lnTo>
                  <a:lnTo>
                    <a:pt x="64" y="434"/>
                  </a:lnTo>
                  <a:lnTo>
                    <a:pt x="62" y="433"/>
                  </a:lnTo>
                  <a:lnTo>
                    <a:pt x="61" y="434"/>
                  </a:lnTo>
                  <a:lnTo>
                    <a:pt x="59" y="434"/>
                  </a:lnTo>
                  <a:lnTo>
                    <a:pt x="57" y="434"/>
                  </a:lnTo>
                  <a:lnTo>
                    <a:pt x="57" y="436"/>
                  </a:lnTo>
                  <a:lnTo>
                    <a:pt x="56" y="438"/>
                  </a:lnTo>
                  <a:lnTo>
                    <a:pt x="54" y="439"/>
                  </a:lnTo>
                  <a:lnTo>
                    <a:pt x="52" y="439"/>
                  </a:lnTo>
                  <a:lnTo>
                    <a:pt x="52" y="438"/>
                  </a:lnTo>
                  <a:lnTo>
                    <a:pt x="52" y="436"/>
                  </a:lnTo>
                  <a:lnTo>
                    <a:pt x="54" y="436"/>
                  </a:lnTo>
                  <a:lnTo>
                    <a:pt x="52" y="434"/>
                  </a:lnTo>
                  <a:lnTo>
                    <a:pt x="51" y="434"/>
                  </a:lnTo>
                  <a:lnTo>
                    <a:pt x="49" y="434"/>
                  </a:lnTo>
                  <a:lnTo>
                    <a:pt x="47" y="434"/>
                  </a:lnTo>
                  <a:lnTo>
                    <a:pt x="46" y="434"/>
                  </a:lnTo>
                  <a:lnTo>
                    <a:pt x="46" y="436"/>
                  </a:lnTo>
                  <a:lnTo>
                    <a:pt x="46" y="438"/>
                  </a:lnTo>
                  <a:lnTo>
                    <a:pt x="44" y="438"/>
                  </a:lnTo>
                  <a:lnTo>
                    <a:pt x="44" y="436"/>
                  </a:lnTo>
                  <a:lnTo>
                    <a:pt x="42" y="436"/>
                  </a:lnTo>
                  <a:lnTo>
                    <a:pt x="41" y="434"/>
                  </a:lnTo>
                  <a:lnTo>
                    <a:pt x="41" y="433"/>
                  </a:lnTo>
                  <a:lnTo>
                    <a:pt x="41" y="431"/>
                  </a:lnTo>
                  <a:lnTo>
                    <a:pt x="42" y="429"/>
                  </a:lnTo>
                  <a:lnTo>
                    <a:pt x="42" y="428"/>
                  </a:lnTo>
                  <a:lnTo>
                    <a:pt x="41" y="428"/>
                  </a:lnTo>
                  <a:lnTo>
                    <a:pt x="39" y="426"/>
                  </a:lnTo>
                  <a:lnTo>
                    <a:pt x="39" y="424"/>
                  </a:lnTo>
                  <a:lnTo>
                    <a:pt x="37" y="424"/>
                  </a:lnTo>
                  <a:lnTo>
                    <a:pt x="37" y="426"/>
                  </a:lnTo>
                  <a:lnTo>
                    <a:pt x="36" y="426"/>
                  </a:lnTo>
                  <a:lnTo>
                    <a:pt x="36" y="428"/>
                  </a:lnTo>
                  <a:lnTo>
                    <a:pt x="36" y="429"/>
                  </a:lnTo>
                  <a:lnTo>
                    <a:pt x="34" y="429"/>
                  </a:lnTo>
                  <a:lnTo>
                    <a:pt x="34" y="431"/>
                  </a:lnTo>
                  <a:lnTo>
                    <a:pt x="34" y="433"/>
                  </a:lnTo>
                  <a:lnTo>
                    <a:pt x="33" y="433"/>
                  </a:lnTo>
                  <a:lnTo>
                    <a:pt x="33" y="431"/>
                  </a:lnTo>
                  <a:lnTo>
                    <a:pt x="31" y="431"/>
                  </a:lnTo>
                  <a:lnTo>
                    <a:pt x="29" y="429"/>
                  </a:lnTo>
                  <a:lnTo>
                    <a:pt x="29" y="428"/>
                  </a:lnTo>
                  <a:lnTo>
                    <a:pt x="28" y="428"/>
                  </a:lnTo>
                  <a:lnTo>
                    <a:pt x="26" y="426"/>
                  </a:lnTo>
                  <a:lnTo>
                    <a:pt x="24" y="426"/>
                  </a:lnTo>
                  <a:lnTo>
                    <a:pt x="24" y="428"/>
                  </a:lnTo>
                  <a:lnTo>
                    <a:pt x="26" y="429"/>
                  </a:lnTo>
                  <a:lnTo>
                    <a:pt x="24" y="431"/>
                  </a:lnTo>
                  <a:lnTo>
                    <a:pt x="23" y="431"/>
                  </a:lnTo>
                  <a:lnTo>
                    <a:pt x="23" y="429"/>
                  </a:lnTo>
                  <a:lnTo>
                    <a:pt x="21" y="429"/>
                  </a:lnTo>
                  <a:lnTo>
                    <a:pt x="23" y="428"/>
                  </a:lnTo>
                  <a:lnTo>
                    <a:pt x="23" y="426"/>
                  </a:lnTo>
                  <a:lnTo>
                    <a:pt x="23" y="424"/>
                  </a:lnTo>
                  <a:lnTo>
                    <a:pt x="21" y="424"/>
                  </a:lnTo>
                  <a:lnTo>
                    <a:pt x="21" y="426"/>
                  </a:lnTo>
                  <a:lnTo>
                    <a:pt x="19" y="426"/>
                  </a:lnTo>
                  <a:lnTo>
                    <a:pt x="18" y="424"/>
                  </a:lnTo>
                  <a:lnTo>
                    <a:pt x="19" y="423"/>
                  </a:lnTo>
                  <a:lnTo>
                    <a:pt x="19" y="421"/>
                  </a:lnTo>
                  <a:lnTo>
                    <a:pt x="19" y="420"/>
                  </a:lnTo>
                  <a:lnTo>
                    <a:pt x="18" y="420"/>
                  </a:lnTo>
                  <a:lnTo>
                    <a:pt x="16" y="421"/>
                  </a:lnTo>
                  <a:lnTo>
                    <a:pt x="16" y="420"/>
                  </a:lnTo>
                  <a:lnTo>
                    <a:pt x="14" y="420"/>
                  </a:lnTo>
                  <a:lnTo>
                    <a:pt x="14" y="418"/>
                  </a:lnTo>
                  <a:lnTo>
                    <a:pt x="14" y="416"/>
                  </a:lnTo>
                  <a:lnTo>
                    <a:pt x="16" y="416"/>
                  </a:lnTo>
                  <a:lnTo>
                    <a:pt x="16" y="415"/>
                  </a:lnTo>
                  <a:lnTo>
                    <a:pt x="14" y="415"/>
                  </a:lnTo>
                  <a:lnTo>
                    <a:pt x="14" y="416"/>
                  </a:lnTo>
                  <a:lnTo>
                    <a:pt x="13" y="416"/>
                  </a:lnTo>
                  <a:lnTo>
                    <a:pt x="11" y="416"/>
                  </a:lnTo>
                  <a:lnTo>
                    <a:pt x="11" y="415"/>
                  </a:lnTo>
                  <a:lnTo>
                    <a:pt x="11" y="413"/>
                  </a:lnTo>
                  <a:lnTo>
                    <a:pt x="11" y="411"/>
                  </a:lnTo>
                  <a:lnTo>
                    <a:pt x="11" y="410"/>
                  </a:lnTo>
                  <a:lnTo>
                    <a:pt x="9" y="408"/>
                  </a:lnTo>
                  <a:lnTo>
                    <a:pt x="8" y="408"/>
                  </a:lnTo>
                  <a:lnTo>
                    <a:pt x="6" y="410"/>
                  </a:lnTo>
                  <a:lnTo>
                    <a:pt x="6" y="411"/>
                  </a:lnTo>
                  <a:lnTo>
                    <a:pt x="6" y="410"/>
                  </a:lnTo>
                  <a:lnTo>
                    <a:pt x="4" y="410"/>
                  </a:lnTo>
                  <a:lnTo>
                    <a:pt x="4" y="408"/>
                  </a:lnTo>
                  <a:lnTo>
                    <a:pt x="3" y="408"/>
                  </a:lnTo>
                  <a:lnTo>
                    <a:pt x="3" y="406"/>
                  </a:lnTo>
                  <a:lnTo>
                    <a:pt x="1" y="406"/>
                  </a:lnTo>
                  <a:lnTo>
                    <a:pt x="1" y="405"/>
                  </a:lnTo>
                  <a:lnTo>
                    <a:pt x="0" y="405"/>
                  </a:lnTo>
                  <a:lnTo>
                    <a:pt x="0" y="403"/>
                  </a:lnTo>
                  <a:lnTo>
                    <a:pt x="1" y="403"/>
                  </a:lnTo>
                  <a:lnTo>
                    <a:pt x="1" y="401"/>
                  </a:lnTo>
                  <a:lnTo>
                    <a:pt x="3" y="401"/>
                  </a:lnTo>
                  <a:lnTo>
                    <a:pt x="3" y="403"/>
                  </a:lnTo>
                  <a:lnTo>
                    <a:pt x="4" y="405"/>
                  </a:lnTo>
                  <a:lnTo>
                    <a:pt x="6" y="405"/>
                  </a:lnTo>
                  <a:lnTo>
                    <a:pt x="8" y="405"/>
                  </a:lnTo>
                  <a:lnTo>
                    <a:pt x="8" y="403"/>
                  </a:lnTo>
                  <a:lnTo>
                    <a:pt x="9" y="401"/>
                  </a:lnTo>
                  <a:lnTo>
                    <a:pt x="8" y="400"/>
                  </a:lnTo>
                  <a:lnTo>
                    <a:pt x="6" y="400"/>
                  </a:lnTo>
                  <a:lnTo>
                    <a:pt x="6" y="398"/>
                  </a:lnTo>
                  <a:lnTo>
                    <a:pt x="4" y="398"/>
                  </a:lnTo>
                  <a:lnTo>
                    <a:pt x="6" y="398"/>
                  </a:lnTo>
                  <a:lnTo>
                    <a:pt x="6" y="396"/>
                  </a:lnTo>
                  <a:lnTo>
                    <a:pt x="8" y="395"/>
                  </a:lnTo>
                  <a:lnTo>
                    <a:pt x="9" y="395"/>
                  </a:lnTo>
                  <a:lnTo>
                    <a:pt x="9" y="393"/>
                  </a:lnTo>
                  <a:lnTo>
                    <a:pt x="8" y="391"/>
                  </a:lnTo>
                  <a:lnTo>
                    <a:pt x="6" y="390"/>
                  </a:lnTo>
                  <a:lnTo>
                    <a:pt x="4" y="390"/>
                  </a:lnTo>
                  <a:lnTo>
                    <a:pt x="3" y="388"/>
                  </a:lnTo>
                  <a:lnTo>
                    <a:pt x="4" y="388"/>
                  </a:lnTo>
                  <a:lnTo>
                    <a:pt x="4" y="387"/>
                  </a:lnTo>
                  <a:lnTo>
                    <a:pt x="4" y="385"/>
                  </a:lnTo>
                  <a:lnTo>
                    <a:pt x="3" y="385"/>
                  </a:lnTo>
                  <a:lnTo>
                    <a:pt x="3" y="382"/>
                  </a:lnTo>
                  <a:lnTo>
                    <a:pt x="3" y="380"/>
                  </a:lnTo>
                  <a:lnTo>
                    <a:pt x="6" y="378"/>
                  </a:lnTo>
                  <a:lnTo>
                    <a:pt x="8" y="378"/>
                  </a:lnTo>
                  <a:lnTo>
                    <a:pt x="9" y="380"/>
                  </a:lnTo>
                  <a:lnTo>
                    <a:pt x="9" y="382"/>
                  </a:lnTo>
                  <a:lnTo>
                    <a:pt x="9" y="383"/>
                  </a:lnTo>
                  <a:lnTo>
                    <a:pt x="11" y="382"/>
                  </a:lnTo>
                  <a:lnTo>
                    <a:pt x="11" y="380"/>
                  </a:lnTo>
                  <a:lnTo>
                    <a:pt x="11" y="378"/>
                  </a:lnTo>
                  <a:lnTo>
                    <a:pt x="11" y="377"/>
                  </a:lnTo>
                  <a:lnTo>
                    <a:pt x="9" y="377"/>
                  </a:lnTo>
                  <a:lnTo>
                    <a:pt x="8" y="377"/>
                  </a:lnTo>
                  <a:lnTo>
                    <a:pt x="8" y="375"/>
                  </a:lnTo>
                  <a:lnTo>
                    <a:pt x="8" y="373"/>
                  </a:lnTo>
                  <a:lnTo>
                    <a:pt x="8" y="372"/>
                  </a:lnTo>
                  <a:lnTo>
                    <a:pt x="8" y="370"/>
                  </a:lnTo>
                  <a:lnTo>
                    <a:pt x="9" y="370"/>
                  </a:lnTo>
                  <a:lnTo>
                    <a:pt x="9" y="372"/>
                  </a:lnTo>
                  <a:lnTo>
                    <a:pt x="11" y="372"/>
                  </a:lnTo>
                  <a:lnTo>
                    <a:pt x="11" y="373"/>
                  </a:lnTo>
                  <a:lnTo>
                    <a:pt x="13" y="373"/>
                  </a:lnTo>
                  <a:lnTo>
                    <a:pt x="14" y="372"/>
                  </a:lnTo>
                  <a:lnTo>
                    <a:pt x="14" y="370"/>
                  </a:lnTo>
                  <a:lnTo>
                    <a:pt x="14" y="368"/>
                  </a:lnTo>
                  <a:lnTo>
                    <a:pt x="13" y="368"/>
                  </a:lnTo>
                  <a:lnTo>
                    <a:pt x="13" y="367"/>
                  </a:lnTo>
                  <a:lnTo>
                    <a:pt x="13" y="365"/>
                  </a:lnTo>
                  <a:lnTo>
                    <a:pt x="14" y="365"/>
                  </a:lnTo>
                  <a:lnTo>
                    <a:pt x="14" y="367"/>
                  </a:lnTo>
                  <a:lnTo>
                    <a:pt x="16" y="368"/>
                  </a:lnTo>
                  <a:lnTo>
                    <a:pt x="18" y="367"/>
                  </a:lnTo>
                  <a:lnTo>
                    <a:pt x="16" y="365"/>
                  </a:lnTo>
                  <a:lnTo>
                    <a:pt x="18" y="363"/>
                  </a:lnTo>
                  <a:lnTo>
                    <a:pt x="19" y="362"/>
                  </a:lnTo>
                  <a:lnTo>
                    <a:pt x="21" y="362"/>
                  </a:lnTo>
                  <a:lnTo>
                    <a:pt x="21" y="360"/>
                  </a:lnTo>
                  <a:lnTo>
                    <a:pt x="23" y="360"/>
                  </a:lnTo>
                </a:path>
              </a:pathLst>
            </a:custGeom>
            <a:noFill/>
            <a:ln w="4763">
              <a:solidFill>
                <a:srgbClr val="FFFFFF"/>
              </a:solidFill>
              <a:prstDash val="solid"/>
              <a:round/>
              <a:headEnd/>
              <a:tailEnd/>
            </a:ln>
          </p:spPr>
          <p:txBody>
            <a:bodyPr/>
            <a:lstStyle/>
            <a:p>
              <a:endParaRPr lang="en-US"/>
            </a:p>
          </p:txBody>
        </p:sp>
        <p:sp>
          <p:nvSpPr>
            <p:cNvPr id="64526" name="Freeform 8"/>
            <p:cNvSpPr>
              <a:spLocks/>
            </p:cNvSpPr>
            <p:nvPr/>
          </p:nvSpPr>
          <p:spPr bwMode="auto">
            <a:xfrm>
              <a:off x="3047" y="734"/>
              <a:ext cx="1800" cy="2652"/>
            </a:xfrm>
            <a:custGeom>
              <a:avLst/>
              <a:gdLst>
                <a:gd name="T0" fmla="*/ 1049 w 1800"/>
                <a:gd name="T1" fmla="*/ 199 h 2652"/>
                <a:gd name="T2" fmla="*/ 1204 w 1800"/>
                <a:gd name="T3" fmla="*/ 557 h 2652"/>
                <a:gd name="T4" fmla="*/ 1584 w 1800"/>
                <a:gd name="T5" fmla="*/ 1004 h 2652"/>
                <a:gd name="T6" fmla="*/ 1674 w 1800"/>
                <a:gd name="T7" fmla="*/ 1488 h 2652"/>
                <a:gd name="T8" fmla="*/ 1773 w 1800"/>
                <a:gd name="T9" fmla="*/ 1930 h 2652"/>
                <a:gd name="T10" fmla="*/ 1709 w 1800"/>
                <a:gd name="T11" fmla="*/ 2316 h 2652"/>
                <a:gd name="T12" fmla="*/ 1491 w 1800"/>
                <a:gd name="T13" fmla="*/ 2519 h 2652"/>
                <a:gd name="T14" fmla="*/ 1147 w 1800"/>
                <a:gd name="T15" fmla="*/ 2591 h 2652"/>
                <a:gd name="T16" fmla="*/ 851 w 1800"/>
                <a:gd name="T17" fmla="*/ 2406 h 2652"/>
                <a:gd name="T18" fmla="*/ 510 w 1800"/>
                <a:gd name="T19" fmla="*/ 2476 h 2652"/>
                <a:gd name="T20" fmla="*/ 243 w 1800"/>
                <a:gd name="T21" fmla="*/ 2598 h 2652"/>
                <a:gd name="T22" fmla="*/ 2 w 1800"/>
                <a:gd name="T23" fmla="*/ 2393 h 2652"/>
                <a:gd name="T24" fmla="*/ 27 w 1800"/>
                <a:gd name="T25" fmla="*/ 2342 h 2652"/>
                <a:gd name="T26" fmla="*/ 45 w 1800"/>
                <a:gd name="T27" fmla="*/ 2284 h 2652"/>
                <a:gd name="T28" fmla="*/ 53 w 1800"/>
                <a:gd name="T29" fmla="*/ 2227 h 2652"/>
                <a:gd name="T30" fmla="*/ 45 w 1800"/>
                <a:gd name="T31" fmla="*/ 2172 h 2652"/>
                <a:gd name="T32" fmla="*/ 46 w 1800"/>
                <a:gd name="T33" fmla="*/ 2116 h 2652"/>
                <a:gd name="T34" fmla="*/ 91 w 1800"/>
                <a:gd name="T35" fmla="*/ 2081 h 2652"/>
                <a:gd name="T36" fmla="*/ 107 w 1800"/>
                <a:gd name="T37" fmla="*/ 2029 h 2652"/>
                <a:gd name="T38" fmla="*/ 116 w 1800"/>
                <a:gd name="T39" fmla="*/ 1963 h 2652"/>
                <a:gd name="T40" fmla="*/ 149 w 1800"/>
                <a:gd name="T41" fmla="*/ 1948 h 2652"/>
                <a:gd name="T42" fmla="*/ 180 w 1800"/>
                <a:gd name="T43" fmla="*/ 1933 h 2652"/>
                <a:gd name="T44" fmla="*/ 197 w 1800"/>
                <a:gd name="T45" fmla="*/ 1959 h 2652"/>
                <a:gd name="T46" fmla="*/ 225 w 1800"/>
                <a:gd name="T47" fmla="*/ 1946 h 2652"/>
                <a:gd name="T48" fmla="*/ 251 w 1800"/>
                <a:gd name="T49" fmla="*/ 1946 h 2652"/>
                <a:gd name="T50" fmla="*/ 289 w 1800"/>
                <a:gd name="T51" fmla="*/ 1933 h 2652"/>
                <a:gd name="T52" fmla="*/ 320 w 1800"/>
                <a:gd name="T53" fmla="*/ 1925 h 2652"/>
                <a:gd name="T54" fmla="*/ 345 w 1800"/>
                <a:gd name="T55" fmla="*/ 1902 h 2652"/>
                <a:gd name="T56" fmla="*/ 385 w 1800"/>
                <a:gd name="T57" fmla="*/ 1885 h 2652"/>
                <a:gd name="T58" fmla="*/ 411 w 1800"/>
                <a:gd name="T59" fmla="*/ 1888 h 2652"/>
                <a:gd name="T60" fmla="*/ 442 w 1800"/>
                <a:gd name="T61" fmla="*/ 1918 h 2652"/>
                <a:gd name="T62" fmla="*/ 462 w 1800"/>
                <a:gd name="T63" fmla="*/ 1951 h 2652"/>
                <a:gd name="T64" fmla="*/ 490 w 1800"/>
                <a:gd name="T65" fmla="*/ 1964 h 2652"/>
                <a:gd name="T66" fmla="*/ 517 w 1800"/>
                <a:gd name="T67" fmla="*/ 1893 h 2652"/>
                <a:gd name="T68" fmla="*/ 525 w 1800"/>
                <a:gd name="T69" fmla="*/ 1827 h 2652"/>
                <a:gd name="T70" fmla="*/ 521 w 1800"/>
                <a:gd name="T71" fmla="*/ 1765 h 2652"/>
                <a:gd name="T72" fmla="*/ 564 w 1800"/>
                <a:gd name="T73" fmla="*/ 1728 h 2652"/>
                <a:gd name="T74" fmla="*/ 609 w 1800"/>
                <a:gd name="T75" fmla="*/ 1699 h 2652"/>
                <a:gd name="T76" fmla="*/ 601 w 1800"/>
                <a:gd name="T77" fmla="*/ 1631 h 2652"/>
                <a:gd name="T78" fmla="*/ 573 w 1800"/>
                <a:gd name="T79" fmla="*/ 1588 h 2652"/>
                <a:gd name="T80" fmla="*/ 558 w 1800"/>
                <a:gd name="T81" fmla="*/ 1547 h 2652"/>
                <a:gd name="T82" fmla="*/ 573 w 1800"/>
                <a:gd name="T83" fmla="*/ 1499 h 2652"/>
                <a:gd name="T84" fmla="*/ 599 w 1800"/>
                <a:gd name="T85" fmla="*/ 1473 h 2652"/>
                <a:gd name="T86" fmla="*/ 599 w 1800"/>
                <a:gd name="T87" fmla="*/ 1423 h 2652"/>
                <a:gd name="T88" fmla="*/ 568 w 1800"/>
                <a:gd name="T89" fmla="*/ 1362 h 2652"/>
                <a:gd name="T90" fmla="*/ 558 w 1800"/>
                <a:gd name="T91" fmla="*/ 1293 h 2652"/>
                <a:gd name="T92" fmla="*/ 566 w 1800"/>
                <a:gd name="T93" fmla="*/ 1235 h 2652"/>
                <a:gd name="T94" fmla="*/ 513 w 1800"/>
                <a:gd name="T95" fmla="*/ 1184 h 2652"/>
                <a:gd name="T96" fmla="*/ 488 w 1800"/>
                <a:gd name="T97" fmla="*/ 1135 h 2652"/>
                <a:gd name="T98" fmla="*/ 460 w 1800"/>
                <a:gd name="T99" fmla="*/ 1100 h 2652"/>
                <a:gd name="T100" fmla="*/ 429 w 1800"/>
                <a:gd name="T101" fmla="*/ 1064 h 2652"/>
                <a:gd name="T102" fmla="*/ 404 w 1800"/>
                <a:gd name="T103" fmla="*/ 1016 h 2652"/>
                <a:gd name="T104" fmla="*/ 391 w 1800"/>
                <a:gd name="T105" fmla="*/ 963 h 2652"/>
                <a:gd name="T106" fmla="*/ 413 w 1800"/>
                <a:gd name="T107" fmla="*/ 923 h 2652"/>
                <a:gd name="T108" fmla="*/ 406 w 1800"/>
                <a:gd name="T109" fmla="*/ 894 h 2652"/>
                <a:gd name="T110" fmla="*/ 357 w 1800"/>
                <a:gd name="T111" fmla="*/ 913 h 2652"/>
                <a:gd name="T112" fmla="*/ 357 w 1800"/>
                <a:gd name="T113" fmla="*/ 884 h 2652"/>
                <a:gd name="T114" fmla="*/ 332 w 1800"/>
                <a:gd name="T115" fmla="*/ 833 h 2652"/>
                <a:gd name="T116" fmla="*/ 302 w 1800"/>
                <a:gd name="T117" fmla="*/ 772 h 2652"/>
                <a:gd name="T118" fmla="*/ 259 w 1800"/>
                <a:gd name="T119" fmla="*/ 716 h 2652"/>
                <a:gd name="T120" fmla="*/ 286 w 1800"/>
                <a:gd name="T121" fmla="*/ 603 h 2652"/>
                <a:gd name="T122" fmla="*/ 553 w 1800"/>
                <a:gd name="T123" fmla="*/ 364 h 2652"/>
                <a:gd name="T124" fmla="*/ 754 w 1800"/>
                <a:gd name="T125" fmla="*/ 61 h 26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00" h="2652">
                  <a:moveTo>
                    <a:pt x="940" y="1"/>
                  </a:moveTo>
                  <a:lnTo>
                    <a:pt x="952" y="3"/>
                  </a:lnTo>
                  <a:lnTo>
                    <a:pt x="963" y="1"/>
                  </a:lnTo>
                  <a:lnTo>
                    <a:pt x="975" y="3"/>
                  </a:lnTo>
                  <a:lnTo>
                    <a:pt x="985" y="6"/>
                  </a:lnTo>
                  <a:lnTo>
                    <a:pt x="995" y="9"/>
                  </a:lnTo>
                  <a:lnTo>
                    <a:pt x="1003" y="13"/>
                  </a:lnTo>
                  <a:lnTo>
                    <a:pt x="1005" y="18"/>
                  </a:lnTo>
                  <a:lnTo>
                    <a:pt x="998" y="23"/>
                  </a:lnTo>
                  <a:lnTo>
                    <a:pt x="988" y="26"/>
                  </a:lnTo>
                  <a:lnTo>
                    <a:pt x="980" y="31"/>
                  </a:lnTo>
                  <a:lnTo>
                    <a:pt x="973" y="38"/>
                  </a:lnTo>
                  <a:lnTo>
                    <a:pt x="968" y="46"/>
                  </a:lnTo>
                  <a:lnTo>
                    <a:pt x="963" y="54"/>
                  </a:lnTo>
                  <a:lnTo>
                    <a:pt x="959" y="62"/>
                  </a:lnTo>
                  <a:lnTo>
                    <a:pt x="954" y="70"/>
                  </a:lnTo>
                  <a:lnTo>
                    <a:pt x="949" y="79"/>
                  </a:lnTo>
                  <a:lnTo>
                    <a:pt x="950" y="92"/>
                  </a:lnTo>
                  <a:lnTo>
                    <a:pt x="954" y="102"/>
                  </a:lnTo>
                  <a:lnTo>
                    <a:pt x="959" y="110"/>
                  </a:lnTo>
                  <a:lnTo>
                    <a:pt x="967" y="115"/>
                  </a:lnTo>
                  <a:lnTo>
                    <a:pt x="975" y="120"/>
                  </a:lnTo>
                  <a:lnTo>
                    <a:pt x="983" y="123"/>
                  </a:lnTo>
                  <a:lnTo>
                    <a:pt x="990" y="132"/>
                  </a:lnTo>
                  <a:lnTo>
                    <a:pt x="993" y="140"/>
                  </a:lnTo>
                  <a:lnTo>
                    <a:pt x="993" y="153"/>
                  </a:lnTo>
                  <a:lnTo>
                    <a:pt x="988" y="161"/>
                  </a:lnTo>
                  <a:lnTo>
                    <a:pt x="982" y="169"/>
                  </a:lnTo>
                  <a:lnTo>
                    <a:pt x="978" y="178"/>
                  </a:lnTo>
                  <a:lnTo>
                    <a:pt x="978" y="189"/>
                  </a:lnTo>
                  <a:lnTo>
                    <a:pt x="980" y="201"/>
                  </a:lnTo>
                  <a:lnTo>
                    <a:pt x="985" y="209"/>
                  </a:lnTo>
                  <a:lnTo>
                    <a:pt x="992" y="216"/>
                  </a:lnTo>
                  <a:lnTo>
                    <a:pt x="1001" y="219"/>
                  </a:lnTo>
                  <a:lnTo>
                    <a:pt x="1013" y="216"/>
                  </a:lnTo>
                  <a:lnTo>
                    <a:pt x="1020" y="209"/>
                  </a:lnTo>
                  <a:lnTo>
                    <a:pt x="1026" y="204"/>
                  </a:lnTo>
                  <a:lnTo>
                    <a:pt x="1036" y="199"/>
                  </a:lnTo>
                  <a:lnTo>
                    <a:pt x="1039" y="199"/>
                  </a:lnTo>
                  <a:lnTo>
                    <a:pt x="1049" y="199"/>
                  </a:lnTo>
                  <a:lnTo>
                    <a:pt x="1058" y="204"/>
                  </a:lnTo>
                  <a:lnTo>
                    <a:pt x="1062" y="212"/>
                  </a:lnTo>
                  <a:lnTo>
                    <a:pt x="1066" y="222"/>
                  </a:lnTo>
                  <a:lnTo>
                    <a:pt x="1064" y="235"/>
                  </a:lnTo>
                  <a:lnTo>
                    <a:pt x="1064" y="245"/>
                  </a:lnTo>
                  <a:lnTo>
                    <a:pt x="1066" y="257"/>
                  </a:lnTo>
                  <a:lnTo>
                    <a:pt x="1069" y="268"/>
                  </a:lnTo>
                  <a:lnTo>
                    <a:pt x="1069" y="280"/>
                  </a:lnTo>
                  <a:lnTo>
                    <a:pt x="1072" y="292"/>
                  </a:lnTo>
                  <a:lnTo>
                    <a:pt x="1072" y="305"/>
                  </a:lnTo>
                  <a:lnTo>
                    <a:pt x="1076" y="315"/>
                  </a:lnTo>
                  <a:lnTo>
                    <a:pt x="1079" y="325"/>
                  </a:lnTo>
                  <a:lnTo>
                    <a:pt x="1084" y="334"/>
                  </a:lnTo>
                  <a:lnTo>
                    <a:pt x="1089" y="341"/>
                  </a:lnTo>
                  <a:lnTo>
                    <a:pt x="1095" y="348"/>
                  </a:lnTo>
                  <a:lnTo>
                    <a:pt x="1102" y="354"/>
                  </a:lnTo>
                  <a:lnTo>
                    <a:pt x="1109" y="361"/>
                  </a:lnTo>
                  <a:lnTo>
                    <a:pt x="1112" y="371"/>
                  </a:lnTo>
                  <a:lnTo>
                    <a:pt x="1115" y="381"/>
                  </a:lnTo>
                  <a:lnTo>
                    <a:pt x="1119" y="391"/>
                  </a:lnTo>
                  <a:lnTo>
                    <a:pt x="1123" y="400"/>
                  </a:lnTo>
                  <a:lnTo>
                    <a:pt x="1128" y="409"/>
                  </a:lnTo>
                  <a:lnTo>
                    <a:pt x="1135" y="415"/>
                  </a:lnTo>
                  <a:lnTo>
                    <a:pt x="1140" y="422"/>
                  </a:lnTo>
                  <a:lnTo>
                    <a:pt x="1142" y="435"/>
                  </a:lnTo>
                  <a:lnTo>
                    <a:pt x="1140" y="447"/>
                  </a:lnTo>
                  <a:lnTo>
                    <a:pt x="1137" y="457"/>
                  </a:lnTo>
                  <a:lnTo>
                    <a:pt x="1135" y="468"/>
                  </a:lnTo>
                  <a:lnTo>
                    <a:pt x="1137" y="481"/>
                  </a:lnTo>
                  <a:lnTo>
                    <a:pt x="1140" y="490"/>
                  </a:lnTo>
                  <a:lnTo>
                    <a:pt x="1145" y="498"/>
                  </a:lnTo>
                  <a:lnTo>
                    <a:pt x="1150" y="506"/>
                  </a:lnTo>
                  <a:lnTo>
                    <a:pt x="1153" y="516"/>
                  </a:lnTo>
                  <a:lnTo>
                    <a:pt x="1158" y="526"/>
                  </a:lnTo>
                  <a:lnTo>
                    <a:pt x="1163" y="532"/>
                  </a:lnTo>
                  <a:lnTo>
                    <a:pt x="1170" y="541"/>
                  </a:lnTo>
                  <a:lnTo>
                    <a:pt x="1178" y="544"/>
                  </a:lnTo>
                  <a:lnTo>
                    <a:pt x="1188" y="549"/>
                  </a:lnTo>
                  <a:lnTo>
                    <a:pt x="1196" y="554"/>
                  </a:lnTo>
                  <a:lnTo>
                    <a:pt x="1204" y="557"/>
                  </a:lnTo>
                  <a:lnTo>
                    <a:pt x="1216" y="557"/>
                  </a:lnTo>
                  <a:lnTo>
                    <a:pt x="1227" y="555"/>
                  </a:lnTo>
                  <a:lnTo>
                    <a:pt x="1237" y="559"/>
                  </a:lnTo>
                  <a:lnTo>
                    <a:pt x="1246" y="564"/>
                  </a:lnTo>
                  <a:lnTo>
                    <a:pt x="1252" y="570"/>
                  </a:lnTo>
                  <a:lnTo>
                    <a:pt x="1259" y="579"/>
                  </a:lnTo>
                  <a:lnTo>
                    <a:pt x="1262" y="587"/>
                  </a:lnTo>
                  <a:lnTo>
                    <a:pt x="1267" y="595"/>
                  </a:lnTo>
                  <a:lnTo>
                    <a:pt x="1274" y="603"/>
                  </a:lnTo>
                  <a:lnTo>
                    <a:pt x="1282" y="608"/>
                  </a:lnTo>
                  <a:lnTo>
                    <a:pt x="1288" y="613"/>
                  </a:lnTo>
                  <a:lnTo>
                    <a:pt x="1290" y="615"/>
                  </a:lnTo>
                  <a:lnTo>
                    <a:pt x="1293" y="615"/>
                  </a:lnTo>
                  <a:lnTo>
                    <a:pt x="1305" y="646"/>
                  </a:lnTo>
                  <a:lnTo>
                    <a:pt x="1396" y="641"/>
                  </a:lnTo>
                  <a:lnTo>
                    <a:pt x="1500" y="737"/>
                  </a:lnTo>
                  <a:lnTo>
                    <a:pt x="1501" y="740"/>
                  </a:lnTo>
                  <a:lnTo>
                    <a:pt x="1503" y="753"/>
                  </a:lnTo>
                  <a:lnTo>
                    <a:pt x="1504" y="767"/>
                  </a:lnTo>
                  <a:lnTo>
                    <a:pt x="1506" y="780"/>
                  </a:lnTo>
                  <a:lnTo>
                    <a:pt x="1508" y="793"/>
                  </a:lnTo>
                  <a:lnTo>
                    <a:pt x="1509" y="806"/>
                  </a:lnTo>
                  <a:lnTo>
                    <a:pt x="1511" y="819"/>
                  </a:lnTo>
                  <a:lnTo>
                    <a:pt x="1513" y="833"/>
                  </a:lnTo>
                  <a:lnTo>
                    <a:pt x="1514" y="846"/>
                  </a:lnTo>
                  <a:lnTo>
                    <a:pt x="1516" y="859"/>
                  </a:lnTo>
                  <a:lnTo>
                    <a:pt x="1518" y="872"/>
                  </a:lnTo>
                  <a:lnTo>
                    <a:pt x="1518" y="877"/>
                  </a:lnTo>
                  <a:lnTo>
                    <a:pt x="1519" y="885"/>
                  </a:lnTo>
                  <a:lnTo>
                    <a:pt x="1519" y="899"/>
                  </a:lnTo>
                  <a:lnTo>
                    <a:pt x="1521" y="900"/>
                  </a:lnTo>
                  <a:lnTo>
                    <a:pt x="1529" y="913"/>
                  </a:lnTo>
                  <a:lnTo>
                    <a:pt x="1536" y="927"/>
                  </a:lnTo>
                  <a:lnTo>
                    <a:pt x="1544" y="940"/>
                  </a:lnTo>
                  <a:lnTo>
                    <a:pt x="1552" y="951"/>
                  </a:lnTo>
                  <a:lnTo>
                    <a:pt x="1561" y="966"/>
                  </a:lnTo>
                  <a:lnTo>
                    <a:pt x="1566" y="975"/>
                  </a:lnTo>
                  <a:lnTo>
                    <a:pt x="1569" y="978"/>
                  </a:lnTo>
                  <a:lnTo>
                    <a:pt x="1575" y="991"/>
                  </a:lnTo>
                  <a:lnTo>
                    <a:pt x="1584" y="1004"/>
                  </a:lnTo>
                  <a:lnTo>
                    <a:pt x="1594" y="1017"/>
                  </a:lnTo>
                  <a:lnTo>
                    <a:pt x="1598" y="1031"/>
                  </a:lnTo>
                  <a:lnTo>
                    <a:pt x="1607" y="1042"/>
                  </a:lnTo>
                  <a:lnTo>
                    <a:pt x="1608" y="1044"/>
                  </a:lnTo>
                  <a:lnTo>
                    <a:pt x="1617" y="1057"/>
                  </a:lnTo>
                  <a:lnTo>
                    <a:pt x="1623" y="1070"/>
                  </a:lnTo>
                  <a:lnTo>
                    <a:pt x="1631" y="1083"/>
                  </a:lnTo>
                  <a:lnTo>
                    <a:pt x="1640" y="1097"/>
                  </a:lnTo>
                  <a:lnTo>
                    <a:pt x="1648" y="1110"/>
                  </a:lnTo>
                  <a:lnTo>
                    <a:pt x="1656" y="1123"/>
                  </a:lnTo>
                  <a:lnTo>
                    <a:pt x="1663" y="1135"/>
                  </a:lnTo>
                  <a:lnTo>
                    <a:pt x="1664" y="1138"/>
                  </a:lnTo>
                  <a:lnTo>
                    <a:pt x="1671" y="1149"/>
                  </a:lnTo>
                  <a:lnTo>
                    <a:pt x="1678" y="1158"/>
                  </a:lnTo>
                  <a:lnTo>
                    <a:pt x="1679" y="1161"/>
                  </a:lnTo>
                  <a:lnTo>
                    <a:pt x="1688" y="1176"/>
                  </a:lnTo>
                  <a:lnTo>
                    <a:pt x="1696" y="1187"/>
                  </a:lnTo>
                  <a:lnTo>
                    <a:pt x="1669" y="1214"/>
                  </a:lnTo>
                  <a:lnTo>
                    <a:pt x="1638" y="1245"/>
                  </a:lnTo>
                  <a:lnTo>
                    <a:pt x="1641" y="1253"/>
                  </a:lnTo>
                  <a:lnTo>
                    <a:pt x="1645" y="1267"/>
                  </a:lnTo>
                  <a:lnTo>
                    <a:pt x="1648" y="1280"/>
                  </a:lnTo>
                  <a:lnTo>
                    <a:pt x="1651" y="1293"/>
                  </a:lnTo>
                  <a:lnTo>
                    <a:pt x="1655" y="1306"/>
                  </a:lnTo>
                  <a:lnTo>
                    <a:pt x="1658" y="1319"/>
                  </a:lnTo>
                  <a:lnTo>
                    <a:pt x="1660" y="1332"/>
                  </a:lnTo>
                  <a:lnTo>
                    <a:pt x="1663" y="1346"/>
                  </a:lnTo>
                  <a:lnTo>
                    <a:pt x="1666" y="1359"/>
                  </a:lnTo>
                  <a:lnTo>
                    <a:pt x="1671" y="1372"/>
                  </a:lnTo>
                  <a:lnTo>
                    <a:pt x="1673" y="1385"/>
                  </a:lnTo>
                  <a:lnTo>
                    <a:pt x="1674" y="1387"/>
                  </a:lnTo>
                  <a:lnTo>
                    <a:pt x="1676" y="1398"/>
                  </a:lnTo>
                  <a:lnTo>
                    <a:pt x="1679" y="1412"/>
                  </a:lnTo>
                  <a:lnTo>
                    <a:pt x="1683" y="1425"/>
                  </a:lnTo>
                  <a:lnTo>
                    <a:pt x="1684" y="1438"/>
                  </a:lnTo>
                  <a:lnTo>
                    <a:pt x="1683" y="1448"/>
                  </a:lnTo>
                  <a:lnTo>
                    <a:pt x="1679" y="1461"/>
                  </a:lnTo>
                  <a:lnTo>
                    <a:pt x="1676" y="1474"/>
                  </a:lnTo>
                  <a:lnTo>
                    <a:pt x="1674" y="1484"/>
                  </a:lnTo>
                  <a:lnTo>
                    <a:pt x="1674" y="1488"/>
                  </a:lnTo>
                  <a:lnTo>
                    <a:pt x="1671" y="1501"/>
                  </a:lnTo>
                  <a:lnTo>
                    <a:pt x="1669" y="1514"/>
                  </a:lnTo>
                  <a:lnTo>
                    <a:pt x="1664" y="1527"/>
                  </a:lnTo>
                  <a:lnTo>
                    <a:pt x="1663" y="1540"/>
                  </a:lnTo>
                  <a:lnTo>
                    <a:pt x="1660" y="1554"/>
                  </a:lnTo>
                  <a:lnTo>
                    <a:pt x="1658" y="1567"/>
                  </a:lnTo>
                  <a:lnTo>
                    <a:pt x="1655" y="1580"/>
                  </a:lnTo>
                  <a:lnTo>
                    <a:pt x="1651" y="1593"/>
                  </a:lnTo>
                  <a:lnTo>
                    <a:pt x="1650" y="1606"/>
                  </a:lnTo>
                  <a:lnTo>
                    <a:pt x="1646" y="1621"/>
                  </a:lnTo>
                  <a:lnTo>
                    <a:pt x="1643" y="1634"/>
                  </a:lnTo>
                  <a:lnTo>
                    <a:pt x="1641" y="1646"/>
                  </a:lnTo>
                  <a:lnTo>
                    <a:pt x="1638" y="1657"/>
                  </a:lnTo>
                  <a:lnTo>
                    <a:pt x="1638" y="1661"/>
                  </a:lnTo>
                  <a:lnTo>
                    <a:pt x="1636" y="1674"/>
                  </a:lnTo>
                  <a:lnTo>
                    <a:pt x="1633" y="1687"/>
                  </a:lnTo>
                  <a:lnTo>
                    <a:pt x="1635" y="1689"/>
                  </a:lnTo>
                  <a:lnTo>
                    <a:pt x="1636" y="1690"/>
                  </a:lnTo>
                  <a:lnTo>
                    <a:pt x="1645" y="1704"/>
                  </a:lnTo>
                  <a:lnTo>
                    <a:pt x="1651" y="1717"/>
                  </a:lnTo>
                  <a:lnTo>
                    <a:pt x="1660" y="1730"/>
                  </a:lnTo>
                  <a:lnTo>
                    <a:pt x="1666" y="1743"/>
                  </a:lnTo>
                  <a:lnTo>
                    <a:pt x="1674" y="1755"/>
                  </a:lnTo>
                  <a:lnTo>
                    <a:pt x="1674" y="1756"/>
                  </a:lnTo>
                  <a:lnTo>
                    <a:pt x="1681" y="1770"/>
                  </a:lnTo>
                  <a:lnTo>
                    <a:pt x="1689" y="1783"/>
                  </a:lnTo>
                  <a:lnTo>
                    <a:pt x="1697" y="1796"/>
                  </a:lnTo>
                  <a:lnTo>
                    <a:pt x="1704" y="1809"/>
                  </a:lnTo>
                  <a:lnTo>
                    <a:pt x="1712" y="1822"/>
                  </a:lnTo>
                  <a:lnTo>
                    <a:pt x="1714" y="1822"/>
                  </a:lnTo>
                  <a:lnTo>
                    <a:pt x="1719" y="1834"/>
                  </a:lnTo>
                  <a:lnTo>
                    <a:pt x="1727" y="1849"/>
                  </a:lnTo>
                  <a:lnTo>
                    <a:pt x="1735" y="1860"/>
                  </a:lnTo>
                  <a:lnTo>
                    <a:pt x="1744" y="1874"/>
                  </a:lnTo>
                  <a:lnTo>
                    <a:pt x="1750" y="1887"/>
                  </a:lnTo>
                  <a:lnTo>
                    <a:pt x="1758" y="1900"/>
                  </a:lnTo>
                  <a:lnTo>
                    <a:pt x="1765" y="1913"/>
                  </a:lnTo>
                  <a:lnTo>
                    <a:pt x="1767" y="1920"/>
                  </a:lnTo>
                  <a:lnTo>
                    <a:pt x="1770" y="1925"/>
                  </a:lnTo>
                  <a:lnTo>
                    <a:pt x="1773" y="1930"/>
                  </a:lnTo>
                  <a:lnTo>
                    <a:pt x="1778" y="1936"/>
                  </a:lnTo>
                  <a:lnTo>
                    <a:pt x="1783" y="1945"/>
                  </a:lnTo>
                  <a:lnTo>
                    <a:pt x="1790" y="1953"/>
                  </a:lnTo>
                  <a:lnTo>
                    <a:pt x="1795" y="1961"/>
                  </a:lnTo>
                  <a:lnTo>
                    <a:pt x="1800" y="1969"/>
                  </a:lnTo>
                  <a:lnTo>
                    <a:pt x="1800" y="1982"/>
                  </a:lnTo>
                  <a:lnTo>
                    <a:pt x="1796" y="1994"/>
                  </a:lnTo>
                  <a:lnTo>
                    <a:pt x="1791" y="2002"/>
                  </a:lnTo>
                  <a:lnTo>
                    <a:pt x="1785" y="2010"/>
                  </a:lnTo>
                  <a:lnTo>
                    <a:pt x="1778" y="2015"/>
                  </a:lnTo>
                  <a:lnTo>
                    <a:pt x="1773" y="2022"/>
                  </a:lnTo>
                  <a:lnTo>
                    <a:pt x="1768" y="2030"/>
                  </a:lnTo>
                  <a:lnTo>
                    <a:pt x="1765" y="2039"/>
                  </a:lnTo>
                  <a:lnTo>
                    <a:pt x="1762" y="2050"/>
                  </a:lnTo>
                  <a:lnTo>
                    <a:pt x="1760" y="2062"/>
                  </a:lnTo>
                  <a:lnTo>
                    <a:pt x="1760" y="2073"/>
                  </a:lnTo>
                  <a:lnTo>
                    <a:pt x="1758" y="2086"/>
                  </a:lnTo>
                  <a:lnTo>
                    <a:pt x="1754" y="2095"/>
                  </a:lnTo>
                  <a:lnTo>
                    <a:pt x="1747" y="2100"/>
                  </a:lnTo>
                  <a:lnTo>
                    <a:pt x="1742" y="2108"/>
                  </a:lnTo>
                  <a:lnTo>
                    <a:pt x="1737" y="2116"/>
                  </a:lnTo>
                  <a:lnTo>
                    <a:pt x="1734" y="2128"/>
                  </a:lnTo>
                  <a:lnTo>
                    <a:pt x="1732" y="2138"/>
                  </a:lnTo>
                  <a:lnTo>
                    <a:pt x="1730" y="2149"/>
                  </a:lnTo>
                  <a:lnTo>
                    <a:pt x="1725" y="2157"/>
                  </a:lnTo>
                  <a:lnTo>
                    <a:pt x="1722" y="2167"/>
                  </a:lnTo>
                  <a:lnTo>
                    <a:pt x="1717" y="2175"/>
                  </a:lnTo>
                  <a:lnTo>
                    <a:pt x="1712" y="2184"/>
                  </a:lnTo>
                  <a:lnTo>
                    <a:pt x="1709" y="2194"/>
                  </a:lnTo>
                  <a:lnTo>
                    <a:pt x="1707" y="2205"/>
                  </a:lnTo>
                  <a:lnTo>
                    <a:pt x="1707" y="2218"/>
                  </a:lnTo>
                  <a:lnTo>
                    <a:pt x="1702" y="2227"/>
                  </a:lnTo>
                  <a:lnTo>
                    <a:pt x="1701" y="2238"/>
                  </a:lnTo>
                  <a:lnTo>
                    <a:pt x="1701" y="2251"/>
                  </a:lnTo>
                  <a:lnTo>
                    <a:pt x="1701" y="2261"/>
                  </a:lnTo>
                  <a:lnTo>
                    <a:pt x="1701" y="2273"/>
                  </a:lnTo>
                  <a:lnTo>
                    <a:pt x="1704" y="2283"/>
                  </a:lnTo>
                  <a:lnTo>
                    <a:pt x="1706" y="2294"/>
                  </a:lnTo>
                  <a:lnTo>
                    <a:pt x="1707" y="2306"/>
                  </a:lnTo>
                  <a:lnTo>
                    <a:pt x="1709" y="2316"/>
                  </a:lnTo>
                  <a:lnTo>
                    <a:pt x="1712" y="2326"/>
                  </a:lnTo>
                  <a:lnTo>
                    <a:pt x="1714" y="2337"/>
                  </a:lnTo>
                  <a:lnTo>
                    <a:pt x="1716" y="2349"/>
                  </a:lnTo>
                  <a:lnTo>
                    <a:pt x="1716" y="2360"/>
                  </a:lnTo>
                  <a:lnTo>
                    <a:pt x="1716" y="2372"/>
                  </a:lnTo>
                  <a:lnTo>
                    <a:pt x="1717" y="2385"/>
                  </a:lnTo>
                  <a:lnTo>
                    <a:pt x="1719" y="2398"/>
                  </a:lnTo>
                  <a:lnTo>
                    <a:pt x="1717" y="2410"/>
                  </a:lnTo>
                  <a:lnTo>
                    <a:pt x="1714" y="2421"/>
                  </a:lnTo>
                  <a:lnTo>
                    <a:pt x="1712" y="2431"/>
                  </a:lnTo>
                  <a:lnTo>
                    <a:pt x="1709" y="2441"/>
                  </a:lnTo>
                  <a:lnTo>
                    <a:pt x="1706" y="2451"/>
                  </a:lnTo>
                  <a:lnTo>
                    <a:pt x="1702" y="2461"/>
                  </a:lnTo>
                  <a:lnTo>
                    <a:pt x="1697" y="2467"/>
                  </a:lnTo>
                  <a:lnTo>
                    <a:pt x="1691" y="2476"/>
                  </a:lnTo>
                  <a:lnTo>
                    <a:pt x="1688" y="2486"/>
                  </a:lnTo>
                  <a:lnTo>
                    <a:pt x="1684" y="2497"/>
                  </a:lnTo>
                  <a:lnTo>
                    <a:pt x="1679" y="2505"/>
                  </a:lnTo>
                  <a:lnTo>
                    <a:pt x="1674" y="2512"/>
                  </a:lnTo>
                  <a:lnTo>
                    <a:pt x="1666" y="2519"/>
                  </a:lnTo>
                  <a:lnTo>
                    <a:pt x="1656" y="2520"/>
                  </a:lnTo>
                  <a:lnTo>
                    <a:pt x="1643" y="2522"/>
                  </a:lnTo>
                  <a:lnTo>
                    <a:pt x="1633" y="2525"/>
                  </a:lnTo>
                  <a:lnTo>
                    <a:pt x="1622" y="2528"/>
                  </a:lnTo>
                  <a:lnTo>
                    <a:pt x="1615" y="2533"/>
                  </a:lnTo>
                  <a:lnTo>
                    <a:pt x="1607" y="2538"/>
                  </a:lnTo>
                  <a:lnTo>
                    <a:pt x="1598" y="2545"/>
                  </a:lnTo>
                  <a:lnTo>
                    <a:pt x="1597" y="2547"/>
                  </a:lnTo>
                  <a:lnTo>
                    <a:pt x="1590" y="2552"/>
                  </a:lnTo>
                  <a:lnTo>
                    <a:pt x="1584" y="2557"/>
                  </a:lnTo>
                  <a:lnTo>
                    <a:pt x="1575" y="2553"/>
                  </a:lnTo>
                  <a:lnTo>
                    <a:pt x="1567" y="2547"/>
                  </a:lnTo>
                  <a:lnTo>
                    <a:pt x="1557" y="2543"/>
                  </a:lnTo>
                  <a:lnTo>
                    <a:pt x="1549" y="2540"/>
                  </a:lnTo>
                  <a:lnTo>
                    <a:pt x="1541" y="2535"/>
                  </a:lnTo>
                  <a:lnTo>
                    <a:pt x="1531" y="2530"/>
                  </a:lnTo>
                  <a:lnTo>
                    <a:pt x="1519" y="2528"/>
                  </a:lnTo>
                  <a:lnTo>
                    <a:pt x="1509" y="2525"/>
                  </a:lnTo>
                  <a:lnTo>
                    <a:pt x="1500" y="2522"/>
                  </a:lnTo>
                  <a:lnTo>
                    <a:pt x="1491" y="2519"/>
                  </a:lnTo>
                  <a:lnTo>
                    <a:pt x="1483" y="2514"/>
                  </a:lnTo>
                  <a:lnTo>
                    <a:pt x="1475" y="2507"/>
                  </a:lnTo>
                  <a:lnTo>
                    <a:pt x="1468" y="2502"/>
                  </a:lnTo>
                  <a:lnTo>
                    <a:pt x="1460" y="2497"/>
                  </a:lnTo>
                  <a:lnTo>
                    <a:pt x="1450" y="2494"/>
                  </a:lnTo>
                  <a:lnTo>
                    <a:pt x="1437" y="2492"/>
                  </a:lnTo>
                  <a:lnTo>
                    <a:pt x="1424" y="2492"/>
                  </a:lnTo>
                  <a:lnTo>
                    <a:pt x="1414" y="2495"/>
                  </a:lnTo>
                  <a:lnTo>
                    <a:pt x="1404" y="2500"/>
                  </a:lnTo>
                  <a:lnTo>
                    <a:pt x="1396" y="2505"/>
                  </a:lnTo>
                  <a:lnTo>
                    <a:pt x="1391" y="2514"/>
                  </a:lnTo>
                  <a:lnTo>
                    <a:pt x="1386" y="2522"/>
                  </a:lnTo>
                  <a:lnTo>
                    <a:pt x="1381" y="2530"/>
                  </a:lnTo>
                  <a:lnTo>
                    <a:pt x="1377" y="2538"/>
                  </a:lnTo>
                  <a:lnTo>
                    <a:pt x="1373" y="2548"/>
                  </a:lnTo>
                  <a:lnTo>
                    <a:pt x="1368" y="2557"/>
                  </a:lnTo>
                  <a:lnTo>
                    <a:pt x="1363" y="2565"/>
                  </a:lnTo>
                  <a:lnTo>
                    <a:pt x="1356" y="2571"/>
                  </a:lnTo>
                  <a:lnTo>
                    <a:pt x="1349" y="2576"/>
                  </a:lnTo>
                  <a:lnTo>
                    <a:pt x="1343" y="2583"/>
                  </a:lnTo>
                  <a:lnTo>
                    <a:pt x="1333" y="2588"/>
                  </a:lnTo>
                  <a:lnTo>
                    <a:pt x="1320" y="2588"/>
                  </a:lnTo>
                  <a:lnTo>
                    <a:pt x="1310" y="2585"/>
                  </a:lnTo>
                  <a:lnTo>
                    <a:pt x="1302" y="2580"/>
                  </a:lnTo>
                  <a:lnTo>
                    <a:pt x="1292" y="2576"/>
                  </a:lnTo>
                  <a:lnTo>
                    <a:pt x="1282" y="2573"/>
                  </a:lnTo>
                  <a:lnTo>
                    <a:pt x="1270" y="2571"/>
                  </a:lnTo>
                  <a:lnTo>
                    <a:pt x="1259" y="2573"/>
                  </a:lnTo>
                  <a:lnTo>
                    <a:pt x="1246" y="2573"/>
                  </a:lnTo>
                  <a:lnTo>
                    <a:pt x="1232" y="2571"/>
                  </a:lnTo>
                  <a:lnTo>
                    <a:pt x="1224" y="2568"/>
                  </a:lnTo>
                  <a:lnTo>
                    <a:pt x="1213" y="2566"/>
                  </a:lnTo>
                  <a:lnTo>
                    <a:pt x="1203" y="2571"/>
                  </a:lnTo>
                  <a:lnTo>
                    <a:pt x="1194" y="2576"/>
                  </a:lnTo>
                  <a:lnTo>
                    <a:pt x="1188" y="2583"/>
                  </a:lnTo>
                  <a:lnTo>
                    <a:pt x="1181" y="2590"/>
                  </a:lnTo>
                  <a:lnTo>
                    <a:pt x="1173" y="2594"/>
                  </a:lnTo>
                  <a:lnTo>
                    <a:pt x="1168" y="2596"/>
                  </a:lnTo>
                  <a:lnTo>
                    <a:pt x="1156" y="2594"/>
                  </a:lnTo>
                  <a:lnTo>
                    <a:pt x="1147" y="2591"/>
                  </a:lnTo>
                  <a:lnTo>
                    <a:pt x="1137" y="2588"/>
                  </a:lnTo>
                  <a:lnTo>
                    <a:pt x="1128" y="2583"/>
                  </a:lnTo>
                  <a:lnTo>
                    <a:pt x="1120" y="2580"/>
                  </a:lnTo>
                  <a:lnTo>
                    <a:pt x="1110" y="2575"/>
                  </a:lnTo>
                  <a:lnTo>
                    <a:pt x="1099" y="2573"/>
                  </a:lnTo>
                  <a:lnTo>
                    <a:pt x="1089" y="2570"/>
                  </a:lnTo>
                  <a:lnTo>
                    <a:pt x="1077" y="2570"/>
                  </a:lnTo>
                  <a:lnTo>
                    <a:pt x="1066" y="2566"/>
                  </a:lnTo>
                  <a:lnTo>
                    <a:pt x="1058" y="2563"/>
                  </a:lnTo>
                  <a:lnTo>
                    <a:pt x="1049" y="2558"/>
                  </a:lnTo>
                  <a:lnTo>
                    <a:pt x="1043" y="2552"/>
                  </a:lnTo>
                  <a:lnTo>
                    <a:pt x="1039" y="2548"/>
                  </a:lnTo>
                  <a:lnTo>
                    <a:pt x="1036" y="2545"/>
                  </a:lnTo>
                  <a:lnTo>
                    <a:pt x="1029" y="2537"/>
                  </a:lnTo>
                  <a:lnTo>
                    <a:pt x="1025" y="2528"/>
                  </a:lnTo>
                  <a:lnTo>
                    <a:pt x="1016" y="2524"/>
                  </a:lnTo>
                  <a:lnTo>
                    <a:pt x="1006" y="2520"/>
                  </a:lnTo>
                  <a:lnTo>
                    <a:pt x="998" y="2517"/>
                  </a:lnTo>
                  <a:lnTo>
                    <a:pt x="988" y="2512"/>
                  </a:lnTo>
                  <a:lnTo>
                    <a:pt x="978" y="2509"/>
                  </a:lnTo>
                  <a:lnTo>
                    <a:pt x="972" y="2502"/>
                  </a:lnTo>
                  <a:lnTo>
                    <a:pt x="965" y="2495"/>
                  </a:lnTo>
                  <a:lnTo>
                    <a:pt x="960" y="2487"/>
                  </a:lnTo>
                  <a:lnTo>
                    <a:pt x="955" y="2481"/>
                  </a:lnTo>
                  <a:lnTo>
                    <a:pt x="949" y="2472"/>
                  </a:lnTo>
                  <a:lnTo>
                    <a:pt x="942" y="2467"/>
                  </a:lnTo>
                  <a:lnTo>
                    <a:pt x="935" y="2459"/>
                  </a:lnTo>
                  <a:lnTo>
                    <a:pt x="932" y="2449"/>
                  </a:lnTo>
                  <a:lnTo>
                    <a:pt x="934" y="2436"/>
                  </a:lnTo>
                  <a:lnTo>
                    <a:pt x="934" y="2423"/>
                  </a:lnTo>
                  <a:lnTo>
                    <a:pt x="927" y="2416"/>
                  </a:lnTo>
                  <a:lnTo>
                    <a:pt x="919" y="2420"/>
                  </a:lnTo>
                  <a:lnTo>
                    <a:pt x="911" y="2425"/>
                  </a:lnTo>
                  <a:lnTo>
                    <a:pt x="902" y="2431"/>
                  </a:lnTo>
                  <a:lnTo>
                    <a:pt x="894" y="2430"/>
                  </a:lnTo>
                  <a:lnTo>
                    <a:pt x="883" y="2426"/>
                  </a:lnTo>
                  <a:lnTo>
                    <a:pt x="876" y="2421"/>
                  </a:lnTo>
                  <a:lnTo>
                    <a:pt x="868" y="2416"/>
                  </a:lnTo>
                  <a:lnTo>
                    <a:pt x="860" y="2411"/>
                  </a:lnTo>
                  <a:lnTo>
                    <a:pt x="851" y="2406"/>
                  </a:lnTo>
                  <a:lnTo>
                    <a:pt x="841" y="2403"/>
                  </a:lnTo>
                  <a:lnTo>
                    <a:pt x="833" y="2398"/>
                  </a:lnTo>
                  <a:lnTo>
                    <a:pt x="820" y="2398"/>
                  </a:lnTo>
                  <a:lnTo>
                    <a:pt x="810" y="2400"/>
                  </a:lnTo>
                  <a:lnTo>
                    <a:pt x="804" y="2406"/>
                  </a:lnTo>
                  <a:lnTo>
                    <a:pt x="797" y="2413"/>
                  </a:lnTo>
                  <a:lnTo>
                    <a:pt x="794" y="2423"/>
                  </a:lnTo>
                  <a:lnTo>
                    <a:pt x="789" y="2433"/>
                  </a:lnTo>
                  <a:lnTo>
                    <a:pt x="785" y="2443"/>
                  </a:lnTo>
                  <a:lnTo>
                    <a:pt x="780" y="2449"/>
                  </a:lnTo>
                  <a:lnTo>
                    <a:pt x="774" y="2456"/>
                  </a:lnTo>
                  <a:lnTo>
                    <a:pt x="767" y="2464"/>
                  </a:lnTo>
                  <a:lnTo>
                    <a:pt x="762" y="2471"/>
                  </a:lnTo>
                  <a:lnTo>
                    <a:pt x="757" y="2472"/>
                  </a:lnTo>
                  <a:lnTo>
                    <a:pt x="751" y="2474"/>
                  </a:lnTo>
                  <a:lnTo>
                    <a:pt x="741" y="2479"/>
                  </a:lnTo>
                  <a:lnTo>
                    <a:pt x="731" y="2481"/>
                  </a:lnTo>
                  <a:lnTo>
                    <a:pt x="721" y="2486"/>
                  </a:lnTo>
                  <a:lnTo>
                    <a:pt x="711" y="2487"/>
                  </a:lnTo>
                  <a:lnTo>
                    <a:pt x="700" y="2491"/>
                  </a:lnTo>
                  <a:lnTo>
                    <a:pt x="691" y="2495"/>
                  </a:lnTo>
                  <a:lnTo>
                    <a:pt x="680" y="2499"/>
                  </a:lnTo>
                  <a:lnTo>
                    <a:pt x="670" y="2500"/>
                  </a:lnTo>
                  <a:lnTo>
                    <a:pt x="658" y="2502"/>
                  </a:lnTo>
                  <a:lnTo>
                    <a:pt x="647" y="2505"/>
                  </a:lnTo>
                  <a:lnTo>
                    <a:pt x="637" y="2507"/>
                  </a:lnTo>
                  <a:lnTo>
                    <a:pt x="627" y="2509"/>
                  </a:lnTo>
                  <a:lnTo>
                    <a:pt x="625" y="2509"/>
                  </a:lnTo>
                  <a:lnTo>
                    <a:pt x="614" y="2509"/>
                  </a:lnTo>
                  <a:lnTo>
                    <a:pt x="601" y="2507"/>
                  </a:lnTo>
                  <a:lnTo>
                    <a:pt x="591" y="2505"/>
                  </a:lnTo>
                  <a:lnTo>
                    <a:pt x="579" y="2502"/>
                  </a:lnTo>
                  <a:lnTo>
                    <a:pt x="571" y="2499"/>
                  </a:lnTo>
                  <a:lnTo>
                    <a:pt x="563" y="2494"/>
                  </a:lnTo>
                  <a:lnTo>
                    <a:pt x="556" y="2487"/>
                  </a:lnTo>
                  <a:lnTo>
                    <a:pt x="548" y="2482"/>
                  </a:lnTo>
                  <a:lnTo>
                    <a:pt x="540" y="2476"/>
                  </a:lnTo>
                  <a:lnTo>
                    <a:pt x="530" y="2472"/>
                  </a:lnTo>
                  <a:lnTo>
                    <a:pt x="518" y="2471"/>
                  </a:lnTo>
                  <a:lnTo>
                    <a:pt x="510" y="2476"/>
                  </a:lnTo>
                  <a:lnTo>
                    <a:pt x="503" y="2482"/>
                  </a:lnTo>
                  <a:lnTo>
                    <a:pt x="498" y="2492"/>
                  </a:lnTo>
                  <a:lnTo>
                    <a:pt x="498" y="2505"/>
                  </a:lnTo>
                  <a:lnTo>
                    <a:pt x="500" y="2517"/>
                  </a:lnTo>
                  <a:lnTo>
                    <a:pt x="498" y="2527"/>
                  </a:lnTo>
                  <a:lnTo>
                    <a:pt x="492" y="2533"/>
                  </a:lnTo>
                  <a:lnTo>
                    <a:pt x="482" y="2538"/>
                  </a:lnTo>
                  <a:lnTo>
                    <a:pt x="475" y="2540"/>
                  </a:lnTo>
                  <a:lnTo>
                    <a:pt x="472" y="2542"/>
                  </a:lnTo>
                  <a:lnTo>
                    <a:pt x="462" y="2545"/>
                  </a:lnTo>
                  <a:lnTo>
                    <a:pt x="454" y="2550"/>
                  </a:lnTo>
                  <a:lnTo>
                    <a:pt x="449" y="2558"/>
                  </a:lnTo>
                  <a:lnTo>
                    <a:pt x="444" y="2566"/>
                  </a:lnTo>
                  <a:lnTo>
                    <a:pt x="442" y="2578"/>
                  </a:lnTo>
                  <a:lnTo>
                    <a:pt x="437" y="2586"/>
                  </a:lnTo>
                  <a:lnTo>
                    <a:pt x="434" y="2596"/>
                  </a:lnTo>
                  <a:lnTo>
                    <a:pt x="429" y="2604"/>
                  </a:lnTo>
                  <a:lnTo>
                    <a:pt x="423" y="2611"/>
                  </a:lnTo>
                  <a:lnTo>
                    <a:pt x="416" y="2618"/>
                  </a:lnTo>
                  <a:lnTo>
                    <a:pt x="409" y="2624"/>
                  </a:lnTo>
                  <a:lnTo>
                    <a:pt x="403" y="2631"/>
                  </a:lnTo>
                  <a:lnTo>
                    <a:pt x="396" y="2637"/>
                  </a:lnTo>
                  <a:lnTo>
                    <a:pt x="390" y="2644"/>
                  </a:lnTo>
                  <a:lnTo>
                    <a:pt x="381" y="2649"/>
                  </a:lnTo>
                  <a:lnTo>
                    <a:pt x="371" y="2652"/>
                  </a:lnTo>
                  <a:lnTo>
                    <a:pt x="363" y="2651"/>
                  </a:lnTo>
                  <a:lnTo>
                    <a:pt x="361" y="2651"/>
                  </a:lnTo>
                  <a:lnTo>
                    <a:pt x="350" y="2649"/>
                  </a:lnTo>
                  <a:lnTo>
                    <a:pt x="340" y="2646"/>
                  </a:lnTo>
                  <a:lnTo>
                    <a:pt x="329" y="2642"/>
                  </a:lnTo>
                  <a:lnTo>
                    <a:pt x="319" y="2641"/>
                  </a:lnTo>
                  <a:lnTo>
                    <a:pt x="307" y="2637"/>
                  </a:lnTo>
                  <a:lnTo>
                    <a:pt x="297" y="2636"/>
                  </a:lnTo>
                  <a:lnTo>
                    <a:pt x="287" y="2631"/>
                  </a:lnTo>
                  <a:lnTo>
                    <a:pt x="279" y="2627"/>
                  </a:lnTo>
                  <a:lnTo>
                    <a:pt x="271" y="2621"/>
                  </a:lnTo>
                  <a:lnTo>
                    <a:pt x="263" y="2618"/>
                  </a:lnTo>
                  <a:lnTo>
                    <a:pt x="256" y="2611"/>
                  </a:lnTo>
                  <a:lnTo>
                    <a:pt x="248" y="2606"/>
                  </a:lnTo>
                  <a:lnTo>
                    <a:pt x="243" y="2598"/>
                  </a:lnTo>
                  <a:lnTo>
                    <a:pt x="234" y="2591"/>
                  </a:lnTo>
                  <a:lnTo>
                    <a:pt x="230" y="2583"/>
                  </a:lnTo>
                  <a:lnTo>
                    <a:pt x="221" y="2578"/>
                  </a:lnTo>
                  <a:lnTo>
                    <a:pt x="215" y="2571"/>
                  </a:lnTo>
                  <a:lnTo>
                    <a:pt x="208" y="2565"/>
                  </a:lnTo>
                  <a:lnTo>
                    <a:pt x="202" y="2558"/>
                  </a:lnTo>
                  <a:lnTo>
                    <a:pt x="195" y="2552"/>
                  </a:lnTo>
                  <a:lnTo>
                    <a:pt x="190" y="2545"/>
                  </a:lnTo>
                  <a:lnTo>
                    <a:pt x="185" y="2537"/>
                  </a:lnTo>
                  <a:lnTo>
                    <a:pt x="178" y="2528"/>
                  </a:lnTo>
                  <a:lnTo>
                    <a:pt x="172" y="2522"/>
                  </a:lnTo>
                  <a:lnTo>
                    <a:pt x="167" y="2514"/>
                  </a:lnTo>
                  <a:lnTo>
                    <a:pt x="160" y="2507"/>
                  </a:lnTo>
                  <a:lnTo>
                    <a:pt x="152" y="2502"/>
                  </a:lnTo>
                  <a:lnTo>
                    <a:pt x="145" y="2495"/>
                  </a:lnTo>
                  <a:lnTo>
                    <a:pt x="139" y="2489"/>
                  </a:lnTo>
                  <a:lnTo>
                    <a:pt x="131" y="2486"/>
                  </a:lnTo>
                  <a:lnTo>
                    <a:pt x="122" y="2479"/>
                  </a:lnTo>
                  <a:lnTo>
                    <a:pt x="116" y="2472"/>
                  </a:lnTo>
                  <a:lnTo>
                    <a:pt x="106" y="2469"/>
                  </a:lnTo>
                  <a:lnTo>
                    <a:pt x="94" y="2467"/>
                  </a:lnTo>
                  <a:lnTo>
                    <a:pt x="83" y="2471"/>
                  </a:lnTo>
                  <a:lnTo>
                    <a:pt x="76" y="2476"/>
                  </a:lnTo>
                  <a:lnTo>
                    <a:pt x="66" y="2481"/>
                  </a:lnTo>
                  <a:lnTo>
                    <a:pt x="65" y="2482"/>
                  </a:lnTo>
                  <a:lnTo>
                    <a:pt x="30" y="2464"/>
                  </a:lnTo>
                  <a:lnTo>
                    <a:pt x="17" y="2458"/>
                  </a:lnTo>
                  <a:lnTo>
                    <a:pt x="4" y="2411"/>
                  </a:lnTo>
                  <a:lnTo>
                    <a:pt x="2" y="2410"/>
                  </a:lnTo>
                  <a:lnTo>
                    <a:pt x="2" y="2408"/>
                  </a:lnTo>
                  <a:lnTo>
                    <a:pt x="2" y="2406"/>
                  </a:lnTo>
                  <a:lnTo>
                    <a:pt x="2" y="2405"/>
                  </a:lnTo>
                  <a:lnTo>
                    <a:pt x="0" y="2403"/>
                  </a:lnTo>
                  <a:lnTo>
                    <a:pt x="0" y="2401"/>
                  </a:lnTo>
                  <a:lnTo>
                    <a:pt x="0" y="2400"/>
                  </a:lnTo>
                  <a:lnTo>
                    <a:pt x="0" y="2398"/>
                  </a:lnTo>
                  <a:lnTo>
                    <a:pt x="0" y="2397"/>
                  </a:lnTo>
                  <a:lnTo>
                    <a:pt x="0" y="2395"/>
                  </a:lnTo>
                  <a:lnTo>
                    <a:pt x="0" y="2393"/>
                  </a:lnTo>
                  <a:lnTo>
                    <a:pt x="2" y="2393"/>
                  </a:lnTo>
                  <a:lnTo>
                    <a:pt x="2" y="2392"/>
                  </a:lnTo>
                  <a:lnTo>
                    <a:pt x="2" y="2390"/>
                  </a:lnTo>
                  <a:lnTo>
                    <a:pt x="0" y="2388"/>
                  </a:lnTo>
                  <a:lnTo>
                    <a:pt x="2" y="2387"/>
                  </a:lnTo>
                  <a:lnTo>
                    <a:pt x="2" y="2385"/>
                  </a:lnTo>
                  <a:lnTo>
                    <a:pt x="2" y="2383"/>
                  </a:lnTo>
                  <a:lnTo>
                    <a:pt x="2" y="2382"/>
                  </a:lnTo>
                  <a:lnTo>
                    <a:pt x="2" y="2380"/>
                  </a:lnTo>
                  <a:lnTo>
                    <a:pt x="4" y="2380"/>
                  </a:lnTo>
                  <a:lnTo>
                    <a:pt x="4" y="2378"/>
                  </a:lnTo>
                  <a:lnTo>
                    <a:pt x="5" y="2380"/>
                  </a:lnTo>
                  <a:lnTo>
                    <a:pt x="7" y="2380"/>
                  </a:lnTo>
                  <a:lnTo>
                    <a:pt x="7" y="2378"/>
                  </a:lnTo>
                  <a:lnTo>
                    <a:pt x="9" y="2378"/>
                  </a:lnTo>
                  <a:lnTo>
                    <a:pt x="10" y="2377"/>
                  </a:lnTo>
                  <a:lnTo>
                    <a:pt x="12" y="2377"/>
                  </a:lnTo>
                  <a:lnTo>
                    <a:pt x="13" y="2377"/>
                  </a:lnTo>
                  <a:lnTo>
                    <a:pt x="12" y="2375"/>
                  </a:lnTo>
                  <a:lnTo>
                    <a:pt x="12" y="2373"/>
                  </a:lnTo>
                  <a:lnTo>
                    <a:pt x="13" y="2372"/>
                  </a:lnTo>
                  <a:lnTo>
                    <a:pt x="15" y="2370"/>
                  </a:lnTo>
                  <a:lnTo>
                    <a:pt x="15" y="2368"/>
                  </a:lnTo>
                  <a:lnTo>
                    <a:pt x="17" y="2367"/>
                  </a:lnTo>
                  <a:lnTo>
                    <a:pt x="17" y="2365"/>
                  </a:lnTo>
                  <a:lnTo>
                    <a:pt x="18" y="2365"/>
                  </a:lnTo>
                  <a:lnTo>
                    <a:pt x="18" y="2364"/>
                  </a:lnTo>
                  <a:lnTo>
                    <a:pt x="18" y="2362"/>
                  </a:lnTo>
                  <a:lnTo>
                    <a:pt x="20" y="2360"/>
                  </a:lnTo>
                  <a:lnTo>
                    <a:pt x="20" y="2359"/>
                  </a:lnTo>
                  <a:lnTo>
                    <a:pt x="20" y="2357"/>
                  </a:lnTo>
                  <a:lnTo>
                    <a:pt x="20" y="2355"/>
                  </a:lnTo>
                  <a:lnTo>
                    <a:pt x="22" y="2355"/>
                  </a:lnTo>
                  <a:lnTo>
                    <a:pt x="23" y="2354"/>
                  </a:lnTo>
                  <a:lnTo>
                    <a:pt x="25" y="2352"/>
                  </a:lnTo>
                  <a:lnTo>
                    <a:pt x="23" y="2350"/>
                  </a:lnTo>
                  <a:lnTo>
                    <a:pt x="25" y="2349"/>
                  </a:lnTo>
                  <a:lnTo>
                    <a:pt x="25" y="2347"/>
                  </a:lnTo>
                  <a:lnTo>
                    <a:pt x="25" y="2345"/>
                  </a:lnTo>
                  <a:lnTo>
                    <a:pt x="27" y="2344"/>
                  </a:lnTo>
                  <a:lnTo>
                    <a:pt x="27" y="2342"/>
                  </a:lnTo>
                  <a:lnTo>
                    <a:pt x="25" y="2340"/>
                  </a:lnTo>
                  <a:lnTo>
                    <a:pt x="25" y="2339"/>
                  </a:lnTo>
                  <a:lnTo>
                    <a:pt x="25" y="2337"/>
                  </a:lnTo>
                  <a:lnTo>
                    <a:pt x="25" y="2335"/>
                  </a:lnTo>
                  <a:lnTo>
                    <a:pt x="25" y="2334"/>
                  </a:lnTo>
                  <a:lnTo>
                    <a:pt x="25" y="2332"/>
                  </a:lnTo>
                  <a:lnTo>
                    <a:pt x="25" y="2331"/>
                  </a:lnTo>
                  <a:lnTo>
                    <a:pt x="27" y="2329"/>
                  </a:lnTo>
                  <a:lnTo>
                    <a:pt x="27" y="2327"/>
                  </a:lnTo>
                  <a:lnTo>
                    <a:pt x="28" y="2326"/>
                  </a:lnTo>
                  <a:lnTo>
                    <a:pt x="28" y="2324"/>
                  </a:lnTo>
                  <a:lnTo>
                    <a:pt x="30" y="2322"/>
                  </a:lnTo>
                  <a:lnTo>
                    <a:pt x="30" y="2319"/>
                  </a:lnTo>
                  <a:lnTo>
                    <a:pt x="33" y="2319"/>
                  </a:lnTo>
                  <a:lnTo>
                    <a:pt x="33" y="2317"/>
                  </a:lnTo>
                  <a:lnTo>
                    <a:pt x="35" y="2317"/>
                  </a:lnTo>
                  <a:lnTo>
                    <a:pt x="35" y="2316"/>
                  </a:lnTo>
                  <a:lnTo>
                    <a:pt x="35" y="2314"/>
                  </a:lnTo>
                  <a:lnTo>
                    <a:pt x="35" y="2312"/>
                  </a:lnTo>
                  <a:lnTo>
                    <a:pt x="33" y="2312"/>
                  </a:lnTo>
                  <a:lnTo>
                    <a:pt x="33" y="2311"/>
                  </a:lnTo>
                  <a:lnTo>
                    <a:pt x="33" y="2309"/>
                  </a:lnTo>
                  <a:lnTo>
                    <a:pt x="33" y="2307"/>
                  </a:lnTo>
                  <a:lnTo>
                    <a:pt x="33" y="2306"/>
                  </a:lnTo>
                  <a:lnTo>
                    <a:pt x="35" y="2304"/>
                  </a:lnTo>
                  <a:lnTo>
                    <a:pt x="35" y="2302"/>
                  </a:lnTo>
                  <a:lnTo>
                    <a:pt x="37" y="2301"/>
                  </a:lnTo>
                  <a:lnTo>
                    <a:pt x="38" y="2299"/>
                  </a:lnTo>
                  <a:lnTo>
                    <a:pt x="40" y="2299"/>
                  </a:lnTo>
                  <a:lnTo>
                    <a:pt x="40" y="2298"/>
                  </a:lnTo>
                  <a:lnTo>
                    <a:pt x="40" y="2296"/>
                  </a:lnTo>
                  <a:lnTo>
                    <a:pt x="42" y="2294"/>
                  </a:lnTo>
                  <a:lnTo>
                    <a:pt x="43" y="2294"/>
                  </a:lnTo>
                  <a:lnTo>
                    <a:pt x="45" y="2293"/>
                  </a:lnTo>
                  <a:lnTo>
                    <a:pt x="46" y="2293"/>
                  </a:lnTo>
                  <a:lnTo>
                    <a:pt x="46" y="2291"/>
                  </a:lnTo>
                  <a:lnTo>
                    <a:pt x="45" y="2289"/>
                  </a:lnTo>
                  <a:lnTo>
                    <a:pt x="45" y="2288"/>
                  </a:lnTo>
                  <a:lnTo>
                    <a:pt x="45" y="2286"/>
                  </a:lnTo>
                  <a:lnTo>
                    <a:pt x="45" y="2284"/>
                  </a:lnTo>
                  <a:lnTo>
                    <a:pt x="45" y="2283"/>
                  </a:lnTo>
                  <a:lnTo>
                    <a:pt x="46" y="2281"/>
                  </a:lnTo>
                  <a:lnTo>
                    <a:pt x="46" y="2279"/>
                  </a:lnTo>
                  <a:lnTo>
                    <a:pt x="46" y="2278"/>
                  </a:lnTo>
                  <a:lnTo>
                    <a:pt x="46" y="2276"/>
                  </a:lnTo>
                  <a:lnTo>
                    <a:pt x="45" y="2276"/>
                  </a:lnTo>
                  <a:lnTo>
                    <a:pt x="45" y="2274"/>
                  </a:lnTo>
                  <a:lnTo>
                    <a:pt x="43" y="2273"/>
                  </a:lnTo>
                  <a:lnTo>
                    <a:pt x="43" y="2271"/>
                  </a:lnTo>
                  <a:lnTo>
                    <a:pt x="45" y="2271"/>
                  </a:lnTo>
                  <a:lnTo>
                    <a:pt x="45" y="2269"/>
                  </a:lnTo>
                  <a:lnTo>
                    <a:pt x="43" y="2268"/>
                  </a:lnTo>
                  <a:lnTo>
                    <a:pt x="45" y="2266"/>
                  </a:lnTo>
                  <a:lnTo>
                    <a:pt x="45" y="2265"/>
                  </a:lnTo>
                  <a:lnTo>
                    <a:pt x="48" y="2265"/>
                  </a:lnTo>
                  <a:lnTo>
                    <a:pt x="48" y="2263"/>
                  </a:lnTo>
                  <a:lnTo>
                    <a:pt x="50" y="2263"/>
                  </a:lnTo>
                  <a:lnTo>
                    <a:pt x="50" y="2261"/>
                  </a:lnTo>
                  <a:lnTo>
                    <a:pt x="50" y="2260"/>
                  </a:lnTo>
                  <a:lnTo>
                    <a:pt x="51" y="2256"/>
                  </a:lnTo>
                  <a:lnTo>
                    <a:pt x="51" y="2255"/>
                  </a:lnTo>
                  <a:lnTo>
                    <a:pt x="51" y="2253"/>
                  </a:lnTo>
                  <a:lnTo>
                    <a:pt x="53" y="2251"/>
                  </a:lnTo>
                  <a:lnTo>
                    <a:pt x="55" y="2251"/>
                  </a:lnTo>
                  <a:lnTo>
                    <a:pt x="56" y="2250"/>
                  </a:lnTo>
                  <a:lnTo>
                    <a:pt x="56" y="2248"/>
                  </a:lnTo>
                  <a:lnTo>
                    <a:pt x="56" y="2246"/>
                  </a:lnTo>
                  <a:lnTo>
                    <a:pt x="56" y="2245"/>
                  </a:lnTo>
                  <a:lnTo>
                    <a:pt x="56" y="2243"/>
                  </a:lnTo>
                  <a:lnTo>
                    <a:pt x="56" y="2240"/>
                  </a:lnTo>
                  <a:lnTo>
                    <a:pt x="58" y="2238"/>
                  </a:lnTo>
                  <a:lnTo>
                    <a:pt x="56" y="2236"/>
                  </a:lnTo>
                  <a:lnTo>
                    <a:pt x="56" y="2235"/>
                  </a:lnTo>
                  <a:lnTo>
                    <a:pt x="56" y="2233"/>
                  </a:lnTo>
                  <a:lnTo>
                    <a:pt x="56" y="2232"/>
                  </a:lnTo>
                  <a:lnTo>
                    <a:pt x="56" y="2230"/>
                  </a:lnTo>
                  <a:lnTo>
                    <a:pt x="56" y="2228"/>
                  </a:lnTo>
                  <a:lnTo>
                    <a:pt x="55" y="2228"/>
                  </a:lnTo>
                  <a:lnTo>
                    <a:pt x="55" y="2227"/>
                  </a:lnTo>
                  <a:lnTo>
                    <a:pt x="53" y="2227"/>
                  </a:lnTo>
                  <a:lnTo>
                    <a:pt x="53" y="2225"/>
                  </a:lnTo>
                  <a:lnTo>
                    <a:pt x="53" y="2223"/>
                  </a:lnTo>
                  <a:lnTo>
                    <a:pt x="53" y="2222"/>
                  </a:lnTo>
                  <a:lnTo>
                    <a:pt x="53" y="2220"/>
                  </a:lnTo>
                  <a:lnTo>
                    <a:pt x="53" y="2218"/>
                  </a:lnTo>
                  <a:lnTo>
                    <a:pt x="53" y="2217"/>
                  </a:lnTo>
                  <a:lnTo>
                    <a:pt x="53" y="2215"/>
                  </a:lnTo>
                  <a:lnTo>
                    <a:pt x="53" y="2213"/>
                  </a:lnTo>
                  <a:lnTo>
                    <a:pt x="53" y="2212"/>
                  </a:lnTo>
                  <a:lnTo>
                    <a:pt x="51" y="2212"/>
                  </a:lnTo>
                  <a:lnTo>
                    <a:pt x="50" y="2210"/>
                  </a:lnTo>
                  <a:lnTo>
                    <a:pt x="48" y="2210"/>
                  </a:lnTo>
                  <a:lnTo>
                    <a:pt x="46" y="2210"/>
                  </a:lnTo>
                  <a:lnTo>
                    <a:pt x="46" y="2208"/>
                  </a:lnTo>
                  <a:lnTo>
                    <a:pt x="46" y="2207"/>
                  </a:lnTo>
                  <a:lnTo>
                    <a:pt x="45" y="2205"/>
                  </a:lnTo>
                  <a:lnTo>
                    <a:pt x="45" y="2204"/>
                  </a:lnTo>
                  <a:lnTo>
                    <a:pt x="46" y="2202"/>
                  </a:lnTo>
                  <a:lnTo>
                    <a:pt x="48" y="2202"/>
                  </a:lnTo>
                  <a:lnTo>
                    <a:pt x="48" y="2200"/>
                  </a:lnTo>
                  <a:lnTo>
                    <a:pt x="46" y="2200"/>
                  </a:lnTo>
                  <a:lnTo>
                    <a:pt x="46" y="2199"/>
                  </a:lnTo>
                  <a:lnTo>
                    <a:pt x="46" y="2197"/>
                  </a:lnTo>
                  <a:lnTo>
                    <a:pt x="46" y="2195"/>
                  </a:lnTo>
                  <a:lnTo>
                    <a:pt x="46" y="2194"/>
                  </a:lnTo>
                  <a:lnTo>
                    <a:pt x="48" y="2192"/>
                  </a:lnTo>
                  <a:lnTo>
                    <a:pt x="48" y="2190"/>
                  </a:lnTo>
                  <a:lnTo>
                    <a:pt x="48" y="2189"/>
                  </a:lnTo>
                  <a:lnTo>
                    <a:pt x="48" y="2187"/>
                  </a:lnTo>
                  <a:lnTo>
                    <a:pt x="46" y="2185"/>
                  </a:lnTo>
                  <a:lnTo>
                    <a:pt x="46" y="2184"/>
                  </a:lnTo>
                  <a:lnTo>
                    <a:pt x="46" y="2182"/>
                  </a:lnTo>
                  <a:lnTo>
                    <a:pt x="48" y="2182"/>
                  </a:lnTo>
                  <a:lnTo>
                    <a:pt x="48" y="2180"/>
                  </a:lnTo>
                  <a:lnTo>
                    <a:pt x="46" y="2179"/>
                  </a:lnTo>
                  <a:lnTo>
                    <a:pt x="46" y="2177"/>
                  </a:lnTo>
                  <a:lnTo>
                    <a:pt x="46" y="2175"/>
                  </a:lnTo>
                  <a:lnTo>
                    <a:pt x="46" y="2174"/>
                  </a:lnTo>
                  <a:lnTo>
                    <a:pt x="45" y="2174"/>
                  </a:lnTo>
                  <a:lnTo>
                    <a:pt x="45" y="2172"/>
                  </a:lnTo>
                  <a:lnTo>
                    <a:pt x="43" y="2171"/>
                  </a:lnTo>
                  <a:lnTo>
                    <a:pt x="43" y="2169"/>
                  </a:lnTo>
                  <a:lnTo>
                    <a:pt x="43" y="2167"/>
                  </a:lnTo>
                  <a:lnTo>
                    <a:pt x="42" y="2166"/>
                  </a:lnTo>
                  <a:lnTo>
                    <a:pt x="42" y="2164"/>
                  </a:lnTo>
                  <a:lnTo>
                    <a:pt x="43" y="2162"/>
                  </a:lnTo>
                  <a:lnTo>
                    <a:pt x="43" y="2161"/>
                  </a:lnTo>
                  <a:lnTo>
                    <a:pt x="43" y="2159"/>
                  </a:lnTo>
                  <a:lnTo>
                    <a:pt x="42" y="2157"/>
                  </a:lnTo>
                  <a:lnTo>
                    <a:pt x="42" y="2156"/>
                  </a:lnTo>
                  <a:lnTo>
                    <a:pt x="40" y="2154"/>
                  </a:lnTo>
                  <a:lnTo>
                    <a:pt x="40" y="2152"/>
                  </a:lnTo>
                  <a:lnTo>
                    <a:pt x="42" y="2152"/>
                  </a:lnTo>
                  <a:lnTo>
                    <a:pt x="42" y="2151"/>
                  </a:lnTo>
                  <a:lnTo>
                    <a:pt x="42" y="2149"/>
                  </a:lnTo>
                  <a:lnTo>
                    <a:pt x="43" y="2147"/>
                  </a:lnTo>
                  <a:lnTo>
                    <a:pt x="42" y="2147"/>
                  </a:lnTo>
                  <a:lnTo>
                    <a:pt x="43" y="2146"/>
                  </a:lnTo>
                  <a:lnTo>
                    <a:pt x="43" y="2144"/>
                  </a:lnTo>
                  <a:lnTo>
                    <a:pt x="45" y="2144"/>
                  </a:lnTo>
                  <a:lnTo>
                    <a:pt x="45" y="2142"/>
                  </a:lnTo>
                  <a:lnTo>
                    <a:pt x="43" y="2141"/>
                  </a:lnTo>
                  <a:lnTo>
                    <a:pt x="45" y="2141"/>
                  </a:lnTo>
                  <a:lnTo>
                    <a:pt x="45" y="2139"/>
                  </a:lnTo>
                  <a:lnTo>
                    <a:pt x="45" y="2138"/>
                  </a:lnTo>
                  <a:lnTo>
                    <a:pt x="43" y="2136"/>
                  </a:lnTo>
                  <a:lnTo>
                    <a:pt x="43" y="2134"/>
                  </a:lnTo>
                  <a:lnTo>
                    <a:pt x="43" y="2133"/>
                  </a:lnTo>
                  <a:lnTo>
                    <a:pt x="43" y="2131"/>
                  </a:lnTo>
                  <a:lnTo>
                    <a:pt x="43" y="2129"/>
                  </a:lnTo>
                  <a:lnTo>
                    <a:pt x="43" y="2128"/>
                  </a:lnTo>
                  <a:lnTo>
                    <a:pt x="43" y="2126"/>
                  </a:lnTo>
                  <a:lnTo>
                    <a:pt x="43" y="2124"/>
                  </a:lnTo>
                  <a:lnTo>
                    <a:pt x="43" y="2123"/>
                  </a:lnTo>
                  <a:lnTo>
                    <a:pt x="45" y="2121"/>
                  </a:lnTo>
                  <a:lnTo>
                    <a:pt x="46" y="2121"/>
                  </a:lnTo>
                  <a:lnTo>
                    <a:pt x="46" y="2119"/>
                  </a:lnTo>
                  <a:lnTo>
                    <a:pt x="48" y="2119"/>
                  </a:lnTo>
                  <a:lnTo>
                    <a:pt x="48" y="2118"/>
                  </a:lnTo>
                  <a:lnTo>
                    <a:pt x="46" y="2116"/>
                  </a:lnTo>
                  <a:lnTo>
                    <a:pt x="46" y="2114"/>
                  </a:lnTo>
                  <a:lnTo>
                    <a:pt x="46" y="2113"/>
                  </a:lnTo>
                  <a:lnTo>
                    <a:pt x="48" y="2111"/>
                  </a:lnTo>
                  <a:lnTo>
                    <a:pt x="48" y="2109"/>
                  </a:lnTo>
                  <a:lnTo>
                    <a:pt x="48" y="2108"/>
                  </a:lnTo>
                  <a:lnTo>
                    <a:pt x="48" y="2106"/>
                  </a:lnTo>
                  <a:lnTo>
                    <a:pt x="50" y="2105"/>
                  </a:lnTo>
                  <a:lnTo>
                    <a:pt x="51" y="2105"/>
                  </a:lnTo>
                  <a:lnTo>
                    <a:pt x="51" y="2103"/>
                  </a:lnTo>
                  <a:lnTo>
                    <a:pt x="53" y="2103"/>
                  </a:lnTo>
                  <a:lnTo>
                    <a:pt x="53" y="2101"/>
                  </a:lnTo>
                  <a:lnTo>
                    <a:pt x="55" y="2101"/>
                  </a:lnTo>
                  <a:lnTo>
                    <a:pt x="56" y="2101"/>
                  </a:lnTo>
                  <a:lnTo>
                    <a:pt x="58" y="2101"/>
                  </a:lnTo>
                  <a:lnTo>
                    <a:pt x="60" y="2101"/>
                  </a:lnTo>
                  <a:lnTo>
                    <a:pt x="61" y="2103"/>
                  </a:lnTo>
                  <a:lnTo>
                    <a:pt x="63" y="2103"/>
                  </a:lnTo>
                  <a:lnTo>
                    <a:pt x="63" y="2105"/>
                  </a:lnTo>
                  <a:lnTo>
                    <a:pt x="65" y="2103"/>
                  </a:lnTo>
                  <a:lnTo>
                    <a:pt x="65" y="2101"/>
                  </a:lnTo>
                  <a:lnTo>
                    <a:pt x="66" y="2100"/>
                  </a:lnTo>
                  <a:lnTo>
                    <a:pt x="68" y="2100"/>
                  </a:lnTo>
                  <a:lnTo>
                    <a:pt x="70" y="2098"/>
                  </a:lnTo>
                  <a:lnTo>
                    <a:pt x="71" y="2096"/>
                  </a:lnTo>
                  <a:lnTo>
                    <a:pt x="71" y="2095"/>
                  </a:lnTo>
                  <a:lnTo>
                    <a:pt x="73" y="2095"/>
                  </a:lnTo>
                  <a:lnTo>
                    <a:pt x="75" y="2095"/>
                  </a:lnTo>
                  <a:lnTo>
                    <a:pt x="76" y="2095"/>
                  </a:lnTo>
                  <a:lnTo>
                    <a:pt x="78" y="2095"/>
                  </a:lnTo>
                  <a:lnTo>
                    <a:pt x="78" y="2093"/>
                  </a:lnTo>
                  <a:lnTo>
                    <a:pt x="79" y="2091"/>
                  </a:lnTo>
                  <a:lnTo>
                    <a:pt x="81" y="2091"/>
                  </a:lnTo>
                  <a:lnTo>
                    <a:pt x="83" y="2091"/>
                  </a:lnTo>
                  <a:lnTo>
                    <a:pt x="83" y="2090"/>
                  </a:lnTo>
                  <a:lnTo>
                    <a:pt x="84" y="2088"/>
                  </a:lnTo>
                  <a:lnTo>
                    <a:pt x="86" y="2086"/>
                  </a:lnTo>
                  <a:lnTo>
                    <a:pt x="88" y="2085"/>
                  </a:lnTo>
                  <a:lnTo>
                    <a:pt x="89" y="2083"/>
                  </a:lnTo>
                  <a:lnTo>
                    <a:pt x="89" y="2081"/>
                  </a:lnTo>
                  <a:lnTo>
                    <a:pt x="91" y="2081"/>
                  </a:lnTo>
                  <a:lnTo>
                    <a:pt x="91" y="2080"/>
                  </a:lnTo>
                  <a:lnTo>
                    <a:pt x="93" y="2080"/>
                  </a:lnTo>
                  <a:lnTo>
                    <a:pt x="93" y="2078"/>
                  </a:lnTo>
                  <a:lnTo>
                    <a:pt x="94" y="2076"/>
                  </a:lnTo>
                  <a:lnTo>
                    <a:pt x="94" y="2075"/>
                  </a:lnTo>
                  <a:lnTo>
                    <a:pt x="93" y="2073"/>
                  </a:lnTo>
                  <a:lnTo>
                    <a:pt x="93" y="2072"/>
                  </a:lnTo>
                  <a:lnTo>
                    <a:pt x="93" y="2070"/>
                  </a:lnTo>
                  <a:lnTo>
                    <a:pt x="93" y="2068"/>
                  </a:lnTo>
                  <a:lnTo>
                    <a:pt x="94" y="2067"/>
                  </a:lnTo>
                  <a:lnTo>
                    <a:pt x="94" y="2065"/>
                  </a:lnTo>
                  <a:lnTo>
                    <a:pt x="94" y="2063"/>
                  </a:lnTo>
                  <a:lnTo>
                    <a:pt x="94" y="2062"/>
                  </a:lnTo>
                  <a:lnTo>
                    <a:pt x="96" y="2060"/>
                  </a:lnTo>
                  <a:lnTo>
                    <a:pt x="96" y="2058"/>
                  </a:lnTo>
                  <a:lnTo>
                    <a:pt x="98" y="2057"/>
                  </a:lnTo>
                  <a:lnTo>
                    <a:pt x="99" y="2055"/>
                  </a:lnTo>
                  <a:lnTo>
                    <a:pt x="101" y="2053"/>
                  </a:lnTo>
                  <a:lnTo>
                    <a:pt x="103" y="2052"/>
                  </a:lnTo>
                  <a:lnTo>
                    <a:pt x="104" y="2052"/>
                  </a:lnTo>
                  <a:lnTo>
                    <a:pt x="106" y="2052"/>
                  </a:lnTo>
                  <a:lnTo>
                    <a:pt x="107" y="2052"/>
                  </a:lnTo>
                  <a:lnTo>
                    <a:pt x="109" y="2052"/>
                  </a:lnTo>
                  <a:lnTo>
                    <a:pt x="111" y="2050"/>
                  </a:lnTo>
                  <a:lnTo>
                    <a:pt x="111" y="2048"/>
                  </a:lnTo>
                  <a:lnTo>
                    <a:pt x="111" y="2047"/>
                  </a:lnTo>
                  <a:lnTo>
                    <a:pt x="111" y="2045"/>
                  </a:lnTo>
                  <a:lnTo>
                    <a:pt x="111" y="2043"/>
                  </a:lnTo>
                  <a:lnTo>
                    <a:pt x="112" y="2042"/>
                  </a:lnTo>
                  <a:lnTo>
                    <a:pt x="114" y="2040"/>
                  </a:lnTo>
                  <a:lnTo>
                    <a:pt x="116" y="2039"/>
                  </a:lnTo>
                  <a:lnTo>
                    <a:pt x="114" y="2037"/>
                  </a:lnTo>
                  <a:lnTo>
                    <a:pt x="114" y="2035"/>
                  </a:lnTo>
                  <a:lnTo>
                    <a:pt x="114" y="2034"/>
                  </a:lnTo>
                  <a:lnTo>
                    <a:pt x="114" y="2032"/>
                  </a:lnTo>
                  <a:lnTo>
                    <a:pt x="112" y="2032"/>
                  </a:lnTo>
                  <a:lnTo>
                    <a:pt x="112" y="2030"/>
                  </a:lnTo>
                  <a:lnTo>
                    <a:pt x="111" y="2030"/>
                  </a:lnTo>
                  <a:lnTo>
                    <a:pt x="109" y="2030"/>
                  </a:lnTo>
                  <a:lnTo>
                    <a:pt x="107" y="2029"/>
                  </a:lnTo>
                  <a:lnTo>
                    <a:pt x="107" y="2027"/>
                  </a:lnTo>
                  <a:lnTo>
                    <a:pt x="107" y="2025"/>
                  </a:lnTo>
                  <a:lnTo>
                    <a:pt x="106" y="2025"/>
                  </a:lnTo>
                  <a:lnTo>
                    <a:pt x="106" y="2024"/>
                  </a:lnTo>
                  <a:lnTo>
                    <a:pt x="106" y="2022"/>
                  </a:lnTo>
                  <a:lnTo>
                    <a:pt x="104" y="2019"/>
                  </a:lnTo>
                  <a:lnTo>
                    <a:pt x="106" y="2017"/>
                  </a:lnTo>
                  <a:lnTo>
                    <a:pt x="106" y="2015"/>
                  </a:lnTo>
                  <a:lnTo>
                    <a:pt x="107" y="2015"/>
                  </a:lnTo>
                  <a:lnTo>
                    <a:pt x="107" y="2014"/>
                  </a:lnTo>
                  <a:lnTo>
                    <a:pt x="109" y="2012"/>
                  </a:lnTo>
                  <a:lnTo>
                    <a:pt x="109" y="2010"/>
                  </a:lnTo>
                  <a:lnTo>
                    <a:pt x="107" y="2009"/>
                  </a:lnTo>
                  <a:lnTo>
                    <a:pt x="106" y="2007"/>
                  </a:lnTo>
                  <a:lnTo>
                    <a:pt x="104" y="2006"/>
                  </a:lnTo>
                  <a:lnTo>
                    <a:pt x="104" y="2004"/>
                  </a:lnTo>
                  <a:lnTo>
                    <a:pt x="104" y="2002"/>
                  </a:lnTo>
                  <a:lnTo>
                    <a:pt x="104" y="2001"/>
                  </a:lnTo>
                  <a:lnTo>
                    <a:pt x="106" y="1999"/>
                  </a:lnTo>
                  <a:lnTo>
                    <a:pt x="106" y="1997"/>
                  </a:lnTo>
                  <a:lnTo>
                    <a:pt x="107" y="1996"/>
                  </a:lnTo>
                  <a:lnTo>
                    <a:pt x="109" y="1994"/>
                  </a:lnTo>
                  <a:lnTo>
                    <a:pt x="109" y="1992"/>
                  </a:lnTo>
                  <a:lnTo>
                    <a:pt x="111" y="1991"/>
                  </a:lnTo>
                  <a:lnTo>
                    <a:pt x="109" y="1989"/>
                  </a:lnTo>
                  <a:lnTo>
                    <a:pt x="109" y="1986"/>
                  </a:lnTo>
                  <a:lnTo>
                    <a:pt x="109" y="1984"/>
                  </a:lnTo>
                  <a:lnTo>
                    <a:pt x="109" y="1982"/>
                  </a:lnTo>
                  <a:lnTo>
                    <a:pt x="109" y="1981"/>
                  </a:lnTo>
                  <a:lnTo>
                    <a:pt x="111" y="1979"/>
                  </a:lnTo>
                  <a:lnTo>
                    <a:pt x="111" y="1978"/>
                  </a:lnTo>
                  <a:lnTo>
                    <a:pt x="111" y="1976"/>
                  </a:lnTo>
                  <a:lnTo>
                    <a:pt x="111" y="1974"/>
                  </a:lnTo>
                  <a:lnTo>
                    <a:pt x="111" y="1973"/>
                  </a:lnTo>
                  <a:lnTo>
                    <a:pt x="111" y="1971"/>
                  </a:lnTo>
                  <a:lnTo>
                    <a:pt x="111" y="1969"/>
                  </a:lnTo>
                  <a:lnTo>
                    <a:pt x="111" y="1968"/>
                  </a:lnTo>
                  <a:lnTo>
                    <a:pt x="112" y="1966"/>
                  </a:lnTo>
                  <a:lnTo>
                    <a:pt x="114" y="1964"/>
                  </a:lnTo>
                  <a:lnTo>
                    <a:pt x="116" y="1963"/>
                  </a:lnTo>
                  <a:lnTo>
                    <a:pt x="117" y="1961"/>
                  </a:lnTo>
                  <a:lnTo>
                    <a:pt x="119" y="1959"/>
                  </a:lnTo>
                  <a:lnTo>
                    <a:pt x="119" y="1958"/>
                  </a:lnTo>
                  <a:lnTo>
                    <a:pt x="121" y="1958"/>
                  </a:lnTo>
                  <a:lnTo>
                    <a:pt x="121" y="1956"/>
                  </a:lnTo>
                  <a:lnTo>
                    <a:pt x="122" y="1954"/>
                  </a:lnTo>
                  <a:lnTo>
                    <a:pt x="124" y="1954"/>
                  </a:lnTo>
                  <a:lnTo>
                    <a:pt x="126" y="1954"/>
                  </a:lnTo>
                  <a:lnTo>
                    <a:pt x="126" y="1956"/>
                  </a:lnTo>
                  <a:lnTo>
                    <a:pt x="127" y="1956"/>
                  </a:lnTo>
                  <a:lnTo>
                    <a:pt x="127" y="1954"/>
                  </a:lnTo>
                  <a:lnTo>
                    <a:pt x="127" y="1953"/>
                  </a:lnTo>
                  <a:lnTo>
                    <a:pt x="126" y="1951"/>
                  </a:lnTo>
                  <a:lnTo>
                    <a:pt x="126" y="1949"/>
                  </a:lnTo>
                  <a:lnTo>
                    <a:pt x="127" y="1949"/>
                  </a:lnTo>
                  <a:lnTo>
                    <a:pt x="127" y="1948"/>
                  </a:lnTo>
                  <a:lnTo>
                    <a:pt x="129" y="1948"/>
                  </a:lnTo>
                  <a:lnTo>
                    <a:pt x="131" y="1948"/>
                  </a:lnTo>
                  <a:lnTo>
                    <a:pt x="132" y="1948"/>
                  </a:lnTo>
                  <a:lnTo>
                    <a:pt x="134" y="1949"/>
                  </a:lnTo>
                  <a:lnTo>
                    <a:pt x="136" y="1949"/>
                  </a:lnTo>
                  <a:lnTo>
                    <a:pt x="137" y="1949"/>
                  </a:lnTo>
                  <a:lnTo>
                    <a:pt x="137" y="1951"/>
                  </a:lnTo>
                  <a:lnTo>
                    <a:pt x="139" y="1951"/>
                  </a:lnTo>
                  <a:lnTo>
                    <a:pt x="140" y="1951"/>
                  </a:lnTo>
                  <a:lnTo>
                    <a:pt x="142" y="1951"/>
                  </a:lnTo>
                  <a:lnTo>
                    <a:pt x="144" y="1951"/>
                  </a:lnTo>
                  <a:lnTo>
                    <a:pt x="145" y="1953"/>
                  </a:lnTo>
                  <a:lnTo>
                    <a:pt x="147" y="1953"/>
                  </a:lnTo>
                  <a:lnTo>
                    <a:pt x="149" y="1954"/>
                  </a:lnTo>
                  <a:lnTo>
                    <a:pt x="150" y="1954"/>
                  </a:lnTo>
                  <a:lnTo>
                    <a:pt x="152" y="1954"/>
                  </a:lnTo>
                  <a:lnTo>
                    <a:pt x="152" y="1953"/>
                  </a:lnTo>
                  <a:lnTo>
                    <a:pt x="152" y="1951"/>
                  </a:lnTo>
                  <a:lnTo>
                    <a:pt x="154" y="1951"/>
                  </a:lnTo>
                  <a:lnTo>
                    <a:pt x="154" y="1949"/>
                  </a:lnTo>
                  <a:lnTo>
                    <a:pt x="154" y="1948"/>
                  </a:lnTo>
                  <a:lnTo>
                    <a:pt x="152" y="1948"/>
                  </a:lnTo>
                  <a:lnTo>
                    <a:pt x="150" y="1948"/>
                  </a:lnTo>
                  <a:lnTo>
                    <a:pt x="149" y="1948"/>
                  </a:lnTo>
                  <a:lnTo>
                    <a:pt x="147" y="1948"/>
                  </a:lnTo>
                  <a:lnTo>
                    <a:pt x="147" y="1946"/>
                  </a:lnTo>
                  <a:lnTo>
                    <a:pt x="149" y="1946"/>
                  </a:lnTo>
                  <a:lnTo>
                    <a:pt x="149" y="1945"/>
                  </a:lnTo>
                  <a:lnTo>
                    <a:pt x="150" y="1945"/>
                  </a:lnTo>
                  <a:lnTo>
                    <a:pt x="150" y="1943"/>
                  </a:lnTo>
                  <a:lnTo>
                    <a:pt x="150" y="1941"/>
                  </a:lnTo>
                  <a:lnTo>
                    <a:pt x="149" y="1941"/>
                  </a:lnTo>
                  <a:lnTo>
                    <a:pt x="149" y="1940"/>
                  </a:lnTo>
                  <a:lnTo>
                    <a:pt x="150" y="1938"/>
                  </a:lnTo>
                  <a:lnTo>
                    <a:pt x="150" y="1936"/>
                  </a:lnTo>
                  <a:lnTo>
                    <a:pt x="152" y="1935"/>
                  </a:lnTo>
                  <a:lnTo>
                    <a:pt x="154" y="1935"/>
                  </a:lnTo>
                  <a:lnTo>
                    <a:pt x="155" y="1935"/>
                  </a:lnTo>
                  <a:lnTo>
                    <a:pt x="157" y="1935"/>
                  </a:lnTo>
                  <a:lnTo>
                    <a:pt x="159" y="1936"/>
                  </a:lnTo>
                  <a:lnTo>
                    <a:pt x="160" y="1936"/>
                  </a:lnTo>
                  <a:lnTo>
                    <a:pt x="162" y="1938"/>
                  </a:lnTo>
                  <a:lnTo>
                    <a:pt x="162" y="1936"/>
                  </a:lnTo>
                  <a:lnTo>
                    <a:pt x="162" y="1935"/>
                  </a:lnTo>
                  <a:lnTo>
                    <a:pt x="162" y="1933"/>
                  </a:lnTo>
                  <a:lnTo>
                    <a:pt x="160" y="1933"/>
                  </a:lnTo>
                  <a:lnTo>
                    <a:pt x="160" y="1931"/>
                  </a:lnTo>
                  <a:lnTo>
                    <a:pt x="162" y="1931"/>
                  </a:lnTo>
                  <a:lnTo>
                    <a:pt x="162" y="1930"/>
                  </a:lnTo>
                  <a:lnTo>
                    <a:pt x="164" y="1930"/>
                  </a:lnTo>
                  <a:lnTo>
                    <a:pt x="164" y="1928"/>
                  </a:lnTo>
                  <a:lnTo>
                    <a:pt x="165" y="1928"/>
                  </a:lnTo>
                  <a:lnTo>
                    <a:pt x="167" y="1928"/>
                  </a:lnTo>
                  <a:lnTo>
                    <a:pt x="169" y="1928"/>
                  </a:lnTo>
                  <a:lnTo>
                    <a:pt x="170" y="1928"/>
                  </a:lnTo>
                  <a:lnTo>
                    <a:pt x="170" y="1930"/>
                  </a:lnTo>
                  <a:lnTo>
                    <a:pt x="172" y="1930"/>
                  </a:lnTo>
                  <a:lnTo>
                    <a:pt x="173" y="1930"/>
                  </a:lnTo>
                  <a:lnTo>
                    <a:pt x="175" y="1928"/>
                  </a:lnTo>
                  <a:lnTo>
                    <a:pt x="177" y="1928"/>
                  </a:lnTo>
                  <a:lnTo>
                    <a:pt x="178" y="1928"/>
                  </a:lnTo>
                  <a:lnTo>
                    <a:pt x="178" y="1930"/>
                  </a:lnTo>
                  <a:lnTo>
                    <a:pt x="178" y="1931"/>
                  </a:lnTo>
                  <a:lnTo>
                    <a:pt x="180" y="1933"/>
                  </a:lnTo>
                  <a:lnTo>
                    <a:pt x="180" y="1931"/>
                  </a:lnTo>
                  <a:lnTo>
                    <a:pt x="182" y="1931"/>
                  </a:lnTo>
                  <a:lnTo>
                    <a:pt x="182" y="1930"/>
                  </a:lnTo>
                  <a:lnTo>
                    <a:pt x="182" y="1928"/>
                  </a:lnTo>
                  <a:lnTo>
                    <a:pt x="183" y="1928"/>
                  </a:lnTo>
                  <a:lnTo>
                    <a:pt x="183" y="1930"/>
                  </a:lnTo>
                  <a:lnTo>
                    <a:pt x="185" y="1930"/>
                  </a:lnTo>
                  <a:lnTo>
                    <a:pt x="185" y="1931"/>
                  </a:lnTo>
                  <a:lnTo>
                    <a:pt x="185" y="1933"/>
                  </a:lnTo>
                  <a:lnTo>
                    <a:pt x="185" y="1935"/>
                  </a:lnTo>
                  <a:lnTo>
                    <a:pt x="185" y="1936"/>
                  </a:lnTo>
                  <a:lnTo>
                    <a:pt x="183" y="1936"/>
                  </a:lnTo>
                  <a:lnTo>
                    <a:pt x="183" y="1938"/>
                  </a:lnTo>
                  <a:lnTo>
                    <a:pt x="183" y="1940"/>
                  </a:lnTo>
                  <a:lnTo>
                    <a:pt x="182" y="1940"/>
                  </a:lnTo>
                  <a:lnTo>
                    <a:pt x="182" y="1941"/>
                  </a:lnTo>
                  <a:lnTo>
                    <a:pt x="180" y="1941"/>
                  </a:lnTo>
                  <a:lnTo>
                    <a:pt x="180" y="1940"/>
                  </a:lnTo>
                  <a:lnTo>
                    <a:pt x="178" y="1940"/>
                  </a:lnTo>
                  <a:lnTo>
                    <a:pt x="178" y="1941"/>
                  </a:lnTo>
                  <a:lnTo>
                    <a:pt x="177" y="1941"/>
                  </a:lnTo>
                  <a:lnTo>
                    <a:pt x="177" y="1943"/>
                  </a:lnTo>
                  <a:lnTo>
                    <a:pt x="177" y="1945"/>
                  </a:lnTo>
                  <a:lnTo>
                    <a:pt x="178" y="1946"/>
                  </a:lnTo>
                  <a:lnTo>
                    <a:pt x="178" y="1948"/>
                  </a:lnTo>
                  <a:lnTo>
                    <a:pt x="180" y="1948"/>
                  </a:lnTo>
                  <a:lnTo>
                    <a:pt x="180" y="1949"/>
                  </a:lnTo>
                  <a:lnTo>
                    <a:pt x="182" y="1949"/>
                  </a:lnTo>
                  <a:lnTo>
                    <a:pt x="183" y="1949"/>
                  </a:lnTo>
                  <a:lnTo>
                    <a:pt x="185" y="1949"/>
                  </a:lnTo>
                  <a:lnTo>
                    <a:pt x="187" y="1949"/>
                  </a:lnTo>
                  <a:lnTo>
                    <a:pt x="188" y="1949"/>
                  </a:lnTo>
                  <a:lnTo>
                    <a:pt x="190" y="1949"/>
                  </a:lnTo>
                  <a:lnTo>
                    <a:pt x="192" y="1949"/>
                  </a:lnTo>
                  <a:lnTo>
                    <a:pt x="193" y="1951"/>
                  </a:lnTo>
                  <a:lnTo>
                    <a:pt x="193" y="1953"/>
                  </a:lnTo>
                  <a:lnTo>
                    <a:pt x="193" y="1954"/>
                  </a:lnTo>
                  <a:lnTo>
                    <a:pt x="195" y="1956"/>
                  </a:lnTo>
                  <a:lnTo>
                    <a:pt x="197" y="1958"/>
                  </a:lnTo>
                  <a:lnTo>
                    <a:pt x="197" y="1959"/>
                  </a:lnTo>
                  <a:lnTo>
                    <a:pt x="198" y="1959"/>
                  </a:lnTo>
                  <a:lnTo>
                    <a:pt x="200" y="1958"/>
                  </a:lnTo>
                  <a:lnTo>
                    <a:pt x="202" y="1958"/>
                  </a:lnTo>
                  <a:lnTo>
                    <a:pt x="203" y="1958"/>
                  </a:lnTo>
                  <a:lnTo>
                    <a:pt x="205" y="1958"/>
                  </a:lnTo>
                  <a:lnTo>
                    <a:pt x="205" y="1956"/>
                  </a:lnTo>
                  <a:lnTo>
                    <a:pt x="206" y="1956"/>
                  </a:lnTo>
                  <a:lnTo>
                    <a:pt x="206" y="1954"/>
                  </a:lnTo>
                  <a:lnTo>
                    <a:pt x="206" y="1953"/>
                  </a:lnTo>
                  <a:lnTo>
                    <a:pt x="208" y="1954"/>
                  </a:lnTo>
                  <a:lnTo>
                    <a:pt x="210" y="1954"/>
                  </a:lnTo>
                  <a:lnTo>
                    <a:pt x="211" y="1954"/>
                  </a:lnTo>
                  <a:lnTo>
                    <a:pt x="213" y="1954"/>
                  </a:lnTo>
                  <a:lnTo>
                    <a:pt x="213" y="1953"/>
                  </a:lnTo>
                  <a:lnTo>
                    <a:pt x="213" y="1951"/>
                  </a:lnTo>
                  <a:lnTo>
                    <a:pt x="213" y="1949"/>
                  </a:lnTo>
                  <a:lnTo>
                    <a:pt x="213" y="1948"/>
                  </a:lnTo>
                  <a:lnTo>
                    <a:pt x="215" y="1948"/>
                  </a:lnTo>
                  <a:lnTo>
                    <a:pt x="215" y="1946"/>
                  </a:lnTo>
                  <a:lnTo>
                    <a:pt x="216" y="1946"/>
                  </a:lnTo>
                  <a:lnTo>
                    <a:pt x="218" y="1946"/>
                  </a:lnTo>
                  <a:lnTo>
                    <a:pt x="218" y="1948"/>
                  </a:lnTo>
                  <a:lnTo>
                    <a:pt x="218" y="1949"/>
                  </a:lnTo>
                  <a:lnTo>
                    <a:pt x="218" y="1951"/>
                  </a:lnTo>
                  <a:lnTo>
                    <a:pt x="218" y="1953"/>
                  </a:lnTo>
                  <a:lnTo>
                    <a:pt x="218" y="1954"/>
                  </a:lnTo>
                  <a:lnTo>
                    <a:pt x="220" y="1954"/>
                  </a:lnTo>
                  <a:lnTo>
                    <a:pt x="220" y="1956"/>
                  </a:lnTo>
                  <a:lnTo>
                    <a:pt x="221" y="1956"/>
                  </a:lnTo>
                  <a:lnTo>
                    <a:pt x="223" y="1956"/>
                  </a:lnTo>
                  <a:lnTo>
                    <a:pt x="223" y="1954"/>
                  </a:lnTo>
                  <a:lnTo>
                    <a:pt x="223" y="1953"/>
                  </a:lnTo>
                  <a:lnTo>
                    <a:pt x="225" y="1953"/>
                  </a:lnTo>
                  <a:lnTo>
                    <a:pt x="225" y="1951"/>
                  </a:lnTo>
                  <a:lnTo>
                    <a:pt x="223" y="1949"/>
                  </a:lnTo>
                  <a:lnTo>
                    <a:pt x="225" y="1949"/>
                  </a:lnTo>
                  <a:lnTo>
                    <a:pt x="225" y="1948"/>
                  </a:lnTo>
                  <a:lnTo>
                    <a:pt x="226" y="1948"/>
                  </a:lnTo>
                  <a:lnTo>
                    <a:pt x="226" y="1946"/>
                  </a:lnTo>
                  <a:lnTo>
                    <a:pt x="225" y="1946"/>
                  </a:lnTo>
                  <a:lnTo>
                    <a:pt x="225" y="1945"/>
                  </a:lnTo>
                  <a:lnTo>
                    <a:pt x="225" y="1943"/>
                  </a:lnTo>
                  <a:lnTo>
                    <a:pt x="226" y="1943"/>
                  </a:lnTo>
                  <a:lnTo>
                    <a:pt x="226" y="1945"/>
                  </a:lnTo>
                  <a:lnTo>
                    <a:pt x="228" y="1945"/>
                  </a:lnTo>
                  <a:lnTo>
                    <a:pt x="230" y="1945"/>
                  </a:lnTo>
                  <a:lnTo>
                    <a:pt x="231" y="1945"/>
                  </a:lnTo>
                  <a:lnTo>
                    <a:pt x="231" y="1946"/>
                  </a:lnTo>
                  <a:lnTo>
                    <a:pt x="231" y="1948"/>
                  </a:lnTo>
                  <a:lnTo>
                    <a:pt x="230" y="1948"/>
                  </a:lnTo>
                  <a:lnTo>
                    <a:pt x="228" y="1949"/>
                  </a:lnTo>
                  <a:lnTo>
                    <a:pt x="228" y="1951"/>
                  </a:lnTo>
                  <a:lnTo>
                    <a:pt x="230" y="1951"/>
                  </a:lnTo>
                  <a:lnTo>
                    <a:pt x="230" y="1953"/>
                  </a:lnTo>
                  <a:lnTo>
                    <a:pt x="231" y="1953"/>
                  </a:lnTo>
                  <a:lnTo>
                    <a:pt x="233" y="1953"/>
                  </a:lnTo>
                  <a:lnTo>
                    <a:pt x="234" y="1953"/>
                  </a:lnTo>
                  <a:lnTo>
                    <a:pt x="236" y="1953"/>
                  </a:lnTo>
                  <a:lnTo>
                    <a:pt x="238" y="1951"/>
                  </a:lnTo>
                  <a:lnTo>
                    <a:pt x="239" y="1951"/>
                  </a:lnTo>
                  <a:lnTo>
                    <a:pt x="241" y="1951"/>
                  </a:lnTo>
                  <a:lnTo>
                    <a:pt x="241" y="1949"/>
                  </a:lnTo>
                  <a:lnTo>
                    <a:pt x="241" y="1948"/>
                  </a:lnTo>
                  <a:lnTo>
                    <a:pt x="239" y="1948"/>
                  </a:lnTo>
                  <a:lnTo>
                    <a:pt x="239" y="1946"/>
                  </a:lnTo>
                  <a:lnTo>
                    <a:pt x="238" y="1946"/>
                  </a:lnTo>
                  <a:lnTo>
                    <a:pt x="238" y="1945"/>
                  </a:lnTo>
                  <a:lnTo>
                    <a:pt x="239" y="1943"/>
                  </a:lnTo>
                  <a:lnTo>
                    <a:pt x="241" y="1943"/>
                  </a:lnTo>
                  <a:lnTo>
                    <a:pt x="243" y="1943"/>
                  </a:lnTo>
                  <a:lnTo>
                    <a:pt x="243" y="1941"/>
                  </a:lnTo>
                  <a:lnTo>
                    <a:pt x="244" y="1941"/>
                  </a:lnTo>
                  <a:lnTo>
                    <a:pt x="246" y="1940"/>
                  </a:lnTo>
                  <a:lnTo>
                    <a:pt x="248" y="1940"/>
                  </a:lnTo>
                  <a:lnTo>
                    <a:pt x="249" y="1938"/>
                  </a:lnTo>
                  <a:lnTo>
                    <a:pt x="251" y="1938"/>
                  </a:lnTo>
                  <a:lnTo>
                    <a:pt x="253" y="1940"/>
                  </a:lnTo>
                  <a:lnTo>
                    <a:pt x="253" y="1941"/>
                  </a:lnTo>
                  <a:lnTo>
                    <a:pt x="251" y="1945"/>
                  </a:lnTo>
                  <a:lnTo>
                    <a:pt x="251" y="1946"/>
                  </a:lnTo>
                  <a:lnTo>
                    <a:pt x="253" y="1946"/>
                  </a:lnTo>
                  <a:lnTo>
                    <a:pt x="254" y="1946"/>
                  </a:lnTo>
                  <a:lnTo>
                    <a:pt x="256" y="1946"/>
                  </a:lnTo>
                  <a:lnTo>
                    <a:pt x="258" y="1945"/>
                  </a:lnTo>
                  <a:lnTo>
                    <a:pt x="258" y="1943"/>
                  </a:lnTo>
                  <a:lnTo>
                    <a:pt x="256" y="1941"/>
                  </a:lnTo>
                  <a:lnTo>
                    <a:pt x="258" y="1941"/>
                  </a:lnTo>
                  <a:lnTo>
                    <a:pt x="259" y="1941"/>
                  </a:lnTo>
                  <a:lnTo>
                    <a:pt x="259" y="1943"/>
                  </a:lnTo>
                  <a:lnTo>
                    <a:pt x="259" y="1945"/>
                  </a:lnTo>
                  <a:lnTo>
                    <a:pt x="259" y="1946"/>
                  </a:lnTo>
                  <a:lnTo>
                    <a:pt x="259" y="1948"/>
                  </a:lnTo>
                  <a:lnTo>
                    <a:pt x="261" y="1946"/>
                  </a:lnTo>
                  <a:lnTo>
                    <a:pt x="263" y="1945"/>
                  </a:lnTo>
                  <a:lnTo>
                    <a:pt x="264" y="1943"/>
                  </a:lnTo>
                  <a:lnTo>
                    <a:pt x="264" y="1941"/>
                  </a:lnTo>
                  <a:lnTo>
                    <a:pt x="266" y="1938"/>
                  </a:lnTo>
                  <a:lnTo>
                    <a:pt x="266" y="1935"/>
                  </a:lnTo>
                  <a:lnTo>
                    <a:pt x="267" y="1935"/>
                  </a:lnTo>
                  <a:lnTo>
                    <a:pt x="269" y="1935"/>
                  </a:lnTo>
                  <a:lnTo>
                    <a:pt x="271" y="1935"/>
                  </a:lnTo>
                  <a:lnTo>
                    <a:pt x="271" y="1933"/>
                  </a:lnTo>
                  <a:lnTo>
                    <a:pt x="271" y="1931"/>
                  </a:lnTo>
                  <a:lnTo>
                    <a:pt x="272" y="1931"/>
                  </a:lnTo>
                  <a:lnTo>
                    <a:pt x="274" y="1931"/>
                  </a:lnTo>
                  <a:lnTo>
                    <a:pt x="276" y="1931"/>
                  </a:lnTo>
                  <a:lnTo>
                    <a:pt x="276" y="1933"/>
                  </a:lnTo>
                  <a:lnTo>
                    <a:pt x="276" y="1935"/>
                  </a:lnTo>
                  <a:lnTo>
                    <a:pt x="276" y="1936"/>
                  </a:lnTo>
                  <a:lnTo>
                    <a:pt x="276" y="1938"/>
                  </a:lnTo>
                  <a:lnTo>
                    <a:pt x="277" y="1938"/>
                  </a:lnTo>
                  <a:lnTo>
                    <a:pt x="277" y="1935"/>
                  </a:lnTo>
                  <a:lnTo>
                    <a:pt x="279" y="1935"/>
                  </a:lnTo>
                  <a:lnTo>
                    <a:pt x="281" y="1935"/>
                  </a:lnTo>
                  <a:lnTo>
                    <a:pt x="282" y="1935"/>
                  </a:lnTo>
                  <a:lnTo>
                    <a:pt x="284" y="1936"/>
                  </a:lnTo>
                  <a:lnTo>
                    <a:pt x="286" y="1936"/>
                  </a:lnTo>
                  <a:lnTo>
                    <a:pt x="286" y="1935"/>
                  </a:lnTo>
                  <a:lnTo>
                    <a:pt x="287" y="1931"/>
                  </a:lnTo>
                  <a:lnTo>
                    <a:pt x="289" y="1933"/>
                  </a:lnTo>
                  <a:lnTo>
                    <a:pt x="291" y="1933"/>
                  </a:lnTo>
                  <a:lnTo>
                    <a:pt x="289" y="1936"/>
                  </a:lnTo>
                  <a:lnTo>
                    <a:pt x="289" y="1938"/>
                  </a:lnTo>
                  <a:lnTo>
                    <a:pt x="291" y="1938"/>
                  </a:lnTo>
                  <a:lnTo>
                    <a:pt x="292" y="1936"/>
                  </a:lnTo>
                  <a:lnTo>
                    <a:pt x="292" y="1938"/>
                  </a:lnTo>
                  <a:lnTo>
                    <a:pt x="296" y="1938"/>
                  </a:lnTo>
                  <a:lnTo>
                    <a:pt x="297" y="1936"/>
                  </a:lnTo>
                  <a:lnTo>
                    <a:pt x="299" y="1936"/>
                  </a:lnTo>
                  <a:lnTo>
                    <a:pt x="300" y="1935"/>
                  </a:lnTo>
                  <a:lnTo>
                    <a:pt x="300" y="1933"/>
                  </a:lnTo>
                  <a:lnTo>
                    <a:pt x="300" y="1931"/>
                  </a:lnTo>
                  <a:lnTo>
                    <a:pt x="302" y="1930"/>
                  </a:lnTo>
                  <a:lnTo>
                    <a:pt x="304" y="1930"/>
                  </a:lnTo>
                  <a:lnTo>
                    <a:pt x="304" y="1933"/>
                  </a:lnTo>
                  <a:lnTo>
                    <a:pt x="304" y="1935"/>
                  </a:lnTo>
                  <a:lnTo>
                    <a:pt x="302" y="1935"/>
                  </a:lnTo>
                  <a:lnTo>
                    <a:pt x="302" y="1936"/>
                  </a:lnTo>
                  <a:lnTo>
                    <a:pt x="304" y="1938"/>
                  </a:lnTo>
                  <a:lnTo>
                    <a:pt x="305" y="1938"/>
                  </a:lnTo>
                  <a:lnTo>
                    <a:pt x="305" y="1936"/>
                  </a:lnTo>
                  <a:lnTo>
                    <a:pt x="305" y="1935"/>
                  </a:lnTo>
                  <a:lnTo>
                    <a:pt x="307" y="1933"/>
                  </a:lnTo>
                  <a:lnTo>
                    <a:pt x="309" y="1931"/>
                  </a:lnTo>
                  <a:lnTo>
                    <a:pt x="310" y="1931"/>
                  </a:lnTo>
                  <a:lnTo>
                    <a:pt x="312" y="1931"/>
                  </a:lnTo>
                  <a:lnTo>
                    <a:pt x="314" y="1931"/>
                  </a:lnTo>
                  <a:lnTo>
                    <a:pt x="315" y="1931"/>
                  </a:lnTo>
                  <a:lnTo>
                    <a:pt x="317" y="1930"/>
                  </a:lnTo>
                  <a:lnTo>
                    <a:pt x="315" y="1930"/>
                  </a:lnTo>
                  <a:lnTo>
                    <a:pt x="314" y="1928"/>
                  </a:lnTo>
                  <a:lnTo>
                    <a:pt x="314" y="1926"/>
                  </a:lnTo>
                  <a:lnTo>
                    <a:pt x="312" y="1925"/>
                  </a:lnTo>
                  <a:lnTo>
                    <a:pt x="312" y="1923"/>
                  </a:lnTo>
                  <a:lnTo>
                    <a:pt x="314" y="1920"/>
                  </a:lnTo>
                  <a:lnTo>
                    <a:pt x="315" y="1920"/>
                  </a:lnTo>
                  <a:lnTo>
                    <a:pt x="317" y="1920"/>
                  </a:lnTo>
                  <a:lnTo>
                    <a:pt x="319" y="1920"/>
                  </a:lnTo>
                  <a:lnTo>
                    <a:pt x="320" y="1923"/>
                  </a:lnTo>
                  <a:lnTo>
                    <a:pt x="320" y="1925"/>
                  </a:lnTo>
                  <a:lnTo>
                    <a:pt x="322" y="1925"/>
                  </a:lnTo>
                  <a:lnTo>
                    <a:pt x="322" y="1923"/>
                  </a:lnTo>
                  <a:lnTo>
                    <a:pt x="324" y="1921"/>
                  </a:lnTo>
                  <a:lnTo>
                    <a:pt x="325" y="1920"/>
                  </a:lnTo>
                  <a:lnTo>
                    <a:pt x="325" y="1918"/>
                  </a:lnTo>
                  <a:lnTo>
                    <a:pt x="324" y="1918"/>
                  </a:lnTo>
                  <a:lnTo>
                    <a:pt x="324" y="1916"/>
                  </a:lnTo>
                  <a:lnTo>
                    <a:pt x="325" y="1915"/>
                  </a:lnTo>
                  <a:lnTo>
                    <a:pt x="327" y="1913"/>
                  </a:lnTo>
                  <a:lnTo>
                    <a:pt x="327" y="1912"/>
                  </a:lnTo>
                  <a:lnTo>
                    <a:pt x="329" y="1912"/>
                  </a:lnTo>
                  <a:lnTo>
                    <a:pt x="329" y="1910"/>
                  </a:lnTo>
                  <a:lnTo>
                    <a:pt x="330" y="1908"/>
                  </a:lnTo>
                  <a:lnTo>
                    <a:pt x="332" y="1908"/>
                  </a:lnTo>
                  <a:lnTo>
                    <a:pt x="333" y="1908"/>
                  </a:lnTo>
                  <a:lnTo>
                    <a:pt x="333" y="1910"/>
                  </a:lnTo>
                  <a:lnTo>
                    <a:pt x="333" y="1912"/>
                  </a:lnTo>
                  <a:lnTo>
                    <a:pt x="333" y="1913"/>
                  </a:lnTo>
                  <a:lnTo>
                    <a:pt x="335" y="1915"/>
                  </a:lnTo>
                  <a:lnTo>
                    <a:pt x="337" y="1913"/>
                  </a:lnTo>
                  <a:lnTo>
                    <a:pt x="338" y="1913"/>
                  </a:lnTo>
                  <a:lnTo>
                    <a:pt x="340" y="1912"/>
                  </a:lnTo>
                  <a:lnTo>
                    <a:pt x="338" y="1910"/>
                  </a:lnTo>
                  <a:lnTo>
                    <a:pt x="337" y="1908"/>
                  </a:lnTo>
                  <a:lnTo>
                    <a:pt x="335" y="1908"/>
                  </a:lnTo>
                  <a:lnTo>
                    <a:pt x="335" y="1907"/>
                  </a:lnTo>
                  <a:lnTo>
                    <a:pt x="335" y="1905"/>
                  </a:lnTo>
                  <a:lnTo>
                    <a:pt x="337" y="1905"/>
                  </a:lnTo>
                  <a:lnTo>
                    <a:pt x="338" y="1907"/>
                  </a:lnTo>
                  <a:lnTo>
                    <a:pt x="340" y="1907"/>
                  </a:lnTo>
                  <a:lnTo>
                    <a:pt x="340" y="1908"/>
                  </a:lnTo>
                  <a:lnTo>
                    <a:pt x="342" y="1907"/>
                  </a:lnTo>
                  <a:lnTo>
                    <a:pt x="342" y="1905"/>
                  </a:lnTo>
                  <a:lnTo>
                    <a:pt x="340" y="1903"/>
                  </a:lnTo>
                  <a:lnTo>
                    <a:pt x="340" y="1902"/>
                  </a:lnTo>
                  <a:lnTo>
                    <a:pt x="338" y="1900"/>
                  </a:lnTo>
                  <a:lnTo>
                    <a:pt x="340" y="1898"/>
                  </a:lnTo>
                  <a:lnTo>
                    <a:pt x="342" y="1900"/>
                  </a:lnTo>
                  <a:lnTo>
                    <a:pt x="343" y="1902"/>
                  </a:lnTo>
                  <a:lnTo>
                    <a:pt x="345" y="1902"/>
                  </a:lnTo>
                  <a:lnTo>
                    <a:pt x="345" y="1900"/>
                  </a:lnTo>
                  <a:lnTo>
                    <a:pt x="347" y="1900"/>
                  </a:lnTo>
                  <a:lnTo>
                    <a:pt x="347" y="1898"/>
                  </a:lnTo>
                  <a:lnTo>
                    <a:pt x="348" y="1897"/>
                  </a:lnTo>
                  <a:lnTo>
                    <a:pt x="348" y="1898"/>
                  </a:lnTo>
                  <a:lnTo>
                    <a:pt x="350" y="1898"/>
                  </a:lnTo>
                  <a:lnTo>
                    <a:pt x="350" y="1900"/>
                  </a:lnTo>
                  <a:lnTo>
                    <a:pt x="350" y="1902"/>
                  </a:lnTo>
                  <a:lnTo>
                    <a:pt x="352" y="1902"/>
                  </a:lnTo>
                  <a:lnTo>
                    <a:pt x="353" y="1902"/>
                  </a:lnTo>
                  <a:lnTo>
                    <a:pt x="355" y="1900"/>
                  </a:lnTo>
                  <a:lnTo>
                    <a:pt x="357" y="1898"/>
                  </a:lnTo>
                  <a:lnTo>
                    <a:pt x="358" y="1900"/>
                  </a:lnTo>
                  <a:lnTo>
                    <a:pt x="358" y="1902"/>
                  </a:lnTo>
                  <a:lnTo>
                    <a:pt x="360" y="1902"/>
                  </a:lnTo>
                  <a:lnTo>
                    <a:pt x="360" y="1900"/>
                  </a:lnTo>
                  <a:lnTo>
                    <a:pt x="361" y="1900"/>
                  </a:lnTo>
                  <a:lnTo>
                    <a:pt x="361" y="1898"/>
                  </a:lnTo>
                  <a:lnTo>
                    <a:pt x="363" y="1897"/>
                  </a:lnTo>
                  <a:lnTo>
                    <a:pt x="365" y="1895"/>
                  </a:lnTo>
                  <a:lnTo>
                    <a:pt x="366" y="1895"/>
                  </a:lnTo>
                  <a:lnTo>
                    <a:pt x="366" y="1893"/>
                  </a:lnTo>
                  <a:lnTo>
                    <a:pt x="368" y="1892"/>
                  </a:lnTo>
                  <a:lnTo>
                    <a:pt x="368" y="1890"/>
                  </a:lnTo>
                  <a:lnTo>
                    <a:pt x="370" y="1888"/>
                  </a:lnTo>
                  <a:lnTo>
                    <a:pt x="371" y="1888"/>
                  </a:lnTo>
                  <a:lnTo>
                    <a:pt x="373" y="1890"/>
                  </a:lnTo>
                  <a:lnTo>
                    <a:pt x="375" y="1892"/>
                  </a:lnTo>
                  <a:lnTo>
                    <a:pt x="376" y="1892"/>
                  </a:lnTo>
                  <a:lnTo>
                    <a:pt x="378" y="1892"/>
                  </a:lnTo>
                  <a:lnTo>
                    <a:pt x="380" y="1892"/>
                  </a:lnTo>
                  <a:lnTo>
                    <a:pt x="380" y="1890"/>
                  </a:lnTo>
                  <a:lnTo>
                    <a:pt x="380" y="1888"/>
                  </a:lnTo>
                  <a:lnTo>
                    <a:pt x="380" y="1887"/>
                  </a:lnTo>
                  <a:lnTo>
                    <a:pt x="380" y="1885"/>
                  </a:lnTo>
                  <a:lnTo>
                    <a:pt x="380" y="1883"/>
                  </a:lnTo>
                  <a:lnTo>
                    <a:pt x="381" y="1882"/>
                  </a:lnTo>
                  <a:lnTo>
                    <a:pt x="381" y="1883"/>
                  </a:lnTo>
                  <a:lnTo>
                    <a:pt x="383" y="1883"/>
                  </a:lnTo>
                  <a:lnTo>
                    <a:pt x="385" y="1885"/>
                  </a:lnTo>
                  <a:lnTo>
                    <a:pt x="386" y="1885"/>
                  </a:lnTo>
                  <a:lnTo>
                    <a:pt x="388" y="1885"/>
                  </a:lnTo>
                  <a:lnTo>
                    <a:pt x="388" y="1883"/>
                  </a:lnTo>
                  <a:lnTo>
                    <a:pt x="388" y="1882"/>
                  </a:lnTo>
                  <a:lnTo>
                    <a:pt x="386" y="1880"/>
                  </a:lnTo>
                  <a:lnTo>
                    <a:pt x="386" y="1879"/>
                  </a:lnTo>
                  <a:lnTo>
                    <a:pt x="388" y="1880"/>
                  </a:lnTo>
                  <a:lnTo>
                    <a:pt x="390" y="1880"/>
                  </a:lnTo>
                  <a:lnTo>
                    <a:pt x="391" y="1880"/>
                  </a:lnTo>
                  <a:lnTo>
                    <a:pt x="390" y="1882"/>
                  </a:lnTo>
                  <a:lnTo>
                    <a:pt x="390" y="1883"/>
                  </a:lnTo>
                  <a:lnTo>
                    <a:pt x="391" y="1885"/>
                  </a:lnTo>
                  <a:lnTo>
                    <a:pt x="391" y="1887"/>
                  </a:lnTo>
                  <a:lnTo>
                    <a:pt x="393" y="1887"/>
                  </a:lnTo>
                  <a:lnTo>
                    <a:pt x="394" y="1887"/>
                  </a:lnTo>
                  <a:lnTo>
                    <a:pt x="396" y="1887"/>
                  </a:lnTo>
                  <a:lnTo>
                    <a:pt x="396" y="1885"/>
                  </a:lnTo>
                  <a:lnTo>
                    <a:pt x="396" y="1882"/>
                  </a:lnTo>
                  <a:lnTo>
                    <a:pt x="398" y="1882"/>
                  </a:lnTo>
                  <a:lnTo>
                    <a:pt x="399" y="1882"/>
                  </a:lnTo>
                  <a:lnTo>
                    <a:pt x="401" y="1882"/>
                  </a:lnTo>
                  <a:lnTo>
                    <a:pt x="403" y="1883"/>
                  </a:lnTo>
                  <a:lnTo>
                    <a:pt x="404" y="1883"/>
                  </a:lnTo>
                  <a:lnTo>
                    <a:pt x="406" y="1883"/>
                  </a:lnTo>
                  <a:lnTo>
                    <a:pt x="406" y="1885"/>
                  </a:lnTo>
                  <a:lnTo>
                    <a:pt x="406" y="1883"/>
                  </a:lnTo>
                  <a:lnTo>
                    <a:pt x="408" y="1883"/>
                  </a:lnTo>
                  <a:lnTo>
                    <a:pt x="406" y="1882"/>
                  </a:lnTo>
                  <a:lnTo>
                    <a:pt x="406" y="1880"/>
                  </a:lnTo>
                  <a:lnTo>
                    <a:pt x="408" y="1879"/>
                  </a:lnTo>
                  <a:lnTo>
                    <a:pt x="409" y="1879"/>
                  </a:lnTo>
                  <a:lnTo>
                    <a:pt x="409" y="1880"/>
                  </a:lnTo>
                  <a:lnTo>
                    <a:pt x="411" y="1882"/>
                  </a:lnTo>
                  <a:lnTo>
                    <a:pt x="411" y="1883"/>
                  </a:lnTo>
                  <a:lnTo>
                    <a:pt x="411" y="1885"/>
                  </a:lnTo>
                  <a:lnTo>
                    <a:pt x="411" y="1887"/>
                  </a:lnTo>
                  <a:lnTo>
                    <a:pt x="413" y="1887"/>
                  </a:lnTo>
                  <a:lnTo>
                    <a:pt x="414" y="1887"/>
                  </a:lnTo>
                  <a:lnTo>
                    <a:pt x="413" y="1888"/>
                  </a:lnTo>
                  <a:lnTo>
                    <a:pt x="411" y="1888"/>
                  </a:lnTo>
                  <a:lnTo>
                    <a:pt x="411" y="1890"/>
                  </a:lnTo>
                  <a:lnTo>
                    <a:pt x="413" y="1890"/>
                  </a:lnTo>
                  <a:lnTo>
                    <a:pt x="413" y="1892"/>
                  </a:lnTo>
                  <a:lnTo>
                    <a:pt x="414" y="1892"/>
                  </a:lnTo>
                  <a:lnTo>
                    <a:pt x="416" y="1893"/>
                  </a:lnTo>
                  <a:lnTo>
                    <a:pt x="418" y="1893"/>
                  </a:lnTo>
                  <a:lnTo>
                    <a:pt x="419" y="1893"/>
                  </a:lnTo>
                  <a:lnTo>
                    <a:pt x="419" y="1892"/>
                  </a:lnTo>
                  <a:lnTo>
                    <a:pt x="421" y="1890"/>
                  </a:lnTo>
                  <a:lnTo>
                    <a:pt x="421" y="1888"/>
                  </a:lnTo>
                  <a:lnTo>
                    <a:pt x="423" y="1888"/>
                  </a:lnTo>
                  <a:lnTo>
                    <a:pt x="423" y="1890"/>
                  </a:lnTo>
                  <a:lnTo>
                    <a:pt x="424" y="1890"/>
                  </a:lnTo>
                  <a:lnTo>
                    <a:pt x="426" y="1892"/>
                  </a:lnTo>
                  <a:lnTo>
                    <a:pt x="427" y="1893"/>
                  </a:lnTo>
                  <a:lnTo>
                    <a:pt x="426" y="1895"/>
                  </a:lnTo>
                  <a:lnTo>
                    <a:pt x="427" y="1897"/>
                  </a:lnTo>
                  <a:lnTo>
                    <a:pt x="427" y="1898"/>
                  </a:lnTo>
                  <a:lnTo>
                    <a:pt x="429" y="1898"/>
                  </a:lnTo>
                  <a:lnTo>
                    <a:pt x="429" y="1897"/>
                  </a:lnTo>
                  <a:lnTo>
                    <a:pt x="431" y="1898"/>
                  </a:lnTo>
                  <a:lnTo>
                    <a:pt x="432" y="1898"/>
                  </a:lnTo>
                  <a:lnTo>
                    <a:pt x="434" y="1898"/>
                  </a:lnTo>
                  <a:lnTo>
                    <a:pt x="434" y="1900"/>
                  </a:lnTo>
                  <a:lnTo>
                    <a:pt x="434" y="1902"/>
                  </a:lnTo>
                  <a:lnTo>
                    <a:pt x="436" y="1903"/>
                  </a:lnTo>
                  <a:lnTo>
                    <a:pt x="437" y="1905"/>
                  </a:lnTo>
                  <a:lnTo>
                    <a:pt x="439" y="1905"/>
                  </a:lnTo>
                  <a:lnTo>
                    <a:pt x="441" y="1907"/>
                  </a:lnTo>
                  <a:lnTo>
                    <a:pt x="439" y="1907"/>
                  </a:lnTo>
                  <a:lnTo>
                    <a:pt x="439" y="1908"/>
                  </a:lnTo>
                  <a:lnTo>
                    <a:pt x="437" y="1908"/>
                  </a:lnTo>
                  <a:lnTo>
                    <a:pt x="437" y="1910"/>
                  </a:lnTo>
                  <a:lnTo>
                    <a:pt x="439" y="1912"/>
                  </a:lnTo>
                  <a:lnTo>
                    <a:pt x="441" y="1912"/>
                  </a:lnTo>
                  <a:lnTo>
                    <a:pt x="441" y="1913"/>
                  </a:lnTo>
                  <a:lnTo>
                    <a:pt x="442" y="1913"/>
                  </a:lnTo>
                  <a:lnTo>
                    <a:pt x="442" y="1915"/>
                  </a:lnTo>
                  <a:lnTo>
                    <a:pt x="442" y="1916"/>
                  </a:lnTo>
                  <a:lnTo>
                    <a:pt x="442" y="1918"/>
                  </a:lnTo>
                  <a:lnTo>
                    <a:pt x="442" y="1920"/>
                  </a:lnTo>
                  <a:lnTo>
                    <a:pt x="444" y="1921"/>
                  </a:lnTo>
                  <a:lnTo>
                    <a:pt x="444" y="1923"/>
                  </a:lnTo>
                  <a:lnTo>
                    <a:pt x="444" y="1925"/>
                  </a:lnTo>
                  <a:lnTo>
                    <a:pt x="446" y="1925"/>
                  </a:lnTo>
                  <a:lnTo>
                    <a:pt x="447" y="1925"/>
                  </a:lnTo>
                  <a:lnTo>
                    <a:pt x="447" y="1926"/>
                  </a:lnTo>
                  <a:lnTo>
                    <a:pt x="446" y="1928"/>
                  </a:lnTo>
                  <a:lnTo>
                    <a:pt x="444" y="1928"/>
                  </a:lnTo>
                  <a:lnTo>
                    <a:pt x="442" y="1930"/>
                  </a:lnTo>
                  <a:lnTo>
                    <a:pt x="442" y="1931"/>
                  </a:lnTo>
                  <a:lnTo>
                    <a:pt x="444" y="1933"/>
                  </a:lnTo>
                  <a:lnTo>
                    <a:pt x="444" y="1935"/>
                  </a:lnTo>
                  <a:lnTo>
                    <a:pt x="446" y="1935"/>
                  </a:lnTo>
                  <a:lnTo>
                    <a:pt x="446" y="1936"/>
                  </a:lnTo>
                  <a:lnTo>
                    <a:pt x="446" y="1938"/>
                  </a:lnTo>
                  <a:lnTo>
                    <a:pt x="446" y="1940"/>
                  </a:lnTo>
                  <a:lnTo>
                    <a:pt x="447" y="1941"/>
                  </a:lnTo>
                  <a:lnTo>
                    <a:pt x="449" y="1941"/>
                  </a:lnTo>
                  <a:lnTo>
                    <a:pt x="451" y="1943"/>
                  </a:lnTo>
                  <a:lnTo>
                    <a:pt x="452" y="1941"/>
                  </a:lnTo>
                  <a:lnTo>
                    <a:pt x="454" y="1940"/>
                  </a:lnTo>
                  <a:lnTo>
                    <a:pt x="456" y="1938"/>
                  </a:lnTo>
                  <a:lnTo>
                    <a:pt x="456" y="1936"/>
                  </a:lnTo>
                  <a:lnTo>
                    <a:pt x="457" y="1935"/>
                  </a:lnTo>
                  <a:lnTo>
                    <a:pt x="459" y="1935"/>
                  </a:lnTo>
                  <a:lnTo>
                    <a:pt x="459" y="1936"/>
                  </a:lnTo>
                  <a:lnTo>
                    <a:pt x="459" y="1938"/>
                  </a:lnTo>
                  <a:lnTo>
                    <a:pt x="457" y="1938"/>
                  </a:lnTo>
                  <a:lnTo>
                    <a:pt x="457" y="1940"/>
                  </a:lnTo>
                  <a:lnTo>
                    <a:pt x="457" y="1941"/>
                  </a:lnTo>
                  <a:lnTo>
                    <a:pt x="457" y="1943"/>
                  </a:lnTo>
                  <a:lnTo>
                    <a:pt x="459" y="1943"/>
                  </a:lnTo>
                  <a:lnTo>
                    <a:pt x="460" y="1943"/>
                  </a:lnTo>
                  <a:lnTo>
                    <a:pt x="462" y="1945"/>
                  </a:lnTo>
                  <a:lnTo>
                    <a:pt x="460" y="1946"/>
                  </a:lnTo>
                  <a:lnTo>
                    <a:pt x="460" y="1948"/>
                  </a:lnTo>
                  <a:lnTo>
                    <a:pt x="460" y="1949"/>
                  </a:lnTo>
                  <a:lnTo>
                    <a:pt x="462" y="1949"/>
                  </a:lnTo>
                  <a:lnTo>
                    <a:pt x="462" y="1951"/>
                  </a:lnTo>
                  <a:lnTo>
                    <a:pt x="464" y="1951"/>
                  </a:lnTo>
                  <a:lnTo>
                    <a:pt x="465" y="1949"/>
                  </a:lnTo>
                  <a:lnTo>
                    <a:pt x="467" y="1949"/>
                  </a:lnTo>
                  <a:lnTo>
                    <a:pt x="469" y="1949"/>
                  </a:lnTo>
                  <a:lnTo>
                    <a:pt x="467" y="1951"/>
                  </a:lnTo>
                  <a:lnTo>
                    <a:pt x="467" y="1953"/>
                  </a:lnTo>
                  <a:lnTo>
                    <a:pt x="467" y="1954"/>
                  </a:lnTo>
                  <a:lnTo>
                    <a:pt x="469" y="1954"/>
                  </a:lnTo>
                  <a:lnTo>
                    <a:pt x="470" y="1954"/>
                  </a:lnTo>
                  <a:lnTo>
                    <a:pt x="472" y="1953"/>
                  </a:lnTo>
                  <a:lnTo>
                    <a:pt x="472" y="1954"/>
                  </a:lnTo>
                  <a:lnTo>
                    <a:pt x="472" y="1956"/>
                  </a:lnTo>
                  <a:lnTo>
                    <a:pt x="470" y="1959"/>
                  </a:lnTo>
                  <a:lnTo>
                    <a:pt x="470" y="1961"/>
                  </a:lnTo>
                  <a:lnTo>
                    <a:pt x="469" y="1961"/>
                  </a:lnTo>
                  <a:lnTo>
                    <a:pt x="469" y="1963"/>
                  </a:lnTo>
                  <a:lnTo>
                    <a:pt x="469" y="1964"/>
                  </a:lnTo>
                  <a:lnTo>
                    <a:pt x="469" y="1966"/>
                  </a:lnTo>
                  <a:lnTo>
                    <a:pt x="470" y="1966"/>
                  </a:lnTo>
                  <a:lnTo>
                    <a:pt x="472" y="1968"/>
                  </a:lnTo>
                  <a:lnTo>
                    <a:pt x="474" y="1968"/>
                  </a:lnTo>
                  <a:lnTo>
                    <a:pt x="474" y="1969"/>
                  </a:lnTo>
                  <a:lnTo>
                    <a:pt x="474" y="1971"/>
                  </a:lnTo>
                  <a:lnTo>
                    <a:pt x="475" y="1973"/>
                  </a:lnTo>
                  <a:lnTo>
                    <a:pt x="475" y="1974"/>
                  </a:lnTo>
                  <a:lnTo>
                    <a:pt x="475" y="1976"/>
                  </a:lnTo>
                  <a:lnTo>
                    <a:pt x="477" y="1976"/>
                  </a:lnTo>
                  <a:lnTo>
                    <a:pt x="479" y="1974"/>
                  </a:lnTo>
                  <a:lnTo>
                    <a:pt x="480" y="1974"/>
                  </a:lnTo>
                  <a:lnTo>
                    <a:pt x="480" y="1973"/>
                  </a:lnTo>
                  <a:lnTo>
                    <a:pt x="479" y="1971"/>
                  </a:lnTo>
                  <a:lnTo>
                    <a:pt x="480" y="1971"/>
                  </a:lnTo>
                  <a:lnTo>
                    <a:pt x="482" y="1971"/>
                  </a:lnTo>
                  <a:lnTo>
                    <a:pt x="484" y="1971"/>
                  </a:lnTo>
                  <a:lnTo>
                    <a:pt x="484" y="1969"/>
                  </a:lnTo>
                  <a:lnTo>
                    <a:pt x="485" y="1969"/>
                  </a:lnTo>
                  <a:lnTo>
                    <a:pt x="487" y="1968"/>
                  </a:lnTo>
                  <a:lnTo>
                    <a:pt x="488" y="1968"/>
                  </a:lnTo>
                  <a:lnTo>
                    <a:pt x="490" y="1968"/>
                  </a:lnTo>
                  <a:lnTo>
                    <a:pt x="490" y="1964"/>
                  </a:lnTo>
                  <a:lnTo>
                    <a:pt x="490" y="1963"/>
                  </a:lnTo>
                  <a:lnTo>
                    <a:pt x="490" y="1961"/>
                  </a:lnTo>
                  <a:lnTo>
                    <a:pt x="490" y="1958"/>
                  </a:lnTo>
                  <a:lnTo>
                    <a:pt x="490" y="1954"/>
                  </a:lnTo>
                  <a:lnTo>
                    <a:pt x="492" y="1951"/>
                  </a:lnTo>
                  <a:lnTo>
                    <a:pt x="493" y="1949"/>
                  </a:lnTo>
                  <a:lnTo>
                    <a:pt x="493" y="1948"/>
                  </a:lnTo>
                  <a:lnTo>
                    <a:pt x="495" y="1946"/>
                  </a:lnTo>
                  <a:lnTo>
                    <a:pt x="497" y="1945"/>
                  </a:lnTo>
                  <a:lnTo>
                    <a:pt x="498" y="1943"/>
                  </a:lnTo>
                  <a:lnTo>
                    <a:pt x="498" y="1941"/>
                  </a:lnTo>
                  <a:lnTo>
                    <a:pt x="500" y="1940"/>
                  </a:lnTo>
                  <a:lnTo>
                    <a:pt x="502" y="1938"/>
                  </a:lnTo>
                  <a:lnTo>
                    <a:pt x="503" y="1936"/>
                  </a:lnTo>
                  <a:lnTo>
                    <a:pt x="505" y="1935"/>
                  </a:lnTo>
                  <a:lnTo>
                    <a:pt x="505" y="1933"/>
                  </a:lnTo>
                  <a:lnTo>
                    <a:pt x="507" y="1931"/>
                  </a:lnTo>
                  <a:lnTo>
                    <a:pt x="508" y="1930"/>
                  </a:lnTo>
                  <a:lnTo>
                    <a:pt x="508" y="1928"/>
                  </a:lnTo>
                  <a:lnTo>
                    <a:pt x="508" y="1926"/>
                  </a:lnTo>
                  <a:lnTo>
                    <a:pt x="510" y="1926"/>
                  </a:lnTo>
                  <a:lnTo>
                    <a:pt x="510" y="1925"/>
                  </a:lnTo>
                  <a:lnTo>
                    <a:pt x="512" y="1923"/>
                  </a:lnTo>
                  <a:lnTo>
                    <a:pt x="512" y="1921"/>
                  </a:lnTo>
                  <a:lnTo>
                    <a:pt x="513" y="1920"/>
                  </a:lnTo>
                  <a:lnTo>
                    <a:pt x="513" y="1918"/>
                  </a:lnTo>
                  <a:lnTo>
                    <a:pt x="513" y="1915"/>
                  </a:lnTo>
                  <a:lnTo>
                    <a:pt x="515" y="1915"/>
                  </a:lnTo>
                  <a:lnTo>
                    <a:pt x="515" y="1913"/>
                  </a:lnTo>
                  <a:lnTo>
                    <a:pt x="515" y="1912"/>
                  </a:lnTo>
                  <a:lnTo>
                    <a:pt x="515" y="1910"/>
                  </a:lnTo>
                  <a:lnTo>
                    <a:pt x="515" y="1908"/>
                  </a:lnTo>
                  <a:lnTo>
                    <a:pt x="517" y="1905"/>
                  </a:lnTo>
                  <a:lnTo>
                    <a:pt x="517" y="1903"/>
                  </a:lnTo>
                  <a:lnTo>
                    <a:pt x="517" y="1902"/>
                  </a:lnTo>
                  <a:lnTo>
                    <a:pt x="517" y="1900"/>
                  </a:lnTo>
                  <a:lnTo>
                    <a:pt x="517" y="1898"/>
                  </a:lnTo>
                  <a:lnTo>
                    <a:pt x="517" y="1897"/>
                  </a:lnTo>
                  <a:lnTo>
                    <a:pt x="517" y="1895"/>
                  </a:lnTo>
                  <a:lnTo>
                    <a:pt x="517" y="1893"/>
                  </a:lnTo>
                  <a:lnTo>
                    <a:pt x="517" y="1892"/>
                  </a:lnTo>
                  <a:lnTo>
                    <a:pt x="517" y="1890"/>
                  </a:lnTo>
                  <a:lnTo>
                    <a:pt x="517" y="1888"/>
                  </a:lnTo>
                  <a:lnTo>
                    <a:pt x="517" y="1885"/>
                  </a:lnTo>
                  <a:lnTo>
                    <a:pt x="517" y="1883"/>
                  </a:lnTo>
                  <a:lnTo>
                    <a:pt x="517" y="1882"/>
                  </a:lnTo>
                  <a:lnTo>
                    <a:pt x="517" y="1880"/>
                  </a:lnTo>
                  <a:lnTo>
                    <a:pt x="518" y="1879"/>
                  </a:lnTo>
                  <a:lnTo>
                    <a:pt x="518" y="1877"/>
                  </a:lnTo>
                  <a:lnTo>
                    <a:pt x="518" y="1875"/>
                  </a:lnTo>
                  <a:lnTo>
                    <a:pt x="518" y="1874"/>
                  </a:lnTo>
                  <a:lnTo>
                    <a:pt x="520" y="1872"/>
                  </a:lnTo>
                  <a:lnTo>
                    <a:pt x="518" y="1872"/>
                  </a:lnTo>
                  <a:lnTo>
                    <a:pt x="520" y="1870"/>
                  </a:lnTo>
                  <a:lnTo>
                    <a:pt x="520" y="1869"/>
                  </a:lnTo>
                  <a:lnTo>
                    <a:pt x="520" y="1867"/>
                  </a:lnTo>
                  <a:lnTo>
                    <a:pt x="520" y="1865"/>
                  </a:lnTo>
                  <a:lnTo>
                    <a:pt x="520" y="1864"/>
                  </a:lnTo>
                  <a:lnTo>
                    <a:pt x="518" y="1864"/>
                  </a:lnTo>
                  <a:lnTo>
                    <a:pt x="518" y="1862"/>
                  </a:lnTo>
                  <a:lnTo>
                    <a:pt x="518" y="1860"/>
                  </a:lnTo>
                  <a:lnTo>
                    <a:pt x="518" y="1859"/>
                  </a:lnTo>
                  <a:lnTo>
                    <a:pt x="518" y="1857"/>
                  </a:lnTo>
                  <a:lnTo>
                    <a:pt x="518" y="1855"/>
                  </a:lnTo>
                  <a:lnTo>
                    <a:pt x="518" y="1852"/>
                  </a:lnTo>
                  <a:lnTo>
                    <a:pt x="518" y="1850"/>
                  </a:lnTo>
                  <a:lnTo>
                    <a:pt x="518" y="1849"/>
                  </a:lnTo>
                  <a:lnTo>
                    <a:pt x="518" y="1847"/>
                  </a:lnTo>
                  <a:lnTo>
                    <a:pt x="518" y="1846"/>
                  </a:lnTo>
                  <a:lnTo>
                    <a:pt x="518" y="1844"/>
                  </a:lnTo>
                  <a:lnTo>
                    <a:pt x="518" y="1842"/>
                  </a:lnTo>
                  <a:lnTo>
                    <a:pt x="518" y="1841"/>
                  </a:lnTo>
                  <a:lnTo>
                    <a:pt x="520" y="1839"/>
                  </a:lnTo>
                  <a:lnTo>
                    <a:pt x="520" y="1837"/>
                  </a:lnTo>
                  <a:lnTo>
                    <a:pt x="520" y="1836"/>
                  </a:lnTo>
                  <a:lnTo>
                    <a:pt x="521" y="1834"/>
                  </a:lnTo>
                  <a:lnTo>
                    <a:pt x="521" y="1832"/>
                  </a:lnTo>
                  <a:lnTo>
                    <a:pt x="523" y="1831"/>
                  </a:lnTo>
                  <a:lnTo>
                    <a:pt x="523" y="1829"/>
                  </a:lnTo>
                  <a:lnTo>
                    <a:pt x="525" y="1827"/>
                  </a:lnTo>
                  <a:lnTo>
                    <a:pt x="526" y="1826"/>
                  </a:lnTo>
                  <a:lnTo>
                    <a:pt x="526" y="1824"/>
                  </a:lnTo>
                  <a:lnTo>
                    <a:pt x="526" y="1822"/>
                  </a:lnTo>
                  <a:lnTo>
                    <a:pt x="526" y="1821"/>
                  </a:lnTo>
                  <a:lnTo>
                    <a:pt x="526" y="1819"/>
                  </a:lnTo>
                  <a:lnTo>
                    <a:pt x="526" y="1817"/>
                  </a:lnTo>
                  <a:lnTo>
                    <a:pt x="526" y="1816"/>
                  </a:lnTo>
                  <a:lnTo>
                    <a:pt x="526" y="1814"/>
                  </a:lnTo>
                  <a:lnTo>
                    <a:pt x="526" y="1813"/>
                  </a:lnTo>
                  <a:lnTo>
                    <a:pt x="526" y="1811"/>
                  </a:lnTo>
                  <a:lnTo>
                    <a:pt x="528" y="1809"/>
                  </a:lnTo>
                  <a:lnTo>
                    <a:pt x="528" y="1806"/>
                  </a:lnTo>
                  <a:lnTo>
                    <a:pt x="528" y="1804"/>
                  </a:lnTo>
                  <a:lnTo>
                    <a:pt x="530" y="1803"/>
                  </a:lnTo>
                  <a:lnTo>
                    <a:pt x="530" y="1799"/>
                  </a:lnTo>
                  <a:lnTo>
                    <a:pt x="530" y="1798"/>
                  </a:lnTo>
                  <a:lnTo>
                    <a:pt x="530" y="1796"/>
                  </a:lnTo>
                  <a:lnTo>
                    <a:pt x="530" y="1794"/>
                  </a:lnTo>
                  <a:lnTo>
                    <a:pt x="530" y="1793"/>
                  </a:lnTo>
                  <a:lnTo>
                    <a:pt x="531" y="1791"/>
                  </a:lnTo>
                  <a:lnTo>
                    <a:pt x="531" y="1789"/>
                  </a:lnTo>
                  <a:lnTo>
                    <a:pt x="530" y="1789"/>
                  </a:lnTo>
                  <a:lnTo>
                    <a:pt x="530" y="1788"/>
                  </a:lnTo>
                  <a:lnTo>
                    <a:pt x="530" y="1786"/>
                  </a:lnTo>
                  <a:lnTo>
                    <a:pt x="530" y="1784"/>
                  </a:lnTo>
                  <a:lnTo>
                    <a:pt x="528" y="1784"/>
                  </a:lnTo>
                  <a:lnTo>
                    <a:pt x="528" y="1783"/>
                  </a:lnTo>
                  <a:lnTo>
                    <a:pt x="526" y="1783"/>
                  </a:lnTo>
                  <a:lnTo>
                    <a:pt x="526" y="1781"/>
                  </a:lnTo>
                  <a:lnTo>
                    <a:pt x="525" y="1780"/>
                  </a:lnTo>
                  <a:lnTo>
                    <a:pt x="525" y="1778"/>
                  </a:lnTo>
                  <a:lnTo>
                    <a:pt x="523" y="1778"/>
                  </a:lnTo>
                  <a:lnTo>
                    <a:pt x="523" y="1776"/>
                  </a:lnTo>
                  <a:lnTo>
                    <a:pt x="523" y="1775"/>
                  </a:lnTo>
                  <a:lnTo>
                    <a:pt x="523" y="1773"/>
                  </a:lnTo>
                  <a:lnTo>
                    <a:pt x="523" y="1771"/>
                  </a:lnTo>
                  <a:lnTo>
                    <a:pt x="523" y="1770"/>
                  </a:lnTo>
                  <a:lnTo>
                    <a:pt x="523" y="1768"/>
                  </a:lnTo>
                  <a:lnTo>
                    <a:pt x="523" y="1766"/>
                  </a:lnTo>
                  <a:lnTo>
                    <a:pt x="521" y="1765"/>
                  </a:lnTo>
                  <a:lnTo>
                    <a:pt x="521" y="1763"/>
                  </a:lnTo>
                  <a:lnTo>
                    <a:pt x="521" y="1761"/>
                  </a:lnTo>
                  <a:lnTo>
                    <a:pt x="521" y="1760"/>
                  </a:lnTo>
                  <a:lnTo>
                    <a:pt x="523" y="1760"/>
                  </a:lnTo>
                  <a:lnTo>
                    <a:pt x="523" y="1758"/>
                  </a:lnTo>
                  <a:lnTo>
                    <a:pt x="523" y="1756"/>
                  </a:lnTo>
                  <a:lnTo>
                    <a:pt x="525" y="1755"/>
                  </a:lnTo>
                  <a:lnTo>
                    <a:pt x="525" y="1753"/>
                  </a:lnTo>
                  <a:lnTo>
                    <a:pt x="525" y="1751"/>
                  </a:lnTo>
                  <a:lnTo>
                    <a:pt x="525" y="1750"/>
                  </a:lnTo>
                  <a:lnTo>
                    <a:pt x="526" y="1748"/>
                  </a:lnTo>
                  <a:lnTo>
                    <a:pt x="528" y="1747"/>
                  </a:lnTo>
                  <a:lnTo>
                    <a:pt x="528" y="1745"/>
                  </a:lnTo>
                  <a:lnTo>
                    <a:pt x="530" y="1745"/>
                  </a:lnTo>
                  <a:lnTo>
                    <a:pt x="531" y="1745"/>
                  </a:lnTo>
                  <a:lnTo>
                    <a:pt x="531" y="1743"/>
                  </a:lnTo>
                  <a:lnTo>
                    <a:pt x="533" y="1743"/>
                  </a:lnTo>
                  <a:lnTo>
                    <a:pt x="533" y="1742"/>
                  </a:lnTo>
                  <a:lnTo>
                    <a:pt x="535" y="1742"/>
                  </a:lnTo>
                  <a:lnTo>
                    <a:pt x="536" y="1740"/>
                  </a:lnTo>
                  <a:lnTo>
                    <a:pt x="538" y="1740"/>
                  </a:lnTo>
                  <a:lnTo>
                    <a:pt x="540" y="1740"/>
                  </a:lnTo>
                  <a:lnTo>
                    <a:pt x="540" y="1738"/>
                  </a:lnTo>
                  <a:lnTo>
                    <a:pt x="543" y="1737"/>
                  </a:lnTo>
                  <a:lnTo>
                    <a:pt x="545" y="1737"/>
                  </a:lnTo>
                  <a:lnTo>
                    <a:pt x="545" y="1735"/>
                  </a:lnTo>
                  <a:lnTo>
                    <a:pt x="546" y="1735"/>
                  </a:lnTo>
                  <a:lnTo>
                    <a:pt x="548" y="1735"/>
                  </a:lnTo>
                  <a:lnTo>
                    <a:pt x="550" y="1735"/>
                  </a:lnTo>
                  <a:lnTo>
                    <a:pt x="551" y="1733"/>
                  </a:lnTo>
                  <a:lnTo>
                    <a:pt x="553" y="1733"/>
                  </a:lnTo>
                  <a:lnTo>
                    <a:pt x="554" y="1732"/>
                  </a:lnTo>
                  <a:lnTo>
                    <a:pt x="556" y="1732"/>
                  </a:lnTo>
                  <a:lnTo>
                    <a:pt x="558" y="1732"/>
                  </a:lnTo>
                  <a:lnTo>
                    <a:pt x="559" y="1732"/>
                  </a:lnTo>
                  <a:lnTo>
                    <a:pt x="559" y="1730"/>
                  </a:lnTo>
                  <a:lnTo>
                    <a:pt x="561" y="1730"/>
                  </a:lnTo>
                  <a:lnTo>
                    <a:pt x="563" y="1730"/>
                  </a:lnTo>
                  <a:lnTo>
                    <a:pt x="564" y="1730"/>
                  </a:lnTo>
                  <a:lnTo>
                    <a:pt x="564" y="1728"/>
                  </a:lnTo>
                  <a:lnTo>
                    <a:pt x="566" y="1728"/>
                  </a:lnTo>
                  <a:lnTo>
                    <a:pt x="566" y="1730"/>
                  </a:lnTo>
                  <a:lnTo>
                    <a:pt x="568" y="1730"/>
                  </a:lnTo>
                  <a:lnTo>
                    <a:pt x="569" y="1730"/>
                  </a:lnTo>
                  <a:lnTo>
                    <a:pt x="571" y="1730"/>
                  </a:lnTo>
                  <a:lnTo>
                    <a:pt x="573" y="1730"/>
                  </a:lnTo>
                  <a:lnTo>
                    <a:pt x="574" y="1730"/>
                  </a:lnTo>
                  <a:lnTo>
                    <a:pt x="576" y="1732"/>
                  </a:lnTo>
                  <a:lnTo>
                    <a:pt x="578" y="1732"/>
                  </a:lnTo>
                  <a:lnTo>
                    <a:pt x="579" y="1732"/>
                  </a:lnTo>
                  <a:lnTo>
                    <a:pt x="581" y="1732"/>
                  </a:lnTo>
                  <a:lnTo>
                    <a:pt x="583" y="1732"/>
                  </a:lnTo>
                  <a:lnTo>
                    <a:pt x="584" y="1732"/>
                  </a:lnTo>
                  <a:lnTo>
                    <a:pt x="584" y="1733"/>
                  </a:lnTo>
                  <a:lnTo>
                    <a:pt x="586" y="1733"/>
                  </a:lnTo>
                  <a:lnTo>
                    <a:pt x="586" y="1732"/>
                  </a:lnTo>
                  <a:lnTo>
                    <a:pt x="587" y="1732"/>
                  </a:lnTo>
                  <a:lnTo>
                    <a:pt x="587" y="1730"/>
                  </a:lnTo>
                  <a:lnTo>
                    <a:pt x="589" y="1728"/>
                  </a:lnTo>
                  <a:lnTo>
                    <a:pt x="589" y="1727"/>
                  </a:lnTo>
                  <a:lnTo>
                    <a:pt x="589" y="1725"/>
                  </a:lnTo>
                  <a:lnTo>
                    <a:pt x="591" y="1723"/>
                  </a:lnTo>
                  <a:lnTo>
                    <a:pt x="591" y="1722"/>
                  </a:lnTo>
                  <a:lnTo>
                    <a:pt x="592" y="1722"/>
                  </a:lnTo>
                  <a:lnTo>
                    <a:pt x="594" y="1720"/>
                  </a:lnTo>
                  <a:lnTo>
                    <a:pt x="596" y="1720"/>
                  </a:lnTo>
                  <a:lnTo>
                    <a:pt x="596" y="1719"/>
                  </a:lnTo>
                  <a:lnTo>
                    <a:pt x="597" y="1717"/>
                  </a:lnTo>
                  <a:lnTo>
                    <a:pt x="597" y="1715"/>
                  </a:lnTo>
                  <a:lnTo>
                    <a:pt x="599" y="1714"/>
                  </a:lnTo>
                  <a:lnTo>
                    <a:pt x="599" y="1712"/>
                  </a:lnTo>
                  <a:lnTo>
                    <a:pt x="599" y="1710"/>
                  </a:lnTo>
                  <a:lnTo>
                    <a:pt x="601" y="1709"/>
                  </a:lnTo>
                  <a:lnTo>
                    <a:pt x="602" y="1707"/>
                  </a:lnTo>
                  <a:lnTo>
                    <a:pt x="604" y="1705"/>
                  </a:lnTo>
                  <a:lnTo>
                    <a:pt x="606" y="1704"/>
                  </a:lnTo>
                  <a:lnTo>
                    <a:pt x="606" y="1702"/>
                  </a:lnTo>
                  <a:lnTo>
                    <a:pt x="607" y="1702"/>
                  </a:lnTo>
                  <a:lnTo>
                    <a:pt x="609" y="1700"/>
                  </a:lnTo>
                  <a:lnTo>
                    <a:pt x="609" y="1699"/>
                  </a:lnTo>
                  <a:lnTo>
                    <a:pt x="609" y="1697"/>
                  </a:lnTo>
                  <a:lnTo>
                    <a:pt x="611" y="1695"/>
                  </a:lnTo>
                  <a:lnTo>
                    <a:pt x="611" y="1694"/>
                  </a:lnTo>
                  <a:lnTo>
                    <a:pt x="611" y="1692"/>
                  </a:lnTo>
                  <a:lnTo>
                    <a:pt x="609" y="1690"/>
                  </a:lnTo>
                  <a:lnTo>
                    <a:pt x="609" y="1689"/>
                  </a:lnTo>
                  <a:lnTo>
                    <a:pt x="609" y="1687"/>
                  </a:lnTo>
                  <a:lnTo>
                    <a:pt x="609" y="1686"/>
                  </a:lnTo>
                  <a:lnTo>
                    <a:pt x="609" y="1684"/>
                  </a:lnTo>
                  <a:lnTo>
                    <a:pt x="609" y="1682"/>
                  </a:lnTo>
                  <a:lnTo>
                    <a:pt x="609" y="1681"/>
                  </a:lnTo>
                  <a:lnTo>
                    <a:pt x="607" y="1681"/>
                  </a:lnTo>
                  <a:lnTo>
                    <a:pt x="607" y="1679"/>
                  </a:lnTo>
                  <a:lnTo>
                    <a:pt x="607" y="1677"/>
                  </a:lnTo>
                  <a:lnTo>
                    <a:pt x="606" y="1676"/>
                  </a:lnTo>
                  <a:lnTo>
                    <a:pt x="606" y="1674"/>
                  </a:lnTo>
                  <a:lnTo>
                    <a:pt x="606" y="1672"/>
                  </a:lnTo>
                  <a:lnTo>
                    <a:pt x="604" y="1671"/>
                  </a:lnTo>
                  <a:lnTo>
                    <a:pt x="604" y="1669"/>
                  </a:lnTo>
                  <a:lnTo>
                    <a:pt x="604" y="1667"/>
                  </a:lnTo>
                  <a:lnTo>
                    <a:pt x="602" y="1666"/>
                  </a:lnTo>
                  <a:lnTo>
                    <a:pt x="602" y="1664"/>
                  </a:lnTo>
                  <a:lnTo>
                    <a:pt x="602" y="1662"/>
                  </a:lnTo>
                  <a:lnTo>
                    <a:pt x="601" y="1659"/>
                  </a:lnTo>
                  <a:lnTo>
                    <a:pt x="601" y="1657"/>
                  </a:lnTo>
                  <a:lnTo>
                    <a:pt x="601" y="1656"/>
                  </a:lnTo>
                  <a:lnTo>
                    <a:pt x="601" y="1654"/>
                  </a:lnTo>
                  <a:lnTo>
                    <a:pt x="599" y="1654"/>
                  </a:lnTo>
                  <a:lnTo>
                    <a:pt x="599" y="1653"/>
                  </a:lnTo>
                  <a:lnTo>
                    <a:pt x="597" y="1651"/>
                  </a:lnTo>
                  <a:lnTo>
                    <a:pt x="597" y="1649"/>
                  </a:lnTo>
                  <a:lnTo>
                    <a:pt x="597" y="1648"/>
                  </a:lnTo>
                  <a:lnTo>
                    <a:pt x="597" y="1646"/>
                  </a:lnTo>
                  <a:lnTo>
                    <a:pt x="597" y="1644"/>
                  </a:lnTo>
                  <a:lnTo>
                    <a:pt x="597" y="1639"/>
                  </a:lnTo>
                  <a:lnTo>
                    <a:pt x="597" y="1638"/>
                  </a:lnTo>
                  <a:lnTo>
                    <a:pt x="597" y="1636"/>
                  </a:lnTo>
                  <a:lnTo>
                    <a:pt x="599" y="1634"/>
                  </a:lnTo>
                  <a:lnTo>
                    <a:pt x="601" y="1633"/>
                  </a:lnTo>
                  <a:lnTo>
                    <a:pt x="601" y="1631"/>
                  </a:lnTo>
                  <a:lnTo>
                    <a:pt x="601" y="1629"/>
                  </a:lnTo>
                  <a:lnTo>
                    <a:pt x="599" y="1629"/>
                  </a:lnTo>
                  <a:lnTo>
                    <a:pt x="597" y="1628"/>
                  </a:lnTo>
                  <a:lnTo>
                    <a:pt x="596" y="1626"/>
                  </a:lnTo>
                  <a:lnTo>
                    <a:pt x="594" y="1626"/>
                  </a:lnTo>
                  <a:lnTo>
                    <a:pt x="592" y="1624"/>
                  </a:lnTo>
                  <a:lnTo>
                    <a:pt x="591" y="1624"/>
                  </a:lnTo>
                  <a:lnTo>
                    <a:pt x="589" y="1623"/>
                  </a:lnTo>
                  <a:lnTo>
                    <a:pt x="587" y="1623"/>
                  </a:lnTo>
                  <a:lnTo>
                    <a:pt x="586" y="1623"/>
                  </a:lnTo>
                  <a:lnTo>
                    <a:pt x="584" y="1623"/>
                  </a:lnTo>
                  <a:lnTo>
                    <a:pt x="583" y="1621"/>
                  </a:lnTo>
                  <a:lnTo>
                    <a:pt x="581" y="1623"/>
                  </a:lnTo>
                  <a:lnTo>
                    <a:pt x="579" y="1623"/>
                  </a:lnTo>
                  <a:lnTo>
                    <a:pt x="578" y="1621"/>
                  </a:lnTo>
                  <a:lnTo>
                    <a:pt x="576" y="1623"/>
                  </a:lnTo>
                  <a:lnTo>
                    <a:pt x="574" y="1623"/>
                  </a:lnTo>
                  <a:lnTo>
                    <a:pt x="574" y="1621"/>
                  </a:lnTo>
                  <a:lnTo>
                    <a:pt x="573" y="1621"/>
                  </a:lnTo>
                  <a:lnTo>
                    <a:pt x="573" y="1620"/>
                  </a:lnTo>
                  <a:lnTo>
                    <a:pt x="573" y="1618"/>
                  </a:lnTo>
                  <a:lnTo>
                    <a:pt x="573" y="1616"/>
                  </a:lnTo>
                  <a:lnTo>
                    <a:pt x="573" y="1615"/>
                  </a:lnTo>
                  <a:lnTo>
                    <a:pt x="573" y="1613"/>
                  </a:lnTo>
                  <a:lnTo>
                    <a:pt x="573" y="1611"/>
                  </a:lnTo>
                  <a:lnTo>
                    <a:pt x="573" y="1610"/>
                  </a:lnTo>
                  <a:lnTo>
                    <a:pt x="573" y="1608"/>
                  </a:lnTo>
                  <a:lnTo>
                    <a:pt x="573" y="1606"/>
                  </a:lnTo>
                  <a:lnTo>
                    <a:pt x="573" y="1605"/>
                  </a:lnTo>
                  <a:lnTo>
                    <a:pt x="573" y="1603"/>
                  </a:lnTo>
                  <a:lnTo>
                    <a:pt x="573" y="1601"/>
                  </a:lnTo>
                  <a:lnTo>
                    <a:pt x="573" y="1600"/>
                  </a:lnTo>
                  <a:lnTo>
                    <a:pt x="573" y="1598"/>
                  </a:lnTo>
                  <a:lnTo>
                    <a:pt x="573" y="1596"/>
                  </a:lnTo>
                  <a:lnTo>
                    <a:pt x="571" y="1596"/>
                  </a:lnTo>
                  <a:lnTo>
                    <a:pt x="573" y="1595"/>
                  </a:lnTo>
                  <a:lnTo>
                    <a:pt x="573" y="1593"/>
                  </a:lnTo>
                  <a:lnTo>
                    <a:pt x="573" y="1591"/>
                  </a:lnTo>
                  <a:lnTo>
                    <a:pt x="573" y="1590"/>
                  </a:lnTo>
                  <a:lnTo>
                    <a:pt x="573" y="1588"/>
                  </a:lnTo>
                  <a:lnTo>
                    <a:pt x="573" y="1587"/>
                  </a:lnTo>
                  <a:lnTo>
                    <a:pt x="573" y="1585"/>
                  </a:lnTo>
                  <a:lnTo>
                    <a:pt x="573" y="1583"/>
                  </a:lnTo>
                  <a:lnTo>
                    <a:pt x="574" y="1583"/>
                  </a:lnTo>
                  <a:lnTo>
                    <a:pt x="574" y="1582"/>
                  </a:lnTo>
                  <a:lnTo>
                    <a:pt x="574" y="1580"/>
                  </a:lnTo>
                  <a:lnTo>
                    <a:pt x="576" y="1580"/>
                  </a:lnTo>
                  <a:lnTo>
                    <a:pt x="578" y="1578"/>
                  </a:lnTo>
                  <a:lnTo>
                    <a:pt x="578" y="1577"/>
                  </a:lnTo>
                  <a:lnTo>
                    <a:pt x="578" y="1575"/>
                  </a:lnTo>
                  <a:lnTo>
                    <a:pt x="578" y="1573"/>
                  </a:lnTo>
                  <a:lnTo>
                    <a:pt x="578" y="1572"/>
                  </a:lnTo>
                  <a:lnTo>
                    <a:pt x="578" y="1570"/>
                  </a:lnTo>
                  <a:lnTo>
                    <a:pt x="579" y="1568"/>
                  </a:lnTo>
                  <a:lnTo>
                    <a:pt x="581" y="1568"/>
                  </a:lnTo>
                  <a:lnTo>
                    <a:pt x="581" y="1567"/>
                  </a:lnTo>
                  <a:lnTo>
                    <a:pt x="583" y="1567"/>
                  </a:lnTo>
                  <a:lnTo>
                    <a:pt x="583" y="1565"/>
                  </a:lnTo>
                  <a:lnTo>
                    <a:pt x="584" y="1565"/>
                  </a:lnTo>
                  <a:lnTo>
                    <a:pt x="584" y="1563"/>
                  </a:lnTo>
                  <a:lnTo>
                    <a:pt x="586" y="1563"/>
                  </a:lnTo>
                  <a:lnTo>
                    <a:pt x="586" y="1562"/>
                  </a:lnTo>
                  <a:lnTo>
                    <a:pt x="586" y="1560"/>
                  </a:lnTo>
                  <a:lnTo>
                    <a:pt x="584" y="1560"/>
                  </a:lnTo>
                  <a:lnTo>
                    <a:pt x="584" y="1558"/>
                  </a:lnTo>
                  <a:lnTo>
                    <a:pt x="583" y="1558"/>
                  </a:lnTo>
                  <a:lnTo>
                    <a:pt x="581" y="1557"/>
                  </a:lnTo>
                  <a:lnTo>
                    <a:pt x="579" y="1557"/>
                  </a:lnTo>
                  <a:lnTo>
                    <a:pt x="578" y="1555"/>
                  </a:lnTo>
                  <a:lnTo>
                    <a:pt x="576" y="1555"/>
                  </a:lnTo>
                  <a:lnTo>
                    <a:pt x="574" y="1555"/>
                  </a:lnTo>
                  <a:lnTo>
                    <a:pt x="573" y="1554"/>
                  </a:lnTo>
                  <a:lnTo>
                    <a:pt x="569" y="1554"/>
                  </a:lnTo>
                  <a:lnTo>
                    <a:pt x="568" y="1552"/>
                  </a:lnTo>
                  <a:lnTo>
                    <a:pt x="566" y="1552"/>
                  </a:lnTo>
                  <a:lnTo>
                    <a:pt x="564" y="1550"/>
                  </a:lnTo>
                  <a:lnTo>
                    <a:pt x="563" y="1550"/>
                  </a:lnTo>
                  <a:lnTo>
                    <a:pt x="561" y="1549"/>
                  </a:lnTo>
                  <a:lnTo>
                    <a:pt x="559" y="1547"/>
                  </a:lnTo>
                  <a:lnTo>
                    <a:pt x="558" y="1547"/>
                  </a:lnTo>
                  <a:lnTo>
                    <a:pt x="556" y="1547"/>
                  </a:lnTo>
                  <a:lnTo>
                    <a:pt x="554" y="1547"/>
                  </a:lnTo>
                  <a:lnTo>
                    <a:pt x="553" y="1547"/>
                  </a:lnTo>
                  <a:lnTo>
                    <a:pt x="553" y="1545"/>
                  </a:lnTo>
                  <a:lnTo>
                    <a:pt x="554" y="1545"/>
                  </a:lnTo>
                  <a:lnTo>
                    <a:pt x="554" y="1544"/>
                  </a:lnTo>
                  <a:lnTo>
                    <a:pt x="554" y="1542"/>
                  </a:lnTo>
                  <a:lnTo>
                    <a:pt x="554" y="1540"/>
                  </a:lnTo>
                  <a:lnTo>
                    <a:pt x="556" y="1539"/>
                  </a:lnTo>
                  <a:lnTo>
                    <a:pt x="554" y="1537"/>
                  </a:lnTo>
                  <a:lnTo>
                    <a:pt x="554" y="1535"/>
                  </a:lnTo>
                  <a:lnTo>
                    <a:pt x="554" y="1534"/>
                  </a:lnTo>
                  <a:lnTo>
                    <a:pt x="554" y="1532"/>
                  </a:lnTo>
                  <a:lnTo>
                    <a:pt x="554" y="1530"/>
                  </a:lnTo>
                  <a:lnTo>
                    <a:pt x="553" y="1529"/>
                  </a:lnTo>
                  <a:lnTo>
                    <a:pt x="553" y="1525"/>
                  </a:lnTo>
                  <a:lnTo>
                    <a:pt x="554" y="1525"/>
                  </a:lnTo>
                  <a:lnTo>
                    <a:pt x="556" y="1524"/>
                  </a:lnTo>
                  <a:lnTo>
                    <a:pt x="558" y="1524"/>
                  </a:lnTo>
                  <a:lnTo>
                    <a:pt x="559" y="1524"/>
                  </a:lnTo>
                  <a:lnTo>
                    <a:pt x="559" y="1522"/>
                  </a:lnTo>
                  <a:lnTo>
                    <a:pt x="561" y="1522"/>
                  </a:lnTo>
                  <a:lnTo>
                    <a:pt x="563" y="1522"/>
                  </a:lnTo>
                  <a:lnTo>
                    <a:pt x="563" y="1521"/>
                  </a:lnTo>
                  <a:lnTo>
                    <a:pt x="564" y="1521"/>
                  </a:lnTo>
                  <a:lnTo>
                    <a:pt x="566" y="1519"/>
                  </a:lnTo>
                  <a:lnTo>
                    <a:pt x="568" y="1519"/>
                  </a:lnTo>
                  <a:lnTo>
                    <a:pt x="568" y="1517"/>
                  </a:lnTo>
                  <a:lnTo>
                    <a:pt x="569" y="1517"/>
                  </a:lnTo>
                  <a:lnTo>
                    <a:pt x="569" y="1516"/>
                  </a:lnTo>
                  <a:lnTo>
                    <a:pt x="571" y="1514"/>
                  </a:lnTo>
                  <a:lnTo>
                    <a:pt x="571" y="1512"/>
                  </a:lnTo>
                  <a:lnTo>
                    <a:pt x="571" y="1511"/>
                  </a:lnTo>
                  <a:lnTo>
                    <a:pt x="571" y="1509"/>
                  </a:lnTo>
                  <a:lnTo>
                    <a:pt x="571" y="1507"/>
                  </a:lnTo>
                  <a:lnTo>
                    <a:pt x="571" y="1506"/>
                  </a:lnTo>
                  <a:lnTo>
                    <a:pt x="573" y="1504"/>
                  </a:lnTo>
                  <a:lnTo>
                    <a:pt x="573" y="1502"/>
                  </a:lnTo>
                  <a:lnTo>
                    <a:pt x="573" y="1501"/>
                  </a:lnTo>
                  <a:lnTo>
                    <a:pt x="573" y="1499"/>
                  </a:lnTo>
                  <a:lnTo>
                    <a:pt x="574" y="1497"/>
                  </a:lnTo>
                  <a:lnTo>
                    <a:pt x="574" y="1496"/>
                  </a:lnTo>
                  <a:lnTo>
                    <a:pt x="574" y="1494"/>
                  </a:lnTo>
                  <a:lnTo>
                    <a:pt x="576" y="1494"/>
                  </a:lnTo>
                  <a:lnTo>
                    <a:pt x="578" y="1493"/>
                  </a:lnTo>
                  <a:lnTo>
                    <a:pt x="579" y="1493"/>
                  </a:lnTo>
                  <a:lnTo>
                    <a:pt x="581" y="1491"/>
                  </a:lnTo>
                  <a:lnTo>
                    <a:pt x="583" y="1491"/>
                  </a:lnTo>
                  <a:lnTo>
                    <a:pt x="584" y="1491"/>
                  </a:lnTo>
                  <a:lnTo>
                    <a:pt x="586" y="1493"/>
                  </a:lnTo>
                  <a:lnTo>
                    <a:pt x="587" y="1493"/>
                  </a:lnTo>
                  <a:lnTo>
                    <a:pt x="589" y="1494"/>
                  </a:lnTo>
                  <a:lnTo>
                    <a:pt x="591" y="1496"/>
                  </a:lnTo>
                  <a:lnTo>
                    <a:pt x="592" y="1496"/>
                  </a:lnTo>
                  <a:lnTo>
                    <a:pt x="594" y="1497"/>
                  </a:lnTo>
                  <a:lnTo>
                    <a:pt x="596" y="1497"/>
                  </a:lnTo>
                  <a:lnTo>
                    <a:pt x="597" y="1497"/>
                  </a:lnTo>
                  <a:lnTo>
                    <a:pt x="599" y="1497"/>
                  </a:lnTo>
                  <a:lnTo>
                    <a:pt x="601" y="1499"/>
                  </a:lnTo>
                  <a:lnTo>
                    <a:pt x="602" y="1497"/>
                  </a:lnTo>
                  <a:lnTo>
                    <a:pt x="604" y="1497"/>
                  </a:lnTo>
                  <a:lnTo>
                    <a:pt x="606" y="1497"/>
                  </a:lnTo>
                  <a:lnTo>
                    <a:pt x="606" y="1496"/>
                  </a:lnTo>
                  <a:lnTo>
                    <a:pt x="607" y="1496"/>
                  </a:lnTo>
                  <a:lnTo>
                    <a:pt x="606" y="1496"/>
                  </a:lnTo>
                  <a:lnTo>
                    <a:pt x="606" y="1494"/>
                  </a:lnTo>
                  <a:lnTo>
                    <a:pt x="606" y="1493"/>
                  </a:lnTo>
                  <a:lnTo>
                    <a:pt x="604" y="1491"/>
                  </a:lnTo>
                  <a:lnTo>
                    <a:pt x="604" y="1489"/>
                  </a:lnTo>
                  <a:lnTo>
                    <a:pt x="602" y="1488"/>
                  </a:lnTo>
                  <a:lnTo>
                    <a:pt x="602" y="1486"/>
                  </a:lnTo>
                  <a:lnTo>
                    <a:pt x="602" y="1484"/>
                  </a:lnTo>
                  <a:lnTo>
                    <a:pt x="602" y="1483"/>
                  </a:lnTo>
                  <a:lnTo>
                    <a:pt x="601" y="1481"/>
                  </a:lnTo>
                  <a:lnTo>
                    <a:pt x="601" y="1479"/>
                  </a:lnTo>
                  <a:lnTo>
                    <a:pt x="601" y="1478"/>
                  </a:lnTo>
                  <a:lnTo>
                    <a:pt x="601" y="1476"/>
                  </a:lnTo>
                  <a:lnTo>
                    <a:pt x="599" y="1476"/>
                  </a:lnTo>
                  <a:lnTo>
                    <a:pt x="599" y="1474"/>
                  </a:lnTo>
                  <a:lnTo>
                    <a:pt x="599" y="1473"/>
                  </a:lnTo>
                  <a:lnTo>
                    <a:pt x="599" y="1471"/>
                  </a:lnTo>
                  <a:lnTo>
                    <a:pt x="599" y="1469"/>
                  </a:lnTo>
                  <a:lnTo>
                    <a:pt x="599" y="1468"/>
                  </a:lnTo>
                  <a:lnTo>
                    <a:pt x="599" y="1466"/>
                  </a:lnTo>
                  <a:lnTo>
                    <a:pt x="601" y="1464"/>
                  </a:lnTo>
                  <a:lnTo>
                    <a:pt x="601" y="1463"/>
                  </a:lnTo>
                  <a:lnTo>
                    <a:pt x="601" y="1461"/>
                  </a:lnTo>
                  <a:lnTo>
                    <a:pt x="602" y="1461"/>
                  </a:lnTo>
                  <a:lnTo>
                    <a:pt x="602" y="1460"/>
                  </a:lnTo>
                  <a:lnTo>
                    <a:pt x="602" y="1458"/>
                  </a:lnTo>
                  <a:lnTo>
                    <a:pt x="604" y="1458"/>
                  </a:lnTo>
                  <a:lnTo>
                    <a:pt x="604" y="1456"/>
                  </a:lnTo>
                  <a:lnTo>
                    <a:pt x="604" y="1455"/>
                  </a:lnTo>
                  <a:lnTo>
                    <a:pt x="604" y="1453"/>
                  </a:lnTo>
                  <a:lnTo>
                    <a:pt x="606" y="1453"/>
                  </a:lnTo>
                  <a:lnTo>
                    <a:pt x="606" y="1451"/>
                  </a:lnTo>
                  <a:lnTo>
                    <a:pt x="606" y="1450"/>
                  </a:lnTo>
                  <a:lnTo>
                    <a:pt x="606" y="1448"/>
                  </a:lnTo>
                  <a:lnTo>
                    <a:pt x="607" y="1448"/>
                  </a:lnTo>
                  <a:lnTo>
                    <a:pt x="607" y="1446"/>
                  </a:lnTo>
                  <a:lnTo>
                    <a:pt x="607" y="1445"/>
                  </a:lnTo>
                  <a:lnTo>
                    <a:pt x="607" y="1443"/>
                  </a:lnTo>
                  <a:lnTo>
                    <a:pt x="607" y="1441"/>
                  </a:lnTo>
                  <a:lnTo>
                    <a:pt x="607" y="1440"/>
                  </a:lnTo>
                  <a:lnTo>
                    <a:pt x="606" y="1440"/>
                  </a:lnTo>
                  <a:lnTo>
                    <a:pt x="606" y="1438"/>
                  </a:lnTo>
                  <a:lnTo>
                    <a:pt x="606" y="1436"/>
                  </a:lnTo>
                  <a:lnTo>
                    <a:pt x="606" y="1435"/>
                  </a:lnTo>
                  <a:lnTo>
                    <a:pt x="604" y="1435"/>
                  </a:lnTo>
                  <a:lnTo>
                    <a:pt x="604" y="1433"/>
                  </a:lnTo>
                  <a:lnTo>
                    <a:pt x="604" y="1431"/>
                  </a:lnTo>
                  <a:lnTo>
                    <a:pt x="604" y="1430"/>
                  </a:lnTo>
                  <a:lnTo>
                    <a:pt x="602" y="1430"/>
                  </a:lnTo>
                  <a:lnTo>
                    <a:pt x="602" y="1428"/>
                  </a:lnTo>
                  <a:lnTo>
                    <a:pt x="602" y="1430"/>
                  </a:lnTo>
                  <a:lnTo>
                    <a:pt x="602" y="1428"/>
                  </a:lnTo>
                  <a:lnTo>
                    <a:pt x="602" y="1427"/>
                  </a:lnTo>
                  <a:lnTo>
                    <a:pt x="601" y="1427"/>
                  </a:lnTo>
                  <a:lnTo>
                    <a:pt x="601" y="1425"/>
                  </a:lnTo>
                  <a:lnTo>
                    <a:pt x="599" y="1423"/>
                  </a:lnTo>
                  <a:lnTo>
                    <a:pt x="597" y="1422"/>
                  </a:lnTo>
                  <a:lnTo>
                    <a:pt x="597" y="1420"/>
                  </a:lnTo>
                  <a:lnTo>
                    <a:pt x="596" y="1420"/>
                  </a:lnTo>
                  <a:lnTo>
                    <a:pt x="596" y="1418"/>
                  </a:lnTo>
                  <a:lnTo>
                    <a:pt x="594" y="1417"/>
                  </a:lnTo>
                  <a:lnTo>
                    <a:pt x="592" y="1415"/>
                  </a:lnTo>
                  <a:lnTo>
                    <a:pt x="591" y="1413"/>
                  </a:lnTo>
                  <a:lnTo>
                    <a:pt x="591" y="1412"/>
                  </a:lnTo>
                  <a:lnTo>
                    <a:pt x="589" y="1412"/>
                  </a:lnTo>
                  <a:lnTo>
                    <a:pt x="589" y="1410"/>
                  </a:lnTo>
                  <a:lnTo>
                    <a:pt x="587" y="1408"/>
                  </a:lnTo>
                  <a:lnTo>
                    <a:pt x="586" y="1407"/>
                  </a:lnTo>
                  <a:lnTo>
                    <a:pt x="584" y="1405"/>
                  </a:lnTo>
                  <a:lnTo>
                    <a:pt x="584" y="1403"/>
                  </a:lnTo>
                  <a:lnTo>
                    <a:pt x="584" y="1402"/>
                  </a:lnTo>
                  <a:lnTo>
                    <a:pt x="583" y="1402"/>
                  </a:lnTo>
                  <a:lnTo>
                    <a:pt x="583" y="1400"/>
                  </a:lnTo>
                  <a:lnTo>
                    <a:pt x="583" y="1398"/>
                  </a:lnTo>
                  <a:lnTo>
                    <a:pt x="583" y="1397"/>
                  </a:lnTo>
                  <a:lnTo>
                    <a:pt x="581" y="1397"/>
                  </a:lnTo>
                  <a:lnTo>
                    <a:pt x="583" y="1395"/>
                  </a:lnTo>
                  <a:lnTo>
                    <a:pt x="581" y="1394"/>
                  </a:lnTo>
                  <a:lnTo>
                    <a:pt x="579" y="1390"/>
                  </a:lnTo>
                  <a:lnTo>
                    <a:pt x="578" y="1389"/>
                  </a:lnTo>
                  <a:lnTo>
                    <a:pt x="578" y="1387"/>
                  </a:lnTo>
                  <a:lnTo>
                    <a:pt x="576" y="1385"/>
                  </a:lnTo>
                  <a:lnTo>
                    <a:pt x="576" y="1384"/>
                  </a:lnTo>
                  <a:lnTo>
                    <a:pt x="574" y="1382"/>
                  </a:lnTo>
                  <a:lnTo>
                    <a:pt x="574" y="1380"/>
                  </a:lnTo>
                  <a:lnTo>
                    <a:pt x="574" y="1379"/>
                  </a:lnTo>
                  <a:lnTo>
                    <a:pt x="573" y="1377"/>
                  </a:lnTo>
                  <a:lnTo>
                    <a:pt x="573" y="1375"/>
                  </a:lnTo>
                  <a:lnTo>
                    <a:pt x="573" y="1374"/>
                  </a:lnTo>
                  <a:lnTo>
                    <a:pt x="571" y="1372"/>
                  </a:lnTo>
                  <a:lnTo>
                    <a:pt x="571" y="1370"/>
                  </a:lnTo>
                  <a:lnTo>
                    <a:pt x="569" y="1369"/>
                  </a:lnTo>
                  <a:lnTo>
                    <a:pt x="569" y="1367"/>
                  </a:lnTo>
                  <a:lnTo>
                    <a:pt x="568" y="1365"/>
                  </a:lnTo>
                  <a:lnTo>
                    <a:pt x="568" y="1364"/>
                  </a:lnTo>
                  <a:lnTo>
                    <a:pt x="568" y="1362"/>
                  </a:lnTo>
                  <a:lnTo>
                    <a:pt x="568" y="1361"/>
                  </a:lnTo>
                  <a:lnTo>
                    <a:pt x="566" y="1359"/>
                  </a:lnTo>
                  <a:lnTo>
                    <a:pt x="566" y="1357"/>
                  </a:lnTo>
                  <a:lnTo>
                    <a:pt x="566" y="1356"/>
                  </a:lnTo>
                  <a:lnTo>
                    <a:pt x="566" y="1354"/>
                  </a:lnTo>
                  <a:lnTo>
                    <a:pt x="566" y="1352"/>
                  </a:lnTo>
                  <a:lnTo>
                    <a:pt x="566" y="1351"/>
                  </a:lnTo>
                  <a:lnTo>
                    <a:pt x="564" y="1349"/>
                  </a:lnTo>
                  <a:lnTo>
                    <a:pt x="564" y="1347"/>
                  </a:lnTo>
                  <a:lnTo>
                    <a:pt x="566" y="1341"/>
                  </a:lnTo>
                  <a:lnTo>
                    <a:pt x="564" y="1339"/>
                  </a:lnTo>
                  <a:lnTo>
                    <a:pt x="564" y="1337"/>
                  </a:lnTo>
                  <a:lnTo>
                    <a:pt x="564" y="1336"/>
                  </a:lnTo>
                  <a:lnTo>
                    <a:pt x="564" y="1334"/>
                  </a:lnTo>
                  <a:lnTo>
                    <a:pt x="564" y="1332"/>
                  </a:lnTo>
                  <a:lnTo>
                    <a:pt x="564" y="1331"/>
                  </a:lnTo>
                  <a:lnTo>
                    <a:pt x="566" y="1331"/>
                  </a:lnTo>
                  <a:lnTo>
                    <a:pt x="566" y="1329"/>
                  </a:lnTo>
                  <a:lnTo>
                    <a:pt x="566" y="1328"/>
                  </a:lnTo>
                  <a:lnTo>
                    <a:pt x="566" y="1326"/>
                  </a:lnTo>
                  <a:lnTo>
                    <a:pt x="566" y="1324"/>
                  </a:lnTo>
                  <a:lnTo>
                    <a:pt x="568" y="1323"/>
                  </a:lnTo>
                  <a:lnTo>
                    <a:pt x="568" y="1321"/>
                  </a:lnTo>
                  <a:lnTo>
                    <a:pt x="568" y="1319"/>
                  </a:lnTo>
                  <a:lnTo>
                    <a:pt x="568" y="1318"/>
                  </a:lnTo>
                  <a:lnTo>
                    <a:pt x="566" y="1316"/>
                  </a:lnTo>
                  <a:lnTo>
                    <a:pt x="566" y="1314"/>
                  </a:lnTo>
                  <a:lnTo>
                    <a:pt x="564" y="1313"/>
                  </a:lnTo>
                  <a:lnTo>
                    <a:pt x="564" y="1311"/>
                  </a:lnTo>
                  <a:lnTo>
                    <a:pt x="564" y="1309"/>
                  </a:lnTo>
                  <a:lnTo>
                    <a:pt x="563" y="1308"/>
                  </a:lnTo>
                  <a:lnTo>
                    <a:pt x="563" y="1304"/>
                  </a:lnTo>
                  <a:lnTo>
                    <a:pt x="563" y="1303"/>
                  </a:lnTo>
                  <a:lnTo>
                    <a:pt x="563" y="1301"/>
                  </a:lnTo>
                  <a:lnTo>
                    <a:pt x="563" y="1299"/>
                  </a:lnTo>
                  <a:lnTo>
                    <a:pt x="563" y="1296"/>
                  </a:lnTo>
                  <a:lnTo>
                    <a:pt x="561" y="1296"/>
                  </a:lnTo>
                  <a:lnTo>
                    <a:pt x="559" y="1295"/>
                  </a:lnTo>
                  <a:lnTo>
                    <a:pt x="559" y="1293"/>
                  </a:lnTo>
                  <a:lnTo>
                    <a:pt x="558" y="1293"/>
                  </a:lnTo>
                  <a:lnTo>
                    <a:pt x="556" y="1291"/>
                  </a:lnTo>
                  <a:lnTo>
                    <a:pt x="556" y="1290"/>
                  </a:lnTo>
                  <a:lnTo>
                    <a:pt x="553" y="1286"/>
                  </a:lnTo>
                  <a:lnTo>
                    <a:pt x="553" y="1283"/>
                  </a:lnTo>
                  <a:lnTo>
                    <a:pt x="553" y="1281"/>
                  </a:lnTo>
                  <a:lnTo>
                    <a:pt x="553" y="1280"/>
                  </a:lnTo>
                  <a:lnTo>
                    <a:pt x="554" y="1280"/>
                  </a:lnTo>
                  <a:lnTo>
                    <a:pt x="556" y="1278"/>
                  </a:lnTo>
                  <a:lnTo>
                    <a:pt x="558" y="1276"/>
                  </a:lnTo>
                  <a:lnTo>
                    <a:pt x="561" y="1276"/>
                  </a:lnTo>
                  <a:lnTo>
                    <a:pt x="563" y="1276"/>
                  </a:lnTo>
                  <a:lnTo>
                    <a:pt x="563" y="1275"/>
                  </a:lnTo>
                  <a:lnTo>
                    <a:pt x="564" y="1273"/>
                  </a:lnTo>
                  <a:lnTo>
                    <a:pt x="566" y="1271"/>
                  </a:lnTo>
                  <a:lnTo>
                    <a:pt x="569" y="1270"/>
                  </a:lnTo>
                  <a:lnTo>
                    <a:pt x="571" y="1270"/>
                  </a:lnTo>
                  <a:lnTo>
                    <a:pt x="573" y="1268"/>
                  </a:lnTo>
                  <a:lnTo>
                    <a:pt x="574" y="1268"/>
                  </a:lnTo>
                  <a:lnTo>
                    <a:pt x="574" y="1267"/>
                  </a:lnTo>
                  <a:lnTo>
                    <a:pt x="576" y="1267"/>
                  </a:lnTo>
                  <a:lnTo>
                    <a:pt x="578" y="1265"/>
                  </a:lnTo>
                  <a:lnTo>
                    <a:pt x="579" y="1263"/>
                  </a:lnTo>
                  <a:lnTo>
                    <a:pt x="581" y="1262"/>
                  </a:lnTo>
                  <a:lnTo>
                    <a:pt x="583" y="1262"/>
                  </a:lnTo>
                  <a:lnTo>
                    <a:pt x="581" y="1260"/>
                  </a:lnTo>
                  <a:lnTo>
                    <a:pt x="579" y="1258"/>
                  </a:lnTo>
                  <a:lnTo>
                    <a:pt x="579" y="1257"/>
                  </a:lnTo>
                  <a:lnTo>
                    <a:pt x="578" y="1255"/>
                  </a:lnTo>
                  <a:lnTo>
                    <a:pt x="576" y="1253"/>
                  </a:lnTo>
                  <a:lnTo>
                    <a:pt x="576" y="1252"/>
                  </a:lnTo>
                  <a:lnTo>
                    <a:pt x="576" y="1250"/>
                  </a:lnTo>
                  <a:lnTo>
                    <a:pt x="574" y="1248"/>
                  </a:lnTo>
                  <a:lnTo>
                    <a:pt x="573" y="1247"/>
                  </a:lnTo>
                  <a:lnTo>
                    <a:pt x="573" y="1245"/>
                  </a:lnTo>
                  <a:lnTo>
                    <a:pt x="571" y="1243"/>
                  </a:lnTo>
                  <a:lnTo>
                    <a:pt x="571" y="1242"/>
                  </a:lnTo>
                  <a:lnTo>
                    <a:pt x="571" y="1240"/>
                  </a:lnTo>
                  <a:lnTo>
                    <a:pt x="569" y="1238"/>
                  </a:lnTo>
                  <a:lnTo>
                    <a:pt x="568" y="1235"/>
                  </a:lnTo>
                  <a:lnTo>
                    <a:pt x="566" y="1235"/>
                  </a:lnTo>
                  <a:lnTo>
                    <a:pt x="563" y="1232"/>
                  </a:lnTo>
                  <a:lnTo>
                    <a:pt x="563" y="1229"/>
                  </a:lnTo>
                  <a:lnTo>
                    <a:pt x="561" y="1227"/>
                  </a:lnTo>
                  <a:lnTo>
                    <a:pt x="561" y="1225"/>
                  </a:lnTo>
                  <a:lnTo>
                    <a:pt x="561" y="1224"/>
                  </a:lnTo>
                  <a:lnTo>
                    <a:pt x="561" y="1222"/>
                  </a:lnTo>
                  <a:lnTo>
                    <a:pt x="561" y="1220"/>
                  </a:lnTo>
                  <a:lnTo>
                    <a:pt x="563" y="1219"/>
                  </a:lnTo>
                  <a:lnTo>
                    <a:pt x="561" y="1219"/>
                  </a:lnTo>
                  <a:lnTo>
                    <a:pt x="559" y="1217"/>
                  </a:lnTo>
                  <a:lnTo>
                    <a:pt x="559" y="1215"/>
                  </a:lnTo>
                  <a:lnTo>
                    <a:pt x="558" y="1215"/>
                  </a:lnTo>
                  <a:lnTo>
                    <a:pt x="556" y="1214"/>
                  </a:lnTo>
                  <a:lnTo>
                    <a:pt x="556" y="1212"/>
                  </a:lnTo>
                  <a:lnTo>
                    <a:pt x="554" y="1210"/>
                  </a:lnTo>
                  <a:lnTo>
                    <a:pt x="553" y="1210"/>
                  </a:lnTo>
                  <a:lnTo>
                    <a:pt x="553" y="1209"/>
                  </a:lnTo>
                  <a:lnTo>
                    <a:pt x="551" y="1207"/>
                  </a:lnTo>
                  <a:lnTo>
                    <a:pt x="550" y="1207"/>
                  </a:lnTo>
                  <a:lnTo>
                    <a:pt x="548" y="1205"/>
                  </a:lnTo>
                  <a:lnTo>
                    <a:pt x="548" y="1204"/>
                  </a:lnTo>
                  <a:lnTo>
                    <a:pt x="546" y="1202"/>
                  </a:lnTo>
                  <a:lnTo>
                    <a:pt x="545" y="1199"/>
                  </a:lnTo>
                  <a:lnTo>
                    <a:pt x="545" y="1197"/>
                  </a:lnTo>
                  <a:lnTo>
                    <a:pt x="543" y="1196"/>
                  </a:lnTo>
                  <a:lnTo>
                    <a:pt x="541" y="1194"/>
                  </a:lnTo>
                  <a:lnTo>
                    <a:pt x="538" y="1192"/>
                  </a:lnTo>
                  <a:lnTo>
                    <a:pt x="536" y="1192"/>
                  </a:lnTo>
                  <a:lnTo>
                    <a:pt x="535" y="1191"/>
                  </a:lnTo>
                  <a:lnTo>
                    <a:pt x="531" y="1191"/>
                  </a:lnTo>
                  <a:lnTo>
                    <a:pt x="530" y="1191"/>
                  </a:lnTo>
                  <a:lnTo>
                    <a:pt x="528" y="1191"/>
                  </a:lnTo>
                  <a:lnTo>
                    <a:pt x="526" y="1189"/>
                  </a:lnTo>
                  <a:lnTo>
                    <a:pt x="525" y="1187"/>
                  </a:lnTo>
                  <a:lnTo>
                    <a:pt x="523" y="1187"/>
                  </a:lnTo>
                  <a:lnTo>
                    <a:pt x="520" y="1187"/>
                  </a:lnTo>
                  <a:lnTo>
                    <a:pt x="518" y="1186"/>
                  </a:lnTo>
                  <a:lnTo>
                    <a:pt x="517" y="1186"/>
                  </a:lnTo>
                  <a:lnTo>
                    <a:pt x="515" y="1186"/>
                  </a:lnTo>
                  <a:lnTo>
                    <a:pt x="513" y="1184"/>
                  </a:lnTo>
                  <a:lnTo>
                    <a:pt x="513" y="1182"/>
                  </a:lnTo>
                  <a:lnTo>
                    <a:pt x="513" y="1181"/>
                  </a:lnTo>
                  <a:lnTo>
                    <a:pt x="513" y="1179"/>
                  </a:lnTo>
                  <a:lnTo>
                    <a:pt x="512" y="1177"/>
                  </a:lnTo>
                  <a:lnTo>
                    <a:pt x="512" y="1174"/>
                  </a:lnTo>
                  <a:lnTo>
                    <a:pt x="513" y="1172"/>
                  </a:lnTo>
                  <a:lnTo>
                    <a:pt x="512" y="1171"/>
                  </a:lnTo>
                  <a:lnTo>
                    <a:pt x="512" y="1169"/>
                  </a:lnTo>
                  <a:lnTo>
                    <a:pt x="510" y="1168"/>
                  </a:lnTo>
                  <a:lnTo>
                    <a:pt x="510" y="1166"/>
                  </a:lnTo>
                  <a:lnTo>
                    <a:pt x="508" y="1164"/>
                  </a:lnTo>
                  <a:lnTo>
                    <a:pt x="507" y="1163"/>
                  </a:lnTo>
                  <a:lnTo>
                    <a:pt x="507" y="1161"/>
                  </a:lnTo>
                  <a:lnTo>
                    <a:pt x="507" y="1159"/>
                  </a:lnTo>
                  <a:lnTo>
                    <a:pt x="507" y="1158"/>
                  </a:lnTo>
                  <a:lnTo>
                    <a:pt x="505" y="1156"/>
                  </a:lnTo>
                  <a:lnTo>
                    <a:pt x="505" y="1154"/>
                  </a:lnTo>
                  <a:lnTo>
                    <a:pt x="505" y="1153"/>
                  </a:lnTo>
                  <a:lnTo>
                    <a:pt x="507" y="1151"/>
                  </a:lnTo>
                  <a:lnTo>
                    <a:pt x="505" y="1151"/>
                  </a:lnTo>
                  <a:lnTo>
                    <a:pt x="503" y="1153"/>
                  </a:lnTo>
                  <a:lnTo>
                    <a:pt x="502" y="1153"/>
                  </a:lnTo>
                  <a:lnTo>
                    <a:pt x="500" y="1153"/>
                  </a:lnTo>
                  <a:lnTo>
                    <a:pt x="498" y="1153"/>
                  </a:lnTo>
                  <a:lnTo>
                    <a:pt x="497" y="1153"/>
                  </a:lnTo>
                  <a:lnTo>
                    <a:pt x="495" y="1151"/>
                  </a:lnTo>
                  <a:lnTo>
                    <a:pt x="493" y="1149"/>
                  </a:lnTo>
                  <a:lnTo>
                    <a:pt x="492" y="1149"/>
                  </a:lnTo>
                  <a:lnTo>
                    <a:pt x="492" y="1148"/>
                  </a:lnTo>
                  <a:lnTo>
                    <a:pt x="493" y="1146"/>
                  </a:lnTo>
                  <a:lnTo>
                    <a:pt x="493" y="1144"/>
                  </a:lnTo>
                  <a:lnTo>
                    <a:pt x="492" y="1144"/>
                  </a:lnTo>
                  <a:lnTo>
                    <a:pt x="492" y="1143"/>
                  </a:lnTo>
                  <a:lnTo>
                    <a:pt x="492" y="1141"/>
                  </a:lnTo>
                  <a:lnTo>
                    <a:pt x="492" y="1139"/>
                  </a:lnTo>
                  <a:lnTo>
                    <a:pt x="492" y="1138"/>
                  </a:lnTo>
                  <a:lnTo>
                    <a:pt x="490" y="1138"/>
                  </a:lnTo>
                  <a:lnTo>
                    <a:pt x="490" y="1136"/>
                  </a:lnTo>
                  <a:lnTo>
                    <a:pt x="488" y="1136"/>
                  </a:lnTo>
                  <a:lnTo>
                    <a:pt x="488" y="1135"/>
                  </a:lnTo>
                  <a:lnTo>
                    <a:pt x="487" y="1135"/>
                  </a:lnTo>
                  <a:lnTo>
                    <a:pt x="485" y="1135"/>
                  </a:lnTo>
                  <a:lnTo>
                    <a:pt x="485" y="1133"/>
                  </a:lnTo>
                  <a:lnTo>
                    <a:pt x="485" y="1131"/>
                  </a:lnTo>
                  <a:lnTo>
                    <a:pt x="484" y="1130"/>
                  </a:lnTo>
                  <a:lnTo>
                    <a:pt x="484" y="1128"/>
                  </a:lnTo>
                  <a:lnTo>
                    <a:pt x="482" y="1128"/>
                  </a:lnTo>
                  <a:lnTo>
                    <a:pt x="482" y="1126"/>
                  </a:lnTo>
                  <a:lnTo>
                    <a:pt x="482" y="1125"/>
                  </a:lnTo>
                  <a:lnTo>
                    <a:pt x="482" y="1123"/>
                  </a:lnTo>
                  <a:lnTo>
                    <a:pt x="482" y="1121"/>
                  </a:lnTo>
                  <a:lnTo>
                    <a:pt x="484" y="1121"/>
                  </a:lnTo>
                  <a:lnTo>
                    <a:pt x="484" y="1120"/>
                  </a:lnTo>
                  <a:lnTo>
                    <a:pt x="482" y="1120"/>
                  </a:lnTo>
                  <a:lnTo>
                    <a:pt x="482" y="1118"/>
                  </a:lnTo>
                  <a:lnTo>
                    <a:pt x="482" y="1116"/>
                  </a:lnTo>
                  <a:lnTo>
                    <a:pt x="482" y="1115"/>
                  </a:lnTo>
                  <a:lnTo>
                    <a:pt x="480" y="1113"/>
                  </a:lnTo>
                  <a:lnTo>
                    <a:pt x="480" y="1111"/>
                  </a:lnTo>
                  <a:lnTo>
                    <a:pt x="480" y="1110"/>
                  </a:lnTo>
                  <a:lnTo>
                    <a:pt x="480" y="1108"/>
                  </a:lnTo>
                  <a:lnTo>
                    <a:pt x="479" y="1108"/>
                  </a:lnTo>
                  <a:lnTo>
                    <a:pt x="479" y="1106"/>
                  </a:lnTo>
                  <a:lnTo>
                    <a:pt x="477" y="1106"/>
                  </a:lnTo>
                  <a:lnTo>
                    <a:pt x="477" y="1105"/>
                  </a:lnTo>
                  <a:lnTo>
                    <a:pt x="475" y="1105"/>
                  </a:lnTo>
                  <a:lnTo>
                    <a:pt x="475" y="1103"/>
                  </a:lnTo>
                  <a:lnTo>
                    <a:pt x="474" y="1103"/>
                  </a:lnTo>
                  <a:lnTo>
                    <a:pt x="472" y="1103"/>
                  </a:lnTo>
                  <a:lnTo>
                    <a:pt x="470" y="1103"/>
                  </a:lnTo>
                  <a:lnTo>
                    <a:pt x="470" y="1105"/>
                  </a:lnTo>
                  <a:lnTo>
                    <a:pt x="469" y="1105"/>
                  </a:lnTo>
                  <a:lnTo>
                    <a:pt x="467" y="1105"/>
                  </a:lnTo>
                  <a:lnTo>
                    <a:pt x="465" y="1105"/>
                  </a:lnTo>
                  <a:lnTo>
                    <a:pt x="464" y="1105"/>
                  </a:lnTo>
                  <a:lnTo>
                    <a:pt x="464" y="1103"/>
                  </a:lnTo>
                  <a:lnTo>
                    <a:pt x="462" y="1103"/>
                  </a:lnTo>
                  <a:lnTo>
                    <a:pt x="462" y="1102"/>
                  </a:lnTo>
                  <a:lnTo>
                    <a:pt x="460" y="1102"/>
                  </a:lnTo>
                  <a:lnTo>
                    <a:pt x="460" y="1100"/>
                  </a:lnTo>
                  <a:lnTo>
                    <a:pt x="459" y="1100"/>
                  </a:lnTo>
                  <a:lnTo>
                    <a:pt x="457" y="1100"/>
                  </a:lnTo>
                  <a:lnTo>
                    <a:pt x="457" y="1098"/>
                  </a:lnTo>
                  <a:lnTo>
                    <a:pt x="456" y="1098"/>
                  </a:lnTo>
                  <a:lnTo>
                    <a:pt x="454" y="1098"/>
                  </a:lnTo>
                  <a:lnTo>
                    <a:pt x="452" y="1098"/>
                  </a:lnTo>
                  <a:lnTo>
                    <a:pt x="452" y="1100"/>
                  </a:lnTo>
                  <a:lnTo>
                    <a:pt x="451" y="1100"/>
                  </a:lnTo>
                  <a:lnTo>
                    <a:pt x="449" y="1100"/>
                  </a:lnTo>
                  <a:lnTo>
                    <a:pt x="449" y="1098"/>
                  </a:lnTo>
                  <a:lnTo>
                    <a:pt x="447" y="1098"/>
                  </a:lnTo>
                  <a:lnTo>
                    <a:pt x="447" y="1097"/>
                  </a:lnTo>
                  <a:lnTo>
                    <a:pt x="447" y="1095"/>
                  </a:lnTo>
                  <a:lnTo>
                    <a:pt x="447" y="1093"/>
                  </a:lnTo>
                  <a:lnTo>
                    <a:pt x="446" y="1093"/>
                  </a:lnTo>
                  <a:lnTo>
                    <a:pt x="446" y="1092"/>
                  </a:lnTo>
                  <a:lnTo>
                    <a:pt x="446" y="1090"/>
                  </a:lnTo>
                  <a:lnTo>
                    <a:pt x="446" y="1088"/>
                  </a:lnTo>
                  <a:lnTo>
                    <a:pt x="444" y="1088"/>
                  </a:lnTo>
                  <a:lnTo>
                    <a:pt x="444" y="1087"/>
                  </a:lnTo>
                  <a:lnTo>
                    <a:pt x="444" y="1085"/>
                  </a:lnTo>
                  <a:lnTo>
                    <a:pt x="442" y="1085"/>
                  </a:lnTo>
                  <a:lnTo>
                    <a:pt x="442" y="1083"/>
                  </a:lnTo>
                  <a:lnTo>
                    <a:pt x="442" y="1082"/>
                  </a:lnTo>
                  <a:lnTo>
                    <a:pt x="441" y="1082"/>
                  </a:lnTo>
                  <a:lnTo>
                    <a:pt x="441" y="1080"/>
                  </a:lnTo>
                  <a:lnTo>
                    <a:pt x="441" y="1078"/>
                  </a:lnTo>
                  <a:lnTo>
                    <a:pt x="441" y="1077"/>
                  </a:lnTo>
                  <a:lnTo>
                    <a:pt x="439" y="1075"/>
                  </a:lnTo>
                  <a:lnTo>
                    <a:pt x="437" y="1075"/>
                  </a:lnTo>
                  <a:lnTo>
                    <a:pt x="437" y="1073"/>
                  </a:lnTo>
                  <a:lnTo>
                    <a:pt x="436" y="1073"/>
                  </a:lnTo>
                  <a:lnTo>
                    <a:pt x="436" y="1072"/>
                  </a:lnTo>
                  <a:lnTo>
                    <a:pt x="434" y="1072"/>
                  </a:lnTo>
                  <a:lnTo>
                    <a:pt x="434" y="1070"/>
                  </a:lnTo>
                  <a:lnTo>
                    <a:pt x="434" y="1069"/>
                  </a:lnTo>
                  <a:lnTo>
                    <a:pt x="432" y="1069"/>
                  </a:lnTo>
                  <a:lnTo>
                    <a:pt x="431" y="1067"/>
                  </a:lnTo>
                  <a:lnTo>
                    <a:pt x="429" y="1065"/>
                  </a:lnTo>
                  <a:lnTo>
                    <a:pt x="429" y="1064"/>
                  </a:lnTo>
                  <a:lnTo>
                    <a:pt x="427" y="1062"/>
                  </a:lnTo>
                  <a:lnTo>
                    <a:pt x="427" y="1060"/>
                  </a:lnTo>
                  <a:lnTo>
                    <a:pt x="426" y="1060"/>
                  </a:lnTo>
                  <a:lnTo>
                    <a:pt x="426" y="1059"/>
                  </a:lnTo>
                  <a:lnTo>
                    <a:pt x="426" y="1057"/>
                  </a:lnTo>
                  <a:lnTo>
                    <a:pt x="424" y="1057"/>
                  </a:lnTo>
                  <a:lnTo>
                    <a:pt x="424" y="1055"/>
                  </a:lnTo>
                  <a:lnTo>
                    <a:pt x="424" y="1054"/>
                  </a:lnTo>
                  <a:lnTo>
                    <a:pt x="424" y="1052"/>
                  </a:lnTo>
                  <a:lnTo>
                    <a:pt x="423" y="1052"/>
                  </a:lnTo>
                  <a:lnTo>
                    <a:pt x="423" y="1050"/>
                  </a:lnTo>
                  <a:lnTo>
                    <a:pt x="421" y="1049"/>
                  </a:lnTo>
                  <a:lnTo>
                    <a:pt x="421" y="1047"/>
                  </a:lnTo>
                  <a:lnTo>
                    <a:pt x="419" y="1047"/>
                  </a:lnTo>
                  <a:lnTo>
                    <a:pt x="419" y="1045"/>
                  </a:lnTo>
                  <a:lnTo>
                    <a:pt x="418" y="1044"/>
                  </a:lnTo>
                  <a:lnTo>
                    <a:pt x="418" y="1042"/>
                  </a:lnTo>
                  <a:lnTo>
                    <a:pt x="416" y="1042"/>
                  </a:lnTo>
                  <a:lnTo>
                    <a:pt x="416" y="1040"/>
                  </a:lnTo>
                  <a:lnTo>
                    <a:pt x="416" y="1039"/>
                  </a:lnTo>
                  <a:lnTo>
                    <a:pt x="416" y="1037"/>
                  </a:lnTo>
                  <a:lnTo>
                    <a:pt x="416" y="1036"/>
                  </a:lnTo>
                  <a:lnTo>
                    <a:pt x="414" y="1036"/>
                  </a:lnTo>
                  <a:lnTo>
                    <a:pt x="414" y="1034"/>
                  </a:lnTo>
                  <a:lnTo>
                    <a:pt x="413" y="1034"/>
                  </a:lnTo>
                  <a:lnTo>
                    <a:pt x="413" y="1032"/>
                  </a:lnTo>
                  <a:lnTo>
                    <a:pt x="411" y="1032"/>
                  </a:lnTo>
                  <a:lnTo>
                    <a:pt x="411" y="1031"/>
                  </a:lnTo>
                  <a:lnTo>
                    <a:pt x="411" y="1029"/>
                  </a:lnTo>
                  <a:lnTo>
                    <a:pt x="409" y="1029"/>
                  </a:lnTo>
                  <a:lnTo>
                    <a:pt x="409" y="1027"/>
                  </a:lnTo>
                  <a:lnTo>
                    <a:pt x="408" y="1026"/>
                  </a:lnTo>
                  <a:lnTo>
                    <a:pt x="408" y="1024"/>
                  </a:lnTo>
                  <a:lnTo>
                    <a:pt x="406" y="1024"/>
                  </a:lnTo>
                  <a:lnTo>
                    <a:pt x="406" y="1022"/>
                  </a:lnTo>
                  <a:lnTo>
                    <a:pt x="404" y="1022"/>
                  </a:lnTo>
                  <a:lnTo>
                    <a:pt x="404" y="1021"/>
                  </a:lnTo>
                  <a:lnTo>
                    <a:pt x="404" y="1019"/>
                  </a:lnTo>
                  <a:lnTo>
                    <a:pt x="404" y="1017"/>
                  </a:lnTo>
                  <a:lnTo>
                    <a:pt x="404" y="1016"/>
                  </a:lnTo>
                  <a:lnTo>
                    <a:pt x="406" y="1016"/>
                  </a:lnTo>
                  <a:lnTo>
                    <a:pt x="404" y="1014"/>
                  </a:lnTo>
                  <a:lnTo>
                    <a:pt x="404" y="1012"/>
                  </a:lnTo>
                  <a:lnTo>
                    <a:pt x="403" y="1012"/>
                  </a:lnTo>
                  <a:lnTo>
                    <a:pt x="403" y="1011"/>
                  </a:lnTo>
                  <a:lnTo>
                    <a:pt x="403" y="1009"/>
                  </a:lnTo>
                  <a:lnTo>
                    <a:pt x="403" y="1008"/>
                  </a:lnTo>
                  <a:lnTo>
                    <a:pt x="403" y="1006"/>
                  </a:lnTo>
                  <a:lnTo>
                    <a:pt x="403" y="1004"/>
                  </a:lnTo>
                  <a:lnTo>
                    <a:pt x="403" y="1003"/>
                  </a:lnTo>
                  <a:lnTo>
                    <a:pt x="403" y="1001"/>
                  </a:lnTo>
                  <a:lnTo>
                    <a:pt x="403" y="999"/>
                  </a:lnTo>
                  <a:lnTo>
                    <a:pt x="403" y="998"/>
                  </a:lnTo>
                  <a:lnTo>
                    <a:pt x="403" y="996"/>
                  </a:lnTo>
                  <a:lnTo>
                    <a:pt x="403" y="994"/>
                  </a:lnTo>
                  <a:lnTo>
                    <a:pt x="403" y="993"/>
                  </a:lnTo>
                  <a:lnTo>
                    <a:pt x="403" y="991"/>
                  </a:lnTo>
                  <a:lnTo>
                    <a:pt x="403" y="989"/>
                  </a:lnTo>
                  <a:lnTo>
                    <a:pt x="401" y="989"/>
                  </a:lnTo>
                  <a:lnTo>
                    <a:pt x="401" y="988"/>
                  </a:lnTo>
                  <a:lnTo>
                    <a:pt x="401" y="986"/>
                  </a:lnTo>
                  <a:lnTo>
                    <a:pt x="399" y="986"/>
                  </a:lnTo>
                  <a:lnTo>
                    <a:pt x="399" y="984"/>
                  </a:lnTo>
                  <a:lnTo>
                    <a:pt x="399" y="983"/>
                  </a:lnTo>
                  <a:lnTo>
                    <a:pt x="399" y="981"/>
                  </a:lnTo>
                  <a:lnTo>
                    <a:pt x="398" y="981"/>
                  </a:lnTo>
                  <a:lnTo>
                    <a:pt x="398" y="979"/>
                  </a:lnTo>
                  <a:lnTo>
                    <a:pt x="398" y="978"/>
                  </a:lnTo>
                  <a:lnTo>
                    <a:pt x="396" y="978"/>
                  </a:lnTo>
                  <a:lnTo>
                    <a:pt x="396" y="976"/>
                  </a:lnTo>
                  <a:lnTo>
                    <a:pt x="394" y="976"/>
                  </a:lnTo>
                  <a:lnTo>
                    <a:pt x="393" y="975"/>
                  </a:lnTo>
                  <a:lnTo>
                    <a:pt x="393" y="973"/>
                  </a:lnTo>
                  <a:lnTo>
                    <a:pt x="393" y="971"/>
                  </a:lnTo>
                  <a:lnTo>
                    <a:pt x="391" y="971"/>
                  </a:lnTo>
                  <a:lnTo>
                    <a:pt x="391" y="970"/>
                  </a:lnTo>
                  <a:lnTo>
                    <a:pt x="391" y="968"/>
                  </a:lnTo>
                  <a:lnTo>
                    <a:pt x="391" y="966"/>
                  </a:lnTo>
                  <a:lnTo>
                    <a:pt x="391" y="965"/>
                  </a:lnTo>
                  <a:lnTo>
                    <a:pt x="391" y="963"/>
                  </a:lnTo>
                  <a:lnTo>
                    <a:pt x="391" y="961"/>
                  </a:lnTo>
                  <a:lnTo>
                    <a:pt x="391" y="960"/>
                  </a:lnTo>
                  <a:lnTo>
                    <a:pt x="391" y="958"/>
                  </a:lnTo>
                  <a:lnTo>
                    <a:pt x="391" y="956"/>
                  </a:lnTo>
                  <a:lnTo>
                    <a:pt x="391" y="955"/>
                  </a:lnTo>
                  <a:lnTo>
                    <a:pt x="391" y="953"/>
                  </a:lnTo>
                  <a:lnTo>
                    <a:pt x="391" y="951"/>
                  </a:lnTo>
                  <a:lnTo>
                    <a:pt x="391" y="950"/>
                  </a:lnTo>
                  <a:lnTo>
                    <a:pt x="393" y="948"/>
                  </a:lnTo>
                  <a:lnTo>
                    <a:pt x="393" y="946"/>
                  </a:lnTo>
                  <a:lnTo>
                    <a:pt x="391" y="946"/>
                  </a:lnTo>
                  <a:lnTo>
                    <a:pt x="391" y="945"/>
                  </a:lnTo>
                  <a:lnTo>
                    <a:pt x="390" y="945"/>
                  </a:lnTo>
                  <a:lnTo>
                    <a:pt x="390" y="943"/>
                  </a:lnTo>
                  <a:lnTo>
                    <a:pt x="390" y="942"/>
                  </a:lnTo>
                  <a:lnTo>
                    <a:pt x="391" y="940"/>
                  </a:lnTo>
                  <a:lnTo>
                    <a:pt x="390" y="940"/>
                  </a:lnTo>
                  <a:lnTo>
                    <a:pt x="390" y="938"/>
                  </a:lnTo>
                  <a:lnTo>
                    <a:pt x="391" y="938"/>
                  </a:lnTo>
                  <a:lnTo>
                    <a:pt x="391" y="937"/>
                  </a:lnTo>
                  <a:lnTo>
                    <a:pt x="391" y="935"/>
                  </a:lnTo>
                  <a:lnTo>
                    <a:pt x="391" y="933"/>
                  </a:lnTo>
                  <a:lnTo>
                    <a:pt x="393" y="933"/>
                  </a:lnTo>
                  <a:lnTo>
                    <a:pt x="393" y="932"/>
                  </a:lnTo>
                  <a:lnTo>
                    <a:pt x="393" y="930"/>
                  </a:lnTo>
                  <a:lnTo>
                    <a:pt x="394" y="930"/>
                  </a:lnTo>
                  <a:lnTo>
                    <a:pt x="396" y="928"/>
                  </a:lnTo>
                  <a:lnTo>
                    <a:pt x="396" y="927"/>
                  </a:lnTo>
                  <a:lnTo>
                    <a:pt x="398" y="927"/>
                  </a:lnTo>
                  <a:lnTo>
                    <a:pt x="399" y="927"/>
                  </a:lnTo>
                  <a:lnTo>
                    <a:pt x="401" y="927"/>
                  </a:lnTo>
                  <a:lnTo>
                    <a:pt x="401" y="925"/>
                  </a:lnTo>
                  <a:lnTo>
                    <a:pt x="403" y="925"/>
                  </a:lnTo>
                  <a:lnTo>
                    <a:pt x="403" y="923"/>
                  </a:lnTo>
                  <a:lnTo>
                    <a:pt x="404" y="923"/>
                  </a:lnTo>
                  <a:lnTo>
                    <a:pt x="406" y="923"/>
                  </a:lnTo>
                  <a:lnTo>
                    <a:pt x="408" y="923"/>
                  </a:lnTo>
                  <a:lnTo>
                    <a:pt x="409" y="923"/>
                  </a:lnTo>
                  <a:lnTo>
                    <a:pt x="411" y="923"/>
                  </a:lnTo>
                  <a:lnTo>
                    <a:pt x="413" y="923"/>
                  </a:lnTo>
                  <a:lnTo>
                    <a:pt x="413" y="922"/>
                  </a:lnTo>
                  <a:lnTo>
                    <a:pt x="414" y="922"/>
                  </a:lnTo>
                  <a:lnTo>
                    <a:pt x="416" y="922"/>
                  </a:lnTo>
                  <a:lnTo>
                    <a:pt x="416" y="920"/>
                  </a:lnTo>
                  <a:lnTo>
                    <a:pt x="418" y="920"/>
                  </a:lnTo>
                  <a:lnTo>
                    <a:pt x="419" y="920"/>
                  </a:lnTo>
                  <a:lnTo>
                    <a:pt x="419" y="918"/>
                  </a:lnTo>
                  <a:lnTo>
                    <a:pt x="421" y="918"/>
                  </a:lnTo>
                  <a:lnTo>
                    <a:pt x="421" y="917"/>
                  </a:lnTo>
                  <a:lnTo>
                    <a:pt x="421" y="915"/>
                  </a:lnTo>
                  <a:lnTo>
                    <a:pt x="421" y="913"/>
                  </a:lnTo>
                  <a:lnTo>
                    <a:pt x="423" y="913"/>
                  </a:lnTo>
                  <a:lnTo>
                    <a:pt x="423" y="912"/>
                  </a:lnTo>
                  <a:lnTo>
                    <a:pt x="423" y="910"/>
                  </a:lnTo>
                  <a:lnTo>
                    <a:pt x="424" y="910"/>
                  </a:lnTo>
                  <a:lnTo>
                    <a:pt x="424" y="909"/>
                  </a:lnTo>
                  <a:lnTo>
                    <a:pt x="423" y="909"/>
                  </a:lnTo>
                  <a:lnTo>
                    <a:pt x="423" y="907"/>
                  </a:lnTo>
                  <a:lnTo>
                    <a:pt x="423" y="905"/>
                  </a:lnTo>
                  <a:lnTo>
                    <a:pt x="423" y="904"/>
                  </a:lnTo>
                  <a:lnTo>
                    <a:pt x="423" y="902"/>
                  </a:lnTo>
                  <a:lnTo>
                    <a:pt x="423" y="900"/>
                  </a:lnTo>
                  <a:lnTo>
                    <a:pt x="424" y="900"/>
                  </a:lnTo>
                  <a:lnTo>
                    <a:pt x="424" y="899"/>
                  </a:lnTo>
                  <a:lnTo>
                    <a:pt x="424" y="897"/>
                  </a:lnTo>
                  <a:lnTo>
                    <a:pt x="426" y="895"/>
                  </a:lnTo>
                  <a:lnTo>
                    <a:pt x="427" y="895"/>
                  </a:lnTo>
                  <a:lnTo>
                    <a:pt x="426" y="895"/>
                  </a:lnTo>
                  <a:lnTo>
                    <a:pt x="424" y="895"/>
                  </a:lnTo>
                  <a:lnTo>
                    <a:pt x="423" y="894"/>
                  </a:lnTo>
                  <a:lnTo>
                    <a:pt x="421" y="894"/>
                  </a:lnTo>
                  <a:lnTo>
                    <a:pt x="419" y="894"/>
                  </a:lnTo>
                  <a:lnTo>
                    <a:pt x="418" y="894"/>
                  </a:lnTo>
                  <a:lnTo>
                    <a:pt x="416" y="894"/>
                  </a:lnTo>
                  <a:lnTo>
                    <a:pt x="414" y="894"/>
                  </a:lnTo>
                  <a:lnTo>
                    <a:pt x="413" y="894"/>
                  </a:lnTo>
                  <a:lnTo>
                    <a:pt x="411" y="894"/>
                  </a:lnTo>
                  <a:lnTo>
                    <a:pt x="409" y="894"/>
                  </a:lnTo>
                  <a:lnTo>
                    <a:pt x="408" y="894"/>
                  </a:lnTo>
                  <a:lnTo>
                    <a:pt x="406" y="894"/>
                  </a:lnTo>
                  <a:lnTo>
                    <a:pt x="404" y="894"/>
                  </a:lnTo>
                  <a:lnTo>
                    <a:pt x="403" y="894"/>
                  </a:lnTo>
                  <a:lnTo>
                    <a:pt x="401" y="894"/>
                  </a:lnTo>
                  <a:lnTo>
                    <a:pt x="399" y="894"/>
                  </a:lnTo>
                  <a:lnTo>
                    <a:pt x="399" y="895"/>
                  </a:lnTo>
                  <a:lnTo>
                    <a:pt x="398" y="895"/>
                  </a:lnTo>
                  <a:lnTo>
                    <a:pt x="396" y="895"/>
                  </a:lnTo>
                  <a:lnTo>
                    <a:pt x="394" y="895"/>
                  </a:lnTo>
                  <a:lnTo>
                    <a:pt x="393" y="895"/>
                  </a:lnTo>
                  <a:lnTo>
                    <a:pt x="391" y="897"/>
                  </a:lnTo>
                  <a:lnTo>
                    <a:pt x="390" y="895"/>
                  </a:lnTo>
                  <a:lnTo>
                    <a:pt x="390" y="897"/>
                  </a:lnTo>
                  <a:lnTo>
                    <a:pt x="388" y="897"/>
                  </a:lnTo>
                  <a:lnTo>
                    <a:pt x="386" y="897"/>
                  </a:lnTo>
                  <a:lnTo>
                    <a:pt x="385" y="897"/>
                  </a:lnTo>
                  <a:lnTo>
                    <a:pt x="383" y="897"/>
                  </a:lnTo>
                  <a:lnTo>
                    <a:pt x="381" y="897"/>
                  </a:lnTo>
                  <a:lnTo>
                    <a:pt x="380" y="895"/>
                  </a:lnTo>
                  <a:lnTo>
                    <a:pt x="380" y="897"/>
                  </a:lnTo>
                  <a:lnTo>
                    <a:pt x="378" y="897"/>
                  </a:lnTo>
                  <a:lnTo>
                    <a:pt x="376" y="897"/>
                  </a:lnTo>
                  <a:lnTo>
                    <a:pt x="375" y="897"/>
                  </a:lnTo>
                  <a:lnTo>
                    <a:pt x="373" y="897"/>
                  </a:lnTo>
                  <a:lnTo>
                    <a:pt x="373" y="899"/>
                  </a:lnTo>
                  <a:lnTo>
                    <a:pt x="371" y="899"/>
                  </a:lnTo>
                  <a:lnTo>
                    <a:pt x="370" y="899"/>
                  </a:lnTo>
                  <a:lnTo>
                    <a:pt x="368" y="900"/>
                  </a:lnTo>
                  <a:lnTo>
                    <a:pt x="368" y="902"/>
                  </a:lnTo>
                  <a:lnTo>
                    <a:pt x="366" y="902"/>
                  </a:lnTo>
                  <a:lnTo>
                    <a:pt x="365" y="902"/>
                  </a:lnTo>
                  <a:lnTo>
                    <a:pt x="365" y="904"/>
                  </a:lnTo>
                  <a:lnTo>
                    <a:pt x="365" y="905"/>
                  </a:lnTo>
                  <a:lnTo>
                    <a:pt x="365" y="907"/>
                  </a:lnTo>
                  <a:lnTo>
                    <a:pt x="363" y="909"/>
                  </a:lnTo>
                  <a:lnTo>
                    <a:pt x="361" y="909"/>
                  </a:lnTo>
                  <a:lnTo>
                    <a:pt x="361" y="910"/>
                  </a:lnTo>
                  <a:lnTo>
                    <a:pt x="361" y="912"/>
                  </a:lnTo>
                  <a:lnTo>
                    <a:pt x="360" y="912"/>
                  </a:lnTo>
                  <a:lnTo>
                    <a:pt x="358" y="912"/>
                  </a:lnTo>
                  <a:lnTo>
                    <a:pt x="357" y="913"/>
                  </a:lnTo>
                  <a:lnTo>
                    <a:pt x="355" y="913"/>
                  </a:lnTo>
                  <a:lnTo>
                    <a:pt x="355" y="915"/>
                  </a:lnTo>
                  <a:lnTo>
                    <a:pt x="353" y="915"/>
                  </a:lnTo>
                  <a:lnTo>
                    <a:pt x="352" y="915"/>
                  </a:lnTo>
                  <a:lnTo>
                    <a:pt x="350" y="915"/>
                  </a:lnTo>
                  <a:lnTo>
                    <a:pt x="350" y="913"/>
                  </a:lnTo>
                  <a:lnTo>
                    <a:pt x="348" y="913"/>
                  </a:lnTo>
                  <a:lnTo>
                    <a:pt x="350" y="913"/>
                  </a:lnTo>
                  <a:lnTo>
                    <a:pt x="348" y="913"/>
                  </a:lnTo>
                  <a:lnTo>
                    <a:pt x="348" y="912"/>
                  </a:lnTo>
                  <a:lnTo>
                    <a:pt x="347" y="912"/>
                  </a:lnTo>
                  <a:lnTo>
                    <a:pt x="345" y="910"/>
                  </a:lnTo>
                  <a:lnTo>
                    <a:pt x="345" y="909"/>
                  </a:lnTo>
                  <a:lnTo>
                    <a:pt x="343" y="907"/>
                  </a:lnTo>
                  <a:lnTo>
                    <a:pt x="345" y="907"/>
                  </a:lnTo>
                  <a:lnTo>
                    <a:pt x="345" y="905"/>
                  </a:lnTo>
                  <a:lnTo>
                    <a:pt x="345" y="904"/>
                  </a:lnTo>
                  <a:lnTo>
                    <a:pt x="345" y="902"/>
                  </a:lnTo>
                  <a:lnTo>
                    <a:pt x="345" y="900"/>
                  </a:lnTo>
                  <a:lnTo>
                    <a:pt x="343" y="900"/>
                  </a:lnTo>
                  <a:lnTo>
                    <a:pt x="343" y="899"/>
                  </a:lnTo>
                  <a:lnTo>
                    <a:pt x="343" y="897"/>
                  </a:lnTo>
                  <a:lnTo>
                    <a:pt x="345" y="897"/>
                  </a:lnTo>
                  <a:lnTo>
                    <a:pt x="345" y="895"/>
                  </a:lnTo>
                  <a:lnTo>
                    <a:pt x="347" y="895"/>
                  </a:lnTo>
                  <a:lnTo>
                    <a:pt x="348" y="895"/>
                  </a:lnTo>
                  <a:lnTo>
                    <a:pt x="350" y="895"/>
                  </a:lnTo>
                  <a:lnTo>
                    <a:pt x="350" y="894"/>
                  </a:lnTo>
                  <a:lnTo>
                    <a:pt x="352" y="894"/>
                  </a:lnTo>
                  <a:lnTo>
                    <a:pt x="353" y="894"/>
                  </a:lnTo>
                  <a:lnTo>
                    <a:pt x="353" y="892"/>
                  </a:lnTo>
                  <a:lnTo>
                    <a:pt x="355" y="892"/>
                  </a:lnTo>
                  <a:lnTo>
                    <a:pt x="355" y="890"/>
                  </a:lnTo>
                  <a:lnTo>
                    <a:pt x="357" y="890"/>
                  </a:lnTo>
                  <a:lnTo>
                    <a:pt x="357" y="889"/>
                  </a:lnTo>
                  <a:lnTo>
                    <a:pt x="355" y="889"/>
                  </a:lnTo>
                  <a:lnTo>
                    <a:pt x="355" y="887"/>
                  </a:lnTo>
                  <a:lnTo>
                    <a:pt x="355" y="885"/>
                  </a:lnTo>
                  <a:lnTo>
                    <a:pt x="357" y="885"/>
                  </a:lnTo>
                  <a:lnTo>
                    <a:pt x="357" y="884"/>
                  </a:lnTo>
                  <a:lnTo>
                    <a:pt x="355" y="884"/>
                  </a:lnTo>
                  <a:lnTo>
                    <a:pt x="355" y="882"/>
                  </a:lnTo>
                  <a:lnTo>
                    <a:pt x="355" y="880"/>
                  </a:lnTo>
                  <a:lnTo>
                    <a:pt x="353" y="880"/>
                  </a:lnTo>
                  <a:lnTo>
                    <a:pt x="353" y="879"/>
                  </a:lnTo>
                  <a:lnTo>
                    <a:pt x="355" y="879"/>
                  </a:lnTo>
                  <a:lnTo>
                    <a:pt x="353" y="877"/>
                  </a:lnTo>
                  <a:lnTo>
                    <a:pt x="353" y="876"/>
                  </a:lnTo>
                  <a:lnTo>
                    <a:pt x="352" y="874"/>
                  </a:lnTo>
                  <a:lnTo>
                    <a:pt x="352" y="872"/>
                  </a:lnTo>
                  <a:lnTo>
                    <a:pt x="352" y="871"/>
                  </a:lnTo>
                  <a:lnTo>
                    <a:pt x="352" y="869"/>
                  </a:lnTo>
                  <a:lnTo>
                    <a:pt x="352" y="867"/>
                  </a:lnTo>
                  <a:lnTo>
                    <a:pt x="350" y="867"/>
                  </a:lnTo>
                  <a:lnTo>
                    <a:pt x="350" y="866"/>
                  </a:lnTo>
                  <a:lnTo>
                    <a:pt x="350" y="864"/>
                  </a:lnTo>
                  <a:lnTo>
                    <a:pt x="348" y="862"/>
                  </a:lnTo>
                  <a:lnTo>
                    <a:pt x="348" y="861"/>
                  </a:lnTo>
                  <a:lnTo>
                    <a:pt x="347" y="861"/>
                  </a:lnTo>
                  <a:lnTo>
                    <a:pt x="345" y="859"/>
                  </a:lnTo>
                  <a:lnTo>
                    <a:pt x="343" y="857"/>
                  </a:lnTo>
                  <a:lnTo>
                    <a:pt x="342" y="856"/>
                  </a:lnTo>
                  <a:lnTo>
                    <a:pt x="340" y="854"/>
                  </a:lnTo>
                  <a:lnTo>
                    <a:pt x="338" y="854"/>
                  </a:lnTo>
                  <a:lnTo>
                    <a:pt x="337" y="852"/>
                  </a:lnTo>
                  <a:lnTo>
                    <a:pt x="335" y="852"/>
                  </a:lnTo>
                  <a:lnTo>
                    <a:pt x="335" y="851"/>
                  </a:lnTo>
                  <a:lnTo>
                    <a:pt x="333" y="851"/>
                  </a:lnTo>
                  <a:lnTo>
                    <a:pt x="333" y="849"/>
                  </a:lnTo>
                  <a:lnTo>
                    <a:pt x="335" y="847"/>
                  </a:lnTo>
                  <a:lnTo>
                    <a:pt x="337" y="847"/>
                  </a:lnTo>
                  <a:lnTo>
                    <a:pt x="338" y="846"/>
                  </a:lnTo>
                  <a:lnTo>
                    <a:pt x="338" y="844"/>
                  </a:lnTo>
                  <a:lnTo>
                    <a:pt x="340" y="844"/>
                  </a:lnTo>
                  <a:lnTo>
                    <a:pt x="342" y="843"/>
                  </a:lnTo>
                  <a:lnTo>
                    <a:pt x="335" y="843"/>
                  </a:lnTo>
                  <a:lnTo>
                    <a:pt x="333" y="839"/>
                  </a:lnTo>
                  <a:lnTo>
                    <a:pt x="333" y="838"/>
                  </a:lnTo>
                  <a:lnTo>
                    <a:pt x="333" y="836"/>
                  </a:lnTo>
                  <a:lnTo>
                    <a:pt x="332" y="833"/>
                  </a:lnTo>
                  <a:lnTo>
                    <a:pt x="332" y="831"/>
                  </a:lnTo>
                  <a:lnTo>
                    <a:pt x="332" y="829"/>
                  </a:lnTo>
                  <a:lnTo>
                    <a:pt x="330" y="828"/>
                  </a:lnTo>
                  <a:lnTo>
                    <a:pt x="330" y="826"/>
                  </a:lnTo>
                  <a:lnTo>
                    <a:pt x="329" y="824"/>
                  </a:lnTo>
                  <a:lnTo>
                    <a:pt x="329" y="823"/>
                  </a:lnTo>
                  <a:lnTo>
                    <a:pt x="327" y="821"/>
                  </a:lnTo>
                  <a:lnTo>
                    <a:pt x="325" y="821"/>
                  </a:lnTo>
                  <a:lnTo>
                    <a:pt x="324" y="821"/>
                  </a:lnTo>
                  <a:lnTo>
                    <a:pt x="322" y="819"/>
                  </a:lnTo>
                  <a:lnTo>
                    <a:pt x="320" y="818"/>
                  </a:lnTo>
                  <a:lnTo>
                    <a:pt x="320" y="816"/>
                  </a:lnTo>
                  <a:lnTo>
                    <a:pt x="319" y="814"/>
                  </a:lnTo>
                  <a:lnTo>
                    <a:pt x="319" y="813"/>
                  </a:lnTo>
                  <a:lnTo>
                    <a:pt x="319" y="811"/>
                  </a:lnTo>
                  <a:lnTo>
                    <a:pt x="319" y="810"/>
                  </a:lnTo>
                  <a:lnTo>
                    <a:pt x="319" y="808"/>
                  </a:lnTo>
                  <a:lnTo>
                    <a:pt x="317" y="806"/>
                  </a:lnTo>
                  <a:lnTo>
                    <a:pt x="315" y="805"/>
                  </a:lnTo>
                  <a:lnTo>
                    <a:pt x="315" y="803"/>
                  </a:lnTo>
                  <a:lnTo>
                    <a:pt x="314" y="801"/>
                  </a:lnTo>
                  <a:lnTo>
                    <a:pt x="312" y="800"/>
                  </a:lnTo>
                  <a:lnTo>
                    <a:pt x="312" y="798"/>
                  </a:lnTo>
                  <a:lnTo>
                    <a:pt x="312" y="796"/>
                  </a:lnTo>
                  <a:lnTo>
                    <a:pt x="314" y="795"/>
                  </a:lnTo>
                  <a:lnTo>
                    <a:pt x="314" y="793"/>
                  </a:lnTo>
                  <a:lnTo>
                    <a:pt x="312" y="791"/>
                  </a:lnTo>
                  <a:lnTo>
                    <a:pt x="310" y="790"/>
                  </a:lnTo>
                  <a:lnTo>
                    <a:pt x="309" y="788"/>
                  </a:lnTo>
                  <a:lnTo>
                    <a:pt x="309" y="786"/>
                  </a:lnTo>
                  <a:lnTo>
                    <a:pt x="307" y="786"/>
                  </a:lnTo>
                  <a:lnTo>
                    <a:pt x="307" y="785"/>
                  </a:lnTo>
                  <a:lnTo>
                    <a:pt x="307" y="783"/>
                  </a:lnTo>
                  <a:lnTo>
                    <a:pt x="307" y="782"/>
                  </a:lnTo>
                  <a:lnTo>
                    <a:pt x="307" y="780"/>
                  </a:lnTo>
                  <a:lnTo>
                    <a:pt x="305" y="778"/>
                  </a:lnTo>
                  <a:lnTo>
                    <a:pt x="305" y="777"/>
                  </a:lnTo>
                  <a:lnTo>
                    <a:pt x="304" y="775"/>
                  </a:lnTo>
                  <a:lnTo>
                    <a:pt x="304" y="773"/>
                  </a:lnTo>
                  <a:lnTo>
                    <a:pt x="302" y="772"/>
                  </a:lnTo>
                  <a:lnTo>
                    <a:pt x="300" y="770"/>
                  </a:lnTo>
                  <a:lnTo>
                    <a:pt x="300" y="768"/>
                  </a:lnTo>
                  <a:lnTo>
                    <a:pt x="299" y="767"/>
                  </a:lnTo>
                  <a:lnTo>
                    <a:pt x="297" y="765"/>
                  </a:lnTo>
                  <a:lnTo>
                    <a:pt x="297" y="763"/>
                  </a:lnTo>
                  <a:lnTo>
                    <a:pt x="296" y="762"/>
                  </a:lnTo>
                  <a:lnTo>
                    <a:pt x="294" y="760"/>
                  </a:lnTo>
                  <a:lnTo>
                    <a:pt x="294" y="758"/>
                  </a:lnTo>
                  <a:lnTo>
                    <a:pt x="292" y="758"/>
                  </a:lnTo>
                  <a:lnTo>
                    <a:pt x="291" y="757"/>
                  </a:lnTo>
                  <a:lnTo>
                    <a:pt x="289" y="755"/>
                  </a:lnTo>
                  <a:lnTo>
                    <a:pt x="287" y="755"/>
                  </a:lnTo>
                  <a:lnTo>
                    <a:pt x="286" y="755"/>
                  </a:lnTo>
                  <a:lnTo>
                    <a:pt x="284" y="753"/>
                  </a:lnTo>
                  <a:lnTo>
                    <a:pt x="284" y="752"/>
                  </a:lnTo>
                  <a:lnTo>
                    <a:pt x="284" y="750"/>
                  </a:lnTo>
                  <a:lnTo>
                    <a:pt x="284" y="749"/>
                  </a:lnTo>
                  <a:lnTo>
                    <a:pt x="282" y="747"/>
                  </a:lnTo>
                  <a:lnTo>
                    <a:pt x="281" y="745"/>
                  </a:lnTo>
                  <a:lnTo>
                    <a:pt x="281" y="744"/>
                  </a:lnTo>
                  <a:lnTo>
                    <a:pt x="282" y="742"/>
                  </a:lnTo>
                  <a:lnTo>
                    <a:pt x="282" y="740"/>
                  </a:lnTo>
                  <a:lnTo>
                    <a:pt x="281" y="739"/>
                  </a:lnTo>
                  <a:lnTo>
                    <a:pt x="279" y="739"/>
                  </a:lnTo>
                  <a:lnTo>
                    <a:pt x="277" y="737"/>
                  </a:lnTo>
                  <a:lnTo>
                    <a:pt x="277" y="734"/>
                  </a:lnTo>
                  <a:lnTo>
                    <a:pt x="276" y="734"/>
                  </a:lnTo>
                  <a:lnTo>
                    <a:pt x="276" y="730"/>
                  </a:lnTo>
                  <a:lnTo>
                    <a:pt x="274" y="729"/>
                  </a:lnTo>
                  <a:lnTo>
                    <a:pt x="272" y="727"/>
                  </a:lnTo>
                  <a:lnTo>
                    <a:pt x="272" y="725"/>
                  </a:lnTo>
                  <a:lnTo>
                    <a:pt x="272" y="724"/>
                  </a:lnTo>
                  <a:lnTo>
                    <a:pt x="271" y="722"/>
                  </a:lnTo>
                  <a:lnTo>
                    <a:pt x="271" y="720"/>
                  </a:lnTo>
                  <a:lnTo>
                    <a:pt x="269" y="719"/>
                  </a:lnTo>
                  <a:lnTo>
                    <a:pt x="269" y="717"/>
                  </a:lnTo>
                  <a:lnTo>
                    <a:pt x="267" y="716"/>
                  </a:lnTo>
                  <a:lnTo>
                    <a:pt x="266" y="716"/>
                  </a:lnTo>
                  <a:lnTo>
                    <a:pt x="264" y="717"/>
                  </a:lnTo>
                  <a:lnTo>
                    <a:pt x="259" y="716"/>
                  </a:lnTo>
                  <a:lnTo>
                    <a:pt x="259" y="714"/>
                  </a:lnTo>
                  <a:lnTo>
                    <a:pt x="258" y="712"/>
                  </a:lnTo>
                  <a:lnTo>
                    <a:pt x="256" y="709"/>
                  </a:lnTo>
                  <a:lnTo>
                    <a:pt x="254" y="709"/>
                  </a:lnTo>
                  <a:lnTo>
                    <a:pt x="254" y="707"/>
                  </a:lnTo>
                  <a:lnTo>
                    <a:pt x="254" y="706"/>
                  </a:lnTo>
                  <a:lnTo>
                    <a:pt x="254" y="704"/>
                  </a:lnTo>
                  <a:lnTo>
                    <a:pt x="254" y="702"/>
                  </a:lnTo>
                  <a:lnTo>
                    <a:pt x="254" y="699"/>
                  </a:lnTo>
                  <a:lnTo>
                    <a:pt x="256" y="697"/>
                  </a:lnTo>
                  <a:lnTo>
                    <a:pt x="258" y="696"/>
                  </a:lnTo>
                  <a:lnTo>
                    <a:pt x="258" y="692"/>
                  </a:lnTo>
                  <a:lnTo>
                    <a:pt x="254" y="691"/>
                  </a:lnTo>
                  <a:lnTo>
                    <a:pt x="253" y="691"/>
                  </a:lnTo>
                  <a:lnTo>
                    <a:pt x="251" y="691"/>
                  </a:lnTo>
                  <a:lnTo>
                    <a:pt x="249" y="691"/>
                  </a:lnTo>
                  <a:lnTo>
                    <a:pt x="248" y="692"/>
                  </a:lnTo>
                  <a:lnTo>
                    <a:pt x="246" y="692"/>
                  </a:lnTo>
                  <a:lnTo>
                    <a:pt x="244" y="692"/>
                  </a:lnTo>
                  <a:lnTo>
                    <a:pt x="243" y="692"/>
                  </a:lnTo>
                  <a:lnTo>
                    <a:pt x="241" y="692"/>
                  </a:lnTo>
                  <a:lnTo>
                    <a:pt x="239" y="692"/>
                  </a:lnTo>
                  <a:lnTo>
                    <a:pt x="238" y="692"/>
                  </a:lnTo>
                  <a:lnTo>
                    <a:pt x="236" y="692"/>
                  </a:lnTo>
                  <a:lnTo>
                    <a:pt x="236" y="691"/>
                  </a:lnTo>
                  <a:lnTo>
                    <a:pt x="234" y="691"/>
                  </a:lnTo>
                  <a:lnTo>
                    <a:pt x="236" y="684"/>
                  </a:lnTo>
                  <a:lnTo>
                    <a:pt x="238" y="676"/>
                  </a:lnTo>
                  <a:lnTo>
                    <a:pt x="233" y="668"/>
                  </a:lnTo>
                  <a:lnTo>
                    <a:pt x="230" y="661"/>
                  </a:lnTo>
                  <a:lnTo>
                    <a:pt x="221" y="651"/>
                  </a:lnTo>
                  <a:lnTo>
                    <a:pt x="226" y="650"/>
                  </a:lnTo>
                  <a:lnTo>
                    <a:pt x="234" y="645"/>
                  </a:lnTo>
                  <a:lnTo>
                    <a:pt x="241" y="638"/>
                  </a:lnTo>
                  <a:lnTo>
                    <a:pt x="244" y="628"/>
                  </a:lnTo>
                  <a:lnTo>
                    <a:pt x="246" y="618"/>
                  </a:lnTo>
                  <a:lnTo>
                    <a:pt x="251" y="610"/>
                  </a:lnTo>
                  <a:lnTo>
                    <a:pt x="261" y="605"/>
                  </a:lnTo>
                  <a:lnTo>
                    <a:pt x="272" y="603"/>
                  </a:lnTo>
                  <a:lnTo>
                    <a:pt x="286" y="603"/>
                  </a:lnTo>
                  <a:lnTo>
                    <a:pt x="297" y="605"/>
                  </a:lnTo>
                  <a:lnTo>
                    <a:pt x="307" y="608"/>
                  </a:lnTo>
                  <a:lnTo>
                    <a:pt x="319" y="610"/>
                  </a:lnTo>
                  <a:lnTo>
                    <a:pt x="332" y="610"/>
                  </a:lnTo>
                  <a:lnTo>
                    <a:pt x="340" y="607"/>
                  </a:lnTo>
                  <a:lnTo>
                    <a:pt x="345" y="598"/>
                  </a:lnTo>
                  <a:lnTo>
                    <a:pt x="348" y="588"/>
                  </a:lnTo>
                  <a:lnTo>
                    <a:pt x="350" y="577"/>
                  </a:lnTo>
                  <a:lnTo>
                    <a:pt x="357" y="570"/>
                  </a:lnTo>
                  <a:lnTo>
                    <a:pt x="365" y="565"/>
                  </a:lnTo>
                  <a:lnTo>
                    <a:pt x="375" y="562"/>
                  </a:lnTo>
                  <a:lnTo>
                    <a:pt x="386" y="559"/>
                  </a:lnTo>
                  <a:lnTo>
                    <a:pt x="396" y="555"/>
                  </a:lnTo>
                  <a:lnTo>
                    <a:pt x="404" y="551"/>
                  </a:lnTo>
                  <a:lnTo>
                    <a:pt x="408" y="539"/>
                  </a:lnTo>
                  <a:lnTo>
                    <a:pt x="406" y="527"/>
                  </a:lnTo>
                  <a:lnTo>
                    <a:pt x="404" y="514"/>
                  </a:lnTo>
                  <a:lnTo>
                    <a:pt x="406" y="503"/>
                  </a:lnTo>
                  <a:lnTo>
                    <a:pt x="411" y="494"/>
                  </a:lnTo>
                  <a:lnTo>
                    <a:pt x="418" y="488"/>
                  </a:lnTo>
                  <a:lnTo>
                    <a:pt x="423" y="480"/>
                  </a:lnTo>
                  <a:lnTo>
                    <a:pt x="426" y="470"/>
                  </a:lnTo>
                  <a:lnTo>
                    <a:pt x="426" y="457"/>
                  </a:lnTo>
                  <a:lnTo>
                    <a:pt x="424" y="443"/>
                  </a:lnTo>
                  <a:lnTo>
                    <a:pt x="426" y="433"/>
                  </a:lnTo>
                  <a:lnTo>
                    <a:pt x="431" y="425"/>
                  </a:lnTo>
                  <a:lnTo>
                    <a:pt x="439" y="420"/>
                  </a:lnTo>
                  <a:lnTo>
                    <a:pt x="449" y="415"/>
                  </a:lnTo>
                  <a:lnTo>
                    <a:pt x="457" y="412"/>
                  </a:lnTo>
                  <a:lnTo>
                    <a:pt x="469" y="409"/>
                  </a:lnTo>
                  <a:lnTo>
                    <a:pt x="480" y="407"/>
                  </a:lnTo>
                  <a:lnTo>
                    <a:pt x="492" y="409"/>
                  </a:lnTo>
                  <a:lnTo>
                    <a:pt x="503" y="409"/>
                  </a:lnTo>
                  <a:lnTo>
                    <a:pt x="517" y="409"/>
                  </a:lnTo>
                  <a:lnTo>
                    <a:pt x="523" y="402"/>
                  </a:lnTo>
                  <a:lnTo>
                    <a:pt x="528" y="394"/>
                  </a:lnTo>
                  <a:lnTo>
                    <a:pt x="531" y="384"/>
                  </a:lnTo>
                  <a:lnTo>
                    <a:pt x="538" y="377"/>
                  </a:lnTo>
                  <a:lnTo>
                    <a:pt x="546" y="372"/>
                  </a:lnTo>
                  <a:lnTo>
                    <a:pt x="553" y="364"/>
                  </a:lnTo>
                  <a:lnTo>
                    <a:pt x="556" y="356"/>
                  </a:lnTo>
                  <a:lnTo>
                    <a:pt x="559" y="346"/>
                  </a:lnTo>
                  <a:lnTo>
                    <a:pt x="563" y="338"/>
                  </a:lnTo>
                  <a:lnTo>
                    <a:pt x="569" y="331"/>
                  </a:lnTo>
                  <a:lnTo>
                    <a:pt x="579" y="326"/>
                  </a:lnTo>
                  <a:lnTo>
                    <a:pt x="589" y="323"/>
                  </a:lnTo>
                  <a:lnTo>
                    <a:pt x="597" y="318"/>
                  </a:lnTo>
                  <a:lnTo>
                    <a:pt x="607" y="315"/>
                  </a:lnTo>
                  <a:lnTo>
                    <a:pt x="614" y="308"/>
                  </a:lnTo>
                  <a:lnTo>
                    <a:pt x="620" y="301"/>
                  </a:lnTo>
                  <a:lnTo>
                    <a:pt x="625" y="293"/>
                  </a:lnTo>
                  <a:lnTo>
                    <a:pt x="629" y="283"/>
                  </a:lnTo>
                  <a:lnTo>
                    <a:pt x="632" y="273"/>
                  </a:lnTo>
                  <a:lnTo>
                    <a:pt x="637" y="265"/>
                  </a:lnTo>
                  <a:lnTo>
                    <a:pt x="644" y="259"/>
                  </a:lnTo>
                  <a:lnTo>
                    <a:pt x="650" y="252"/>
                  </a:lnTo>
                  <a:lnTo>
                    <a:pt x="653" y="242"/>
                  </a:lnTo>
                  <a:lnTo>
                    <a:pt x="655" y="231"/>
                  </a:lnTo>
                  <a:lnTo>
                    <a:pt x="658" y="221"/>
                  </a:lnTo>
                  <a:lnTo>
                    <a:pt x="660" y="211"/>
                  </a:lnTo>
                  <a:lnTo>
                    <a:pt x="663" y="199"/>
                  </a:lnTo>
                  <a:lnTo>
                    <a:pt x="667" y="189"/>
                  </a:lnTo>
                  <a:lnTo>
                    <a:pt x="672" y="181"/>
                  </a:lnTo>
                  <a:lnTo>
                    <a:pt x="678" y="174"/>
                  </a:lnTo>
                  <a:lnTo>
                    <a:pt x="683" y="173"/>
                  </a:lnTo>
                  <a:lnTo>
                    <a:pt x="686" y="169"/>
                  </a:lnTo>
                  <a:lnTo>
                    <a:pt x="696" y="166"/>
                  </a:lnTo>
                  <a:lnTo>
                    <a:pt x="706" y="163"/>
                  </a:lnTo>
                  <a:lnTo>
                    <a:pt x="716" y="158"/>
                  </a:lnTo>
                  <a:lnTo>
                    <a:pt x="724" y="155"/>
                  </a:lnTo>
                  <a:lnTo>
                    <a:pt x="734" y="151"/>
                  </a:lnTo>
                  <a:lnTo>
                    <a:pt x="741" y="145"/>
                  </a:lnTo>
                  <a:lnTo>
                    <a:pt x="742" y="135"/>
                  </a:lnTo>
                  <a:lnTo>
                    <a:pt x="741" y="123"/>
                  </a:lnTo>
                  <a:lnTo>
                    <a:pt x="739" y="112"/>
                  </a:lnTo>
                  <a:lnTo>
                    <a:pt x="739" y="99"/>
                  </a:lnTo>
                  <a:lnTo>
                    <a:pt x="741" y="87"/>
                  </a:lnTo>
                  <a:lnTo>
                    <a:pt x="744" y="77"/>
                  </a:lnTo>
                  <a:lnTo>
                    <a:pt x="747" y="69"/>
                  </a:lnTo>
                  <a:lnTo>
                    <a:pt x="754" y="61"/>
                  </a:lnTo>
                  <a:lnTo>
                    <a:pt x="754" y="49"/>
                  </a:lnTo>
                  <a:lnTo>
                    <a:pt x="756" y="36"/>
                  </a:lnTo>
                  <a:lnTo>
                    <a:pt x="757" y="26"/>
                  </a:lnTo>
                  <a:lnTo>
                    <a:pt x="762" y="18"/>
                  </a:lnTo>
                  <a:lnTo>
                    <a:pt x="769" y="11"/>
                  </a:lnTo>
                  <a:lnTo>
                    <a:pt x="779" y="8"/>
                  </a:lnTo>
                  <a:lnTo>
                    <a:pt x="792" y="6"/>
                  </a:lnTo>
                  <a:lnTo>
                    <a:pt x="804" y="8"/>
                  </a:lnTo>
                  <a:lnTo>
                    <a:pt x="815" y="11"/>
                  </a:lnTo>
                  <a:lnTo>
                    <a:pt x="825" y="13"/>
                  </a:lnTo>
                  <a:lnTo>
                    <a:pt x="835" y="16"/>
                  </a:lnTo>
                  <a:lnTo>
                    <a:pt x="843" y="21"/>
                  </a:lnTo>
                  <a:lnTo>
                    <a:pt x="856" y="21"/>
                  </a:lnTo>
                  <a:lnTo>
                    <a:pt x="866" y="24"/>
                  </a:lnTo>
                  <a:lnTo>
                    <a:pt x="878" y="24"/>
                  </a:lnTo>
                  <a:lnTo>
                    <a:pt x="889" y="26"/>
                  </a:lnTo>
                  <a:lnTo>
                    <a:pt x="902" y="24"/>
                  </a:lnTo>
                  <a:lnTo>
                    <a:pt x="911" y="21"/>
                  </a:lnTo>
                  <a:lnTo>
                    <a:pt x="917" y="13"/>
                  </a:lnTo>
                  <a:lnTo>
                    <a:pt x="922" y="6"/>
                  </a:lnTo>
                  <a:lnTo>
                    <a:pt x="929" y="0"/>
                  </a:lnTo>
                  <a:lnTo>
                    <a:pt x="940" y="1"/>
                  </a:lnTo>
                  <a:close/>
                </a:path>
              </a:pathLst>
            </a:custGeom>
            <a:solidFill>
              <a:schemeClr val="tx2"/>
            </a:solidFill>
            <a:ln w="9525">
              <a:solidFill>
                <a:schemeClr val="bg1"/>
              </a:solidFill>
              <a:round/>
              <a:headEnd/>
              <a:tailEnd/>
            </a:ln>
          </p:spPr>
          <p:txBody>
            <a:bodyPr/>
            <a:lstStyle/>
            <a:p>
              <a:endParaRPr lang="en-US"/>
            </a:p>
          </p:txBody>
        </p:sp>
        <p:sp>
          <p:nvSpPr>
            <p:cNvPr id="64527" name="Freeform 9"/>
            <p:cNvSpPr>
              <a:spLocks/>
            </p:cNvSpPr>
            <p:nvPr/>
          </p:nvSpPr>
          <p:spPr bwMode="auto">
            <a:xfrm>
              <a:off x="3047" y="735"/>
              <a:ext cx="1800" cy="2651"/>
            </a:xfrm>
            <a:custGeom>
              <a:avLst/>
              <a:gdLst>
                <a:gd name="T0" fmla="*/ 949 w 1800"/>
                <a:gd name="T1" fmla="*/ 78 h 2651"/>
                <a:gd name="T2" fmla="*/ 1001 w 1800"/>
                <a:gd name="T3" fmla="*/ 218 h 2651"/>
                <a:gd name="T4" fmla="*/ 1076 w 1800"/>
                <a:gd name="T5" fmla="*/ 314 h 2651"/>
                <a:gd name="T6" fmla="*/ 1135 w 1800"/>
                <a:gd name="T7" fmla="*/ 467 h 2651"/>
                <a:gd name="T8" fmla="*/ 1252 w 1800"/>
                <a:gd name="T9" fmla="*/ 569 h 2651"/>
                <a:gd name="T10" fmla="*/ 1509 w 1800"/>
                <a:gd name="T11" fmla="*/ 805 h 2651"/>
                <a:gd name="T12" fmla="*/ 1575 w 1800"/>
                <a:gd name="T13" fmla="*/ 990 h 2651"/>
                <a:gd name="T14" fmla="*/ 1688 w 1800"/>
                <a:gd name="T15" fmla="*/ 1175 h 2651"/>
                <a:gd name="T16" fmla="*/ 1679 w 1800"/>
                <a:gd name="T17" fmla="*/ 1411 h 2651"/>
                <a:gd name="T18" fmla="*/ 1646 w 1800"/>
                <a:gd name="T19" fmla="*/ 1620 h 2651"/>
                <a:gd name="T20" fmla="*/ 1697 w 1800"/>
                <a:gd name="T21" fmla="*/ 1795 h 2651"/>
                <a:gd name="T22" fmla="*/ 1795 w 1800"/>
                <a:gd name="T23" fmla="*/ 1960 h 2651"/>
                <a:gd name="T24" fmla="*/ 1737 w 1800"/>
                <a:gd name="T25" fmla="*/ 2115 h 2651"/>
                <a:gd name="T26" fmla="*/ 1706 w 1800"/>
                <a:gd name="T27" fmla="*/ 2293 h 2651"/>
                <a:gd name="T28" fmla="*/ 1691 w 1800"/>
                <a:gd name="T29" fmla="*/ 2475 h 2651"/>
                <a:gd name="T30" fmla="*/ 1567 w 1800"/>
                <a:gd name="T31" fmla="*/ 2546 h 2651"/>
                <a:gd name="T32" fmla="*/ 1404 w 1800"/>
                <a:gd name="T33" fmla="*/ 2499 h 2651"/>
                <a:gd name="T34" fmla="*/ 1282 w 1800"/>
                <a:gd name="T35" fmla="*/ 2572 h 2651"/>
                <a:gd name="T36" fmla="*/ 1120 w 1800"/>
                <a:gd name="T37" fmla="*/ 2579 h 2651"/>
                <a:gd name="T38" fmla="*/ 978 w 1800"/>
                <a:gd name="T39" fmla="*/ 2508 h 2651"/>
                <a:gd name="T40" fmla="*/ 876 w 1800"/>
                <a:gd name="T41" fmla="*/ 2420 h 2651"/>
                <a:gd name="T42" fmla="*/ 757 w 1800"/>
                <a:gd name="T43" fmla="*/ 2471 h 2651"/>
                <a:gd name="T44" fmla="*/ 591 w 1800"/>
                <a:gd name="T45" fmla="*/ 2504 h 2651"/>
                <a:gd name="T46" fmla="*/ 475 w 1800"/>
                <a:gd name="T47" fmla="*/ 2539 h 2651"/>
                <a:gd name="T48" fmla="*/ 371 w 1800"/>
                <a:gd name="T49" fmla="*/ 2651 h 2651"/>
                <a:gd name="T50" fmla="*/ 230 w 1800"/>
                <a:gd name="T51" fmla="*/ 2582 h 2651"/>
                <a:gd name="T52" fmla="*/ 116 w 1800"/>
                <a:gd name="T53" fmla="*/ 2471 h 2651"/>
                <a:gd name="T54" fmla="*/ 0 w 1800"/>
                <a:gd name="T55" fmla="*/ 2397 h 2651"/>
                <a:gd name="T56" fmla="*/ 7 w 1800"/>
                <a:gd name="T57" fmla="*/ 2377 h 2651"/>
                <a:gd name="T58" fmla="*/ 20 w 1800"/>
                <a:gd name="T59" fmla="*/ 2356 h 2651"/>
                <a:gd name="T60" fmla="*/ 25 w 1800"/>
                <a:gd name="T61" fmla="*/ 2330 h 2651"/>
                <a:gd name="T62" fmla="*/ 33 w 1800"/>
                <a:gd name="T63" fmla="*/ 2305 h 2651"/>
                <a:gd name="T64" fmla="*/ 45 w 1800"/>
                <a:gd name="T65" fmla="*/ 2282 h 2651"/>
                <a:gd name="T66" fmla="*/ 50 w 1800"/>
                <a:gd name="T67" fmla="*/ 2260 h 2651"/>
                <a:gd name="T68" fmla="*/ 56 w 1800"/>
                <a:gd name="T69" fmla="*/ 2231 h 2651"/>
                <a:gd name="T70" fmla="*/ 48 w 1800"/>
                <a:gd name="T71" fmla="*/ 2209 h 2651"/>
                <a:gd name="T72" fmla="*/ 48 w 1800"/>
                <a:gd name="T73" fmla="*/ 2186 h 2651"/>
                <a:gd name="T74" fmla="*/ 43 w 1800"/>
                <a:gd name="T75" fmla="*/ 2161 h 2651"/>
                <a:gd name="T76" fmla="*/ 45 w 1800"/>
                <a:gd name="T77" fmla="*/ 2140 h 2651"/>
                <a:gd name="T78" fmla="*/ 46 w 1800"/>
                <a:gd name="T79" fmla="*/ 2115 h 2651"/>
                <a:gd name="T80" fmla="*/ 63 w 1800"/>
                <a:gd name="T81" fmla="*/ 2102 h 2651"/>
                <a:gd name="T82" fmla="*/ 83 w 1800"/>
                <a:gd name="T83" fmla="*/ 2089 h 2651"/>
                <a:gd name="T84" fmla="*/ 94 w 1800"/>
                <a:gd name="T85" fmla="*/ 2064 h 2651"/>
                <a:gd name="T86" fmla="*/ 111 w 1800"/>
                <a:gd name="T87" fmla="*/ 2042 h 2651"/>
                <a:gd name="T88" fmla="*/ 106 w 1800"/>
                <a:gd name="T89" fmla="*/ 2021 h 2651"/>
                <a:gd name="T90" fmla="*/ 109 w 1800"/>
                <a:gd name="T91" fmla="*/ 1993 h 2651"/>
                <a:gd name="T92" fmla="*/ 114 w 1800"/>
                <a:gd name="T93" fmla="*/ 1963 h 2651"/>
                <a:gd name="T94" fmla="*/ 127 w 1800"/>
                <a:gd name="T95" fmla="*/ 1947 h 2651"/>
                <a:gd name="T96" fmla="*/ 152 w 1800"/>
                <a:gd name="T97" fmla="*/ 1952 h 2651"/>
                <a:gd name="T98" fmla="*/ 150 w 1800"/>
                <a:gd name="T99" fmla="*/ 1937 h 2651"/>
                <a:gd name="T100" fmla="*/ 164 w 1800"/>
                <a:gd name="T101" fmla="*/ 1927 h 2651"/>
                <a:gd name="T102" fmla="*/ 182 w 1800"/>
                <a:gd name="T103" fmla="*/ 1927 h 2651"/>
                <a:gd name="T104" fmla="*/ 177 w 1800"/>
                <a:gd name="T105" fmla="*/ 1940 h 2651"/>
                <a:gd name="T106" fmla="*/ 195 w 1800"/>
                <a:gd name="T107" fmla="*/ 1955 h 2651"/>
                <a:gd name="T108" fmla="*/ 213 w 1800"/>
                <a:gd name="T109" fmla="*/ 1950 h 2651"/>
                <a:gd name="T110" fmla="*/ 223 w 1800"/>
                <a:gd name="T111" fmla="*/ 1952 h 2651"/>
                <a:gd name="T112" fmla="*/ 231 w 1800"/>
                <a:gd name="T113" fmla="*/ 1947 h 2651"/>
                <a:gd name="T114" fmla="*/ 238 w 1800"/>
                <a:gd name="T115" fmla="*/ 1945 h 2651"/>
                <a:gd name="T116" fmla="*/ 256 w 1800"/>
                <a:gd name="T117" fmla="*/ 1945 h 2651"/>
                <a:gd name="T118" fmla="*/ 269 w 1800"/>
                <a:gd name="T119" fmla="*/ 1934 h 265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800" h="2651">
                  <a:moveTo>
                    <a:pt x="940" y="0"/>
                  </a:moveTo>
                  <a:lnTo>
                    <a:pt x="952" y="2"/>
                  </a:lnTo>
                  <a:lnTo>
                    <a:pt x="963" y="0"/>
                  </a:lnTo>
                  <a:lnTo>
                    <a:pt x="975" y="2"/>
                  </a:lnTo>
                  <a:lnTo>
                    <a:pt x="985" y="5"/>
                  </a:lnTo>
                  <a:lnTo>
                    <a:pt x="995" y="8"/>
                  </a:lnTo>
                  <a:lnTo>
                    <a:pt x="1003" y="12"/>
                  </a:lnTo>
                  <a:lnTo>
                    <a:pt x="1005" y="17"/>
                  </a:lnTo>
                  <a:lnTo>
                    <a:pt x="998" y="22"/>
                  </a:lnTo>
                  <a:lnTo>
                    <a:pt x="988" y="25"/>
                  </a:lnTo>
                  <a:lnTo>
                    <a:pt x="980" y="30"/>
                  </a:lnTo>
                  <a:lnTo>
                    <a:pt x="973" y="37"/>
                  </a:lnTo>
                  <a:lnTo>
                    <a:pt x="968" y="45"/>
                  </a:lnTo>
                  <a:lnTo>
                    <a:pt x="963" y="53"/>
                  </a:lnTo>
                  <a:lnTo>
                    <a:pt x="959" y="61"/>
                  </a:lnTo>
                  <a:lnTo>
                    <a:pt x="954" y="69"/>
                  </a:lnTo>
                  <a:lnTo>
                    <a:pt x="949" y="78"/>
                  </a:lnTo>
                  <a:lnTo>
                    <a:pt x="950" y="91"/>
                  </a:lnTo>
                  <a:lnTo>
                    <a:pt x="954" y="101"/>
                  </a:lnTo>
                  <a:lnTo>
                    <a:pt x="959" y="109"/>
                  </a:lnTo>
                  <a:lnTo>
                    <a:pt x="967" y="114"/>
                  </a:lnTo>
                  <a:lnTo>
                    <a:pt x="975" y="119"/>
                  </a:lnTo>
                  <a:lnTo>
                    <a:pt x="983" y="122"/>
                  </a:lnTo>
                  <a:lnTo>
                    <a:pt x="990" y="131"/>
                  </a:lnTo>
                  <a:lnTo>
                    <a:pt x="993" y="139"/>
                  </a:lnTo>
                  <a:lnTo>
                    <a:pt x="993" y="152"/>
                  </a:lnTo>
                  <a:lnTo>
                    <a:pt x="988" y="160"/>
                  </a:lnTo>
                  <a:lnTo>
                    <a:pt x="982" y="168"/>
                  </a:lnTo>
                  <a:lnTo>
                    <a:pt x="978" y="177"/>
                  </a:lnTo>
                  <a:lnTo>
                    <a:pt x="978" y="188"/>
                  </a:lnTo>
                  <a:lnTo>
                    <a:pt x="980" y="200"/>
                  </a:lnTo>
                  <a:lnTo>
                    <a:pt x="985" y="208"/>
                  </a:lnTo>
                  <a:lnTo>
                    <a:pt x="992" y="215"/>
                  </a:lnTo>
                  <a:lnTo>
                    <a:pt x="1001" y="218"/>
                  </a:lnTo>
                  <a:lnTo>
                    <a:pt x="1013" y="215"/>
                  </a:lnTo>
                  <a:lnTo>
                    <a:pt x="1020" y="208"/>
                  </a:lnTo>
                  <a:lnTo>
                    <a:pt x="1026" y="203"/>
                  </a:lnTo>
                  <a:lnTo>
                    <a:pt x="1036" y="198"/>
                  </a:lnTo>
                  <a:lnTo>
                    <a:pt x="1039" y="198"/>
                  </a:lnTo>
                  <a:lnTo>
                    <a:pt x="1049" y="198"/>
                  </a:lnTo>
                  <a:lnTo>
                    <a:pt x="1058" y="203"/>
                  </a:lnTo>
                  <a:lnTo>
                    <a:pt x="1062" y="211"/>
                  </a:lnTo>
                  <a:lnTo>
                    <a:pt x="1066" y="221"/>
                  </a:lnTo>
                  <a:lnTo>
                    <a:pt x="1064" y="234"/>
                  </a:lnTo>
                  <a:lnTo>
                    <a:pt x="1064" y="244"/>
                  </a:lnTo>
                  <a:lnTo>
                    <a:pt x="1066" y="256"/>
                  </a:lnTo>
                  <a:lnTo>
                    <a:pt x="1069" y="267"/>
                  </a:lnTo>
                  <a:lnTo>
                    <a:pt x="1069" y="279"/>
                  </a:lnTo>
                  <a:lnTo>
                    <a:pt x="1072" y="291"/>
                  </a:lnTo>
                  <a:lnTo>
                    <a:pt x="1072" y="304"/>
                  </a:lnTo>
                  <a:lnTo>
                    <a:pt x="1076" y="314"/>
                  </a:lnTo>
                  <a:lnTo>
                    <a:pt x="1079" y="324"/>
                  </a:lnTo>
                  <a:lnTo>
                    <a:pt x="1084" y="333"/>
                  </a:lnTo>
                  <a:lnTo>
                    <a:pt x="1089" y="340"/>
                  </a:lnTo>
                  <a:lnTo>
                    <a:pt x="1095" y="347"/>
                  </a:lnTo>
                  <a:lnTo>
                    <a:pt x="1102" y="353"/>
                  </a:lnTo>
                  <a:lnTo>
                    <a:pt x="1109" y="360"/>
                  </a:lnTo>
                  <a:lnTo>
                    <a:pt x="1112" y="370"/>
                  </a:lnTo>
                  <a:lnTo>
                    <a:pt x="1115" y="380"/>
                  </a:lnTo>
                  <a:lnTo>
                    <a:pt x="1119" y="390"/>
                  </a:lnTo>
                  <a:lnTo>
                    <a:pt x="1123" y="399"/>
                  </a:lnTo>
                  <a:lnTo>
                    <a:pt x="1128" y="408"/>
                  </a:lnTo>
                  <a:lnTo>
                    <a:pt x="1135" y="414"/>
                  </a:lnTo>
                  <a:lnTo>
                    <a:pt x="1140" y="421"/>
                  </a:lnTo>
                  <a:lnTo>
                    <a:pt x="1142" y="434"/>
                  </a:lnTo>
                  <a:lnTo>
                    <a:pt x="1140" y="446"/>
                  </a:lnTo>
                  <a:lnTo>
                    <a:pt x="1137" y="456"/>
                  </a:lnTo>
                  <a:lnTo>
                    <a:pt x="1135" y="467"/>
                  </a:lnTo>
                  <a:lnTo>
                    <a:pt x="1137" y="480"/>
                  </a:lnTo>
                  <a:lnTo>
                    <a:pt x="1140" y="489"/>
                  </a:lnTo>
                  <a:lnTo>
                    <a:pt x="1145" y="497"/>
                  </a:lnTo>
                  <a:lnTo>
                    <a:pt x="1150" y="505"/>
                  </a:lnTo>
                  <a:lnTo>
                    <a:pt x="1153" y="515"/>
                  </a:lnTo>
                  <a:lnTo>
                    <a:pt x="1158" y="525"/>
                  </a:lnTo>
                  <a:lnTo>
                    <a:pt x="1163" y="531"/>
                  </a:lnTo>
                  <a:lnTo>
                    <a:pt x="1170" y="540"/>
                  </a:lnTo>
                  <a:lnTo>
                    <a:pt x="1178" y="543"/>
                  </a:lnTo>
                  <a:lnTo>
                    <a:pt x="1188" y="548"/>
                  </a:lnTo>
                  <a:lnTo>
                    <a:pt x="1196" y="553"/>
                  </a:lnTo>
                  <a:lnTo>
                    <a:pt x="1204" y="556"/>
                  </a:lnTo>
                  <a:lnTo>
                    <a:pt x="1216" y="556"/>
                  </a:lnTo>
                  <a:lnTo>
                    <a:pt x="1227" y="554"/>
                  </a:lnTo>
                  <a:lnTo>
                    <a:pt x="1237" y="558"/>
                  </a:lnTo>
                  <a:lnTo>
                    <a:pt x="1246" y="563"/>
                  </a:lnTo>
                  <a:lnTo>
                    <a:pt x="1252" y="569"/>
                  </a:lnTo>
                  <a:lnTo>
                    <a:pt x="1259" y="578"/>
                  </a:lnTo>
                  <a:lnTo>
                    <a:pt x="1262" y="586"/>
                  </a:lnTo>
                  <a:lnTo>
                    <a:pt x="1267" y="594"/>
                  </a:lnTo>
                  <a:lnTo>
                    <a:pt x="1274" y="602"/>
                  </a:lnTo>
                  <a:lnTo>
                    <a:pt x="1282" y="607"/>
                  </a:lnTo>
                  <a:lnTo>
                    <a:pt x="1288" y="612"/>
                  </a:lnTo>
                  <a:lnTo>
                    <a:pt x="1290" y="614"/>
                  </a:lnTo>
                  <a:lnTo>
                    <a:pt x="1293" y="614"/>
                  </a:lnTo>
                  <a:lnTo>
                    <a:pt x="1305" y="645"/>
                  </a:lnTo>
                  <a:lnTo>
                    <a:pt x="1396" y="640"/>
                  </a:lnTo>
                  <a:lnTo>
                    <a:pt x="1500" y="736"/>
                  </a:lnTo>
                  <a:lnTo>
                    <a:pt x="1501" y="739"/>
                  </a:lnTo>
                  <a:lnTo>
                    <a:pt x="1503" y="752"/>
                  </a:lnTo>
                  <a:lnTo>
                    <a:pt x="1504" y="766"/>
                  </a:lnTo>
                  <a:lnTo>
                    <a:pt x="1506" y="779"/>
                  </a:lnTo>
                  <a:lnTo>
                    <a:pt x="1508" y="792"/>
                  </a:lnTo>
                  <a:lnTo>
                    <a:pt x="1509" y="805"/>
                  </a:lnTo>
                  <a:lnTo>
                    <a:pt x="1511" y="818"/>
                  </a:lnTo>
                  <a:lnTo>
                    <a:pt x="1513" y="832"/>
                  </a:lnTo>
                  <a:lnTo>
                    <a:pt x="1514" y="845"/>
                  </a:lnTo>
                  <a:lnTo>
                    <a:pt x="1516" y="858"/>
                  </a:lnTo>
                  <a:lnTo>
                    <a:pt x="1518" y="871"/>
                  </a:lnTo>
                  <a:lnTo>
                    <a:pt x="1518" y="876"/>
                  </a:lnTo>
                  <a:lnTo>
                    <a:pt x="1519" y="884"/>
                  </a:lnTo>
                  <a:lnTo>
                    <a:pt x="1519" y="898"/>
                  </a:lnTo>
                  <a:lnTo>
                    <a:pt x="1521" y="899"/>
                  </a:lnTo>
                  <a:lnTo>
                    <a:pt x="1529" y="912"/>
                  </a:lnTo>
                  <a:lnTo>
                    <a:pt x="1536" y="926"/>
                  </a:lnTo>
                  <a:lnTo>
                    <a:pt x="1544" y="939"/>
                  </a:lnTo>
                  <a:lnTo>
                    <a:pt x="1552" y="950"/>
                  </a:lnTo>
                  <a:lnTo>
                    <a:pt x="1561" y="965"/>
                  </a:lnTo>
                  <a:lnTo>
                    <a:pt x="1566" y="974"/>
                  </a:lnTo>
                  <a:lnTo>
                    <a:pt x="1569" y="977"/>
                  </a:lnTo>
                  <a:lnTo>
                    <a:pt x="1575" y="990"/>
                  </a:lnTo>
                  <a:lnTo>
                    <a:pt x="1584" y="1003"/>
                  </a:lnTo>
                  <a:lnTo>
                    <a:pt x="1594" y="1016"/>
                  </a:lnTo>
                  <a:lnTo>
                    <a:pt x="1598" y="1030"/>
                  </a:lnTo>
                  <a:lnTo>
                    <a:pt x="1607" y="1041"/>
                  </a:lnTo>
                  <a:lnTo>
                    <a:pt x="1608" y="1043"/>
                  </a:lnTo>
                  <a:lnTo>
                    <a:pt x="1617" y="1056"/>
                  </a:lnTo>
                  <a:lnTo>
                    <a:pt x="1623" y="1069"/>
                  </a:lnTo>
                  <a:lnTo>
                    <a:pt x="1631" y="1082"/>
                  </a:lnTo>
                  <a:lnTo>
                    <a:pt x="1640" y="1096"/>
                  </a:lnTo>
                  <a:lnTo>
                    <a:pt x="1648" y="1109"/>
                  </a:lnTo>
                  <a:lnTo>
                    <a:pt x="1656" y="1122"/>
                  </a:lnTo>
                  <a:lnTo>
                    <a:pt x="1663" y="1134"/>
                  </a:lnTo>
                  <a:lnTo>
                    <a:pt x="1664" y="1137"/>
                  </a:lnTo>
                  <a:lnTo>
                    <a:pt x="1671" y="1148"/>
                  </a:lnTo>
                  <a:lnTo>
                    <a:pt x="1678" y="1157"/>
                  </a:lnTo>
                  <a:lnTo>
                    <a:pt x="1679" y="1160"/>
                  </a:lnTo>
                  <a:lnTo>
                    <a:pt x="1688" y="1175"/>
                  </a:lnTo>
                  <a:lnTo>
                    <a:pt x="1696" y="1186"/>
                  </a:lnTo>
                  <a:lnTo>
                    <a:pt x="1669" y="1213"/>
                  </a:lnTo>
                  <a:lnTo>
                    <a:pt x="1638" y="1244"/>
                  </a:lnTo>
                  <a:lnTo>
                    <a:pt x="1641" y="1252"/>
                  </a:lnTo>
                  <a:lnTo>
                    <a:pt x="1645" y="1266"/>
                  </a:lnTo>
                  <a:lnTo>
                    <a:pt x="1648" y="1279"/>
                  </a:lnTo>
                  <a:lnTo>
                    <a:pt x="1651" y="1292"/>
                  </a:lnTo>
                  <a:lnTo>
                    <a:pt x="1655" y="1305"/>
                  </a:lnTo>
                  <a:lnTo>
                    <a:pt x="1658" y="1318"/>
                  </a:lnTo>
                  <a:lnTo>
                    <a:pt x="1660" y="1331"/>
                  </a:lnTo>
                  <a:lnTo>
                    <a:pt x="1663" y="1345"/>
                  </a:lnTo>
                  <a:lnTo>
                    <a:pt x="1666" y="1358"/>
                  </a:lnTo>
                  <a:lnTo>
                    <a:pt x="1671" y="1371"/>
                  </a:lnTo>
                  <a:lnTo>
                    <a:pt x="1673" y="1384"/>
                  </a:lnTo>
                  <a:lnTo>
                    <a:pt x="1674" y="1386"/>
                  </a:lnTo>
                  <a:lnTo>
                    <a:pt x="1676" y="1397"/>
                  </a:lnTo>
                  <a:lnTo>
                    <a:pt x="1679" y="1411"/>
                  </a:lnTo>
                  <a:lnTo>
                    <a:pt x="1683" y="1424"/>
                  </a:lnTo>
                  <a:lnTo>
                    <a:pt x="1684" y="1437"/>
                  </a:lnTo>
                  <a:lnTo>
                    <a:pt x="1683" y="1447"/>
                  </a:lnTo>
                  <a:lnTo>
                    <a:pt x="1679" y="1460"/>
                  </a:lnTo>
                  <a:lnTo>
                    <a:pt x="1676" y="1473"/>
                  </a:lnTo>
                  <a:lnTo>
                    <a:pt x="1674" y="1483"/>
                  </a:lnTo>
                  <a:lnTo>
                    <a:pt x="1674" y="1487"/>
                  </a:lnTo>
                  <a:lnTo>
                    <a:pt x="1671" y="1500"/>
                  </a:lnTo>
                  <a:lnTo>
                    <a:pt x="1669" y="1513"/>
                  </a:lnTo>
                  <a:lnTo>
                    <a:pt x="1664" y="1526"/>
                  </a:lnTo>
                  <a:lnTo>
                    <a:pt x="1663" y="1539"/>
                  </a:lnTo>
                  <a:lnTo>
                    <a:pt x="1660" y="1553"/>
                  </a:lnTo>
                  <a:lnTo>
                    <a:pt x="1658" y="1566"/>
                  </a:lnTo>
                  <a:lnTo>
                    <a:pt x="1655" y="1579"/>
                  </a:lnTo>
                  <a:lnTo>
                    <a:pt x="1651" y="1592"/>
                  </a:lnTo>
                  <a:lnTo>
                    <a:pt x="1650" y="1605"/>
                  </a:lnTo>
                  <a:lnTo>
                    <a:pt x="1646" y="1620"/>
                  </a:lnTo>
                  <a:lnTo>
                    <a:pt x="1643" y="1633"/>
                  </a:lnTo>
                  <a:lnTo>
                    <a:pt x="1641" y="1645"/>
                  </a:lnTo>
                  <a:lnTo>
                    <a:pt x="1638" y="1656"/>
                  </a:lnTo>
                  <a:lnTo>
                    <a:pt x="1638" y="1660"/>
                  </a:lnTo>
                  <a:lnTo>
                    <a:pt x="1636" y="1673"/>
                  </a:lnTo>
                  <a:lnTo>
                    <a:pt x="1633" y="1686"/>
                  </a:lnTo>
                  <a:lnTo>
                    <a:pt x="1635" y="1688"/>
                  </a:lnTo>
                  <a:lnTo>
                    <a:pt x="1636" y="1689"/>
                  </a:lnTo>
                  <a:lnTo>
                    <a:pt x="1645" y="1703"/>
                  </a:lnTo>
                  <a:lnTo>
                    <a:pt x="1651" y="1716"/>
                  </a:lnTo>
                  <a:lnTo>
                    <a:pt x="1660" y="1729"/>
                  </a:lnTo>
                  <a:lnTo>
                    <a:pt x="1666" y="1742"/>
                  </a:lnTo>
                  <a:lnTo>
                    <a:pt x="1674" y="1754"/>
                  </a:lnTo>
                  <a:lnTo>
                    <a:pt x="1674" y="1755"/>
                  </a:lnTo>
                  <a:lnTo>
                    <a:pt x="1681" y="1769"/>
                  </a:lnTo>
                  <a:lnTo>
                    <a:pt x="1689" y="1782"/>
                  </a:lnTo>
                  <a:lnTo>
                    <a:pt x="1697" y="1795"/>
                  </a:lnTo>
                  <a:lnTo>
                    <a:pt x="1704" y="1808"/>
                  </a:lnTo>
                  <a:lnTo>
                    <a:pt x="1712" y="1821"/>
                  </a:lnTo>
                  <a:lnTo>
                    <a:pt x="1714" y="1821"/>
                  </a:lnTo>
                  <a:lnTo>
                    <a:pt x="1719" y="1833"/>
                  </a:lnTo>
                  <a:lnTo>
                    <a:pt x="1727" y="1848"/>
                  </a:lnTo>
                  <a:lnTo>
                    <a:pt x="1735" y="1859"/>
                  </a:lnTo>
                  <a:lnTo>
                    <a:pt x="1744" y="1873"/>
                  </a:lnTo>
                  <a:lnTo>
                    <a:pt x="1750" y="1886"/>
                  </a:lnTo>
                  <a:lnTo>
                    <a:pt x="1758" y="1899"/>
                  </a:lnTo>
                  <a:lnTo>
                    <a:pt x="1765" y="1912"/>
                  </a:lnTo>
                  <a:lnTo>
                    <a:pt x="1767" y="1919"/>
                  </a:lnTo>
                  <a:lnTo>
                    <a:pt x="1770" y="1924"/>
                  </a:lnTo>
                  <a:lnTo>
                    <a:pt x="1773" y="1929"/>
                  </a:lnTo>
                  <a:lnTo>
                    <a:pt x="1778" y="1935"/>
                  </a:lnTo>
                  <a:lnTo>
                    <a:pt x="1783" y="1944"/>
                  </a:lnTo>
                  <a:lnTo>
                    <a:pt x="1790" y="1952"/>
                  </a:lnTo>
                  <a:lnTo>
                    <a:pt x="1795" y="1960"/>
                  </a:lnTo>
                  <a:lnTo>
                    <a:pt x="1800" y="1968"/>
                  </a:lnTo>
                  <a:lnTo>
                    <a:pt x="1800" y="1981"/>
                  </a:lnTo>
                  <a:lnTo>
                    <a:pt x="1796" y="1993"/>
                  </a:lnTo>
                  <a:lnTo>
                    <a:pt x="1791" y="2001"/>
                  </a:lnTo>
                  <a:lnTo>
                    <a:pt x="1785" y="2009"/>
                  </a:lnTo>
                  <a:lnTo>
                    <a:pt x="1778" y="2014"/>
                  </a:lnTo>
                  <a:lnTo>
                    <a:pt x="1773" y="2021"/>
                  </a:lnTo>
                  <a:lnTo>
                    <a:pt x="1768" y="2029"/>
                  </a:lnTo>
                  <a:lnTo>
                    <a:pt x="1765" y="2038"/>
                  </a:lnTo>
                  <a:lnTo>
                    <a:pt x="1762" y="2049"/>
                  </a:lnTo>
                  <a:lnTo>
                    <a:pt x="1760" y="2061"/>
                  </a:lnTo>
                  <a:lnTo>
                    <a:pt x="1760" y="2072"/>
                  </a:lnTo>
                  <a:lnTo>
                    <a:pt x="1758" y="2085"/>
                  </a:lnTo>
                  <a:lnTo>
                    <a:pt x="1754" y="2094"/>
                  </a:lnTo>
                  <a:lnTo>
                    <a:pt x="1747" y="2099"/>
                  </a:lnTo>
                  <a:lnTo>
                    <a:pt x="1742" y="2107"/>
                  </a:lnTo>
                  <a:lnTo>
                    <a:pt x="1737" y="2115"/>
                  </a:lnTo>
                  <a:lnTo>
                    <a:pt x="1734" y="2127"/>
                  </a:lnTo>
                  <a:lnTo>
                    <a:pt x="1732" y="2137"/>
                  </a:lnTo>
                  <a:lnTo>
                    <a:pt x="1730" y="2148"/>
                  </a:lnTo>
                  <a:lnTo>
                    <a:pt x="1725" y="2156"/>
                  </a:lnTo>
                  <a:lnTo>
                    <a:pt x="1722" y="2166"/>
                  </a:lnTo>
                  <a:lnTo>
                    <a:pt x="1717" y="2174"/>
                  </a:lnTo>
                  <a:lnTo>
                    <a:pt x="1712" y="2183"/>
                  </a:lnTo>
                  <a:lnTo>
                    <a:pt x="1709" y="2193"/>
                  </a:lnTo>
                  <a:lnTo>
                    <a:pt x="1707" y="2204"/>
                  </a:lnTo>
                  <a:lnTo>
                    <a:pt x="1707" y="2217"/>
                  </a:lnTo>
                  <a:lnTo>
                    <a:pt x="1702" y="2226"/>
                  </a:lnTo>
                  <a:lnTo>
                    <a:pt x="1701" y="2237"/>
                  </a:lnTo>
                  <a:lnTo>
                    <a:pt x="1701" y="2250"/>
                  </a:lnTo>
                  <a:lnTo>
                    <a:pt x="1701" y="2260"/>
                  </a:lnTo>
                  <a:lnTo>
                    <a:pt x="1701" y="2272"/>
                  </a:lnTo>
                  <a:lnTo>
                    <a:pt x="1704" y="2282"/>
                  </a:lnTo>
                  <a:lnTo>
                    <a:pt x="1706" y="2293"/>
                  </a:lnTo>
                  <a:lnTo>
                    <a:pt x="1707" y="2305"/>
                  </a:lnTo>
                  <a:lnTo>
                    <a:pt x="1709" y="2315"/>
                  </a:lnTo>
                  <a:lnTo>
                    <a:pt x="1712" y="2325"/>
                  </a:lnTo>
                  <a:lnTo>
                    <a:pt x="1714" y="2336"/>
                  </a:lnTo>
                  <a:lnTo>
                    <a:pt x="1716" y="2348"/>
                  </a:lnTo>
                  <a:lnTo>
                    <a:pt x="1716" y="2359"/>
                  </a:lnTo>
                  <a:lnTo>
                    <a:pt x="1716" y="2371"/>
                  </a:lnTo>
                  <a:lnTo>
                    <a:pt x="1717" y="2384"/>
                  </a:lnTo>
                  <a:lnTo>
                    <a:pt x="1719" y="2397"/>
                  </a:lnTo>
                  <a:lnTo>
                    <a:pt x="1717" y="2409"/>
                  </a:lnTo>
                  <a:lnTo>
                    <a:pt x="1714" y="2420"/>
                  </a:lnTo>
                  <a:lnTo>
                    <a:pt x="1712" y="2430"/>
                  </a:lnTo>
                  <a:lnTo>
                    <a:pt x="1709" y="2440"/>
                  </a:lnTo>
                  <a:lnTo>
                    <a:pt x="1706" y="2450"/>
                  </a:lnTo>
                  <a:lnTo>
                    <a:pt x="1702" y="2460"/>
                  </a:lnTo>
                  <a:lnTo>
                    <a:pt x="1697" y="2466"/>
                  </a:lnTo>
                  <a:lnTo>
                    <a:pt x="1691" y="2475"/>
                  </a:lnTo>
                  <a:lnTo>
                    <a:pt x="1688" y="2485"/>
                  </a:lnTo>
                  <a:lnTo>
                    <a:pt x="1684" y="2496"/>
                  </a:lnTo>
                  <a:lnTo>
                    <a:pt x="1679" y="2504"/>
                  </a:lnTo>
                  <a:lnTo>
                    <a:pt x="1674" y="2511"/>
                  </a:lnTo>
                  <a:lnTo>
                    <a:pt x="1666" y="2518"/>
                  </a:lnTo>
                  <a:lnTo>
                    <a:pt x="1656" y="2519"/>
                  </a:lnTo>
                  <a:lnTo>
                    <a:pt x="1643" y="2521"/>
                  </a:lnTo>
                  <a:lnTo>
                    <a:pt x="1633" y="2524"/>
                  </a:lnTo>
                  <a:lnTo>
                    <a:pt x="1622" y="2527"/>
                  </a:lnTo>
                  <a:lnTo>
                    <a:pt x="1615" y="2532"/>
                  </a:lnTo>
                  <a:lnTo>
                    <a:pt x="1607" y="2537"/>
                  </a:lnTo>
                  <a:lnTo>
                    <a:pt x="1598" y="2544"/>
                  </a:lnTo>
                  <a:lnTo>
                    <a:pt x="1597" y="2546"/>
                  </a:lnTo>
                  <a:lnTo>
                    <a:pt x="1590" y="2551"/>
                  </a:lnTo>
                  <a:lnTo>
                    <a:pt x="1584" y="2556"/>
                  </a:lnTo>
                  <a:lnTo>
                    <a:pt x="1575" y="2552"/>
                  </a:lnTo>
                  <a:lnTo>
                    <a:pt x="1567" y="2546"/>
                  </a:lnTo>
                  <a:lnTo>
                    <a:pt x="1557" y="2542"/>
                  </a:lnTo>
                  <a:lnTo>
                    <a:pt x="1549" y="2539"/>
                  </a:lnTo>
                  <a:lnTo>
                    <a:pt x="1541" y="2534"/>
                  </a:lnTo>
                  <a:lnTo>
                    <a:pt x="1531" y="2529"/>
                  </a:lnTo>
                  <a:lnTo>
                    <a:pt x="1519" y="2527"/>
                  </a:lnTo>
                  <a:lnTo>
                    <a:pt x="1509" y="2524"/>
                  </a:lnTo>
                  <a:lnTo>
                    <a:pt x="1500" y="2521"/>
                  </a:lnTo>
                  <a:lnTo>
                    <a:pt x="1491" y="2518"/>
                  </a:lnTo>
                  <a:lnTo>
                    <a:pt x="1483" y="2513"/>
                  </a:lnTo>
                  <a:lnTo>
                    <a:pt x="1475" y="2506"/>
                  </a:lnTo>
                  <a:lnTo>
                    <a:pt x="1468" y="2501"/>
                  </a:lnTo>
                  <a:lnTo>
                    <a:pt x="1460" y="2496"/>
                  </a:lnTo>
                  <a:lnTo>
                    <a:pt x="1450" y="2493"/>
                  </a:lnTo>
                  <a:lnTo>
                    <a:pt x="1437" y="2491"/>
                  </a:lnTo>
                  <a:lnTo>
                    <a:pt x="1424" y="2491"/>
                  </a:lnTo>
                  <a:lnTo>
                    <a:pt x="1414" y="2494"/>
                  </a:lnTo>
                  <a:lnTo>
                    <a:pt x="1404" y="2499"/>
                  </a:lnTo>
                  <a:lnTo>
                    <a:pt x="1396" y="2504"/>
                  </a:lnTo>
                  <a:lnTo>
                    <a:pt x="1391" y="2513"/>
                  </a:lnTo>
                  <a:lnTo>
                    <a:pt x="1386" y="2521"/>
                  </a:lnTo>
                  <a:lnTo>
                    <a:pt x="1381" y="2529"/>
                  </a:lnTo>
                  <a:lnTo>
                    <a:pt x="1377" y="2537"/>
                  </a:lnTo>
                  <a:lnTo>
                    <a:pt x="1373" y="2547"/>
                  </a:lnTo>
                  <a:lnTo>
                    <a:pt x="1368" y="2556"/>
                  </a:lnTo>
                  <a:lnTo>
                    <a:pt x="1363" y="2564"/>
                  </a:lnTo>
                  <a:lnTo>
                    <a:pt x="1356" y="2570"/>
                  </a:lnTo>
                  <a:lnTo>
                    <a:pt x="1349" y="2575"/>
                  </a:lnTo>
                  <a:lnTo>
                    <a:pt x="1343" y="2582"/>
                  </a:lnTo>
                  <a:lnTo>
                    <a:pt x="1333" y="2587"/>
                  </a:lnTo>
                  <a:lnTo>
                    <a:pt x="1320" y="2587"/>
                  </a:lnTo>
                  <a:lnTo>
                    <a:pt x="1310" y="2584"/>
                  </a:lnTo>
                  <a:lnTo>
                    <a:pt x="1302" y="2579"/>
                  </a:lnTo>
                  <a:lnTo>
                    <a:pt x="1292" y="2575"/>
                  </a:lnTo>
                  <a:lnTo>
                    <a:pt x="1282" y="2572"/>
                  </a:lnTo>
                  <a:lnTo>
                    <a:pt x="1270" y="2570"/>
                  </a:lnTo>
                  <a:lnTo>
                    <a:pt x="1259" y="2572"/>
                  </a:lnTo>
                  <a:lnTo>
                    <a:pt x="1246" y="2572"/>
                  </a:lnTo>
                  <a:lnTo>
                    <a:pt x="1232" y="2570"/>
                  </a:lnTo>
                  <a:lnTo>
                    <a:pt x="1224" y="2567"/>
                  </a:lnTo>
                  <a:lnTo>
                    <a:pt x="1213" y="2565"/>
                  </a:lnTo>
                  <a:lnTo>
                    <a:pt x="1203" y="2570"/>
                  </a:lnTo>
                  <a:lnTo>
                    <a:pt x="1194" y="2575"/>
                  </a:lnTo>
                  <a:lnTo>
                    <a:pt x="1188" y="2582"/>
                  </a:lnTo>
                  <a:lnTo>
                    <a:pt x="1181" y="2589"/>
                  </a:lnTo>
                  <a:lnTo>
                    <a:pt x="1173" y="2593"/>
                  </a:lnTo>
                  <a:lnTo>
                    <a:pt x="1168" y="2595"/>
                  </a:lnTo>
                  <a:lnTo>
                    <a:pt x="1156" y="2593"/>
                  </a:lnTo>
                  <a:lnTo>
                    <a:pt x="1147" y="2590"/>
                  </a:lnTo>
                  <a:lnTo>
                    <a:pt x="1137" y="2587"/>
                  </a:lnTo>
                  <a:lnTo>
                    <a:pt x="1128" y="2582"/>
                  </a:lnTo>
                  <a:lnTo>
                    <a:pt x="1120" y="2579"/>
                  </a:lnTo>
                  <a:lnTo>
                    <a:pt x="1110" y="2574"/>
                  </a:lnTo>
                  <a:lnTo>
                    <a:pt x="1099" y="2572"/>
                  </a:lnTo>
                  <a:lnTo>
                    <a:pt x="1089" y="2569"/>
                  </a:lnTo>
                  <a:lnTo>
                    <a:pt x="1077" y="2569"/>
                  </a:lnTo>
                  <a:lnTo>
                    <a:pt x="1066" y="2565"/>
                  </a:lnTo>
                  <a:lnTo>
                    <a:pt x="1058" y="2562"/>
                  </a:lnTo>
                  <a:lnTo>
                    <a:pt x="1049" y="2557"/>
                  </a:lnTo>
                  <a:lnTo>
                    <a:pt x="1043" y="2551"/>
                  </a:lnTo>
                  <a:lnTo>
                    <a:pt x="1039" y="2547"/>
                  </a:lnTo>
                  <a:lnTo>
                    <a:pt x="1036" y="2544"/>
                  </a:lnTo>
                  <a:lnTo>
                    <a:pt x="1029" y="2536"/>
                  </a:lnTo>
                  <a:lnTo>
                    <a:pt x="1025" y="2527"/>
                  </a:lnTo>
                  <a:lnTo>
                    <a:pt x="1016" y="2523"/>
                  </a:lnTo>
                  <a:lnTo>
                    <a:pt x="1006" y="2519"/>
                  </a:lnTo>
                  <a:lnTo>
                    <a:pt x="998" y="2516"/>
                  </a:lnTo>
                  <a:lnTo>
                    <a:pt x="988" y="2511"/>
                  </a:lnTo>
                  <a:lnTo>
                    <a:pt x="978" y="2508"/>
                  </a:lnTo>
                  <a:lnTo>
                    <a:pt x="972" y="2501"/>
                  </a:lnTo>
                  <a:lnTo>
                    <a:pt x="965" y="2494"/>
                  </a:lnTo>
                  <a:lnTo>
                    <a:pt x="960" y="2486"/>
                  </a:lnTo>
                  <a:lnTo>
                    <a:pt x="955" y="2480"/>
                  </a:lnTo>
                  <a:lnTo>
                    <a:pt x="949" y="2471"/>
                  </a:lnTo>
                  <a:lnTo>
                    <a:pt x="942" y="2466"/>
                  </a:lnTo>
                  <a:lnTo>
                    <a:pt x="935" y="2458"/>
                  </a:lnTo>
                  <a:lnTo>
                    <a:pt x="932" y="2448"/>
                  </a:lnTo>
                  <a:lnTo>
                    <a:pt x="934" y="2435"/>
                  </a:lnTo>
                  <a:lnTo>
                    <a:pt x="934" y="2422"/>
                  </a:lnTo>
                  <a:lnTo>
                    <a:pt x="927" y="2415"/>
                  </a:lnTo>
                  <a:lnTo>
                    <a:pt x="919" y="2419"/>
                  </a:lnTo>
                  <a:lnTo>
                    <a:pt x="911" y="2424"/>
                  </a:lnTo>
                  <a:lnTo>
                    <a:pt x="902" y="2430"/>
                  </a:lnTo>
                  <a:lnTo>
                    <a:pt x="894" y="2429"/>
                  </a:lnTo>
                  <a:lnTo>
                    <a:pt x="883" y="2425"/>
                  </a:lnTo>
                  <a:lnTo>
                    <a:pt x="876" y="2420"/>
                  </a:lnTo>
                  <a:lnTo>
                    <a:pt x="868" y="2415"/>
                  </a:lnTo>
                  <a:lnTo>
                    <a:pt x="860" y="2410"/>
                  </a:lnTo>
                  <a:lnTo>
                    <a:pt x="851" y="2405"/>
                  </a:lnTo>
                  <a:lnTo>
                    <a:pt x="841" y="2402"/>
                  </a:lnTo>
                  <a:lnTo>
                    <a:pt x="833" y="2397"/>
                  </a:lnTo>
                  <a:lnTo>
                    <a:pt x="820" y="2397"/>
                  </a:lnTo>
                  <a:lnTo>
                    <a:pt x="810" y="2399"/>
                  </a:lnTo>
                  <a:lnTo>
                    <a:pt x="804" y="2405"/>
                  </a:lnTo>
                  <a:lnTo>
                    <a:pt x="797" y="2412"/>
                  </a:lnTo>
                  <a:lnTo>
                    <a:pt x="794" y="2422"/>
                  </a:lnTo>
                  <a:lnTo>
                    <a:pt x="789" y="2432"/>
                  </a:lnTo>
                  <a:lnTo>
                    <a:pt x="785" y="2442"/>
                  </a:lnTo>
                  <a:lnTo>
                    <a:pt x="780" y="2448"/>
                  </a:lnTo>
                  <a:lnTo>
                    <a:pt x="774" y="2455"/>
                  </a:lnTo>
                  <a:lnTo>
                    <a:pt x="767" y="2463"/>
                  </a:lnTo>
                  <a:lnTo>
                    <a:pt x="762" y="2470"/>
                  </a:lnTo>
                  <a:lnTo>
                    <a:pt x="757" y="2471"/>
                  </a:lnTo>
                  <a:lnTo>
                    <a:pt x="751" y="2473"/>
                  </a:lnTo>
                  <a:lnTo>
                    <a:pt x="741" y="2478"/>
                  </a:lnTo>
                  <a:lnTo>
                    <a:pt x="731" y="2480"/>
                  </a:lnTo>
                  <a:lnTo>
                    <a:pt x="721" y="2485"/>
                  </a:lnTo>
                  <a:lnTo>
                    <a:pt x="711" y="2486"/>
                  </a:lnTo>
                  <a:lnTo>
                    <a:pt x="700" y="2490"/>
                  </a:lnTo>
                  <a:lnTo>
                    <a:pt x="691" y="2494"/>
                  </a:lnTo>
                  <a:lnTo>
                    <a:pt x="680" y="2498"/>
                  </a:lnTo>
                  <a:lnTo>
                    <a:pt x="670" y="2499"/>
                  </a:lnTo>
                  <a:lnTo>
                    <a:pt x="658" y="2501"/>
                  </a:lnTo>
                  <a:lnTo>
                    <a:pt x="647" y="2504"/>
                  </a:lnTo>
                  <a:lnTo>
                    <a:pt x="637" y="2506"/>
                  </a:lnTo>
                  <a:lnTo>
                    <a:pt x="627" y="2508"/>
                  </a:lnTo>
                  <a:lnTo>
                    <a:pt x="625" y="2508"/>
                  </a:lnTo>
                  <a:lnTo>
                    <a:pt x="614" y="2508"/>
                  </a:lnTo>
                  <a:lnTo>
                    <a:pt x="601" y="2506"/>
                  </a:lnTo>
                  <a:lnTo>
                    <a:pt x="591" y="2504"/>
                  </a:lnTo>
                  <a:lnTo>
                    <a:pt x="579" y="2501"/>
                  </a:lnTo>
                  <a:lnTo>
                    <a:pt x="571" y="2498"/>
                  </a:lnTo>
                  <a:lnTo>
                    <a:pt x="563" y="2493"/>
                  </a:lnTo>
                  <a:lnTo>
                    <a:pt x="556" y="2486"/>
                  </a:lnTo>
                  <a:lnTo>
                    <a:pt x="548" y="2481"/>
                  </a:lnTo>
                  <a:lnTo>
                    <a:pt x="540" y="2475"/>
                  </a:lnTo>
                  <a:lnTo>
                    <a:pt x="530" y="2471"/>
                  </a:lnTo>
                  <a:lnTo>
                    <a:pt x="518" y="2470"/>
                  </a:lnTo>
                  <a:lnTo>
                    <a:pt x="510" y="2475"/>
                  </a:lnTo>
                  <a:lnTo>
                    <a:pt x="503" y="2481"/>
                  </a:lnTo>
                  <a:lnTo>
                    <a:pt x="498" y="2491"/>
                  </a:lnTo>
                  <a:lnTo>
                    <a:pt x="498" y="2504"/>
                  </a:lnTo>
                  <a:lnTo>
                    <a:pt x="500" y="2516"/>
                  </a:lnTo>
                  <a:lnTo>
                    <a:pt x="498" y="2526"/>
                  </a:lnTo>
                  <a:lnTo>
                    <a:pt x="492" y="2532"/>
                  </a:lnTo>
                  <a:lnTo>
                    <a:pt x="482" y="2537"/>
                  </a:lnTo>
                  <a:lnTo>
                    <a:pt x="475" y="2539"/>
                  </a:lnTo>
                  <a:lnTo>
                    <a:pt x="472" y="2541"/>
                  </a:lnTo>
                  <a:lnTo>
                    <a:pt x="462" y="2544"/>
                  </a:lnTo>
                  <a:lnTo>
                    <a:pt x="454" y="2549"/>
                  </a:lnTo>
                  <a:lnTo>
                    <a:pt x="449" y="2557"/>
                  </a:lnTo>
                  <a:lnTo>
                    <a:pt x="444" y="2565"/>
                  </a:lnTo>
                  <a:lnTo>
                    <a:pt x="442" y="2577"/>
                  </a:lnTo>
                  <a:lnTo>
                    <a:pt x="437" y="2585"/>
                  </a:lnTo>
                  <a:lnTo>
                    <a:pt x="434" y="2595"/>
                  </a:lnTo>
                  <a:lnTo>
                    <a:pt x="429" y="2603"/>
                  </a:lnTo>
                  <a:lnTo>
                    <a:pt x="423" y="2610"/>
                  </a:lnTo>
                  <a:lnTo>
                    <a:pt x="416" y="2617"/>
                  </a:lnTo>
                  <a:lnTo>
                    <a:pt x="409" y="2623"/>
                  </a:lnTo>
                  <a:lnTo>
                    <a:pt x="403" y="2630"/>
                  </a:lnTo>
                  <a:lnTo>
                    <a:pt x="396" y="2636"/>
                  </a:lnTo>
                  <a:lnTo>
                    <a:pt x="390" y="2643"/>
                  </a:lnTo>
                  <a:lnTo>
                    <a:pt x="381" y="2648"/>
                  </a:lnTo>
                  <a:lnTo>
                    <a:pt x="371" y="2651"/>
                  </a:lnTo>
                  <a:lnTo>
                    <a:pt x="363" y="2650"/>
                  </a:lnTo>
                  <a:lnTo>
                    <a:pt x="361" y="2650"/>
                  </a:lnTo>
                  <a:lnTo>
                    <a:pt x="350" y="2648"/>
                  </a:lnTo>
                  <a:lnTo>
                    <a:pt x="340" y="2645"/>
                  </a:lnTo>
                  <a:lnTo>
                    <a:pt x="329" y="2641"/>
                  </a:lnTo>
                  <a:lnTo>
                    <a:pt x="319" y="2640"/>
                  </a:lnTo>
                  <a:lnTo>
                    <a:pt x="307" y="2636"/>
                  </a:lnTo>
                  <a:lnTo>
                    <a:pt x="297" y="2635"/>
                  </a:lnTo>
                  <a:lnTo>
                    <a:pt x="287" y="2630"/>
                  </a:lnTo>
                  <a:lnTo>
                    <a:pt x="279" y="2626"/>
                  </a:lnTo>
                  <a:lnTo>
                    <a:pt x="271" y="2620"/>
                  </a:lnTo>
                  <a:lnTo>
                    <a:pt x="263" y="2617"/>
                  </a:lnTo>
                  <a:lnTo>
                    <a:pt x="256" y="2610"/>
                  </a:lnTo>
                  <a:lnTo>
                    <a:pt x="248" y="2605"/>
                  </a:lnTo>
                  <a:lnTo>
                    <a:pt x="243" y="2597"/>
                  </a:lnTo>
                  <a:lnTo>
                    <a:pt x="234" y="2590"/>
                  </a:lnTo>
                  <a:lnTo>
                    <a:pt x="230" y="2582"/>
                  </a:lnTo>
                  <a:lnTo>
                    <a:pt x="221" y="2577"/>
                  </a:lnTo>
                  <a:lnTo>
                    <a:pt x="215" y="2570"/>
                  </a:lnTo>
                  <a:lnTo>
                    <a:pt x="208" y="2564"/>
                  </a:lnTo>
                  <a:lnTo>
                    <a:pt x="202" y="2557"/>
                  </a:lnTo>
                  <a:lnTo>
                    <a:pt x="195" y="2551"/>
                  </a:lnTo>
                  <a:lnTo>
                    <a:pt x="190" y="2544"/>
                  </a:lnTo>
                  <a:lnTo>
                    <a:pt x="185" y="2536"/>
                  </a:lnTo>
                  <a:lnTo>
                    <a:pt x="178" y="2527"/>
                  </a:lnTo>
                  <a:lnTo>
                    <a:pt x="172" y="2521"/>
                  </a:lnTo>
                  <a:lnTo>
                    <a:pt x="167" y="2513"/>
                  </a:lnTo>
                  <a:lnTo>
                    <a:pt x="160" y="2506"/>
                  </a:lnTo>
                  <a:lnTo>
                    <a:pt x="152" y="2501"/>
                  </a:lnTo>
                  <a:lnTo>
                    <a:pt x="145" y="2494"/>
                  </a:lnTo>
                  <a:lnTo>
                    <a:pt x="139" y="2488"/>
                  </a:lnTo>
                  <a:lnTo>
                    <a:pt x="131" y="2485"/>
                  </a:lnTo>
                  <a:lnTo>
                    <a:pt x="122" y="2478"/>
                  </a:lnTo>
                  <a:lnTo>
                    <a:pt x="116" y="2471"/>
                  </a:lnTo>
                  <a:lnTo>
                    <a:pt x="106" y="2468"/>
                  </a:lnTo>
                  <a:lnTo>
                    <a:pt x="94" y="2466"/>
                  </a:lnTo>
                  <a:lnTo>
                    <a:pt x="83" y="2470"/>
                  </a:lnTo>
                  <a:lnTo>
                    <a:pt x="76" y="2475"/>
                  </a:lnTo>
                  <a:lnTo>
                    <a:pt x="66" y="2480"/>
                  </a:lnTo>
                  <a:lnTo>
                    <a:pt x="65" y="2481"/>
                  </a:lnTo>
                  <a:lnTo>
                    <a:pt x="30" y="2463"/>
                  </a:lnTo>
                  <a:lnTo>
                    <a:pt x="17" y="2457"/>
                  </a:lnTo>
                  <a:lnTo>
                    <a:pt x="4" y="2410"/>
                  </a:lnTo>
                  <a:lnTo>
                    <a:pt x="2" y="2409"/>
                  </a:lnTo>
                  <a:lnTo>
                    <a:pt x="2" y="2407"/>
                  </a:lnTo>
                  <a:lnTo>
                    <a:pt x="2" y="2405"/>
                  </a:lnTo>
                  <a:lnTo>
                    <a:pt x="2" y="2404"/>
                  </a:lnTo>
                  <a:lnTo>
                    <a:pt x="0" y="2402"/>
                  </a:lnTo>
                  <a:lnTo>
                    <a:pt x="0" y="2400"/>
                  </a:lnTo>
                  <a:lnTo>
                    <a:pt x="0" y="2399"/>
                  </a:lnTo>
                  <a:lnTo>
                    <a:pt x="0" y="2397"/>
                  </a:lnTo>
                  <a:lnTo>
                    <a:pt x="0" y="2396"/>
                  </a:lnTo>
                  <a:lnTo>
                    <a:pt x="0" y="2394"/>
                  </a:lnTo>
                  <a:lnTo>
                    <a:pt x="0" y="2392"/>
                  </a:lnTo>
                  <a:lnTo>
                    <a:pt x="2" y="2392"/>
                  </a:lnTo>
                  <a:lnTo>
                    <a:pt x="2" y="2391"/>
                  </a:lnTo>
                  <a:lnTo>
                    <a:pt x="2" y="2389"/>
                  </a:lnTo>
                  <a:lnTo>
                    <a:pt x="0" y="2387"/>
                  </a:lnTo>
                  <a:lnTo>
                    <a:pt x="2" y="2386"/>
                  </a:lnTo>
                  <a:lnTo>
                    <a:pt x="2" y="2384"/>
                  </a:lnTo>
                  <a:lnTo>
                    <a:pt x="2" y="2382"/>
                  </a:lnTo>
                  <a:lnTo>
                    <a:pt x="2" y="2381"/>
                  </a:lnTo>
                  <a:lnTo>
                    <a:pt x="2" y="2379"/>
                  </a:lnTo>
                  <a:lnTo>
                    <a:pt x="4" y="2379"/>
                  </a:lnTo>
                  <a:lnTo>
                    <a:pt x="4" y="2377"/>
                  </a:lnTo>
                  <a:lnTo>
                    <a:pt x="5" y="2379"/>
                  </a:lnTo>
                  <a:lnTo>
                    <a:pt x="7" y="2379"/>
                  </a:lnTo>
                  <a:lnTo>
                    <a:pt x="7" y="2377"/>
                  </a:lnTo>
                  <a:lnTo>
                    <a:pt x="9" y="2377"/>
                  </a:lnTo>
                  <a:lnTo>
                    <a:pt x="10" y="2376"/>
                  </a:lnTo>
                  <a:lnTo>
                    <a:pt x="12" y="2376"/>
                  </a:lnTo>
                  <a:lnTo>
                    <a:pt x="13" y="2376"/>
                  </a:lnTo>
                  <a:lnTo>
                    <a:pt x="12" y="2374"/>
                  </a:lnTo>
                  <a:lnTo>
                    <a:pt x="12" y="2372"/>
                  </a:lnTo>
                  <a:lnTo>
                    <a:pt x="13" y="2371"/>
                  </a:lnTo>
                  <a:lnTo>
                    <a:pt x="15" y="2369"/>
                  </a:lnTo>
                  <a:lnTo>
                    <a:pt x="15" y="2367"/>
                  </a:lnTo>
                  <a:lnTo>
                    <a:pt x="17" y="2366"/>
                  </a:lnTo>
                  <a:lnTo>
                    <a:pt x="17" y="2364"/>
                  </a:lnTo>
                  <a:lnTo>
                    <a:pt x="18" y="2364"/>
                  </a:lnTo>
                  <a:lnTo>
                    <a:pt x="18" y="2363"/>
                  </a:lnTo>
                  <a:lnTo>
                    <a:pt x="18" y="2361"/>
                  </a:lnTo>
                  <a:lnTo>
                    <a:pt x="20" y="2359"/>
                  </a:lnTo>
                  <a:lnTo>
                    <a:pt x="20" y="2358"/>
                  </a:lnTo>
                  <a:lnTo>
                    <a:pt x="20" y="2356"/>
                  </a:lnTo>
                  <a:lnTo>
                    <a:pt x="20" y="2354"/>
                  </a:lnTo>
                  <a:lnTo>
                    <a:pt x="22" y="2354"/>
                  </a:lnTo>
                  <a:lnTo>
                    <a:pt x="23" y="2353"/>
                  </a:lnTo>
                  <a:lnTo>
                    <a:pt x="25" y="2351"/>
                  </a:lnTo>
                  <a:lnTo>
                    <a:pt x="23" y="2349"/>
                  </a:lnTo>
                  <a:lnTo>
                    <a:pt x="25" y="2348"/>
                  </a:lnTo>
                  <a:lnTo>
                    <a:pt x="25" y="2346"/>
                  </a:lnTo>
                  <a:lnTo>
                    <a:pt x="25" y="2344"/>
                  </a:lnTo>
                  <a:lnTo>
                    <a:pt x="27" y="2343"/>
                  </a:lnTo>
                  <a:lnTo>
                    <a:pt x="27" y="2341"/>
                  </a:lnTo>
                  <a:lnTo>
                    <a:pt x="25" y="2339"/>
                  </a:lnTo>
                  <a:lnTo>
                    <a:pt x="25" y="2338"/>
                  </a:lnTo>
                  <a:lnTo>
                    <a:pt x="25" y="2336"/>
                  </a:lnTo>
                  <a:lnTo>
                    <a:pt x="25" y="2334"/>
                  </a:lnTo>
                  <a:lnTo>
                    <a:pt x="25" y="2333"/>
                  </a:lnTo>
                  <a:lnTo>
                    <a:pt x="25" y="2331"/>
                  </a:lnTo>
                  <a:lnTo>
                    <a:pt x="25" y="2330"/>
                  </a:lnTo>
                  <a:lnTo>
                    <a:pt x="27" y="2328"/>
                  </a:lnTo>
                  <a:lnTo>
                    <a:pt x="27" y="2326"/>
                  </a:lnTo>
                  <a:lnTo>
                    <a:pt x="28" y="2325"/>
                  </a:lnTo>
                  <a:lnTo>
                    <a:pt x="28" y="2323"/>
                  </a:lnTo>
                  <a:lnTo>
                    <a:pt x="30" y="2321"/>
                  </a:lnTo>
                  <a:lnTo>
                    <a:pt x="30" y="2318"/>
                  </a:lnTo>
                  <a:lnTo>
                    <a:pt x="33" y="2318"/>
                  </a:lnTo>
                  <a:lnTo>
                    <a:pt x="33" y="2316"/>
                  </a:lnTo>
                  <a:lnTo>
                    <a:pt x="35" y="2316"/>
                  </a:lnTo>
                  <a:lnTo>
                    <a:pt x="35" y="2315"/>
                  </a:lnTo>
                  <a:lnTo>
                    <a:pt x="35" y="2313"/>
                  </a:lnTo>
                  <a:lnTo>
                    <a:pt x="35" y="2311"/>
                  </a:lnTo>
                  <a:lnTo>
                    <a:pt x="33" y="2311"/>
                  </a:lnTo>
                  <a:lnTo>
                    <a:pt x="33" y="2310"/>
                  </a:lnTo>
                  <a:lnTo>
                    <a:pt x="33" y="2308"/>
                  </a:lnTo>
                  <a:lnTo>
                    <a:pt x="33" y="2306"/>
                  </a:lnTo>
                  <a:lnTo>
                    <a:pt x="33" y="2305"/>
                  </a:lnTo>
                  <a:lnTo>
                    <a:pt x="35" y="2303"/>
                  </a:lnTo>
                  <a:lnTo>
                    <a:pt x="35" y="2301"/>
                  </a:lnTo>
                  <a:lnTo>
                    <a:pt x="37" y="2300"/>
                  </a:lnTo>
                  <a:lnTo>
                    <a:pt x="38" y="2298"/>
                  </a:lnTo>
                  <a:lnTo>
                    <a:pt x="40" y="2298"/>
                  </a:lnTo>
                  <a:lnTo>
                    <a:pt x="40" y="2297"/>
                  </a:lnTo>
                  <a:lnTo>
                    <a:pt x="40" y="2295"/>
                  </a:lnTo>
                  <a:lnTo>
                    <a:pt x="42" y="2293"/>
                  </a:lnTo>
                  <a:lnTo>
                    <a:pt x="43" y="2293"/>
                  </a:lnTo>
                  <a:lnTo>
                    <a:pt x="45" y="2292"/>
                  </a:lnTo>
                  <a:lnTo>
                    <a:pt x="46" y="2292"/>
                  </a:lnTo>
                  <a:lnTo>
                    <a:pt x="46" y="2290"/>
                  </a:lnTo>
                  <a:lnTo>
                    <a:pt x="45" y="2288"/>
                  </a:lnTo>
                  <a:lnTo>
                    <a:pt x="45" y="2287"/>
                  </a:lnTo>
                  <a:lnTo>
                    <a:pt x="45" y="2285"/>
                  </a:lnTo>
                  <a:lnTo>
                    <a:pt x="45" y="2283"/>
                  </a:lnTo>
                  <a:lnTo>
                    <a:pt x="45" y="2282"/>
                  </a:lnTo>
                  <a:lnTo>
                    <a:pt x="46" y="2280"/>
                  </a:lnTo>
                  <a:lnTo>
                    <a:pt x="46" y="2278"/>
                  </a:lnTo>
                  <a:lnTo>
                    <a:pt x="46" y="2277"/>
                  </a:lnTo>
                  <a:lnTo>
                    <a:pt x="46" y="2275"/>
                  </a:lnTo>
                  <a:lnTo>
                    <a:pt x="45" y="2275"/>
                  </a:lnTo>
                  <a:lnTo>
                    <a:pt x="45" y="2273"/>
                  </a:lnTo>
                  <a:lnTo>
                    <a:pt x="43" y="2272"/>
                  </a:lnTo>
                  <a:lnTo>
                    <a:pt x="43" y="2270"/>
                  </a:lnTo>
                  <a:lnTo>
                    <a:pt x="45" y="2270"/>
                  </a:lnTo>
                  <a:lnTo>
                    <a:pt x="45" y="2268"/>
                  </a:lnTo>
                  <a:lnTo>
                    <a:pt x="43" y="2267"/>
                  </a:lnTo>
                  <a:lnTo>
                    <a:pt x="45" y="2265"/>
                  </a:lnTo>
                  <a:lnTo>
                    <a:pt x="45" y="2264"/>
                  </a:lnTo>
                  <a:lnTo>
                    <a:pt x="48" y="2264"/>
                  </a:lnTo>
                  <a:lnTo>
                    <a:pt x="48" y="2262"/>
                  </a:lnTo>
                  <a:lnTo>
                    <a:pt x="50" y="2262"/>
                  </a:lnTo>
                  <a:lnTo>
                    <a:pt x="50" y="2260"/>
                  </a:lnTo>
                  <a:lnTo>
                    <a:pt x="50" y="2259"/>
                  </a:lnTo>
                  <a:lnTo>
                    <a:pt x="51" y="2255"/>
                  </a:lnTo>
                  <a:lnTo>
                    <a:pt x="51" y="2254"/>
                  </a:lnTo>
                  <a:lnTo>
                    <a:pt x="51" y="2252"/>
                  </a:lnTo>
                  <a:lnTo>
                    <a:pt x="53" y="2250"/>
                  </a:lnTo>
                  <a:lnTo>
                    <a:pt x="55" y="2250"/>
                  </a:lnTo>
                  <a:lnTo>
                    <a:pt x="56" y="2249"/>
                  </a:lnTo>
                  <a:lnTo>
                    <a:pt x="56" y="2247"/>
                  </a:lnTo>
                  <a:lnTo>
                    <a:pt x="56" y="2245"/>
                  </a:lnTo>
                  <a:lnTo>
                    <a:pt x="56" y="2244"/>
                  </a:lnTo>
                  <a:lnTo>
                    <a:pt x="56" y="2242"/>
                  </a:lnTo>
                  <a:lnTo>
                    <a:pt x="56" y="2239"/>
                  </a:lnTo>
                  <a:lnTo>
                    <a:pt x="58" y="2237"/>
                  </a:lnTo>
                  <a:lnTo>
                    <a:pt x="56" y="2235"/>
                  </a:lnTo>
                  <a:lnTo>
                    <a:pt x="56" y="2234"/>
                  </a:lnTo>
                  <a:lnTo>
                    <a:pt x="56" y="2232"/>
                  </a:lnTo>
                  <a:lnTo>
                    <a:pt x="56" y="2231"/>
                  </a:lnTo>
                  <a:lnTo>
                    <a:pt x="56" y="2229"/>
                  </a:lnTo>
                  <a:lnTo>
                    <a:pt x="56" y="2227"/>
                  </a:lnTo>
                  <a:lnTo>
                    <a:pt x="55" y="2227"/>
                  </a:lnTo>
                  <a:lnTo>
                    <a:pt x="55" y="2226"/>
                  </a:lnTo>
                  <a:lnTo>
                    <a:pt x="53" y="2226"/>
                  </a:lnTo>
                  <a:lnTo>
                    <a:pt x="53" y="2224"/>
                  </a:lnTo>
                  <a:lnTo>
                    <a:pt x="53" y="2222"/>
                  </a:lnTo>
                  <a:lnTo>
                    <a:pt x="53" y="2221"/>
                  </a:lnTo>
                  <a:lnTo>
                    <a:pt x="53" y="2219"/>
                  </a:lnTo>
                  <a:lnTo>
                    <a:pt x="53" y="2217"/>
                  </a:lnTo>
                  <a:lnTo>
                    <a:pt x="53" y="2216"/>
                  </a:lnTo>
                  <a:lnTo>
                    <a:pt x="53" y="2214"/>
                  </a:lnTo>
                  <a:lnTo>
                    <a:pt x="53" y="2212"/>
                  </a:lnTo>
                  <a:lnTo>
                    <a:pt x="53" y="2211"/>
                  </a:lnTo>
                  <a:lnTo>
                    <a:pt x="51" y="2211"/>
                  </a:lnTo>
                  <a:lnTo>
                    <a:pt x="50" y="2209"/>
                  </a:lnTo>
                  <a:lnTo>
                    <a:pt x="48" y="2209"/>
                  </a:lnTo>
                  <a:lnTo>
                    <a:pt x="46" y="2209"/>
                  </a:lnTo>
                  <a:lnTo>
                    <a:pt x="46" y="2207"/>
                  </a:lnTo>
                  <a:lnTo>
                    <a:pt x="46" y="2206"/>
                  </a:lnTo>
                  <a:lnTo>
                    <a:pt x="45" y="2204"/>
                  </a:lnTo>
                  <a:lnTo>
                    <a:pt x="45" y="2203"/>
                  </a:lnTo>
                  <a:lnTo>
                    <a:pt x="46" y="2201"/>
                  </a:lnTo>
                  <a:lnTo>
                    <a:pt x="48" y="2201"/>
                  </a:lnTo>
                  <a:lnTo>
                    <a:pt x="48" y="2199"/>
                  </a:lnTo>
                  <a:lnTo>
                    <a:pt x="46" y="2199"/>
                  </a:lnTo>
                  <a:lnTo>
                    <a:pt x="46" y="2198"/>
                  </a:lnTo>
                  <a:lnTo>
                    <a:pt x="46" y="2196"/>
                  </a:lnTo>
                  <a:lnTo>
                    <a:pt x="46" y="2194"/>
                  </a:lnTo>
                  <a:lnTo>
                    <a:pt x="46" y="2193"/>
                  </a:lnTo>
                  <a:lnTo>
                    <a:pt x="48" y="2191"/>
                  </a:lnTo>
                  <a:lnTo>
                    <a:pt x="48" y="2189"/>
                  </a:lnTo>
                  <a:lnTo>
                    <a:pt x="48" y="2188"/>
                  </a:lnTo>
                  <a:lnTo>
                    <a:pt x="48" y="2186"/>
                  </a:lnTo>
                  <a:lnTo>
                    <a:pt x="46" y="2184"/>
                  </a:lnTo>
                  <a:lnTo>
                    <a:pt x="46" y="2183"/>
                  </a:lnTo>
                  <a:lnTo>
                    <a:pt x="46" y="2181"/>
                  </a:lnTo>
                  <a:lnTo>
                    <a:pt x="48" y="2181"/>
                  </a:lnTo>
                  <a:lnTo>
                    <a:pt x="48" y="2179"/>
                  </a:lnTo>
                  <a:lnTo>
                    <a:pt x="46" y="2178"/>
                  </a:lnTo>
                  <a:lnTo>
                    <a:pt x="46" y="2176"/>
                  </a:lnTo>
                  <a:lnTo>
                    <a:pt x="46" y="2174"/>
                  </a:lnTo>
                  <a:lnTo>
                    <a:pt x="46" y="2173"/>
                  </a:lnTo>
                  <a:lnTo>
                    <a:pt x="45" y="2173"/>
                  </a:lnTo>
                  <a:lnTo>
                    <a:pt x="45" y="2171"/>
                  </a:lnTo>
                  <a:lnTo>
                    <a:pt x="43" y="2170"/>
                  </a:lnTo>
                  <a:lnTo>
                    <a:pt x="43" y="2168"/>
                  </a:lnTo>
                  <a:lnTo>
                    <a:pt x="43" y="2166"/>
                  </a:lnTo>
                  <a:lnTo>
                    <a:pt x="42" y="2165"/>
                  </a:lnTo>
                  <a:lnTo>
                    <a:pt x="42" y="2163"/>
                  </a:lnTo>
                  <a:lnTo>
                    <a:pt x="43" y="2161"/>
                  </a:lnTo>
                  <a:lnTo>
                    <a:pt x="43" y="2160"/>
                  </a:lnTo>
                  <a:lnTo>
                    <a:pt x="43" y="2158"/>
                  </a:lnTo>
                  <a:lnTo>
                    <a:pt x="42" y="2156"/>
                  </a:lnTo>
                  <a:lnTo>
                    <a:pt x="42" y="2155"/>
                  </a:lnTo>
                  <a:lnTo>
                    <a:pt x="40" y="2153"/>
                  </a:lnTo>
                  <a:lnTo>
                    <a:pt x="40" y="2151"/>
                  </a:lnTo>
                  <a:lnTo>
                    <a:pt x="42" y="2151"/>
                  </a:lnTo>
                  <a:lnTo>
                    <a:pt x="42" y="2150"/>
                  </a:lnTo>
                  <a:lnTo>
                    <a:pt x="42" y="2148"/>
                  </a:lnTo>
                  <a:lnTo>
                    <a:pt x="43" y="2146"/>
                  </a:lnTo>
                  <a:lnTo>
                    <a:pt x="42" y="2146"/>
                  </a:lnTo>
                  <a:lnTo>
                    <a:pt x="43" y="2145"/>
                  </a:lnTo>
                  <a:lnTo>
                    <a:pt x="43" y="2143"/>
                  </a:lnTo>
                  <a:lnTo>
                    <a:pt x="45" y="2143"/>
                  </a:lnTo>
                  <a:lnTo>
                    <a:pt x="45" y="2141"/>
                  </a:lnTo>
                  <a:lnTo>
                    <a:pt x="43" y="2140"/>
                  </a:lnTo>
                  <a:lnTo>
                    <a:pt x="45" y="2140"/>
                  </a:lnTo>
                  <a:lnTo>
                    <a:pt x="45" y="2138"/>
                  </a:lnTo>
                  <a:lnTo>
                    <a:pt x="45" y="2137"/>
                  </a:lnTo>
                  <a:lnTo>
                    <a:pt x="43" y="2135"/>
                  </a:lnTo>
                  <a:lnTo>
                    <a:pt x="43" y="2133"/>
                  </a:lnTo>
                  <a:lnTo>
                    <a:pt x="43" y="2132"/>
                  </a:lnTo>
                  <a:lnTo>
                    <a:pt x="43" y="2130"/>
                  </a:lnTo>
                  <a:lnTo>
                    <a:pt x="43" y="2128"/>
                  </a:lnTo>
                  <a:lnTo>
                    <a:pt x="43" y="2127"/>
                  </a:lnTo>
                  <a:lnTo>
                    <a:pt x="43" y="2125"/>
                  </a:lnTo>
                  <a:lnTo>
                    <a:pt x="43" y="2123"/>
                  </a:lnTo>
                  <a:lnTo>
                    <a:pt x="43" y="2122"/>
                  </a:lnTo>
                  <a:lnTo>
                    <a:pt x="45" y="2120"/>
                  </a:lnTo>
                  <a:lnTo>
                    <a:pt x="46" y="2120"/>
                  </a:lnTo>
                  <a:lnTo>
                    <a:pt x="46" y="2118"/>
                  </a:lnTo>
                  <a:lnTo>
                    <a:pt x="48" y="2118"/>
                  </a:lnTo>
                  <a:lnTo>
                    <a:pt x="48" y="2117"/>
                  </a:lnTo>
                  <a:lnTo>
                    <a:pt x="46" y="2115"/>
                  </a:lnTo>
                  <a:lnTo>
                    <a:pt x="46" y="2113"/>
                  </a:lnTo>
                  <a:lnTo>
                    <a:pt x="46" y="2112"/>
                  </a:lnTo>
                  <a:lnTo>
                    <a:pt x="48" y="2110"/>
                  </a:lnTo>
                  <a:lnTo>
                    <a:pt x="48" y="2108"/>
                  </a:lnTo>
                  <a:lnTo>
                    <a:pt x="48" y="2107"/>
                  </a:lnTo>
                  <a:lnTo>
                    <a:pt x="48" y="2105"/>
                  </a:lnTo>
                  <a:lnTo>
                    <a:pt x="50" y="2104"/>
                  </a:lnTo>
                  <a:lnTo>
                    <a:pt x="51" y="2104"/>
                  </a:lnTo>
                  <a:lnTo>
                    <a:pt x="51" y="2102"/>
                  </a:lnTo>
                  <a:lnTo>
                    <a:pt x="53" y="2102"/>
                  </a:lnTo>
                  <a:lnTo>
                    <a:pt x="53" y="2100"/>
                  </a:lnTo>
                  <a:lnTo>
                    <a:pt x="55" y="2100"/>
                  </a:lnTo>
                  <a:lnTo>
                    <a:pt x="56" y="2100"/>
                  </a:lnTo>
                  <a:lnTo>
                    <a:pt x="58" y="2100"/>
                  </a:lnTo>
                  <a:lnTo>
                    <a:pt x="60" y="2100"/>
                  </a:lnTo>
                  <a:lnTo>
                    <a:pt x="61" y="2102"/>
                  </a:lnTo>
                  <a:lnTo>
                    <a:pt x="63" y="2102"/>
                  </a:lnTo>
                  <a:lnTo>
                    <a:pt x="63" y="2104"/>
                  </a:lnTo>
                  <a:lnTo>
                    <a:pt x="65" y="2102"/>
                  </a:lnTo>
                  <a:lnTo>
                    <a:pt x="65" y="2100"/>
                  </a:lnTo>
                  <a:lnTo>
                    <a:pt x="66" y="2099"/>
                  </a:lnTo>
                  <a:lnTo>
                    <a:pt x="68" y="2099"/>
                  </a:lnTo>
                  <a:lnTo>
                    <a:pt x="70" y="2097"/>
                  </a:lnTo>
                  <a:lnTo>
                    <a:pt x="71" y="2095"/>
                  </a:lnTo>
                  <a:lnTo>
                    <a:pt x="71" y="2094"/>
                  </a:lnTo>
                  <a:lnTo>
                    <a:pt x="73" y="2094"/>
                  </a:lnTo>
                  <a:lnTo>
                    <a:pt x="75" y="2094"/>
                  </a:lnTo>
                  <a:lnTo>
                    <a:pt x="76" y="2094"/>
                  </a:lnTo>
                  <a:lnTo>
                    <a:pt x="78" y="2094"/>
                  </a:lnTo>
                  <a:lnTo>
                    <a:pt x="78" y="2092"/>
                  </a:lnTo>
                  <a:lnTo>
                    <a:pt x="79" y="2090"/>
                  </a:lnTo>
                  <a:lnTo>
                    <a:pt x="81" y="2090"/>
                  </a:lnTo>
                  <a:lnTo>
                    <a:pt x="83" y="2090"/>
                  </a:lnTo>
                  <a:lnTo>
                    <a:pt x="83" y="2089"/>
                  </a:lnTo>
                  <a:lnTo>
                    <a:pt x="84" y="2087"/>
                  </a:lnTo>
                  <a:lnTo>
                    <a:pt x="86" y="2085"/>
                  </a:lnTo>
                  <a:lnTo>
                    <a:pt x="88" y="2084"/>
                  </a:lnTo>
                  <a:lnTo>
                    <a:pt x="89" y="2082"/>
                  </a:lnTo>
                  <a:lnTo>
                    <a:pt x="89" y="2080"/>
                  </a:lnTo>
                  <a:lnTo>
                    <a:pt x="91" y="2080"/>
                  </a:lnTo>
                  <a:lnTo>
                    <a:pt x="91" y="2079"/>
                  </a:lnTo>
                  <a:lnTo>
                    <a:pt x="93" y="2079"/>
                  </a:lnTo>
                  <a:lnTo>
                    <a:pt x="93" y="2077"/>
                  </a:lnTo>
                  <a:lnTo>
                    <a:pt x="94" y="2075"/>
                  </a:lnTo>
                  <a:lnTo>
                    <a:pt x="94" y="2074"/>
                  </a:lnTo>
                  <a:lnTo>
                    <a:pt x="93" y="2072"/>
                  </a:lnTo>
                  <a:lnTo>
                    <a:pt x="93" y="2071"/>
                  </a:lnTo>
                  <a:lnTo>
                    <a:pt x="93" y="2069"/>
                  </a:lnTo>
                  <a:lnTo>
                    <a:pt x="93" y="2067"/>
                  </a:lnTo>
                  <a:lnTo>
                    <a:pt x="94" y="2066"/>
                  </a:lnTo>
                  <a:lnTo>
                    <a:pt x="94" y="2064"/>
                  </a:lnTo>
                  <a:lnTo>
                    <a:pt x="94" y="2062"/>
                  </a:lnTo>
                  <a:lnTo>
                    <a:pt x="94" y="2061"/>
                  </a:lnTo>
                  <a:lnTo>
                    <a:pt x="96" y="2059"/>
                  </a:lnTo>
                  <a:lnTo>
                    <a:pt x="96" y="2057"/>
                  </a:lnTo>
                  <a:lnTo>
                    <a:pt x="98" y="2056"/>
                  </a:lnTo>
                  <a:lnTo>
                    <a:pt x="99" y="2054"/>
                  </a:lnTo>
                  <a:lnTo>
                    <a:pt x="101" y="2052"/>
                  </a:lnTo>
                  <a:lnTo>
                    <a:pt x="103" y="2051"/>
                  </a:lnTo>
                  <a:lnTo>
                    <a:pt x="104" y="2051"/>
                  </a:lnTo>
                  <a:lnTo>
                    <a:pt x="106" y="2051"/>
                  </a:lnTo>
                  <a:lnTo>
                    <a:pt x="107" y="2051"/>
                  </a:lnTo>
                  <a:lnTo>
                    <a:pt x="109" y="2051"/>
                  </a:lnTo>
                  <a:lnTo>
                    <a:pt x="111" y="2049"/>
                  </a:lnTo>
                  <a:lnTo>
                    <a:pt x="111" y="2047"/>
                  </a:lnTo>
                  <a:lnTo>
                    <a:pt x="111" y="2046"/>
                  </a:lnTo>
                  <a:lnTo>
                    <a:pt x="111" y="2044"/>
                  </a:lnTo>
                  <a:lnTo>
                    <a:pt x="111" y="2042"/>
                  </a:lnTo>
                  <a:lnTo>
                    <a:pt x="112" y="2041"/>
                  </a:lnTo>
                  <a:lnTo>
                    <a:pt x="114" y="2039"/>
                  </a:lnTo>
                  <a:lnTo>
                    <a:pt x="116" y="2038"/>
                  </a:lnTo>
                  <a:lnTo>
                    <a:pt x="114" y="2036"/>
                  </a:lnTo>
                  <a:lnTo>
                    <a:pt x="114" y="2034"/>
                  </a:lnTo>
                  <a:lnTo>
                    <a:pt x="114" y="2033"/>
                  </a:lnTo>
                  <a:lnTo>
                    <a:pt x="114" y="2031"/>
                  </a:lnTo>
                  <a:lnTo>
                    <a:pt x="112" y="2031"/>
                  </a:lnTo>
                  <a:lnTo>
                    <a:pt x="112" y="2029"/>
                  </a:lnTo>
                  <a:lnTo>
                    <a:pt x="111" y="2029"/>
                  </a:lnTo>
                  <a:lnTo>
                    <a:pt x="109" y="2029"/>
                  </a:lnTo>
                  <a:lnTo>
                    <a:pt x="107" y="2028"/>
                  </a:lnTo>
                  <a:lnTo>
                    <a:pt x="107" y="2026"/>
                  </a:lnTo>
                  <a:lnTo>
                    <a:pt x="107" y="2024"/>
                  </a:lnTo>
                  <a:lnTo>
                    <a:pt x="106" y="2024"/>
                  </a:lnTo>
                  <a:lnTo>
                    <a:pt x="106" y="2023"/>
                  </a:lnTo>
                  <a:lnTo>
                    <a:pt x="106" y="2021"/>
                  </a:lnTo>
                  <a:lnTo>
                    <a:pt x="104" y="2018"/>
                  </a:lnTo>
                  <a:lnTo>
                    <a:pt x="106" y="2016"/>
                  </a:lnTo>
                  <a:lnTo>
                    <a:pt x="106" y="2014"/>
                  </a:lnTo>
                  <a:lnTo>
                    <a:pt x="107" y="2014"/>
                  </a:lnTo>
                  <a:lnTo>
                    <a:pt x="107" y="2013"/>
                  </a:lnTo>
                  <a:lnTo>
                    <a:pt x="109" y="2011"/>
                  </a:lnTo>
                  <a:lnTo>
                    <a:pt x="109" y="2009"/>
                  </a:lnTo>
                  <a:lnTo>
                    <a:pt x="107" y="2008"/>
                  </a:lnTo>
                  <a:lnTo>
                    <a:pt x="106" y="2006"/>
                  </a:lnTo>
                  <a:lnTo>
                    <a:pt x="104" y="2005"/>
                  </a:lnTo>
                  <a:lnTo>
                    <a:pt x="104" y="2003"/>
                  </a:lnTo>
                  <a:lnTo>
                    <a:pt x="104" y="2001"/>
                  </a:lnTo>
                  <a:lnTo>
                    <a:pt x="104" y="2000"/>
                  </a:lnTo>
                  <a:lnTo>
                    <a:pt x="106" y="1998"/>
                  </a:lnTo>
                  <a:lnTo>
                    <a:pt x="106" y="1996"/>
                  </a:lnTo>
                  <a:lnTo>
                    <a:pt x="107" y="1995"/>
                  </a:lnTo>
                  <a:lnTo>
                    <a:pt x="109" y="1993"/>
                  </a:lnTo>
                  <a:lnTo>
                    <a:pt x="109" y="1991"/>
                  </a:lnTo>
                  <a:lnTo>
                    <a:pt x="111" y="1990"/>
                  </a:lnTo>
                  <a:lnTo>
                    <a:pt x="109" y="1988"/>
                  </a:lnTo>
                  <a:lnTo>
                    <a:pt x="109" y="1985"/>
                  </a:lnTo>
                  <a:lnTo>
                    <a:pt x="109" y="1983"/>
                  </a:lnTo>
                  <a:lnTo>
                    <a:pt x="109" y="1981"/>
                  </a:lnTo>
                  <a:lnTo>
                    <a:pt x="109" y="1980"/>
                  </a:lnTo>
                  <a:lnTo>
                    <a:pt x="111" y="1978"/>
                  </a:lnTo>
                  <a:lnTo>
                    <a:pt x="111" y="1977"/>
                  </a:lnTo>
                  <a:lnTo>
                    <a:pt x="111" y="1975"/>
                  </a:lnTo>
                  <a:lnTo>
                    <a:pt x="111" y="1973"/>
                  </a:lnTo>
                  <a:lnTo>
                    <a:pt x="111" y="1972"/>
                  </a:lnTo>
                  <a:lnTo>
                    <a:pt x="111" y="1970"/>
                  </a:lnTo>
                  <a:lnTo>
                    <a:pt x="111" y="1968"/>
                  </a:lnTo>
                  <a:lnTo>
                    <a:pt x="111" y="1967"/>
                  </a:lnTo>
                  <a:lnTo>
                    <a:pt x="112" y="1965"/>
                  </a:lnTo>
                  <a:lnTo>
                    <a:pt x="114" y="1963"/>
                  </a:lnTo>
                  <a:lnTo>
                    <a:pt x="116" y="1962"/>
                  </a:lnTo>
                  <a:lnTo>
                    <a:pt x="117" y="1960"/>
                  </a:lnTo>
                  <a:lnTo>
                    <a:pt x="119" y="1958"/>
                  </a:lnTo>
                  <a:lnTo>
                    <a:pt x="119" y="1957"/>
                  </a:lnTo>
                  <a:lnTo>
                    <a:pt x="121" y="1957"/>
                  </a:lnTo>
                  <a:lnTo>
                    <a:pt x="121" y="1955"/>
                  </a:lnTo>
                  <a:lnTo>
                    <a:pt x="122" y="1953"/>
                  </a:lnTo>
                  <a:lnTo>
                    <a:pt x="124" y="1953"/>
                  </a:lnTo>
                  <a:lnTo>
                    <a:pt x="126" y="1953"/>
                  </a:lnTo>
                  <a:lnTo>
                    <a:pt x="126" y="1955"/>
                  </a:lnTo>
                  <a:lnTo>
                    <a:pt x="127" y="1955"/>
                  </a:lnTo>
                  <a:lnTo>
                    <a:pt x="127" y="1953"/>
                  </a:lnTo>
                  <a:lnTo>
                    <a:pt x="127" y="1952"/>
                  </a:lnTo>
                  <a:lnTo>
                    <a:pt x="126" y="1950"/>
                  </a:lnTo>
                  <a:lnTo>
                    <a:pt x="126" y="1948"/>
                  </a:lnTo>
                  <a:lnTo>
                    <a:pt x="127" y="1948"/>
                  </a:lnTo>
                  <a:lnTo>
                    <a:pt x="127" y="1947"/>
                  </a:lnTo>
                  <a:lnTo>
                    <a:pt x="129" y="1947"/>
                  </a:lnTo>
                  <a:lnTo>
                    <a:pt x="131" y="1947"/>
                  </a:lnTo>
                  <a:lnTo>
                    <a:pt x="132" y="1947"/>
                  </a:lnTo>
                  <a:lnTo>
                    <a:pt x="134" y="1948"/>
                  </a:lnTo>
                  <a:lnTo>
                    <a:pt x="136" y="1948"/>
                  </a:lnTo>
                  <a:lnTo>
                    <a:pt x="137" y="1948"/>
                  </a:lnTo>
                  <a:lnTo>
                    <a:pt x="137" y="1950"/>
                  </a:lnTo>
                  <a:lnTo>
                    <a:pt x="139" y="1950"/>
                  </a:lnTo>
                  <a:lnTo>
                    <a:pt x="140" y="1950"/>
                  </a:lnTo>
                  <a:lnTo>
                    <a:pt x="142" y="1950"/>
                  </a:lnTo>
                  <a:lnTo>
                    <a:pt x="144" y="1950"/>
                  </a:lnTo>
                  <a:lnTo>
                    <a:pt x="145" y="1952"/>
                  </a:lnTo>
                  <a:lnTo>
                    <a:pt x="147" y="1952"/>
                  </a:lnTo>
                  <a:lnTo>
                    <a:pt x="149" y="1953"/>
                  </a:lnTo>
                  <a:lnTo>
                    <a:pt x="150" y="1953"/>
                  </a:lnTo>
                  <a:lnTo>
                    <a:pt x="152" y="1953"/>
                  </a:lnTo>
                  <a:lnTo>
                    <a:pt x="152" y="1952"/>
                  </a:lnTo>
                  <a:lnTo>
                    <a:pt x="152" y="1950"/>
                  </a:lnTo>
                  <a:lnTo>
                    <a:pt x="154" y="1950"/>
                  </a:lnTo>
                  <a:lnTo>
                    <a:pt x="154" y="1948"/>
                  </a:lnTo>
                  <a:lnTo>
                    <a:pt x="154" y="1947"/>
                  </a:lnTo>
                  <a:lnTo>
                    <a:pt x="152" y="1947"/>
                  </a:lnTo>
                  <a:lnTo>
                    <a:pt x="150" y="1947"/>
                  </a:lnTo>
                  <a:lnTo>
                    <a:pt x="149" y="1947"/>
                  </a:lnTo>
                  <a:lnTo>
                    <a:pt x="147" y="1947"/>
                  </a:lnTo>
                  <a:lnTo>
                    <a:pt x="147" y="1945"/>
                  </a:lnTo>
                  <a:lnTo>
                    <a:pt x="149" y="1945"/>
                  </a:lnTo>
                  <a:lnTo>
                    <a:pt x="149" y="1944"/>
                  </a:lnTo>
                  <a:lnTo>
                    <a:pt x="150" y="1944"/>
                  </a:lnTo>
                  <a:lnTo>
                    <a:pt x="150" y="1942"/>
                  </a:lnTo>
                  <a:lnTo>
                    <a:pt x="150" y="1940"/>
                  </a:lnTo>
                  <a:lnTo>
                    <a:pt x="149" y="1940"/>
                  </a:lnTo>
                  <a:lnTo>
                    <a:pt x="149" y="1939"/>
                  </a:lnTo>
                  <a:lnTo>
                    <a:pt x="150" y="1937"/>
                  </a:lnTo>
                  <a:lnTo>
                    <a:pt x="150" y="1935"/>
                  </a:lnTo>
                  <a:lnTo>
                    <a:pt x="152" y="1934"/>
                  </a:lnTo>
                  <a:lnTo>
                    <a:pt x="154" y="1934"/>
                  </a:lnTo>
                  <a:lnTo>
                    <a:pt x="155" y="1934"/>
                  </a:lnTo>
                  <a:lnTo>
                    <a:pt x="157" y="1934"/>
                  </a:lnTo>
                  <a:lnTo>
                    <a:pt x="159" y="1935"/>
                  </a:lnTo>
                  <a:lnTo>
                    <a:pt x="160" y="1935"/>
                  </a:lnTo>
                  <a:lnTo>
                    <a:pt x="162" y="1937"/>
                  </a:lnTo>
                  <a:lnTo>
                    <a:pt x="162" y="1935"/>
                  </a:lnTo>
                  <a:lnTo>
                    <a:pt x="162" y="1934"/>
                  </a:lnTo>
                  <a:lnTo>
                    <a:pt x="162" y="1932"/>
                  </a:lnTo>
                  <a:lnTo>
                    <a:pt x="160" y="1932"/>
                  </a:lnTo>
                  <a:lnTo>
                    <a:pt x="160" y="1930"/>
                  </a:lnTo>
                  <a:lnTo>
                    <a:pt x="162" y="1930"/>
                  </a:lnTo>
                  <a:lnTo>
                    <a:pt x="162" y="1929"/>
                  </a:lnTo>
                  <a:lnTo>
                    <a:pt x="164" y="1929"/>
                  </a:lnTo>
                  <a:lnTo>
                    <a:pt x="164" y="1927"/>
                  </a:lnTo>
                  <a:lnTo>
                    <a:pt x="165" y="1927"/>
                  </a:lnTo>
                  <a:lnTo>
                    <a:pt x="167" y="1927"/>
                  </a:lnTo>
                  <a:lnTo>
                    <a:pt x="169" y="1927"/>
                  </a:lnTo>
                  <a:lnTo>
                    <a:pt x="170" y="1927"/>
                  </a:lnTo>
                  <a:lnTo>
                    <a:pt x="170" y="1929"/>
                  </a:lnTo>
                  <a:lnTo>
                    <a:pt x="172" y="1929"/>
                  </a:lnTo>
                  <a:lnTo>
                    <a:pt x="173" y="1929"/>
                  </a:lnTo>
                  <a:lnTo>
                    <a:pt x="175" y="1927"/>
                  </a:lnTo>
                  <a:lnTo>
                    <a:pt x="177" y="1927"/>
                  </a:lnTo>
                  <a:lnTo>
                    <a:pt x="178" y="1927"/>
                  </a:lnTo>
                  <a:lnTo>
                    <a:pt x="178" y="1929"/>
                  </a:lnTo>
                  <a:lnTo>
                    <a:pt x="178" y="1930"/>
                  </a:lnTo>
                  <a:lnTo>
                    <a:pt x="180" y="1932"/>
                  </a:lnTo>
                  <a:lnTo>
                    <a:pt x="180" y="1930"/>
                  </a:lnTo>
                  <a:lnTo>
                    <a:pt x="182" y="1930"/>
                  </a:lnTo>
                  <a:lnTo>
                    <a:pt x="182" y="1929"/>
                  </a:lnTo>
                  <a:lnTo>
                    <a:pt x="182" y="1927"/>
                  </a:lnTo>
                  <a:lnTo>
                    <a:pt x="183" y="1927"/>
                  </a:lnTo>
                  <a:lnTo>
                    <a:pt x="183" y="1929"/>
                  </a:lnTo>
                  <a:lnTo>
                    <a:pt x="185" y="1929"/>
                  </a:lnTo>
                  <a:lnTo>
                    <a:pt x="185" y="1930"/>
                  </a:lnTo>
                  <a:lnTo>
                    <a:pt x="185" y="1932"/>
                  </a:lnTo>
                  <a:lnTo>
                    <a:pt x="185" y="1934"/>
                  </a:lnTo>
                  <a:lnTo>
                    <a:pt x="185" y="1935"/>
                  </a:lnTo>
                  <a:lnTo>
                    <a:pt x="183" y="1935"/>
                  </a:lnTo>
                  <a:lnTo>
                    <a:pt x="183" y="1937"/>
                  </a:lnTo>
                  <a:lnTo>
                    <a:pt x="183" y="1939"/>
                  </a:lnTo>
                  <a:lnTo>
                    <a:pt x="182" y="1939"/>
                  </a:lnTo>
                  <a:lnTo>
                    <a:pt x="182" y="1940"/>
                  </a:lnTo>
                  <a:lnTo>
                    <a:pt x="180" y="1940"/>
                  </a:lnTo>
                  <a:lnTo>
                    <a:pt x="180" y="1939"/>
                  </a:lnTo>
                  <a:lnTo>
                    <a:pt x="178" y="1939"/>
                  </a:lnTo>
                  <a:lnTo>
                    <a:pt x="178" y="1940"/>
                  </a:lnTo>
                  <a:lnTo>
                    <a:pt x="177" y="1940"/>
                  </a:lnTo>
                  <a:lnTo>
                    <a:pt x="177" y="1942"/>
                  </a:lnTo>
                  <a:lnTo>
                    <a:pt x="177" y="1944"/>
                  </a:lnTo>
                  <a:lnTo>
                    <a:pt x="178" y="1945"/>
                  </a:lnTo>
                  <a:lnTo>
                    <a:pt x="178" y="1947"/>
                  </a:lnTo>
                  <a:lnTo>
                    <a:pt x="180" y="1947"/>
                  </a:lnTo>
                  <a:lnTo>
                    <a:pt x="180" y="1948"/>
                  </a:lnTo>
                  <a:lnTo>
                    <a:pt x="182" y="1948"/>
                  </a:lnTo>
                  <a:lnTo>
                    <a:pt x="183" y="1948"/>
                  </a:lnTo>
                  <a:lnTo>
                    <a:pt x="185" y="1948"/>
                  </a:lnTo>
                  <a:lnTo>
                    <a:pt x="187" y="1948"/>
                  </a:lnTo>
                  <a:lnTo>
                    <a:pt x="188" y="1948"/>
                  </a:lnTo>
                  <a:lnTo>
                    <a:pt x="190" y="1948"/>
                  </a:lnTo>
                  <a:lnTo>
                    <a:pt x="192" y="1948"/>
                  </a:lnTo>
                  <a:lnTo>
                    <a:pt x="193" y="1950"/>
                  </a:lnTo>
                  <a:lnTo>
                    <a:pt x="193" y="1952"/>
                  </a:lnTo>
                  <a:lnTo>
                    <a:pt x="193" y="1953"/>
                  </a:lnTo>
                  <a:lnTo>
                    <a:pt x="195" y="1955"/>
                  </a:lnTo>
                  <a:lnTo>
                    <a:pt x="197" y="1957"/>
                  </a:lnTo>
                  <a:lnTo>
                    <a:pt x="197" y="1958"/>
                  </a:lnTo>
                  <a:lnTo>
                    <a:pt x="198" y="1958"/>
                  </a:lnTo>
                  <a:lnTo>
                    <a:pt x="200" y="1957"/>
                  </a:lnTo>
                  <a:lnTo>
                    <a:pt x="202" y="1957"/>
                  </a:lnTo>
                  <a:lnTo>
                    <a:pt x="203" y="1957"/>
                  </a:lnTo>
                  <a:lnTo>
                    <a:pt x="205" y="1957"/>
                  </a:lnTo>
                  <a:lnTo>
                    <a:pt x="205" y="1955"/>
                  </a:lnTo>
                  <a:lnTo>
                    <a:pt x="206" y="1955"/>
                  </a:lnTo>
                  <a:lnTo>
                    <a:pt x="206" y="1953"/>
                  </a:lnTo>
                  <a:lnTo>
                    <a:pt x="206" y="1952"/>
                  </a:lnTo>
                  <a:lnTo>
                    <a:pt x="208" y="1953"/>
                  </a:lnTo>
                  <a:lnTo>
                    <a:pt x="210" y="1953"/>
                  </a:lnTo>
                  <a:lnTo>
                    <a:pt x="211" y="1953"/>
                  </a:lnTo>
                  <a:lnTo>
                    <a:pt x="213" y="1953"/>
                  </a:lnTo>
                  <a:lnTo>
                    <a:pt x="213" y="1952"/>
                  </a:lnTo>
                  <a:lnTo>
                    <a:pt x="213" y="1950"/>
                  </a:lnTo>
                  <a:lnTo>
                    <a:pt x="213" y="1948"/>
                  </a:lnTo>
                  <a:lnTo>
                    <a:pt x="213" y="1947"/>
                  </a:lnTo>
                  <a:lnTo>
                    <a:pt x="215" y="1947"/>
                  </a:lnTo>
                  <a:lnTo>
                    <a:pt x="215" y="1945"/>
                  </a:lnTo>
                  <a:lnTo>
                    <a:pt x="216" y="1945"/>
                  </a:lnTo>
                  <a:lnTo>
                    <a:pt x="218" y="1945"/>
                  </a:lnTo>
                  <a:lnTo>
                    <a:pt x="218" y="1947"/>
                  </a:lnTo>
                  <a:lnTo>
                    <a:pt x="218" y="1948"/>
                  </a:lnTo>
                  <a:lnTo>
                    <a:pt x="218" y="1950"/>
                  </a:lnTo>
                  <a:lnTo>
                    <a:pt x="218" y="1952"/>
                  </a:lnTo>
                  <a:lnTo>
                    <a:pt x="218" y="1953"/>
                  </a:lnTo>
                  <a:lnTo>
                    <a:pt x="220" y="1953"/>
                  </a:lnTo>
                  <a:lnTo>
                    <a:pt x="220" y="1955"/>
                  </a:lnTo>
                  <a:lnTo>
                    <a:pt x="221" y="1955"/>
                  </a:lnTo>
                  <a:lnTo>
                    <a:pt x="223" y="1955"/>
                  </a:lnTo>
                  <a:lnTo>
                    <a:pt x="223" y="1953"/>
                  </a:lnTo>
                  <a:lnTo>
                    <a:pt x="223" y="1952"/>
                  </a:lnTo>
                  <a:lnTo>
                    <a:pt x="225" y="1952"/>
                  </a:lnTo>
                  <a:lnTo>
                    <a:pt x="225" y="1950"/>
                  </a:lnTo>
                  <a:lnTo>
                    <a:pt x="223" y="1948"/>
                  </a:lnTo>
                  <a:lnTo>
                    <a:pt x="225" y="1948"/>
                  </a:lnTo>
                  <a:lnTo>
                    <a:pt x="225" y="1947"/>
                  </a:lnTo>
                  <a:lnTo>
                    <a:pt x="226" y="1947"/>
                  </a:lnTo>
                  <a:lnTo>
                    <a:pt x="226" y="1945"/>
                  </a:lnTo>
                  <a:lnTo>
                    <a:pt x="225" y="1945"/>
                  </a:lnTo>
                  <a:lnTo>
                    <a:pt x="225" y="1944"/>
                  </a:lnTo>
                  <a:lnTo>
                    <a:pt x="225" y="1942"/>
                  </a:lnTo>
                  <a:lnTo>
                    <a:pt x="226" y="1942"/>
                  </a:lnTo>
                  <a:lnTo>
                    <a:pt x="226" y="1944"/>
                  </a:lnTo>
                  <a:lnTo>
                    <a:pt x="228" y="1944"/>
                  </a:lnTo>
                  <a:lnTo>
                    <a:pt x="230" y="1944"/>
                  </a:lnTo>
                  <a:lnTo>
                    <a:pt x="231" y="1944"/>
                  </a:lnTo>
                  <a:lnTo>
                    <a:pt x="231" y="1945"/>
                  </a:lnTo>
                  <a:lnTo>
                    <a:pt x="231" y="1947"/>
                  </a:lnTo>
                  <a:lnTo>
                    <a:pt x="230" y="1947"/>
                  </a:lnTo>
                  <a:lnTo>
                    <a:pt x="228" y="1948"/>
                  </a:lnTo>
                  <a:lnTo>
                    <a:pt x="228" y="1950"/>
                  </a:lnTo>
                  <a:lnTo>
                    <a:pt x="230" y="1950"/>
                  </a:lnTo>
                  <a:lnTo>
                    <a:pt x="230" y="1952"/>
                  </a:lnTo>
                  <a:lnTo>
                    <a:pt x="231" y="1952"/>
                  </a:lnTo>
                  <a:lnTo>
                    <a:pt x="233" y="1952"/>
                  </a:lnTo>
                  <a:lnTo>
                    <a:pt x="234" y="1952"/>
                  </a:lnTo>
                  <a:lnTo>
                    <a:pt x="236" y="1952"/>
                  </a:lnTo>
                  <a:lnTo>
                    <a:pt x="238" y="1950"/>
                  </a:lnTo>
                  <a:lnTo>
                    <a:pt x="239" y="1950"/>
                  </a:lnTo>
                  <a:lnTo>
                    <a:pt x="241" y="1950"/>
                  </a:lnTo>
                  <a:lnTo>
                    <a:pt x="241" y="1948"/>
                  </a:lnTo>
                  <a:lnTo>
                    <a:pt x="241" y="1947"/>
                  </a:lnTo>
                  <a:lnTo>
                    <a:pt x="239" y="1947"/>
                  </a:lnTo>
                  <a:lnTo>
                    <a:pt x="239" y="1945"/>
                  </a:lnTo>
                  <a:lnTo>
                    <a:pt x="238" y="1945"/>
                  </a:lnTo>
                  <a:lnTo>
                    <a:pt x="238" y="1944"/>
                  </a:lnTo>
                  <a:lnTo>
                    <a:pt x="239" y="1942"/>
                  </a:lnTo>
                  <a:lnTo>
                    <a:pt x="241" y="1942"/>
                  </a:lnTo>
                  <a:lnTo>
                    <a:pt x="243" y="1942"/>
                  </a:lnTo>
                  <a:lnTo>
                    <a:pt x="243" y="1940"/>
                  </a:lnTo>
                  <a:lnTo>
                    <a:pt x="244" y="1940"/>
                  </a:lnTo>
                  <a:lnTo>
                    <a:pt x="246" y="1939"/>
                  </a:lnTo>
                  <a:lnTo>
                    <a:pt x="248" y="1939"/>
                  </a:lnTo>
                  <a:lnTo>
                    <a:pt x="249" y="1937"/>
                  </a:lnTo>
                  <a:lnTo>
                    <a:pt x="251" y="1937"/>
                  </a:lnTo>
                  <a:lnTo>
                    <a:pt x="253" y="1939"/>
                  </a:lnTo>
                  <a:lnTo>
                    <a:pt x="253" y="1940"/>
                  </a:lnTo>
                  <a:lnTo>
                    <a:pt x="251" y="1944"/>
                  </a:lnTo>
                  <a:lnTo>
                    <a:pt x="251" y="1945"/>
                  </a:lnTo>
                  <a:lnTo>
                    <a:pt x="253" y="1945"/>
                  </a:lnTo>
                  <a:lnTo>
                    <a:pt x="254" y="1945"/>
                  </a:lnTo>
                  <a:lnTo>
                    <a:pt x="256" y="1945"/>
                  </a:lnTo>
                  <a:lnTo>
                    <a:pt x="258" y="1944"/>
                  </a:lnTo>
                  <a:lnTo>
                    <a:pt x="258" y="1942"/>
                  </a:lnTo>
                  <a:lnTo>
                    <a:pt x="256" y="1940"/>
                  </a:lnTo>
                  <a:lnTo>
                    <a:pt x="258" y="1940"/>
                  </a:lnTo>
                  <a:lnTo>
                    <a:pt x="259" y="1940"/>
                  </a:lnTo>
                  <a:lnTo>
                    <a:pt x="259" y="1942"/>
                  </a:lnTo>
                  <a:lnTo>
                    <a:pt x="259" y="1944"/>
                  </a:lnTo>
                  <a:lnTo>
                    <a:pt x="259" y="1945"/>
                  </a:lnTo>
                  <a:lnTo>
                    <a:pt x="259" y="1947"/>
                  </a:lnTo>
                  <a:lnTo>
                    <a:pt x="261" y="1945"/>
                  </a:lnTo>
                  <a:lnTo>
                    <a:pt x="263" y="1944"/>
                  </a:lnTo>
                  <a:lnTo>
                    <a:pt x="264" y="1942"/>
                  </a:lnTo>
                  <a:lnTo>
                    <a:pt x="264" y="1940"/>
                  </a:lnTo>
                  <a:lnTo>
                    <a:pt x="266" y="1937"/>
                  </a:lnTo>
                  <a:lnTo>
                    <a:pt x="266" y="1934"/>
                  </a:lnTo>
                  <a:lnTo>
                    <a:pt x="267" y="1934"/>
                  </a:lnTo>
                  <a:lnTo>
                    <a:pt x="269" y="1934"/>
                  </a:lnTo>
                  <a:lnTo>
                    <a:pt x="271" y="1934"/>
                  </a:lnTo>
                  <a:lnTo>
                    <a:pt x="271" y="1932"/>
                  </a:lnTo>
                  <a:lnTo>
                    <a:pt x="271" y="1930"/>
                  </a:lnTo>
                  <a:lnTo>
                    <a:pt x="272" y="1930"/>
                  </a:lnTo>
                </a:path>
              </a:pathLst>
            </a:custGeom>
            <a:noFill/>
            <a:ln w="4763">
              <a:solidFill>
                <a:srgbClr val="FFFFFF"/>
              </a:solidFill>
              <a:prstDash val="solid"/>
              <a:round/>
              <a:headEnd/>
              <a:tailEnd/>
            </a:ln>
          </p:spPr>
          <p:txBody>
            <a:bodyPr/>
            <a:lstStyle/>
            <a:p>
              <a:endParaRPr lang="en-US"/>
            </a:p>
          </p:txBody>
        </p:sp>
        <p:sp>
          <p:nvSpPr>
            <p:cNvPr id="64528" name="Freeform 11"/>
            <p:cNvSpPr>
              <a:spLocks/>
            </p:cNvSpPr>
            <p:nvPr/>
          </p:nvSpPr>
          <p:spPr bwMode="auto">
            <a:xfrm>
              <a:off x="3268" y="734"/>
              <a:ext cx="719" cy="1055"/>
            </a:xfrm>
            <a:custGeom>
              <a:avLst/>
              <a:gdLst>
                <a:gd name="T0" fmla="*/ 198 w 719"/>
                <a:gd name="T1" fmla="*/ 1047 h 1055"/>
                <a:gd name="T2" fmla="*/ 195 w 719"/>
                <a:gd name="T3" fmla="*/ 1036 h 1055"/>
                <a:gd name="T4" fmla="*/ 188 w 719"/>
                <a:gd name="T5" fmla="*/ 1029 h 1055"/>
                <a:gd name="T6" fmla="*/ 183 w 719"/>
                <a:gd name="T7" fmla="*/ 1019 h 1055"/>
                <a:gd name="T8" fmla="*/ 182 w 719"/>
                <a:gd name="T9" fmla="*/ 1009 h 1055"/>
                <a:gd name="T10" fmla="*/ 182 w 719"/>
                <a:gd name="T11" fmla="*/ 996 h 1055"/>
                <a:gd name="T12" fmla="*/ 178 w 719"/>
                <a:gd name="T13" fmla="*/ 986 h 1055"/>
                <a:gd name="T14" fmla="*/ 175 w 719"/>
                <a:gd name="T15" fmla="*/ 976 h 1055"/>
                <a:gd name="T16" fmla="*/ 170 w 719"/>
                <a:gd name="T17" fmla="*/ 966 h 1055"/>
                <a:gd name="T18" fmla="*/ 170 w 719"/>
                <a:gd name="T19" fmla="*/ 953 h 1055"/>
                <a:gd name="T20" fmla="*/ 169 w 719"/>
                <a:gd name="T21" fmla="*/ 943 h 1055"/>
                <a:gd name="T22" fmla="*/ 170 w 719"/>
                <a:gd name="T23" fmla="*/ 933 h 1055"/>
                <a:gd name="T24" fmla="*/ 178 w 719"/>
                <a:gd name="T25" fmla="*/ 927 h 1055"/>
                <a:gd name="T26" fmla="*/ 188 w 719"/>
                <a:gd name="T27" fmla="*/ 923 h 1055"/>
                <a:gd name="T28" fmla="*/ 198 w 719"/>
                <a:gd name="T29" fmla="*/ 920 h 1055"/>
                <a:gd name="T30" fmla="*/ 202 w 719"/>
                <a:gd name="T31" fmla="*/ 910 h 1055"/>
                <a:gd name="T32" fmla="*/ 202 w 719"/>
                <a:gd name="T33" fmla="*/ 900 h 1055"/>
                <a:gd name="T34" fmla="*/ 202 w 719"/>
                <a:gd name="T35" fmla="*/ 894 h 1055"/>
                <a:gd name="T36" fmla="*/ 188 w 719"/>
                <a:gd name="T37" fmla="*/ 894 h 1055"/>
                <a:gd name="T38" fmla="*/ 177 w 719"/>
                <a:gd name="T39" fmla="*/ 895 h 1055"/>
                <a:gd name="T40" fmla="*/ 165 w 719"/>
                <a:gd name="T41" fmla="*/ 897 h 1055"/>
                <a:gd name="T42" fmla="*/ 154 w 719"/>
                <a:gd name="T43" fmla="*/ 897 h 1055"/>
                <a:gd name="T44" fmla="*/ 144 w 719"/>
                <a:gd name="T45" fmla="*/ 902 h 1055"/>
                <a:gd name="T46" fmla="*/ 139 w 719"/>
                <a:gd name="T47" fmla="*/ 912 h 1055"/>
                <a:gd name="T48" fmla="*/ 129 w 719"/>
                <a:gd name="T49" fmla="*/ 913 h 1055"/>
                <a:gd name="T50" fmla="*/ 122 w 719"/>
                <a:gd name="T51" fmla="*/ 907 h 1055"/>
                <a:gd name="T52" fmla="*/ 122 w 719"/>
                <a:gd name="T53" fmla="*/ 897 h 1055"/>
                <a:gd name="T54" fmla="*/ 132 w 719"/>
                <a:gd name="T55" fmla="*/ 894 h 1055"/>
                <a:gd name="T56" fmla="*/ 134 w 719"/>
                <a:gd name="T57" fmla="*/ 885 h 1055"/>
                <a:gd name="T58" fmla="*/ 134 w 719"/>
                <a:gd name="T59" fmla="*/ 879 h 1055"/>
                <a:gd name="T60" fmla="*/ 129 w 719"/>
                <a:gd name="T61" fmla="*/ 867 h 1055"/>
                <a:gd name="T62" fmla="*/ 121 w 719"/>
                <a:gd name="T63" fmla="*/ 856 h 1055"/>
                <a:gd name="T64" fmla="*/ 114 w 719"/>
                <a:gd name="T65" fmla="*/ 847 h 1055"/>
                <a:gd name="T66" fmla="*/ 112 w 719"/>
                <a:gd name="T67" fmla="*/ 838 h 1055"/>
                <a:gd name="T68" fmla="*/ 108 w 719"/>
                <a:gd name="T69" fmla="*/ 823 h 1055"/>
                <a:gd name="T70" fmla="*/ 98 w 719"/>
                <a:gd name="T71" fmla="*/ 813 h 1055"/>
                <a:gd name="T72" fmla="*/ 91 w 719"/>
                <a:gd name="T73" fmla="*/ 800 h 1055"/>
                <a:gd name="T74" fmla="*/ 88 w 719"/>
                <a:gd name="T75" fmla="*/ 786 h 1055"/>
                <a:gd name="T76" fmla="*/ 83 w 719"/>
                <a:gd name="T77" fmla="*/ 775 h 1055"/>
                <a:gd name="T78" fmla="*/ 75 w 719"/>
                <a:gd name="T79" fmla="*/ 762 h 1055"/>
                <a:gd name="T80" fmla="*/ 63 w 719"/>
                <a:gd name="T81" fmla="*/ 753 h 1055"/>
                <a:gd name="T82" fmla="*/ 61 w 719"/>
                <a:gd name="T83" fmla="*/ 740 h 1055"/>
                <a:gd name="T84" fmla="*/ 51 w 719"/>
                <a:gd name="T85" fmla="*/ 727 h 1055"/>
                <a:gd name="T86" fmla="*/ 45 w 719"/>
                <a:gd name="T87" fmla="*/ 716 h 1055"/>
                <a:gd name="T88" fmla="*/ 33 w 719"/>
                <a:gd name="T89" fmla="*/ 706 h 1055"/>
                <a:gd name="T90" fmla="*/ 32 w 719"/>
                <a:gd name="T91" fmla="*/ 691 h 1055"/>
                <a:gd name="T92" fmla="*/ 18 w 719"/>
                <a:gd name="T93" fmla="*/ 692 h 1055"/>
                <a:gd name="T94" fmla="*/ 9 w 719"/>
                <a:gd name="T95" fmla="*/ 661 h 1055"/>
                <a:gd name="T96" fmla="*/ 40 w 719"/>
                <a:gd name="T97" fmla="*/ 605 h 1055"/>
                <a:gd name="T98" fmla="*/ 124 w 719"/>
                <a:gd name="T99" fmla="*/ 598 h 1055"/>
                <a:gd name="T100" fmla="*/ 183 w 719"/>
                <a:gd name="T101" fmla="*/ 551 h 1055"/>
                <a:gd name="T102" fmla="*/ 205 w 719"/>
                <a:gd name="T103" fmla="*/ 470 h 1055"/>
                <a:gd name="T104" fmla="*/ 248 w 719"/>
                <a:gd name="T105" fmla="*/ 409 h 1055"/>
                <a:gd name="T106" fmla="*/ 317 w 719"/>
                <a:gd name="T107" fmla="*/ 377 h 1055"/>
                <a:gd name="T108" fmla="*/ 368 w 719"/>
                <a:gd name="T109" fmla="*/ 323 h 1055"/>
                <a:gd name="T110" fmla="*/ 416 w 719"/>
                <a:gd name="T111" fmla="*/ 265 h 1055"/>
                <a:gd name="T112" fmla="*/ 446 w 719"/>
                <a:gd name="T113" fmla="*/ 189 h 1055"/>
                <a:gd name="T114" fmla="*/ 503 w 719"/>
                <a:gd name="T115" fmla="*/ 155 h 1055"/>
                <a:gd name="T116" fmla="*/ 523 w 719"/>
                <a:gd name="T117" fmla="*/ 77 h 1055"/>
                <a:gd name="T118" fmla="*/ 558 w 719"/>
                <a:gd name="T119" fmla="*/ 8 h 1055"/>
                <a:gd name="T120" fmla="*/ 645 w 719"/>
                <a:gd name="T121" fmla="*/ 24 h 1055"/>
                <a:gd name="T122" fmla="*/ 719 w 719"/>
                <a:gd name="T123" fmla="*/ 1 h 105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9" h="1055">
                  <a:moveTo>
                    <a:pt x="203" y="1055"/>
                  </a:moveTo>
                  <a:lnTo>
                    <a:pt x="203" y="1054"/>
                  </a:lnTo>
                  <a:lnTo>
                    <a:pt x="203" y="1052"/>
                  </a:lnTo>
                  <a:lnTo>
                    <a:pt x="202" y="1052"/>
                  </a:lnTo>
                  <a:lnTo>
                    <a:pt x="202" y="1050"/>
                  </a:lnTo>
                  <a:lnTo>
                    <a:pt x="200" y="1049"/>
                  </a:lnTo>
                  <a:lnTo>
                    <a:pt x="200" y="1047"/>
                  </a:lnTo>
                  <a:lnTo>
                    <a:pt x="198" y="1047"/>
                  </a:lnTo>
                  <a:lnTo>
                    <a:pt x="198" y="1045"/>
                  </a:lnTo>
                  <a:lnTo>
                    <a:pt x="197" y="1044"/>
                  </a:lnTo>
                  <a:lnTo>
                    <a:pt x="197" y="1042"/>
                  </a:lnTo>
                  <a:lnTo>
                    <a:pt x="195" y="1042"/>
                  </a:lnTo>
                  <a:lnTo>
                    <a:pt x="195" y="1040"/>
                  </a:lnTo>
                  <a:lnTo>
                    <a:pt x="195" y="1039"/>
                  </a:lnTo>
                  <a:lnTo>
                    <a:pt x="195" y="1037"/>
                  </a:lnTo>
                  <a:lnTo>
                    <a:pt x="195" y="1036"/>
                  </a:lnTo>
                  <a:lnTo>
                    <a:pt x="193" y="1036"/>
                  </a:lnTo>
                  <a:lnTo>
                    <a:pt x="193" y="1034"/>
                  </a:lnTo>
                  <a:lnTo>
                    <a:pt x="192" y="1034"/>
                  </a:lnTo>
                  <a:lnTo>
                    <a:pt x="192" y="1032"/>
                  </a:lnTo>
                  <a:lnTo>
                    <a:pt x="190" y="1032"/>
                  </a:lnTo>
                  <a:lnTo>
                    <a:pt x="190" y="1031"/>
                  </a:lnTo>
                  <a:lnTo>
                    <a:pt x="190" y="1029"/>
                  </a:lnTo>
                  <a:lnTo>
                    <a:pt x="188" y="1029"/>
                  </a:lnTo>
                  <a:lnTo>
                    <a:pt x="188" y="1027"/>
                  </a:lnTo>
                  <a:lnTo>
                    <a:pt x="187" y="1026"/>
                  </a:lnTo>
                  <a:lnTo>
                    <a:pt x="187" y="1024"/>
                  </a:lnTo>
                  <a:lnTo>
                    <a:pt x="185" y="1024"/>
                  </a:lnTo>
                  <a:lnTo>
                    <a:pt x="185" y="1022"/>
                  </a:lnTo>
                  <a:lnTo>
                    <a:pt x="183" y="1022"/>
                  </a:lnTo>
                  <a:lnTo>
                    <a:pt x="183" y="1021"/>
                  </a:lnTo>
                  <a:lnTo>
                    <a:pt x="183" y="1019"/>
                  </a:lnTo>
                  <a:lnTo>
                    <a:pt x="183" y="1017"/>
                  </a:lnTo>
                  <a:lnTo>
                    <a:pt x="183" y="1016"/>
                  </a:lnTo>
                  <a:lnTo>
                    <a:pt x="185" y="1016"/>
                  </a:lnTo>
                  <a:lnTo>
                    <a:pt x="183" y="1014"/>
                  </a:lnTo>
                  <a:lnTo>
                    <a:pt x="183" y="1012"/>
                  </a:lnTo>
                  <a:lnTo>
                    <a:pt x="182" y="1012"/>
                  </a:lnTo>
                  <a:lnTo>
                    <a:pt x="182" y="1011"/>
                  </a:lnTo>
                  <a:lnTo>
                    <a:pt x="182" y="1009"/>
                  </a:lnTo>
                  <a:lnTo>
                    <a:pt x="182" y="1008"/>
                  </a:lnTo>
                  <a:lnTo>
                    <a:pt x="182" y="1006"/>
                  </a:lnTo>
                  <a:lnTo>
                    <a:pt x="182" y="1004"/>
                  </a:lnTo>
                  <a:lnTo>
                    <a:pt x="182" y="1003"/>
                  </a:lnTo>
                  <a:lnTo>
                    <a:pt x="182" y="1001"/>
                  </a:lnTo>
                  <a:lnTo>
                    <a:pt x="182" y="999"/>
                  </a:lnTo>
                  <a:lnTo>
                    <a:pt x="182" y="998"/>
                  </a:lnTo>
                  <a:lnTo>
                    <a:pt x="182" y="996"/>
                  </a:lnTo>
                  <a:lnTo>
                    <a:pt x="182" y="994"/>
                  </a:lnTo>
                  <a:lnTo>
                    <a:pt x="182" y="993"/>
                  </a:lnTo>
                  <a:lnTo>
                    <a:pt x="182" y="991"/>
                  </a:lnTo>
                  <a:lnTo>
                    <a:pt x="182" y="989"/>
                  </a:lnTo>
                  <a:lnTo>
                    <a:pt x="180" y="989"/>
                  </a:lnTo>
                  <a:lnTo>
                    <a:pt x="180" y="988"/>
                  </a:lnTo>
                  <a:lnTo>
                    <a:pt x="180" y="986"/>
                  </a:lnTo>
                  <a:lnTo>
                    <a:pt x="178" y="986"/>
                  </a:lnTo>
                  <a:lnTo>
                    <a:pt x="178" y="984"/>
                  </a:lnTo>
                  <a:lnTo>
                    <a:pt x="178" y="983"/>
                  </a:lnTo>
                  <a:lnTo>
                    <a:pt x="178" y="981"/>
                  </a:lnTo>
                  <a:lnTo>
                    <a:pt x="177" y="981"/>
                  </a:lnTo>
                  <a:lnTo>
                    <a:pt x="177" y="979"/>
                  </a:lnTo>
                  <a:lnTo>
                    <a:pt x="177" y="978"/>
                  </a:lnTo>
                  <a:lnTo>
                    <a:pt x="175" y="978"/>
                  </a:lnTo>
                  <a:lnTo>
                    <a:pt x="175" y="976"/>
                  </a:lnTo>
                  <a:lnTo>
                    <a:pt x="173" y="976"/>
                  </a:lnTo>
                  <a:lnTo>
                    <a:pt x="172" y="975"/>
                  </a:lnTo>
                  <a:lnTo>
                    <a:pt x="172" y="973"/>
                  </a:lnTo>
                  <a:lnTo>
                    <a:pt x="172" y="971"/>
                  </a:lnTo>
                  <a:lnTo>
                    <a:pt x="170" y="971"/>
                  </a:lnTo>
                  <a:lnTo>
                    <a:pt x="170" y="970"/>
                  </a:lnTo>
                  <a:lnTo>
                    <a:pt x="170" y="968"/>
                  </a:lnTo>
                  <a:lnTo>
                    <a:pt x="170" y="966"/>
                  </a:lnTo>
                  <a:lnTo>
                    <a:pt x="170" y="965"/>
                  </a:lnTo>
                  <a:lnTo>
                    <a:pt x="170" y="963"/>
                  </a:lnTo>
                  <a:lnTo>
                    <a:pt x="170" y="961"/>
                  </a:lnTo>
                  <a:lnTo>
                    <a:pt x="170" y="960"/>
                  </a:lnTo>
                  <a:lnTo>
                    <a:pt x="170" y="958"/>
                  </a:lnTo>
                  <a:lnTo>
                    <a:pt x="170" y="956"/>
                  </a:lnTo>
                  <a:lnTo>
                    <a:pt x="170" y="955"/>
                  </a:lnTo>
                  <a:lnTo>
                    <a:pt x="170" y="953"/>
                  </a:lnTo>
                  <a:lnTo>
                    <a:pt x="170" y="951"/>
                  </a:lnTo>
                  <a:lnTo>
                    <a:pt x="170" y="950"/>
                  </a:lnTo>
                  <a:lnTo>
                    <a:pt x="172" y="948"/>
                  </a:lnTo>
                  <a:lnTo>
                    <a:pt x="172" y="946"/>
                  </a:lnTo>
                  <a:lnTo>
                    <a:pt x="170" y="946"/>
                  </a:lnTo>
                  <a:lnTo>
                    <a:pt x="170" y="945"/>
                  </a:lnTo>
                  <a:lnTo>
                    <a:pt x="169" y="945"/>
                  </a:lnTo>
                  <a:lnTo>
                    <a:pt x="169" y="943"/>
                  </a:lnTo>
                  <a:lnTo>
                    <a:pt x="169" y="942"/>
                  </a:lnTo>
                  <a:lnTo>
                    <a:pt x="170" y="940"/>
                  </a:lnTo>
                  <a:lnTo>
                    <a:pt x="169" y="940"/>
                  </a:lnTo>
                  <a:lnTo>
                    <a:pt x="169" y="938"/>
                  </a:lnTo>
                  <a:lnTo>
                    <a:pt x="170" y="938"/>
                  </a:lnTo>
                  <a:lnTo>
                    <a:pt x="170" y="937"/>
                  </a:lnTo>
                  <a:lnTo>
                    <a:pt x="170" y="935"/>
                  </a:lnTo>
                  <a:lnTo>
                    <a:pt x="170" y="933"/>
                  </a:lnTo>
                  <a:lnTo>
                    <a:pt x="172" y="933"/>
                  </a:lnTo>
                  <a:lnTo>
                    <a:pt x="172" y="932"/>
                  </a:lnTo>
                  <a:lnTo>
                    <a:pt x="172" y="930"/>
                  </a:lnTo>
                  <a:lnTo>
                    <a:pt x="173" y="930"/>
                  </a:lnTo>
                  <a:lnTo>
                    <a:pt x="175" y="928"/>
                  </a:lnTo>
                  <a:lnTo>
                    <a:pt x="175" y="927"/>
                  </a:lnTo>
                  <a:lnTo>
                    <a:pt x="177" y="927"/>
                  </a:lnTo>
                  <a:lnTo>
                    <a:pt x="178" y="927"/>
                  </a:lnTo>
                  <a:lnTo>
                    <a:pt x="180" y="927"/>
                  </a:lnTo>
                  <a:lnTo>
                    <a:pt x="180" y="925"/>
                  </a:lnTo>
                  <a:lnTo>
                    <a:pt x="182" y="925"/>
                  </a:lnTo>
                  <a:lnTo>
                    <a:pt x="182" y="923"/>
                  </a:lnTo>
                  <a:lnTo>
                    <a:pt x="183" y="923"/>
                  </a:lnTo>
                  <a:lnTo>
                    <a:pt x="185" y="923"/>
                  </a:lnTo>
                  <a:lnTo>
                    <a:pt x="187" y="923"/>
                  </a:lnTo>
                  <a:lnTo>
                    <a:pt x="188" y="923"/>
                  </a:lnTo>
                  <a:lnTo>
                    <a:pt x="190" y="923"/>
                  </a:lnTo>
                  <a:lnTo>
                    <a:pt x="192" y="923"/>
                  </a:lnTo>
                  <a:lnTo>
                    <a:pt x="192" y="922"/>
                  </a:lnTo>
                  <a:lnTo>
                    <a:pt x="193" y="922"/>
                  </a:lnTo>
                  <a:lnTo>
                    <a:pt x="195" y="922"/>
                  </a:lnTo>
                  <a:lnTo>
                    <a:pt x="195" y="920"/>
                  </a:lnTo>
                  <a:lnTo>
                    <a:pt x="197" y="920"/>
                  </a:lnTo>
                  <a:lnTo>
                    <a:pt x="198" y="920"/>
                  </a:lnTo>
                  <a:lnTo>
                    <a:pt x="198" y="918"/>
                  </a:lnTo>
                  <a:lnTo>
                    <a:pt x="200" y="918"/>
                  </a:lnTo>
                  <a:lnTo>
                    <a:pt x="200" y="917"/>
                  </a:lnTo>
                  <a:lnTo>
                    <a:pt x="200" y="915"/>
                  </a:lnTo>
                  <a:lnTo>
                    <a:pt x="200" y="913"/>
                  </a:lnTo>
                  <a:lnTo>
                    <a:pt x="202" y="913"/>
                  </a:lnTo>
                  <a:lnTo>
                    <a:pt x="202" y="912"/>
                  </a:lnTo>
                  <a:lnTo>
                    <a:pt x="202" y="910"/>
                  </a:lnTo>
                  <a:lnTo>
                    <a:pt x="203" y="910"/>
                  </a:lnTo>
                  <a:lnTo>
                    <a:pt x="203" y="909"/>
                  </a:lnTo>
                  <a:lnTo>
                    <a:pt x="202" y="909"/>
                  </a:lnTo>
                  <a:lnTo>
                    <a:pt x="202" y="907"/>
                  </a:lnTo>
                  <a:lnTo>
                    <a:pt x="202" y="905"/>
                  </a:lnTo>
                  <a:lnTo>
                    <a:pt x="202" y="904"/>
                  </a:lnTo>
                  <a:lnTo>
                    <a:pt x="202" y="902"/>
                  </a:lnTo>
                  <a:lnTo>
                    <a:pt x="202" y="900"/>
                  </a:lnTo>
                  <a:lnTo>
                    <a:pt x="203" y="900"/>
                  </a:lnTo>
                  <a:lnTo>
                    <a:pt x="203" y="899"/>
                  </a:lnTo>
                  <a:lnTo>
                    <a:pt x="203" y="897"/>
                  </a:lnTo>
                  <a:lnTo>
                    <a:pt x="205" y="895"/>
                  </a:lnTo>
                  <a:lnTo>
                    <a:pt x="206" y="895"/>
                  </a:lnTo>
                  <a:lnTo>
                    <a:pt x="205" y="895"/>
                  </a:lnTo>
                  <a:lnTo>
                    <a:pt x="203" y="895"/>
                  </a:lnTo>
                  <a:lnTo>
                    <a:pt x="202" y="894"/>
                  </a:lnTo>
                  <a:lnTo>
                    <a:pt x="200" y="894"/>
                  </a:lnTo>
                  <a:lnTo>
                    <a:pt x="198" y="894"/>
                  </a:lnTo>
                  <a:lnTo>
                    <a:pt x="197" y="894"/>
                  </a:lnTo>
                  <a:lnTo>
                    <a:pt x="195" y="894"/>
                  </a:lnTo>
                  <a:lnTo>
                    <a:pt x="193" y="894"/>
                  </a:lnTo>
                  <a:lnTo>
                    <a:pt x="192" y="894"/>
                  </a:lnTo>
                  <a:lnTo>
                    <a:pt x="190" y="894"/>
                  </a:lnTo>
                  <a:lnTo>
                    <a:pt x="188" y="894"/>
                  </a:lnTo>
                  <a:lnTo>
                    <a:pt x="187" y="894"/>
                  </a:lnTo>
                  <a:lnTo>
                    <a:pt x="185" y="894"/>
                  </a:lnTo>
                  <a:lnTo>
                    <a:pt x="183" y="894"/>
                  </a:lnTo>
                  <a:lnTo>
                    <a:pt x="182" y="894"/>
                  </a:lnTo>
                  <a:lnTo>
                    <a:pt x="180" y="894"/>
                  </a:lnTo>
                  <a:lnTo>
                    <a:pt x="178" y="894"/>
                  </a:lnTo>
                  <a:lnTo>
                    <a:pt x="178" y="895"/>
                  </a:lnTo>
                  <a:lnTo>
                    <a:pt x="177" y="895"/>
                  </a:lnTo>
                  <a:lnTo>
                    <a:pt x="175" y="895"/>
                  </a:lnTo>
                  <a:lnTo>
                    <a:pt x="173" y="895"/>
                  </a:lnTo>
                  <a:lnTo>
                    <a:pt x="172" y="895"/>
                  </a:lnTo>
                  <a:lnTo>
                    <a:pt x="170" y="897"/>
                  </a:lnTo>
                  <a:lnTo>
                    <a:pt x="169" y="895"/>
                  </a:lnTo>
                  <a:lnTo>
                    <a:pt x="169" y="897"/>
                  </a:lnTo>
                  <a:lnTo>
                    <a:pt x="167" y="897"/>
                  </a:lnTo>
                  <a:lnTo>
                    <a:pt x="165" y="897"/>
                  </a:lnTo>
                  <a:lnTo>
                    <a:pt x="164" y="897"/>
                  </a:lnTo>
                  <a:lnTo>
                    <a:pt x="162" y="897"/>
                  </a:lnTo>
                  <a:lnTo>
                    <a:pt x="160" y="897"/>
                  </a:lnTo>
                  <a:lnTo>
                    <a:pt x="159" y="895"/>
                  </a:lnTo>
                  <a:lnTo>
                    <a:pt x="159" y="897"/>
                  </a:lnTo>
                  <a:lnTo>
                    <a:pt x="157" y="897"/>
                  </a:lnTo>
                  <a:lnTo>
                    <a:pt x="155" y="897"/>
                  </a:lnTo>
                  <a:lnTo>
                    <a:pt x="154" y="897"/>
                  </a:lnTo>
                  <a:lnTo>
                    <a:pt x="152" y="897"/>
                  </a:lnTo>
                  <a:lnTo>
                    <a:pt x="152" y="899"/>
                  </a:lnTo>
                  <a:lnTo>
                    <a:pt x="150" y="899"/>
                  </a:lnTo>
                  <a:lnTo>
                    <a:pt x="149" y="899"/>
                  </a:lnTo>
                  <a:lnTo>
                    <a:pt x="147" y="900"/>
                  </a:lnTo>
                  <a:lnTo>
                    <a:pt x="147" y="902"/>
                  </a:lnTo>
                  <a:lnTo>
                    <a:pt x="145" y="902"/>
                  </a:lnTo>
                  <a:lnTo>
                    <a:pt x="144" y="902"/>
                  </a:lnTo>
                  <a:lnTo>
                    <a:pt x="144" y="904"/>
                  </a:lnTo>
                  <a:lnTo>
                    <a:pt x="144" y="905"/>
                  </a:lnTo>
                  <a:lnTo>
                    <a:pt x="144" y="907"/>
                  </a:lnTo>
                  <a:lnTo>
                    <a:pt x="142" y="909"/>
                  </a:lnTo>
                  <a:lnTo>
                    <a:pt x="140" y="909"/>
                  </a:lnTo>
                  <a:lnTo>
                    <a:pt x="140" y="910"/>
                  </a:lnTo>
                  <a:lnTo>
                    <a:pt x="140" y="912"/>
                  </a:lnTo>
                  <a:lnTo>
                    <a:pt x="139" y="912"/>
                  </a:lnTo>
                  <a:lnTo>
                    <a:pt x="137" y="912"/>
                  </a:lnTo>
                  <a:lnTo>
                    <a:pt x="136" y="913"/>
                  </a:lnTo>
                  <a:lnTo>
                    <a:pt x="134" y="913"/>
                  </a:lnTo>
                  <a:lnTo>
                    <a:pt x="134" y="915"/>
                  </a:lnTo>
                  <a:lnTo>
                    <a:pt x="132" y="915"/>
                  </a:lnTo>
                  <a:lnTo>
                    <a:pt x="131" y="915"/>
                  </a:lnTo>
                  <a:lnTo>
                    <a:pt x="129" y="915"/>
                  </a:lnTo>
                  <a:lnTo>
                    <a:pt x="129" y="913"/>
                  </a:lnTo>
                  <a:lnTo>
                    <a:pt x="127" y="913"/>
                  </a:lnTo>
                  <a:lnTo>
                    <a:pt x="129" y="913"/>
                  </a:lnTo>
                  <a:lnTo>
                    <a:pt x="127" y="913"/>
                  </a:lnTo>
                  <a:lnTo>
                    <a:pt x="127" y="912"/>
                  </a:lnTo>
                  <a:lnTo>
                    <a:pt x="126" y="912"/>
                  </a:lnTo>
                  <a:lnTo>
                    <a:pt x="124" y="910"/>
                  </a:lnTo>
                  <a:lnTo>
                    <a:pt x="124" y="909"/>
                  </a:lnTo>
                  <a:lnTo>
                    <a:pt x="122" y="907"/>
                  </a:lnTo>
                  <a:lnTo>
                    <a:pt x="124" y="907"/>
                  </a:lnTo>
                  <a:lnTo>
                    <a:pt x="124" y="905"/>
                  </a:lnTo>
                  <a:lnTo>
                    <a:pt x="124" y="904"/>
                  </a:lnTo>
                  <a:lnTo>
                    <a:pt x="124" y="902"/>
                  </a:lnTo>
                  <a:lnTo>
                    <a:pt x="124" y="900"/>
                  </a:lnTo>
                  <a:lnTo>
                    <a:pt x="122" y="900"/>
                  </a:lnTo>
                  <a:lnTo>
                    <a:pt x="122" y="899"/>
                  </a:lnTo>
                  <a:lnTo>
                    <a:pt x="122" y="897"/>
                  </a:lnTo>
                  <a:lnTo>
                    <a:pt x="124" y="897"/>
                  </a:lnTo>
                  <a:lnTo>
                    <a:pt x="124" y="895"/>
                  </a:lnTo>
                  <a:lnTo>
                    <a:pt x="126" y="895"/>
                  </a:lnTo>
                  <a:lnTo>
                    <a:pt x="127" y="895"/>
                  </a:lnTo>
                  <a:lnTo>
                    <a:pt x="129" y="895"/>
                  </a:lnTo>
                  <a:lnTo>
                    <a:pt x="129" y="894"/>
                  </a:lnTo>
                  <a:lnTo>
                    <a:pt x="131" y="894"/>
                  </a:lnTo>
                  <a:lnTo>
                    <a:pt x="132" y="894"/>
                  </a:lnTo>
                  <a:lnTo>
                    <a:pt x="132" y="892"/>
                  </a:lnTo>
                  <a:lnTo>
                    <a:pt x="134" y="892"/>
                  </a:lnTo>
                  <a:lnTo>
                    <a:pt x="134" y="890"/>
                  </a:lnTo>
                  <a:lnTo>
                    <a:pt x="136" y="890"/>
                  </a:lnTo>
                  <a:lnTo>
                    <a:pt x="136" y="889"/>
                  </a:lnTo>
                  <a:lnTo>
                    <a:pt x="134" y="889"/>
                  </a:lnTo>
                  <a:lnTo>
                    <a:pt x="134" y="887"/>
                  </a:lnTo>
                  <a:lnTo>
                    <a:pt x="134" y="885"/>
                  </a:lnTo>
                  <a:lnTo>
                    <a:pt x="136" y="885"/>
                  </a:lnTo>
                  <a:lnTo>
                    <a:pt x="136" y="884"/>
                  </a:lnTo>
                  <a:lnTo>
                    <a:pt x="134" y="884"/>
                  </a:lnTo>
                  <a:lnTo>
                    <a:pt x="134" y="882"/>
                  </a:lnTo>
                  <a:lnTo>
                    <a:pt x="134" y="880"/>
                  </a:lnTo>
                  <a:lnTo>
                    <a:pt x="132" y="880"/>
                  </a:lnTo>
                  <a:lnTo>
                    <a:pt x="132" y="879"/>
                  </a:lnTo>
                  <a:lnTo>
                    <a:pt x="134" y="879"/>
                  </a:lnTo>
                  <a:lnTo>
                    <a:pt x="132" y="877"/>
                  </a:lnTo>
                  <a:lnTo>
                    <a:pt x="132" y="876"/>
                  </a:lnTo>
                  <a:lnTo>
                    <a:pt x="131" y="874"/>
                  </a:lnTo>
                  <a:lnTo>
                    <a:pt x="131" y="872"/>
                  </a:lnTo>
                  <a:lnTo>
                    <a:pt x="131" y="871"/>
                  </a:lnTo>
                  <a:lnTo>
                    <a:pt x="131" y="869"/>
                  </a:lnTo>
                  <a:lnTo>
                    <a:pt x="131" y="867"/>
                  </a:lnTo>
                  <a:lnTo>
                    <a:pt x="129" y="867"/>
                  </a:lnTo>
                  <a:lnTo>
                    <a:pt x="129" y="866"/>
                  </a:lnTo>
                  <a:lnTo>
                    <a:pt x="129" y="864"/>
                  </a:lnTo>
                  <a:lnTo>
                    <a:pt x="127" y="862"/>
                  </a:lnTo>
                  <a:lnTo>
                    <a:pt x="127" y="861"/>
                  </a:lnTo>
                  <a:lnTo>
                    <a:pt x="126" y="861"/>
                  </a:lnTo>
                  <a:lnTo>
                    <a:pt x="124" y="859"/>
                  </a:lnTo>
                  <a:lnTo>
                    <a:pt x="122" y="857"/>
                  </a:lnTo>
                  <a:lnTo>
                    <a:pt x="121" y="856"/>
                  </a:lnTo>
                  <a:lnTo>
                    <a:pt x="119" y="854"/>
                  </a:lnTo>
                  <a:lnTo>
                    <a:pt x="117" y="854"/>
                  </a:lnTo>
                  <a:lnTo>
                    <a:pt x="116" y="852"/>
                  </a:lnTo>
                  <a:lnTo>
                    <a:pt x="114" y="852"/>
                  </a:lnTo>
                  <a:lnTo>
                    <a:pt x="114" y="851"/>
                  </a:lnTo>
                  <a:lnTo>
                    <a:pt x="112" y="851"/>
                  </a:lnTo>
                  <a:lnTo>
                    <a:pt x="112" y="849"/>
                  </a:lnTo>
                  <a:lnTo>
                    <a:pt x="114" y="847"/>
                  </a:lnTo>
                  <a:lnTo>
                    <a:pt x="116" y="847"/>
                  </a:lnTo>
                  <a:lnTo>
                    <a:pt x="117" y="846"/>
                  </a:lnTo>
                  <a:lnTo>
                    <a:pt x="117" y="844"/>
                  </a:lnTo>
                  <a:lnTo>
                    <a:pt x="119" y="844"/>
                  </a:lnTo>
                  <a:lnTo>
                    <a:pt x="121" y="843"/>
                  </a:lnTo>
                  <a:lnTo>
                    <a:pt x="114" y="843"/>
                  </a:lnTo>
                  <a:lnTo>
                    <a:pt x="112" y="839"/>
                  </a:lnTo>
                  <a:lnTo>
                    <a:pt x="112" y="838"/>
                  </a:lnTo>
                  <a:lnTo>
                    <a:pt x="112" y="836"/>
                  </a:lnTo>
                  <a:lnTo>
                    <a:pt x="111" y="833"/>
                  </a:lnTo>
                  <a:lnTo>
                    <a:pt x="111" y="831"/>
                  </a:lnTo>
                  <a:lnTo>
                    <a:pt x="111" y="829"/>
                  </a:lnTo>
                  <a:lnTo>
                    <a:pt x="109" y="828"/>
                  </a:lnTo>
                  <a:lnTo>
                    <a:pt x="109" y="826"/>
                  </a:lnTo>
                  <a:lnTo>
                    <a:pt x="108" y="824"/>
                  </a:lnTo>
                  <a:lnTo>
                    <a:pt x="108" y="823"/>
                  </a:lnTo>
                  <a:lnTo>
                    <a:pt x="106" y="821"/>
                  </a:lnTo>
                  <a:lnTo>
                    <a:pt x="104" y="821"/>
                  </a:lnTo>
                  <a:lnTo>
                    <a:pt x="103" y="821"/>
                  </a:lnTo>
                  <a:lnTo>
                    <a:pt x="101" y="819"/>
                  </a:lnTo>
                  <a:lnTo>
                    <a:pt x="99" y="818"/>
                  </a:lnTo>
                  <a:lnTo>
                    <a:pt x="99" y="816"/>
                  </a:lnTo>
                  <a:lnTo>
                    <a:pt x="98" y="814"/>
                  </a:lnTo>
                  <a:lnTo>
                    <a:pt x="98" y="813"/>
                  </a:lnTo>
                  <a:lnTo>
                    <a:pt x="98" y="811"/>
                  </a:lnTo>
                  <a:lnTo>
                    <a:pt x="98" y="810"/>
                  </a:lnTo>
                  <a:lnTo>
                    <a:pt x="98" y="808"/>
                  </a:lnTo>
                  <a:lnTo>
                    <a:pt x="96" y="806"/>
                  </a:lnTo>
                  <a:lnTo>
                    <a:pt x="94" y="805"/>
                  </a:lnTo>
                  <a:lnTo>
                    <a:pt x="94" y="803"/>
                  </a:lnTo>
                  <a:lnTo>
                    <a:pt x="93" y="801"/>
                  </a:lnTo>
                  <a:lnTo>
                    <a:pt x="91" y="800"/>
                  </a:lnTo>
                  <a:lnTo>
                    <a:pt x="91" y="798"/>
                  </a:lnTo>
                  <a:lnTo>
                    <a:pt x="91" y="796"/>
                  </a:lnTo>
                  <a:lnTo>
                    <a:pt x="93" y="795"/>
                  </a:lnTo>
                  <a:lnTo>
                    <a:pt x="93" y="793"/>
                  </a:lnTo>
                  <a:lnTo>
                    <a:pt x="91" y="791"/>
                  </a:lnTo>
                  <a:lnTo>
                    <a:pt x="89" y="790"/>
                  </a:lnTo>
                  <a:lnTo>
                    <a:pt x="88" y="788"/>
                  </a:lnTo>
                  <a:lnTo>
                    <a:pt x="88" y="786"/>
                  </a:lnTo>
                  <a:lnTo>
                    <a:pt x="86" y="786"/>
                  </a:lnTo>
                  <a:lnTo>
                    <a:pt x="86" y="785"/>
                  </a:lnTo>
                  <a:lnTo>
                    <a:pt x="86" y="783"/>
                  </a:lnTo>
                  <a:lnTo>
                    <a:pt x="86" y="782"/>
                  </a:lnTo>
                  <a:lnTo>
                    <a:pt x="86" y="780"/>
                  </a:lnTo>
                  <a:lnTo>
                    <a:pt x="84" y="778"/>
                  </a:lnTo>
                  <a:lnTo>
                    <a:pt x="84" y="777"/>
                  </a:lnTo>
                  <a:lnTo>
                    <a:pt x="83" y="775"/>
                  </a:lnTo>
                  <a:lnTo>
                    <a:pt x="83" y="773"/>
                  </a:lnTo>
                  <a:lnTo>
                    <a:pt x="81" y="772"/>
                  </a:lnTo>
                  <a:lnTo>
                    <a:pt x="79" y="770"/>
                  </a:lnTo>
                  <a:lnTo>
                    <a:pt x="79" y="768"/>
                  </a:lnTo>
                  <a:lnTo>
                    <a:pt x="78" y="767"/>
                  </a:lnTo>
                  <a:lnTo>
                    <a:pt x="76" y="765"/>
                  </a:lnTo>
                  <a:lnTo>
                    <a:pt x="76" y="763"/>
                  </a:lnTo>
                  <a:lnTo>
                    <a:pt x="75" y="762"/>
                  </a:lnTo>
                  <a:lnTo>
                    <a:pt x="73" y="760"/>
                  </a:lnTo>
                  <a:lnTo>
                    <a:pt x="73" y="758"/>
                  </a:lnTo>
                  <a:lnTo>
                    <a:pt x="71" y="758"/>
                  </a:lnTo>
                  <a:lnTo>
                    <a:pt x="70" y="757"/>
                  </a:lnTo>
                  <a:lnTo>
                    <a:pt x="68" y="755"/>
                  </a:lnTo>
                  <a:lnTo>
                    <a:pt x="66" y="755"/>
                  </a:lnTo>
                  <a:lnTo>
                    <a:pt x="65" y="755"/>
                  </a:lnTo>
                  <a:lnTo>
                    <a:pt x="63" y="753"/>
                  </a:lnTo>
                  <a:lnTo>
                    <a:pt x="63" y="752"/>
                  </a:lnTo>
                  <a:lnTo>
                    <a:pt x="63" y="750"/>
                  </a:lnTo>
                  <a:lnTo>
                    <a:pt x="63" y="749"/>
                  </a:lnTo>
                  <a:lnTo>
                    <a:pt x="61" y="747"/>
                  </a:lnTo>
                  <a:lnTo>
                    <a:pt x="60" y="745"/>
                  </a:lnTo>
                  <a:lnTo>
                    <a:pt x="60" y="744"/>
                  </a:lnTo>
                  <a:lnTo>
                    <a:pt x="61" y="742"/>
                  </a:lnTo>
                  <a:lnTo>
                    <a:pt x="61" y="740"/>
                  </a:lnTo>
                  <a:lnTo>
                    <a:pt x="60" y="739"/>
                  </a:lnTo>
                  <a:lnTo>
                    <a:pt x="58" y="739"/>
                  </a:lnTo>
                  <a:lnTo>
                    <a:pt x="56" y="737"/>
                  </a:lnTo>
                  <a:lnTo>
                    <a:pt x="56" y="734"/>
                  </a:lnTo>
                  <a:lnTo>
                    <a:pt x="55" y="734"/>
                  </a:lnTo>
                  <a:lnTo>
                    <a:pt x="55" y="730"/>
                  </a:lnTo>
                  <a:lnTo>
                    <a:pt x="53" y="729"/>
                  </a:lnTo>
                  <a:lnTo>
                    <a:pt x="51" y="727"/>
                  </a:lnTo>
                  <a:lnTo>
                    <a:pt x="51" y="725"/>
                  </a:lnTo>
                  <a:lnTo>
                    <a:pt x="51" y="724"/>
                  </a:lnTo>
                  <a:lnTo>
                    <a:pt x="50" y="722"/>
                  </a:lnTo>
                  <a:lnTo>
                    <a:pt x="50" y="720"/>
                  </a:lnTo>
                  <a:lnTo>
                    <a:pt x="48" y="719"/>
                  </a:lnTo>
                  <a:lnTo>
                    <a:pt x="48" y="717"/>
                  </a:lnTo>
                  <a:lnTo>
                    <a:pt x="46" y="716"/>
                  </a:lnTo>
                  <a:lnTo>
                    <a:pt x="45" y="716"/>
                  </a:lnTo>
                  <a:lnTo>
                    <a:pt x="43" y="717"/>
                  </a:lnTo>
                  <a:lnTo>
                    <a:pt x="38" y="716"/>
                  </a:lnTo>
                  <a:lnTo>
                    <a:pt x="38" y="714"/>
                  </a:lnTo>
                  <a:lnTo>
                    <a:pt x="37" y="712"/>
                  </a:lnTo>
                  <a:lnTo>
                    <a:pt x="35" y="709"/>
                  </a:lnTo>
                  <a:lnTo>
                    <a:pt x="33" y="709"/>
                  </a:lnTo>
                  <a:lnTo>
                    <a:pt x="33" y="707"/>
                  </a:lnTo>
                  <a:lnTo>
                    <a:pt x="33" y="706"/>
                  </a:lnTo>
                  <a:lnTo>
                    <a:pt x="33" y="704"/>
                  </a:lnTo>
                  <a:lnTo>
                    <a:pt x="33" y="702"/>
                  </a:lnTo>
                  <a:lnTo>
                    <a:pt x="33" y="699"/>
                  </a:lnTo>
                  <a:lnTo>
                    <a:pt x="35" y="697"/>
                  </a:lnTo>
                  <a:lnTo>
                    <a:pt x="37" y="696"/>
                  </a:lnTo>
                  <a:lnTo>
                    <a:pt x="37" y="692"/>
                  </a:lnTo>
                  <a:lnTo>
                    <a:pt x="33" y="691"/>
                  </a:lnTo>
                  <a:lnTo>
                    <a:pt x="32" y="691"/>
                  </a:lnTo>
                  <a:lnTo>
                    <a:pt x="30" y="691"/>
                  </a:lnTo>
                  <a:lnTo>
                    <a:pt x="28" y="691"/>
                  </a:lnTo>
                  <a:lnTo>
                    <a:pt x="27" y="692"/>
                  </a:lnTo>
                  <a:lnTo>
                    <a:pt x="25" y="692"/>
                  </a:lnTo>
                  <a:lnTo>
                    <a:pt x="23" y="692"/>
                  </a:lnTo>
                  <a:lnTo>
                    <a:pt x="22" y="692"/>
                  </a:lnTo>
                  <a:lnTo>
                    <a:pt x="20" y="692"/>
                  </a:lnTo>
                  <a:lnTo>
                    <a:pt x="18" y="692"/>
                  </a:lnTo>
                  <a:lnTo>
                    <a:pt x="17" y="692"/>
                  </a:lnTo>
                  <a:lnTo>
                    <a:pt x="15" y="692"/>
                  </a:lnTo>
                  <a:lnTo>
                    <a:pt x="15" y="691"/>
                  </a:lnTo>
                  <a:lnTo>
                    <a:pt x="13" y="691"/>
                  </a:lnTo>
                  <a:lnTo>
                    <a:pt x="15" y="684"/>
                  </a:lnTo>
                  <a:lnTo>
                    <a:pt x="17" y="676"/>
                  </a:lnTo>
                  <a:lnTo>
                    <a:pt x="12" y="668"/>
                  </a:lnTo>
                  <a:lnTo>
                    <a:pt x="9" y="661"/>
                  </a:lnTo>
                  <a:lnTo>
                    <a:pt x="0" y="651"/>
                  </a:lnTo>
                  <a:lnTo>
                    <a:pt x="5" y="650"/>
                  </a:lnTo>
                  <a:lnTo>
                    <a:pt x="13" y="645"/>
                  </a:lnTo>
                  <a:lnTo>
                    <a:pt x="20" y="638"/>
                  </a:lnTo>
                  <a:lnTo>
                    <a:pt x="23" y="628"/>
                  </a:lnTo>
                  <a:lnTo>
                    <a:pt x="25" y="618"/>
                  </a:lnTo>
                  <a:lnTo>
                    <a:pt x="30" y="610"/>
                  </a:lnTo>
                  <a:lnTo>
                    <a:pt x="40" y="605"/>
                  </a:lnTo>
                  <a:lnTo>
                    <a:pt x="51" y="603"/>
                  </a:lnTo>
                  <a:lnTo>
                    <a:pt x="65" y="603"/>
                  </a:lnTo>
                  <a:lnTo>
                    <a:pt x="76" y="605"/>
                  </a:lnTo>
                  <a:lnTo>
                    <a:pt x="86" y="608"/>
                  </a:lnTo>
                  <a:lnTo>
                    <a:pt x="98" y="610"/>
                  </a:lnTo>
                  <a:lnTo>
                    <a:pt x="111" y="610"/>
                  </a:lnTo>
                  <a:lnTo>
                    <a:pt x="119" y="607"/>
                  </a:lnTo>
                  <a:lnTo>
                    <a:pt x="124" y="598"/>
                  </a:lnTo>
                  <a:lnTo>
                    <a:pt x="127" y="588"/>
                  </a:lnTo>
                  <a:lnTo>
                    <a:pt x="129" y="577"/>
                  </a:lnTo>
                  <a:lnTo>
                    <a:pt x="136" y="570"/>
                  </a:lnTo>
                  <a:lnTo>
                    <a:pt x="144" y="565"/>
                  </a:lnTo>
                  <a:lnTo>
                    <a:pt x="154" y="562"/>
                  </a:lnTo>
                  <a:lnTo>
                    <a:pt x="165" y="559"/>
                  </a:lnTo>
                  <a:lnTo>
                    <a:pt x="175" y="555"/>
                  </a:lnTo>
                  <a:lnTo>
                    <a:pt x="183" y="551"/>
                  </a:lnTo>
                  <a:lnTo>
                    <a:pt x="187" y="539"/>
                  </a:lnTo>
                  <a:lnTo>
                    <a:pt x="185" y="527"/>
                  </a:lnTo>
                  <a:lnTo>
                    <a:pt x="183" y="514"/>
                  </a:lnTo>
                  <a:lnTo>
                    <a:pt x="185" y="503"/>
                  </a:lnTo>
                  <a:lnTo>
                    <a:pt x="190" y="494"/>
                  </a:lnTo>
                  <a:lnTo>
                    <a:pt x="197" y="488"/>
                  </a:lnTo>
                  <a:lnTo>
                    <a:pt x="202" y="480"/>
                  </a:lnTo>
                  <a:lnTo>
                    <a:pt x="205" y="470"/>
                  </a:lnTo>
                  <a:lnTo>
                    <a:pt x="205" y="457"/>
                  </a:lnTo>
                  <a:lnTo>
                    <a:pt x="203" y="443"/>
                  </a:lnTo>
                  <a:lnTo>
                    <a:pt x="205" y="433"/>
                  </a:lnTo>
                  <a:lnTo>
                    <a:pt x="210" y="425"/>
                  </a:lnTo>
                  <a:lnTo>
                    <a:pt x="218" y="420"/>
                  </a:lnTo>
                  <a:lnTo>
                    <a:pt x="228" y="415"/>
                  </a:lnTo>
                  <a:lnTo>
                    <a:pt x="236" y="412"/>
                  </a:lnTo>
                  <a:lnTo>
                    <a:pt x="248" y="409"/>
                  </a:lnTo>
                  <a:lnTo>
                    <a:pt x="259" y="407"/>
                  </a:lnTo>
                  <a:lnTo>
                    <a:pt x="271" y="409"/>
                  </a:lnTo>
                  <a:lnTo>
                    <a:pt x="282" y="409"/>
                  </a:lnTo>
                  <a:lnTo>
                    <a:pt x="296" y="409"/>
                  </a:lnTo>
                  <a:lnTo>
                    <a:pt x="302" y="402"/>
                  </a:lnTo>
                  <a:lnTo>
                    <a:pt x="307" y="394"/>
                  </a:lnTo>
                  <a:lnTo>
                    <a:pt x="310" y="384"/>
                  </a:lnTo>
                  <a:lnTo>
                    <a:pt x="317" y="377"/>
                  </a:lnTo>
                  <a:lnTo>
                    <a:pt x="325" y="372"/>
                  </a:lnTo>
                  <a:lnTo>
                    <a:pt x="332" y="364"/>
                  </a:lnTo>
                  <a:lnTo>
                    <a:pt x="335" y="356"/>
                  </a:lnTo>
                  <a:lnTo>
                    <a:pt x="338" y="346"/>
                  </a:lnTo>
                  <a:lnTo>
                    <a:pt x="342" y="338"/>
                  </a:lnTo>
                  <a:lnTo>
                    <a:pt x="348" y="331"/>
                  </a:lnTo>
                  <a:lnTo>
                    <a:pt x="358" y="326"/>
                  </a:lnTo>
                  <a:lnTo>
                    <a:pt x="368" y="323"/>
                  </a:lnTo>
                  <a:lnTo>
                    <a:pt x="376" y="318"/>
                  </a:lnTo>
                  <a:lnTo>
                    <a:pt x="386" y="315"/>
                  </a:lnTo>
                  <a:lnTo>
                    <a:pt x="393" y="308"/>
                  </a:lnTo>
                  <a:lnTo>
                    <a:pt x="399" y="301"/>
                  </a:lnTo>
                  <a:lnTo>
                    <a:pt x="404" y="293"/>
                  </a:lnTo>
                  <a:lnTo>
                    <a:pt x="408" y="283"/>
                  </a:lnTo>
                  <a:lnTo>
                    <a:pt x="411" y="273"/>
                  </a:lnTo>
                  <a:lnTo>
                    <a:pt x="416" y="265"/>
                  </a:lnTo>
                  <a:lnTo>
                    <a:pt x="423" y="259"/>
                  </a:lnTo>
                  <a:lnTo>
                    <a:pt x="429" y="252"/>
                  </a:lnTo>
                  <a:lnTo>
                    <a:pt x="432" y="242"/>
                  </a:lnTo>
                  <a:lnTo>
                    <a:pt x="434" y="231"/>
                  </a:lnTo>
                  <a:lnTo>
                    <a:pt x="437" y="221"/>
                  </a:lnTo>
                  <a:lnTo>
                    <a:pt x="439" y="211"/>
                  </a:lnTo>
                  <a:lnTo>
                    <a:pt x="442" y="199"/>
                  </a:lnTo>
                  <a:lnTo>
                    <a:pt x="446" y="189"/>
                  </a:lnTo>
                  <a:lnTo>
                    <a:pt x="451" y="181"/>
                  </a:lnTo>
                  <a:lnTo>
                    <a:pt x="457" y="174"/>
                  </a:lnTo>
                  <a:lnTo>
                    <a:pt x="462" y="173"/>
                  </a:lnTo>
                  <a:lnTo>
                    <a:pt x="465" y="169"/>
                  </a:lnTo>
                  <a:lnTo>
                    <a:pt x="475" y="166"/>
                  </a:lnTo>
                  <a:lnTo>
                    <a:pt x="485" y="163"/>
                  </a:lnTo>
                  <a:lnTo>
                    <a:pt x="495" y="158"/>
                  </a:lnTo>
                  <a:lnTo>
                    <a:pt x="503" y="155"/>
                  </a:lnTo>
                  <a:lnTo>
                    <a:pt x="513" y="151"/>
                  </a:lnTo>
                  <a:lnTo>
                    <a:pt x="520" y="145"/>
                  </a:lnTo>
                  <a:lnTo>
                    <a:pt x="521" y="135"/>
                  </a:lnTo>
                  <a:lnTo>
                    <a:pt x="520" y="123"/>
                  </a:lnTo>
                  <a:lnTo>
                    <a:pt x="518" y="112"/>
                  </a:lnTo>
                  <a:lnTo>
                    <a:pt x="518" y="99"/>
                  </a:lnTo>
                  <a:lnTo>
                    <a:pt x="520" y="87"/>
                  </a:lnTo>
                  <a:lnTo>
                    <a:pt x="523" y="77"/>
                  </a:lnTo>
                  <a:lnTo>
                    <a:pt x="526" y="69"/>
                  </a:lnTo>
                  <a:lnTo>
                    <a:pt x="533" y="61"/>
                  </a:lnTo>
                  <a:lnTo>
                    <a:pt x="533" y="49"/>
                  </a:lnTo>
                  <a:lnTo>
                    <a:pt x="535" y="36"/>
                  </a:lnTo>
                  <a:lnTo>
                    <a:pt x="536" y="26"/>
                  </a:lnTo>
                  <a:lnTo>
                    <a:pt x="541" y="18"/>
                  </a:lnTo>
                  <a:lnTo>
                    <a:pt x="548" y="11"/>
                  </a:lnTo>
                  <a:lnTo>
                    <a:pt x="558" y="8"/>
                  </a:lnTo>
                  <a:lnTo>
                    <a:pt x="571" y="6"/>
                  </a:lnTo>
                  <a:lnTo>
                    <a:pt x="583" y="8"/>
                  </a:lnTo>
                  <a:lnTo>
                    <a:pt x="594" y="11"/>
                  </a:lnTo>
                  <a:lnTo>
                    <a:pt x="604" y="13"/>
                  </a:lnTo>
                  <a:lnTo>
                    <a:pt x="614" y="16"/>
                  </a:lnTo>
                  <a:lnTo>
                    <a:pt x="622" y="21"/>
                  </a:lnTo>
                  <a:lnTo>
                    <a:pt x="635" y="21"/>
                  </a:lnTo>
                  <a:lnTo>
                    <a:pt x="645" y="24"/>
                  </a:lnTo>
                  <a:lnTo>
                    <a:pt x="657" y="24"/>
                  </a:lnTo>
                  <a:lnTo>
                    <a:pt x="668" y="26"/>
                  </a:lnTo>
                  <a:lnTo>
                    <a:pt x="681" y="24"/>
                  </a:lnTo>
                  <a:lnTo>
                    <a:pt x="690" y="21"/>
                  </a:lnTo>
                  <a:lnTo>
                    <a:pt x="696" y="13"/>
                  </a:lnTo>
                  <a:lnTo>
                    <a:pt x="701" y="6"/>
                  </a:lnTo>
                  <a:lnTo>
                    <a:pt x="708" y="0"/>
                  </a:lnTo>
                  <a:lnTo>
                    <a:pt x="719" y="1"/>
                  </a:lnTo>
                </a:path>
              </a:pathLst>
            </a:custGeom>
            <a:noFill/>
            <a:ln w="4763">
              <a:solidFill>
                <a:srgbClr val="FFFFFF"/>
              </a:solidFill>
              <a:prstDash val="solid"/>
              <a:round/>
              <a:headEnd/>
              <a:tailEnd/>
            </a:ln>
          </p:spPr>
          <p:txBody>
            <a:bodyPr/>
            <a:lstStyle/>
            <a:p>
              <a:endParaRPr lang="en-US"/>
            </a:p>
          </p:txBody>
        </p:sp>
        <p:sp>
          <p:nvSpPr>
            <p:cNvPr id="64529" name="Freeform 12"/>
            <p:cNvSpPr>
              <a:spLocks/>
            </p:cNvSpPr>
            <p:nvPr/>
          </p:nvSpPr>
          <p:spPr bwMode="auto">
            <a:xfrm>
              <a:off x="2059" y="1245"/>
              <a:ext cx="1595" cy="1142"/>
            </a:xfrm>
            <a:custGeom>
              <a:avLst/>
              <a:gdLst>
                <a:gd name="T0" fmla="*/ 1260 w 1595"/>
                <a:gd name="T1" fmla="*/ 216 h 1142"/>
                <a:gd name="T2" fmla="*/ 1298 w 1595"/>
                <a:gd name="T3" fmla="*/ 279 h 1142"/>
                <a:gd name="T4" fmla="*/ 1323 w 1595"/>
                <a:gd name="T5" fmla="*/ 341 h 1142"/>
                <a:gd name="T6" fmla="*/ 1333 w 1595"/>
                <a:gd name="T7" fmla="*/ 384 h 1142"/>
                <a:gd name="T8" fmla="*/ 1363 w 1595"/>
                <a:gd name="T9" fmla="*/ 386 h 1142"/>
                <a:gd name="T10" fmla="*/ 1411 w 1595"/>
                <a:gd name="T11" fmla="*/ 393 h 1142"/>
                <a:gd name="T12" fmla="*/ 1378 w 1595"/>
                <a:gd name="T13" fmla="*/ 427 h 1142"/>
                <a:gd name="T14" fmla="*/ 1391 w 1595"/>
                <a:gd name="T15" fmla="*/ 482 h 1142"/>
                <a:gd name="T16" fmla="*/ 1407 w 1595"/>
                <a:gd name="T17" fmla="*/ 536 h 1142"/>
                <a:gd name="T18" fmla="*/ 1435 w 1595"/>
                <a:gd name="T19" fmla="*/ 586 h 1142"/>
                <a:gd name="T20" fmla="*/ 1470 w 1595"/>
                <a:gd name="T21" fmla="*/ 612 h 1142"/>
                <a:gd name="T22" fmla="*/ 1500 w 1595"/>
                <a:gd name="T23" fmla="*/ 658 h 1142"/>
                <a:gd name="T24" fmla="*/ 1549 w 1595"/>
                <a:gd name="T25" fmla="*/ 711 h 1142"/>
                <a:gd name="T26" fmla="*/ 1541 w 1595"/>
                <a:gd name="T27" fmla="*/ 772 h 1142"/>
                <a:gd name="T28" fmla="*/ 1554 w 1595"/>
                <a:gd name="T29" fmla="*/ 848 h 1142"/>
                <a:gd name="T30" fmla="*/ 1587 w 1595"/>
                <a:gd name="T31" fmla="*/ 912 h 1142"/>
                <a:gd name="T32" fmla="*/ 1587 w 1595"/>
                <a:gd name="T33" fmla="*/ 965 h 1142"/>
                <a:gd name="T34" fmla="*/ 1559 w 1595"/>
                <a:gd name="T35" fmla="*/ 995 h 1142"/>
                <a:gd name="T36" fmla="*/ 1505 w 1595"/>
                <a:gd name="T37" fmla="*/ 1011 h 1142"/>
                <a:gd name="T38" fmla="*/ 1453 w 1595"/>
                <a:gd name="T39" fmla="*/ 980 h 1142"/>
                <a:gd name="T40" fmla="*/ 1409 w 1595"/>
                <a:gd name="T41" fmla="*/ 934 h 1142"/>
                <a:gd name="T42" fmla="*/ 1348 w 1595"/>
                <a:gd name="T43" fmla="*/ 914 h 1142"/>
                <a:gd name="T44" fmla="*/ 1315 w 1595"/>
                <a:gd name="T45" fmla="*/ 909 h 1142"/>
                <a:gd name="T46" fmla="*/ 1293 w 1595"/>
                <a:gd name="T47" fmla="*/ 963 h 1142"/>
                <a:gd name="T48" fmla="*/ 1246 w 1595"/>
                <a:gd name="T49" fmla="*/ 967 h 1142"/>
                <a:gd name="T50" fmla="*/ 1185 w 1595"/>
                <a:gd name="T51" fmla="*/ 983 h 1142"/>
                <a:gd name="T52" fmla="*/ 1155 w 1595"/>
                <a:gd name="T53" fmla="*/ 1028 h 1142"/>
                <a:gd name="T54" fmla="*/ 1110 w 1595"/>
                <a:gd name="T55" fmla="*/ 1031 h 1142"/>
                <a:gd name="T56" fmla="*/ 1079 w 1595"/>
                <a:gd name="T57" fmla="*/ 1001 h 1142"/>
                <a:gd name="T58" fmla="*/ 1044 w 1595"/>
                <a:gd name="T59" fmla="*/ 1051 h 1142"/>
                <a:gd name="T60" fmla="*/ 1026 w 1595"/>
                <a:gd name="T61" fmla="*/ 1102 h 1142"/>
                <a:gd name="T62" fmla="*/ 1026 w 1595"/>
                <a:gd name="T63" fmla="*/ 1142 h 1142"/>
                <a:gd name="T64" fmla="*/ 998 w 1595"/>
                <a:gd name="T65" fmla="*/ 1132 h 1142"/>
                <a:gd name="T66" fmla="*/ 980 w 1595"/>
                <a:gd name="T67" fmla="*/ 1105 h 1142"/>
                <a:gd name="T68" fmla="*/ 950 w 1595"/>
                <a:gd name="T69" fmla="*/ 1076 h 1142"/>
                <a:gd name="T70" fmla="*/ 919 w 1595"/>
                <a:gd name="T71" fmla="*/ 1056 h 1142"/>
                <a:gd name="T72" fmla="*/ 903 w 1595"/>
                <a:gd name="T73" fmla="*/ 1044 h 1142"/>
                <a:gd name="T74" fmla="*/ 853 w 1595"/>
                <a:gd name="T75" fmla="*/ 1043 h 1142"/>
                <a:gd name="T76" fmla="*/ 805 w 1595"/>
                <a:gd name="T77" fmla="*/ 1047 h 1142"/>
                <a:gd name="T78" fmla="*/ 766 w 1595"/>
                <a:gd name="T79" fmla="*/ 1043 h 1142"/>
                <a:gd name="T80" fmla="*/ 713 w 1595"/>
                <a:gd name="T81" fmla="*/ 1029 h 1142"/>
                <a:gd name="T82" fmla="*/ 675 w 1595"/>
                <a:gd name="T83" fmla="*/ 1011 h 1142"/>
                <a:gd name="T84" fmla="*/ 658 w 1595"/>
                <a:gd name="T85" fmla="*/ 968 h 1142"/>
                <a:gd name="T86" fmla="*/ 619 w 1595"/>
                <a:gd name="T87" fmla="*/ 930 h 1142"/>
                <a:gd name="T88" fmla="*/ 596 w 1595"/>
                <a:gd name="T89" fmla="*/ 881 h 1142"/>
                <a:gd name="T90" fmla="*/ 578 w 1595"/>
                <a:gd name="T91" fmla="*/ 833 h 1142"/>
                <a:gd name="T92" fmla="*/ 517 w 1595"/>
                <a:gd name="T93" fmla="*/ 840 h 1142"/>
                <a:gd name="T94" fmla="*/ 460 w 1595"/>
                <a:gd name="T95" fmla="*/ 795 h 1142"/>
                <a:gd name="T96" fmla="*/ 393 w 1595"/>
                <a:gd name="T97" fmla="*/ 797 h 1142"/>
                <a:gd name="T98" fmla="*/ 362 w 1595"/>
                <a:gd name="T99" fmla="*/ 764 h 1142"/>
                <a:gd name="T100" fmla="*/ 365 w 1595"/>
                <a:gd name="T101" fmla="*/ 711 h 1142"/>
                <a:gd name="T102" fmla="*/ 363 w 1595"/>
                <a:gd name="T103" fmla="*/ 647 h 1142"/>
                <a:gd name="T104" fmla="*/ 358 w 1595"/>
                <a:gd name="T105" fmla="*/ 594 h 1142"/>
                <a:gd name="T106" fmla="*/ 365 w 1595"/>
                <a:gd name="T107" fmla="*/ 528 h 1142"/>
                <a:gd name="T108" fmla="*/ 310 w 1595"/>
                <a:gd name="T109" fmla="*/ 518 h 1142"/>
                <a:gd name="T110" fmla="*/ 256 w 1595"/>
                <a:gd name="T111" fmla="*/ 516 h 1142"/>
                <a:gd name="T112" fmla="*/ 208 w 1595"/>
                <a:gd name="T113" fmla="*/ 495 h 1142"/>
                <a:gd name="T114" fmla="*/ 164 w 1595"/>
                <a:gd name="T115" fmla="*/ 485 h 1142"/>
                <a:gd name="T116" fmla="*/ 75 w 1595"/>
                <a:gd name="T117" fmla="*/ 467 h 1142"/>
                <a:gd name="T118" fmla="*/ 30 w 1595"/>
                <a:gd name="T119" fmla="*/ 402 h 1142"/>
                <a:gd name="T120" fmla="*/ 431 w 1595"/>
                <a:gd name="T121" fmla="*/ 122 h 1142"/>
                <a:gd name="T122" fmla="*/ 746 w 1595"/>
                <a:gd name="T123" fmla="*/ 0 h 1142"/>
                <a:gd name="T124" fmla="*/ 965 w 1595"/>
                <a:gd name="T125" fmla="*/ 285 h 114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95" h="1142">
                  <a:moveTo>
                    <a:pt x="1209" y="140"/>
                  </a:moveTo>
                  <a:lnTo>
                    <a:pt x="1218" y="150"/>
                  </a:lnTo>
                  <a:lnTo>
                    <a:pt x="1221" y="157"/>
                  </a:lnTo>
                  <a:lnTo>
                    <a:pt x="1226" y="165"/>
                  </a:lnTo>
                  <a:lnTo>
                    <a:pt x="1224" y="173"/>
                  </a:lnTo>
                  <a:lnTo>
                    <a:pt x="1222" y="180"/>
                  </a:lnTo>
                  <a:lnTo>
                    <a:pt x="1224" y="180"/>
                  </a:lnTo>
                  <a:lnTo>
                    <a:pt x="1224" y="181"/>
                  </a:lnTo>
                  <a:lnTo>
                    <a:pt x="1226" y="181"/>
                  </a:lnTo>
                  <a:lnTo>
                    <a:pt x="1227" y="181"/>
                  </a:lnTo>
                  <a:lnTo>
                    <a:pt x="1229" y="181"/>
                  </a:lnTo>
                  <a:lnTo>
                    <a:pt x="1231" y="181"/>
                  </a:lnTo>
                  <a:lnTo>
                    <a:pt x="1232" y="181"/>
                  </a:lnTo>
                  <a:lnTo>
                    <a:pt x="1234" y="181"/>
                  </a:lnTo>
                  <a:lnTo>
                    <a:pt x="1236" y="181"/>
                  </a:lnTo>
                  <a:lnTo>
                    <a:pt x="1237" y="180"/>
                  </a:lnTo>
                  <a:lnTo>
                    <a:pt x="1239" y="180"/>
                  </a:lnTo>
                  <a:lnTo>
                    <a:pt x="1241" y="180"/>
                  </a:lnTo>
                  <a:lnTo>
                    <a:pt x="1242" y="180"/>
                  </a:lnTo>
                  <a:lnTo>
                    <a:pt x="1246" y="181"/>
                  </a:lnTo>
                  <a:lnTo>
                    <a:pt x="1246" y="185"/>
                  </a:lnTo>
                  <a:lnTo>
                    <a:pt x="1244" y="186"/>
                  </a:lnTo>
                  <a:lnTo>
                    <a:pt x="1242" y="188"/>
                  </a:lnTo>
                  <a:lnTo>
                    <a:pt x="1242" y="191"/>
                  </a:lnTo>
                  <a:lnTo>
                    <a:pt x="1242" y="193"/>
                  </a:lnTo>
                  <a:lnTo>
                    <a:pt x="1242" y="195"/>
                  </a:lnTo>
                  <a:lnTo>
                    <a:pt x="1242" y="196"/>
                  </a:lnTo>
                  <a:lnTo>
                    <a:pt x="1242" y="198"/>
                  </a:lnTo>
                  <a:lnTo>
                    <a:pt x="1244" y="198"/>
                  </a:lnTo>
                  <a:lnTo>
                    <a:pt x="1246" y="201"/>
                  </a:lnTo>
                  <a:lnTo>
                    <a:pt x="1247" y="203"/>
                  </a:lnTo>
                  <a:lnTo>
                    <a:pt x="1247" y="205"/>
                  </a:lnTo>
                  <a:lnTo>
                    <a:pt x="1252" y="206"/>
                  </a:lnTo>
                  <a:lnTo>
                    <a:pt x="1254" y="205"/>
                  </a:lnTo>
                  <a:lnTo>
                    <a:pt x="1255" y="205"/>
                  </a:lnTo>
                  <a:lnTo>
                    <a:pt x="1257" y="206"/>
                  </a:lnTo>
                  <a:lnTo>
                    <a:pt x="1257" y="208"/>
                  </a:lnTo>
                  <a:lnTo>
                    <a:pt x="1259" y="209"/>
                  </a:lnTo>
                  <a:lnTo>
                    <a:pt x="1259" y="211"/>
                  </a:lnTo>
                  <a:lnTo>
                    <a:pt x="1260" y="213"/>
                  </a:lnTo>
                  <a:lnTo>
                    <a:pt x="1260" y="214"/>
                  </a:lnTo>
                  <a:lnTo>
                    <a:pt x="1260" y="216"/>
                  </a:lnTo>
                  <a:lnTo>
                    <a:pt x="1262" y="218"/>
                  </a:lnTo>
                  <a:lnTo>
                    <a:pt x="1264" y="219"/>
                  </a:lnTo>
                  <a:lnTo>
                    <a:pt x="1264" y="223"/>
                  </a:lnTo>
                  <a:lnTo>
                    <a:pt x="1265" y="223"/>
                  </a:lnTo>
                  <a:lnTo>
                    <a:pt x="1265" y="226"/>
                  </a:lnTo>
                  <a:lnTo>
                    <a:pt x="1267" y="228"/>
                  </a:lnTo>
                  <a:lnTo>
                    <a:pt x="1269" y="228"/>
                  </a:lnTo>
                  <a:lnTo>
                    <a:pt x="1270" y="229"/>
                  </a:lnTo>
                  <a:lnTo>
                    <a:pt x="1270" y="231"/>
                  </a:lnTo>
                  <a:lnTo>
                    <a:pt x="1269" y="233"/>
                  </a:lnTo>
                  <a:lnTo>
                    <a:pt x="1269" y="234"/>
                  </a:lnTo>
                  <a:lnTo>
                    <a:pt x="1270" y="236"/>
                  </a:lnTo>
                  <a:lnTo>
                    <a:pt x="1272" y="238"/>
                  </a:lnTo>
                  <a:lnTo>
                    <a:pt x="1272" y="239"/>
                  </a:lnTo>
                  <a:lnTo>
                    <a:pt x="1272" y="241"/>
                  </a:lnTo>
                  <a:lnTo>
                    <a:pt x="1272" y="242"/>
                  </a:lnTo>
                  <a:lnTo>
                    <a:pt x="1274" y="244"/>
                  </a:lnTo>
                  <a:lnTo>
                    <a:pt x="1275" y="244"/>
                  </a:lnTo>
                  <a:lnTo>
                    <a:pt x="1277" y="244"/>
                  </a:lnTo>
                  <a:lnTo>
                    <a:pt x="1279" y="246"/>
                  </a:lnTo>
                  <a:lnTo>
                    <a:pt x="1280" y="247"/>
                  </a:lnTo>
                  <a:lnTo>
                    <a:pt x="1282" y="247"/>
                  </a:lnTo>
                  <a:lnTo>
                    <a:pt x="1282" y="249"/>
                  </a:lnTo>
                  <a:lnTo>
                    <a:pt x="1284" y="251"/>
                  </a:lnTo>
                  <a:lnTo>
                    <a:pt x="1285" y="252"/>
                  </a:lnTo>
                  <a:lnTo>
                    <a:pt x="1285" y="254"/>
                  </a:lnTo>
                  <a:lnTo>
                    <a:pt x="1287" y="256"/>
                  </a:lnTo>
                  <a:lnTo>
                    <a:pt x="1288" y="257"/>
                  </a:lnTo>
                  <a:lnTo>
                    <a:pt x="1288" y="259"/>
                  </a:lnTo>
                  <a:lnTo>
                    <a:pt x="1290" y="261"/>
                  </a:lnTo>
                  <a:lnTo>
                    <a:pt x="1292" y="262"/>
                  </a:lnTo>
                  <a:lnTo>
                    <a:pt x="1292" y="264"/>
                  </a:lnTo>
                  <a:lnTo>
                    <a:pt x="1293" y="266"/>
                  </a:lnTo>
                  <a:lnTo>
                    <a:pt x="1293" y="267"/>
                  </a:lnTo>
                  <a:lnTo>
                    <a:pt x="1295" y="269"/>
                  </a:lnTo>
                  <a:lnTo>
                    <a:pt x="1295" y="271"/>
                  </a:lnTo>
                  <a:lnTo>
                    <a:pt x="1295" y="272"/>
                  </a:lnTo>
                  <a:lnTo>
                    <a:pt x="1295" y="274"/>
                  </a:lnTo>
                  <a:lnTo>
                    <a:pt x="1295" y="275"/>
                  </a:lnTo>
                  <a:lnTo>
                    <a:pt x="1297" y="275"/>
                  </a:lnTo>
                  <a:lnTo>
                    <a:pt x="1297" y="277"/>
                  </a:lnTo>
                  <a:lnTo>
                    <a:pt x="1298" y="279"/>
                  </a:lnTo>
                  <a:lnTo>
                    <a:pt x="1300" y="280"/>
                  </a:lnTo>
                  <a:lnTo>
                    <a:pt x="1302" y="282"/>
                  </a:lnTo>
                  <a:lnTo>
                    <a:pt x="1302" y="284"/>
                  </a:lnTo>
                  <a:lnTo>
                    <a:pt x="1300" y="285"/>
                  </a:lnTo>
                  <a:lnTo>
                    <a:pt x="1300" y="287"/>
                  </a:lnTo>
                  <a:lnTo>
                    <a:pt x="1300" y="289"/>
                  </a:lnTo>
                  <a:lnTo>
                    <a:pt x="1302" y="290"/>
                  </a:lnTo>
                  <a:lnTo>
                    <a:pt x="1303" y="292"/>
                  </a:lnTo>
                  <a:lnTo>
                    <a:pt x="1303" y="294"/>
                  </a:lnTo>
                  <a:lnTo>
                    <a:pt x="1305" y="295"/>
                  </a:lnTo>
                  <a:lnTo>
                    <a:pt x="1307" y="297"/>
                  </a:lnTo>
                  <a:lnTo>
                    <a:pt x="1307" y="299"/>
                  </a:lnTo>
                  <a:lnTo>
                    <a:pt x="1307" y="300"/>
                  </a:lnTo>
                  <a:lnTo>
                    <a:pt x="1307" y="302"/>
                  </a:lnTo>
                  <a:lnTo>
                    <a:pt x="1307" y="303"/>
                  </a:lnTo>
                  <a:lnTo>
                    <a:pt x="1308" y="305"/>
                  </a:lnTo>
                  <a:lnTo>
                    <a:pt x="1308" y="307"/>
                  </a:lnTo>
                  <a:lnTo>
                    <a:pt x="1310" y="308"/>
                  </a:lnTo>
                  <a:lnTo>
                    <a:pt x="1312" y="310"/>
                  </a:lnTo>
                  <a:lnTo>
                    <a:pt x="1313" y="310"/>
                  </a:lnTo>
                  <a:lnTo>
                    <a:pt x="1315" y="310"/>
                  </a:lnTo>
                  <a:lnTo>
                    <a:pt x="1317" y="312"/>
                  </a:lnTo>
                  <a:lnTo>
                    <a:pt x="1317" y="313"/>
                  </a:lnTo>
                  <a:lnTo>
                    <a:pt x="1318" y="315"/>
                  </a:lnTo>
                  <a:lnTo>
                    <a:pt x="1318" y="317"/>
                  </a:lnTo>
                  <a:lnTo>
                    <a:pt x="1320" y="318"/>
                  </a:lnTo>
                  <a:lnTo>
                    <a:pt x="1320" y="320"/>
                  </a:lnTo>
                  <a:lnTo>
                    <a:pt x="1320" y="322"/>
                  </a:lnTo>
                  <a:lnTo>
                    <a:pt x="1321" y="325"/>
                  </a:lnTo>
                  <a:lnTo>
                    <a:pt x="1321" y="327"/>
                  </a:lnTo>
                  <a:lnTo>
                    <a:pt x="1321" y="328"/>
                  </a:lnTo>
                  <a:lnTo>
                    <a:pt x="1323" y="332"/>
                  </a:lnTo>
                  <a:lnTo>
                    <a:pt x="1330" y="332"/>
                  </a:lnTo>
                  <a:lnTo>
                    <a:pt x="1328" y="333"/>
                  </a:lnTo>
                  <a:lnTo>
                    <a:pt x="1326" y="333"/>
                  </a:lnTo>
                  <a:lnTo>
                    <a:pt x="1326" y="335"/>
                  </a:lnTo>
                  <a:lnTo>
                    <a:pt x="1325" y="336"/>
                  </a:lnTo>
                  <a:lnTo>
                    <a:pt x="1323" y="336"/>
                  </a:lnTo>
                  <a:lnTo>
                    <a:pt x="1321" y="338"/>
                  </a:lnTo>
                  <a:lnTo>
                    <a:pt x="1321" y="340"/>
                  </a:lnTo>
                  <a:lnTo>
                    <a:pt x="1323" y="340"/>
                  </a:lnTo>
                  <a:lnTo>
                    <a:pt x="1323" y="341"/>
                  </a:lnTo>
                  <a:lnTo>
                    <a:pt x="1325" y="341"/>
                  </a:lnTo>
                  <a:lnTo>
                    <a:pt x="1326" y="343"/>
                  </a:lnTo>
                  <a:lnTo>
                    <a:pt x="1328" y="343"/>
                  </a:lnTo>
                  <a:lnTo>
                    <a:pt x="1330" y="345"/>
                  </a:lnTo>
                  <a:lnTo>
                    <a:pt x="1331" y="346"/>
                  </a:lnTo>
                  <a:lnTo>
                    <a:pt x="1333" y="348"/>
                  </a:lnTo>
                  <a:lnTo>
                    <a:pt x="1335" y="350"/>
                  </a:lnTo>
                  <a:lnTo>
                    <a:pt x="1336" y="350"/>
                  </a:lnTo>
                  <a:lnTo>
                    <a:pt x="1336" y="351"/>
                  </a:lnTo>
                  <a:lnTo>
                    <a:pt x="1338" y="353"/>
                  </a:lnTo>
                  <a:lnTo>
                    <a:pt x="1338" y="355"/>
                  </a:lnTo>
                  <a:lnTo>
                    <a:pt x="1338" y="356"/>
                  </a:lnTo>
                  <a:lnTo>
                    <a:pt x="1340" y="356"/>
                  </a:lnTo>
                  <a:lnTo>
                    <a:pt x="1340" y="358"/>
                  </a:lnTo>
                  <a:lnTo>
                    <a:pt x="1340" y="360"/>
                  </a:lnTo>
                  <a:lnTo>
                    <a:pt x="1340" y="361"/>
                  </a:lnTo>
                  <a:lnTo>
                    <a:pt x="1340" y="363"/>
                  </a:lnTo>
                  <a:lnTo>
                    <a:pt x="1341" y="365"/>
                  </a:lnTo>
                  <a:lnTo>
                    <a:pt x="1341" y="366"/>
                  </a:lnTo>
                  <a:lnTo>
                    <a:pt x="1343" y="368"/>
                  </a:lnTo>
                  <a:lnTo>
                    <a:pt x="1341" y="368"/>
                  </a:lnTo>
                  <a:lnTo>
                    <a:pt x="1341" y="369"/>
                  </a:lnTo>
                  <a:lnTo>
                    <a:pt x="1343" y="369"/>
                  </a:lnTo>
                  <a:lnTo>
                    <a:pt x="1343" y="371"/>
                  </a:lnTo>
                  <a:lnTo>
                    <a:pt x="1343" y="373"/>
                  </a:lnTo>
                  <a:lnTo>
                    <a:pt x="1345" y="373"/>
                  </a:lnTo>
                  <a:lnTo>
                    <a:pt x="1345" y="374"/>
                  </a:lnTo>
                  <a:lnTo>
                    <a:pt x="1343" y="374"/>
                  </a:lnTo>
                  <a:lnTo>
                    <a:pt x="1343" y="376"/>
                  </a:lnTo>
                  <a:lnTo>
                    <a:pt x="1343" y="378"/>
                  </a:lnTo>
                  <a:lnTo>
                    <a:pt x="1345" y="378"/>
                  </a:lnTo>
                  <a:lnTo>
                    <a:pt x="1345" y="379"/>
                  </a:lnTo>
                  <a:lnTo>
                    <a:pt x="1343" y="379"/>
                  </a:lnTo>
                  <a:lnTo>
                    <a:pt x="1343" y="381"/>
                  </a:lnTo>
                  <a:lnTo>
                    <a:pt x="1341" y="381"/>
                  </a:lnTo>
                  <a:lnTo>
                    <a:pt x="1341" y="383"/>
                  </a:lnTo>
                  <a:lnTo>
                    <a:pt x="1340" y="383"/>
                  </a:lnTo>
                  <a:lnTo>
                    <a:pt x="1338" y="383"/>
                  </a:lnTo>
                  <a:lnTo>
                    <a:pt x="1338" y="384"/>
                  </a:lnTo>
                  <a:lnTo>
                    <a:pt x="1336" y="384"/>
                  </a:lnTo>
                  <a:lnTo>
                    <a:pt x="1335" y="384"/>
                  </a:lnTo>
                  <a:lnTo>
                    <a:pt x="1333" y="384"/>
                  </a:lnTo>
                  <a:lnTo>
                    <a:pt x="1333" y="386"/>
                  </a:lnTo>
                  <a:lnTo>
                    <a:pt x="1331" y="386"/>
                  </a:lnTo>
                  <a:lnTo>
                    <a:pt x="1331" y="388"/>
                  </a:lnTo>
                  <a:lnTo>
                    <a:pt x="1331" y="389"/>
                  </a:lnTo>
                  <a:lnTo>
                    <a:pt x="1333" y="389"/>
                  </a:lnTo>
                  <a:lnTo>
                    <a:pt x="1333" y="391"/>
                  </a:lnTo>
                  <a:lnTo>
                    <a:pt x="1333" y="393"/>
                  </a:lnTo>
                  <a:lnTo>
                    <a:pt x="1333" y="394"/>
                  </a:lnTo>
                  <a:lnTo>
                    <a:pt x="1333" y="396"/>
                  </a:lnTo>
                  <a:lnTo>
                    <a:pt x="1331" y="396"/>
                  </a:lnTo>
                  <a:lnTo>
                    <a:pt x="1333" y="398"/>
                  </a:lnTo>
                  <a:lnTo>
                    <a:pt x="1333" y="399"/>
                  </a:lnTo>
                  <a:lnTo>
                    <a:pt x="1335" y="401"/>
                  </a:lnTo>
                  <a:lnTo>
                    <a:pt x="1336" y="401"/>
                  </a:lnTo>
                  <a:lnTo>
                    <a:pt x="1336" y="402"/>
                  </a:lnTo>
                  <a:lnTo>
                    <a:pt x="1338" y="402"/>
                  </a:lnTo>
                  <a:lnTo>
                    <a:pt x="1336" y="402"/>
                  </a:lnTo>
                  <a:lnTo>
                    <a:pt x="1338" y="402"/>
                  </a:lnTo>
                  <a:lnTo>
                    <a:pt x="1338" y="404"/>
                  </a:lnTo>
                  <a:lnTo>
                    <a:pt x="1340" y="404"/>
                  </a:lnTo>
                  <a:lnTo>
                    <a:pt x="1341" y="404"/>
                  </a:lnTo>
                  <a:lnTo>
                    <a:pt x="1343" y="404"/>
                  </a:lnTo>
                  <a:lnTo>
                    <a:pt x="1343" y="402"/>
                  </a:lnTo>
                  <a:lnTo>
                    <a:pt x="1345" y="402"/>
                  </a:lnTo>
                  <a:lnTo>
                    <a:pt x="1346" y="401"/>
                  </a:lnTo>
                  <a:lnTo>
                    <a:pt x="1348" y="401"/>
                  </a:lnTo>
                  <a:lnTo>
                    <a:pt x="1349" y="401"/>
                  </a:lnTo>
                  <a:lnTo>
                    <a:pt x="1349" y="399"/>
                  </a:lnTo>
                  <a:lnTo>
                    <a:pt x="1349" y="398"/>
                  </a:lnTo>
                  <a:lnTo>
                    <a:pt x="1351" y="398"/>
                  </a:lnTo>
                  <a:lnTo>
                    <a:pt x="1353" y="396"/>
                  </a:lnTo>
                  <a:lnTo>
                    <a:pt x="1353" y="394"/>
                  </a:lnTo>
                  <a:lnTo>
                    <a:pt x="1353" y="393"/>
                  </a:lnTo>
                  <a:lnTo>
                    <a:pt x="1353" y="391"/>
                  </a:lnTo>
                  <a:lnTo>
                    <a:pt x="1354" y="391"/>
                  </a:lnTo>
                  <a:lnTo>
                    <a:pt x="1356" y="391"/>
                  </a:lnTo>
                  <a:lnTo>
                    <a:pt x="1356" y="389"/>
                  </a:lnTo>
                  <a:lnTo>
                    <a:pt x="1358" y="388"/>
                  </a:lnTo>
                  <a:lnTo>
                    <a:pt x="1359" y="388"/>
                  </a:lnTo>
                  <a:lnTo>
                    <a:pt x="1361" y="388"/>
                  </a:lnTo>
                  <a:lnTo>
                    <a:pt x="1361" y="386"/>
                  </a:lnTo>
                  <a:lnTo>
                    <a:pt x="1363" y="386"/>
                  </a:lnTo>
                  <a:lnTo>
                    <a:pt x="1364" y="386"/>
                  </a:lnTo>
                  <a:lnTo>
                    <a:pt x="1366" y="386"/>
                  </a:lnTo>
                  <a:lnTo>
                    <a:pt x="1368" y="386"/>
                  </a:lnTo>
                  <a:lnTo>
                    <a:pt x="1368" y="384"/>
                  </a:lnTo>
                  <a:lnTo>
                    <a:pt x="1369" y="386"/>
                  </a:lnTo>
                  <a:lnTo>
                    <a:pt x="1371" y="386"/>
                  </a:lnTo>
                  <a:lnTo>
                    <a:pt x="1373" y="386"/>
                  </a:lnTo>
                  <a:lnTo>
                    <a:pt x="1374" y="386"/>
                  </a:lnTo>
                  <a:lnTo>
                    <a:pt x="1376" y="386"/>
                  </a:lnTo>
                  <a:lnTo>
                    <a:pt x="1378" y="386"/>
                  </a:lnTo>
                  <a:lnTo>
                    <a:pt x="1378" y="384"/>
                  </a:lnTo>
                  <a:lnTo>
                    <a:pt x="1379" y="386"/>
                  </a:lnTo>
                  <a:lnTo>
                    <a:pt x="1381" y="384"/>
                  </a:lnTo>
                  <a:lnTo>
                    <a:pt x="1382" y="384"/>
                  </a:lnTo>
                  <a:lnTo>
                    <a:pt x="1384" y="384"/>
                  </a:lnTo>
                  <a:lnTo>
                    <a:pt x="1386" y="384"/>
                  </a:lnTo>
                  <a:lnTo>
                    <a:pt x="1387" y="384"/>
                  </a:lnTo>
                  <a:lnTo>
                    <a:pt x="1387" y="383"/>
                  </a:lnTo>
                  <a:lnTo>
                    <a:pt x="1389" y="383"/>
                  </a:lnTo>
                  <a:lnTo>
                    <a:pt x="1391" y="383"/>
                  </a:lnTo>
                  <a:lnTo>
                    <a:pt x="1392" y="383"/>
                  </a:lnTo>
                  <a:lnTo>
                    <a:pt x="1394" y="383"/>
                  </a:lnTo>
                  <a:lnTo>
                    <a:pt x="1396" y="383"/>
                  </a:lnTo>
                  <a:lnTo>
                    <a:pt x="1397" y="383"/>
                  </a:lnTo>
                  <a:lnTo>
                    <a:pt x="1399" y="383"/>
                  </a:lnTo>
                  <a:lnTo>
                    <a:pt x="1401" y="383"/>
                  </a:lnTo>
                  <a:lnTo>
                    <a:pt x="1402" y="383"/>
                  </a:lnTo>
                  <a:lnTo>
                    <a:pt x="1404" y="383"/>
                  </a:lnTo>
                  <a:lnTo>
                    <a:pt x="1406" y="383"/>
                  </a:lnTo>
                  <a:lnTo>
                    <a:pt x="1407" y="383"/>
                  </a:lnTo>
                  <a:lnTo>
                    <a:pt x="1409" y="383"/>
                  </a:lnTo>
                  <a:lnTo>
                    <a:pt x="1411" y="383"/>
                  </a:lnTo>
                  <a:lnTo>
                    <a:pt x="1412" y="384"/>
                  </a:lnTo>
                  <a:lnTo>
                    <a:pt x="1414" y="384"/>
                  </a:lnTo>
                  <a:lnTo>
                    <a:pt x="1415" y="384"/>
                  </a:lnTo>
                  <a:lnTo>
                    <a:pt x="1414" y="384"/>
                  </a:lnTo>
                  <a:lnTo>
                    <a:pt x="1412" y="386"/>
                  </a:lnTo>
                  <a:lnTo>
                    <a:pt x="1412" y="388"/>
                  </a:lnTo>
                  <a:lnTo>
                    <a:pt x="1412" y="389"/>
                  </a:lnTo>
                  <a:lnTo>
                    <a:pt x="1411" y="389"/>
                  </a:lnTo>
                  <a:lnTo>
                    <a:pt x="1411" y="391"/>
                  </a:lnTo>
                  <a:lnTo>
                    <a:pt x="1411" y="393"/>
                  </a:lnTo>
                  <a:lnTo>
                    <a:pt x="1411" y="394"/>
                  </a:lnTo>
                  <a:lnTo>
                    <a:pt x="1411" y="396"/>
                  </a:lnTo>
                  <a:lnTo>
                    <a:pt x="1411" y="398"/>
                  </a:lnTo>
                  <a:lnTo>
                    <a:pt x="1412" y="398"/>
                  </a:lnTo>
                  <a:lnTo>
                    <a:pt x="1412" y="399"/>
                  </a:lnTo>
                  <a:lnTo>
                    <a:pt x="1411" y="399"/>
                  </a:lnTo>
                  <a:lnTo>
                    <a:pt x="1411" y="401"/>
                  </a:lnTo>
                  <a:lnTo>
                    <a:pt x="1411" y="402"/>
                  </a:lnTo>
                  <a:lnTo>
                    <a:pt x="1409" y="402"/>
                  </a:lnTo>
                  <a:lnTo>
                    <a:pt x="1409" y="404"/>
                  </a:lnTo>
                  <a:lnTo>
                    <a:pt x="1409" y="406"/>
                  </a:lnTo>
                  <a:lnTo>
                    <a:pt x="1409" y="407"/>
                  </a:lnTo>
                  <a:lnTo>
                    <a:pt x="1407" y="407"/>
                  </a:lnTo>
                  <a:lnTo>
                    <a:pt x="1407" y="409"/>
                  </a:lnTo>
                  <a:lnTo>
                    <a:pt x="1406" y="409"/>
                  </a:lnTo>
                  <a:lnTo>
                    <a:pt x="1404" y="409"/>
                  </a:lnTo>
                  <a:lnTo>
                    <a:pt x="1404" y="411"/>
                  </a:lnTo>
                  <a:lnTo>
                    <a:pt x="1402" y="411"/>
                  </a:lnTo>
                  <a:lnTo>
                    <a:pt x="1401" y="411"/>
                  </a:lnTo>
                  <a:lnTo>
                    <a:pt x="1401" y="412"/>
                  </a:lnTo>
                  <a:lnTo>
                    <a:pt x="1399" y="412"/>
                  </a:lnTo>
                  <a:lnTo>
                    <a:pt x="1397" y="412"/>
                  </a:lnTo>
                  <a:lnTo>
                    <a:pt x="1396" y="412"/>
                  </a:lnTo>
                  <a:lnTo>
                    <a:pt x="1394" y="412"/>
                  </a:lnTo>
                  <a:lnTo>
                    <a:pt x="1392" y="412"/>
                  </a:lnTo>
                  <a:lnTo>
                    <a:pt x="1391" y="412"/>
                  </a:lnTo>
                  <a:lnTo>
                    <a:pt x="1391" y="414"/>
                  </a:lnTo>
                  <a:lnTo>
                    <a:pt x="1389" y="414"/>
                  </a:lnTo>
                  <a:lnTo>
                    <a:pt x="1389" y="416"/>
                  </a:lnTo>
                  <a:lnTo>
                    <a:pt x="1387" y="416"/>
                  </a:lnTo>
                  <a:lnTo>
                    <a:pt x="1386" y="416"/>
                  </a:lnTo>
                  <a:lnTo>
                    <a:pt x="1384" y="416"/>
                  </a:lnTo>
                  <a:lnTo>
                    <a:pt x="1384" y="417"/>
                  </a:lnTo>
                  <a:lnTo>
                    <a:pt x="1382" y="419"/>
                  </a:lnTo>
                  <a:lnTo>
                    <a:pt x="1381" y="419"/>
                  </a:lnTo>
                  <a:lnTo>
                    <a:pt x="1381" y="421"/>
                  </a:lnTo>
                  <a:lnTo>
                    <a:pt x="1381" y="422"/>
                  </a:lnTo>
                  <a:lnTo>
                    <a:pt x="1379" y="422"/>
                  </a:lnTo>
                  <a:lnTo>
                    <a:pt x="1379" y="424"/>
                  </a:lnTo>
                  <a:lnTo>
                    <a:pt x="1379" y="426"/>
                  </a:lnTo>
                  <a:lnTo>
                    <a:pt x="1379" y="427"/>
                  </a:lnTo>
                  <a:lnTo>
                    <a:pt x="1378" y="427"/>
                  </a:lnTo>
                  <a:lnTo>
                    <a:pt x="1378" y="429"/>
                  </a:lnTo>
                  <a:lnTo>
                    <a:pt x="1379" y="429"/>
                  </a:lnTo>
                  <a:lnTo>
                    <a:pt x="1378" y="431"/>
                  </a:lnTo>
                  <a:lnTo>
                    <a:pt x="1378" y="432"/>
                  </a:lnTo>
                  <a:lnTo>
                    <a:pt x="1378" y="434"/>
                  </a:lnTo>
                  <a:lnTo>
                    <a:pt x="1379" y="434"/>
                  </a:lnTo>
                  <a:lnTo>
                    <a:pt x="1379" y="435"/>
                  </a:lnTo>
                  <a:lnTo>
                    <a:pt x="1381" y="435"/>
                  </a:lnTo>
                  <a:lnTo>
                    <a:pt x="1381" y="437"/>
                  </a:lnTo>
                  <a:lnTo>
                    <a:pt x="1379" y="439"/>
                  </a:lnTo>
                  <a:lnTo>
                    <a:pt x="1379" y="440"/>
                  </a:lnTo>
                  <a:lnTo>
                    <a:pt x="1379" y="442"/>
                  </a:lnTo>
                  <a:lnTo>
                    <a:pt x="1379" y="444"/>
                  </a:lnTo>
                  <a:lnTo>
                    <a:pt x="1379" y="445"/>
                  </a:lnTo>
                  <a:lnTo>
                    <a:pt x="1379" y="447"/>
                  </a:lnTo>
                  <a:lnTo>
                    <a:pt x="1379" y="449"/>
                  </a:lnTo>
                  <a:lnTo>
                    <a:pt x="1379" y="450"/>
                  </a:lnTo>
                  <a:lnTo>
                    <a:pt x="1379" y="452"/>
                  </a:lnTo>
                  <a:lnTo>
                    <a:pt x="1379" y="454"/>
                  </a:lnTo>
                  <a:lnTo>
                    <a:pt x="1379" y="455"/>
                  </a:lnTo>
                  <a:lnTo>
                    <a:pt x="1379" y="457"/>
                  </a:lnTo>
                  <a:lnTo>
                    <a:pt x="1379" y="459"/>
                  </a:lnTo>
                  <a:lnTo>
                    <a:pt x="1379" y="460"/>
                  </a:lnTo>
                  <a:lnTo>
                    <a:pt x="1381" y="460"/>
                  </a:lnTo>
                  <a:lnTo>
                    <a:pt x="1381" y="462"/>
                  </a:lnTo>
                  <a:lnTo>
                    <a:pt x="1381" y="464"/>
                  </a:lnTo>
                  <a:lnTo>
                    <a:pt x="1382" y="465"/>
                  </a:lnTo>
                  <a:lnTo>
                    <a:pt x="1384" y="465"/>
                  </a:lnTo>
                  <a:lnTo>
                    <a:pt x="1384" y="467"/>
                  </a:lnTo>
                  <a:lnTo>
                    <a:pt x="1386" y="467"/>
                  </a:lnTo>
                  <a:lnTo>
                    <a:pt x="1386" y="468"/>
                  </a:lnTo>
                  <a:lnTo>
                    <a:pt x="1386" y="470"/>
                  </a:lnTo>
                  <a:lnTo>
                    <a:pt x="1387" y="470"/>
                  </a:lnTo>
                  <a:lnTo>
                    <a:pt x="1387" y="472"/>
                  </a:lnTo>
                  <a:lnTo>
                    <a:pt x="1387" y="473"/>
                  </a:lnTo>
                  <a:lnTo>
                    <a:pt x="1387" y="475"/>
                  </a:lnTo>
                  <a:lnTo>
                    <a:pt x="1389" y="475"/>
                  </a:lnTo>
                  <a:lnTo>
                    <a:pt x="1389" y="477"/>
                  </a:lnTo>
                  <a:lnTo>
                    <a:pt x="1389" y="478"/>
                  </a:lnTo>
                  <a:lnTo>
                    <a:pt x="1391" y="478"/>
                  </a:lnTo>
                  <a:lnTo>
                    <a:pt x="1391" y="480"/>
                  </a:lnTo>
                  <a:lnTo>
                    <a:pt x="1391" y="482"/>
                  </a:lnTo>
                  <a:lnTo>
                    <a:pt x="1391" y="483"/>
                  </a:lnTo>
                  <a:lnTo>
                    <a:pt x="1391" y="485"/>
                  </a:lnTo>
                  <a:lnTo>
                    <a:pt x="1391" y="487"/>
                  </a:lnTo>
                  <a:lnTo>
                    <a:pt x="1391" y="488"/>
                  </a:lnTo>
                  <a:lnTo>
                    <a:pt x="1391" y="490"/>
                  </a:lnTo>
                  <a:lnTo>
                    <a:pt x="1391" y="492"/>
                  </a:lnTo>
                  <a:lnTo>
                    <a:pt x="1391" y="493"/>
                  </a:lnTo>
                  <a:lnTo>
                    <a:pt x="1391" y="495"/>
                  </a:lnTo>
                  <a:lnTo>
                    <a:pt x="1391" y="497"/>
                  </a:lnTo>
                  <a:lnTo>
                    <a:pt x="1391" y="498"/>
                  </a:lnTo>
                  <a:lnTo>
                    <a:pt x="1391" y="500"/>
                  </a:lnTo>
                  <a:lnTo>
                    <a:pt x="1391" y="501"/>
                  </a:lnTo>
                  <a:lnTo>
                    <a:pt x="1392" y="501"/>
                  </a:lnTo>
                  <a:lnTo>
                    <a:pt x="1392" y="503"/>
                  </a:lnTo>
                  <a:lnTo>
                    <a:pt x="1394" y="505"/>
                  </a:lnTo>
                  <a:lnTo>
                    <a:pt x="1392" y="505"/>
                  </a:lnTo>
                  <a:lnTo>
                    <a:pt x="1392" y="506"/>
                  </a:lnTo>
                  <a:lnTo>
                    <a:pt x="1392" y="508"/>
                  </a:lnTo>
                  <a:lnTo>
                    <a:pt x="1392" y="510"/>
                  </a:lnTo>
                  <a:lnTo>
                    <a:pt x="1392" y="511"/>
                  </a:lnTo>
                  <a:lnTo>
                    <a:pt x="1394" y="511"/>
                  </a:lnTo>
                  <a:lnTo>
                    <a:pt x="1394" y="513"/>
                  </a:lnTo>
                  <a:lnTo>
                    <a:pt x="1396" y="513"/>
                  </a:lnTo>
                  <a:lnTo>
                    <a:pt x="1396" y="515"/>
                  </a:lnTo>
                  <a:lnTo>
                    <a:pt x="1397" y="516"/>
                  </a:lnTo>
                  <a:lnTo>
                    <a:pt x="1397" y="518"/>
                  </a:lnTo>
                  <a:lnTo>
                    <a:pt x="1399" y="518"/>
                  </a:lnTo>
                  <a:lnTo>
                    <a:pt x="1399" y="520"/>
                  </a:lnTo>
                  <a:lnTo>
                    <a:pt x="1399" y="521"/>
                  </a:lnTo>
                  <a:lnTo>
                    <a:pt x="1401" y="521"/>
                  </a:lnTo>
                  <a:lnTo>
                    <a:pt x="1401" y="523"/>
                  </a:lnTo>
                  <a:lnTo>
                    <a:pt x="1402" y="523"/>
                  </a:lnTo>
                  <a:lnTo>
                    <a:pt x="1402" y="525"/>
                  </a:lnTo>
                  <a:lnTo>
                    <a:pt x="1404" y="525"/>
                  </a:lnTo>
                  <a:lnTo>
                    <a:pt x="1404" y="526"/>
                  </a:lnTo>
                  <a:lnTo>
                    <a:pt x="1404" y="528"/>
                  </a:lnTo>
                  <a:lnTo>
                    <a:pt x="1404" y="529"/>
                  </a:lnTo>
                  <a:lnTo>
                    <a:pt x="1404" y="531"/>
                  </a:lnTo>
                  <a:lnTo>
                    <a:pt x="1406" y="531"/>
                  </a:lnTo>
                  <a:lnTo>
                    <a:pt x="1406" y="533"/>
                  </a:lnTo>
                  <a:lnTo>
                    <a:pt x="1407" y="534"/>
                  </a:lnTo>
                  <a:lnTo>
                    <a:pt x="1407" y="536"/>
                  </a:lnTo>
                  <a:lnTo>
                    <a:pt x="1409" y="536"/>
                  </a:lnTo>
                  <a:lnTo>
                    <a:pt x="1409" y="538"/>
                  </a:lnTo>
                  <a:lnTo>
                    <a:pt x="1411" y="539"/>
                  </a:lnTo>
                  <a:lnTo>
                    <a:pt x="1411" y="541"/>
                  </a:lnTo>
                  <a:lnTo>
                    <a:pt x="1412" y="541"/>
                  </a:lnTo>
                  <a:lnTo>
                    <a:pt x="1412" y="543"/>
                  </a:lnTo>
                  <a:lnTo>
                    <a:pt x="1412" y="544"/>
                  </a:lnTo>
                  <a:lnTo>
                    <a:pt x="1412" y="546"/>
                  </a:lnTo>
                  <a:lnTo>
                    <a:pt x="1414" y="546"/>
                  </a:lnTo>
                  <a:lnTo>
                    <a:pt x="1414" y="548"/>
                  </a:lnTo>
                  <a:lnTo>
                    <a:pt x="1414" y="549"/>
                  </a:lnTo>
                  <a:lnTo>
                    <a:pt x="1415" y="549"/>
                  </a:lnTo>
                  <a:lnTo>
                    <a:pt x="1415" y="551"/>
                  </a:lnTo>
                  <a:lnTo>
                    <a:pt x="1417" y="553"/>
                  </a:lnTo>
                  <a:lnTo>
                    <a:pt x="1417" y="554"/>
                  </a:lnTo>
                  <a:lnTo>
                    <a:pt x="1419" y="556"/>
                  </a:lnTo>
                  <a:lnTo>
                    <a:pt x="1420" y="558"/>
                  </a:lnTo>
                  <a:lnTo>
                    <a:pt x="1422" y="558"/>
                  </a:lnTo>
                  <a:lnTo>
                    <a:pt x="1422" y="559"/>
                  </a:lnTo>
                  <a:lnTo>
                    <a:pt x="1422" y="561"/>
                  </a:lnTo>
                  <a:lnTo>
                    <a:pt x="1424" y="561"/>
                  </a:lnTo>
                  <a:lnTo>
                    <a:pt x="1424" y="562"/>
                  </a:lnTo>
                  <a:lnTo>
                    <a:pt x="1425" y="562"/>
                  </a:lnTo>
                  <a:lnTo>
                    <a:pt x="1425" y="564"/>
                  </a:lnTo>
                  <a:lnTo>
                    <a:pt x="1427" y="564"/>
                  </a:lnTo>
                  <a:lnTo>
                    <a:pt x="1429" y="566"/>
                  </a:lnTo>
                  <a:lnTo>
                    <a:pt x="1429" y="567"/>
                  </a:lnTo>
                  <a:lnTo>
                    <a:pt x="1429" y="569"/>
                  </a:lnTo>
                  <a:lnTo>
                    <a:pt x="1429" y="571"/>
                  </a:lnTo>
                  <a:lnTo>
                    <a:pt x="1430" y="571"/>
                  </a:lnTo>
                  <a:lnTo>
                    <a:pt x="1430" y="572"/>
                  </a:lnTo>
                  <a:lnTo>
                    <a:pt x="1430" y="574"/>
                  </a:lnTo>
                  <a:lnTo>
                    <a:pt x="1432" y="574"/>
                  </a:lnTo>
                  <a:lnTo>
                    <a:pt x="1432" y="576"/>
                  </a:lnTo>
                  <a:lnTo>
                    <a:pt x="1432" y="577"/>
                  </a:lnTo>
                  <a:lnTo>
                    <a:pt x="1434" y="577"/>
                  </a:lnTo>
                  <a:lnTo>
                    <a:pt x="1434" y="579"/>
                  </a:lnTo>
                  <a:lnTo>
                    <a:pt x="1434" y="581"/>
                  </a:lnTo>
                  <a:lnTo>
                    <a:pt x="1434" y="582"/>
                  </a:lnTo>
                  <a:lnTo>
                    <a:pt x="1435" y="582"/>
                  </a:lnTo>
                  <a:lnTo>
                    <a:pt x="1435" y="584"/>
                  </a:lnTo>
                  <a:lnTo>
                    <a:pt x="1435" y="586"/>
                  </a:lnTo>
                  <a:lnTo>
                    <a:pt x="1435" y="587"/>
                  </a:lnTo>
                  <a:lnTo>
                    <a:pt x="1437" y="587"/>
                  </a:lnTo>
                  <a:lnTo>
                    <a:pt x="1437" y="589"/>
                  </a:lnTo>
                  <a:lnTo>
                    <a:pt x="1439" y="589"/>
                  </a:lnTo>
                  <a:lnTo>
                    <a:pt x="1440" y="589"/>
                  </a:lnTo>
                  <a:lnTo>
                    <a:pt x="1440" y="587"/>
                  </a:lnTo>
                  <a:lnTo>
                    <a:pt x="1442" y="587"/>
                  </a:lnTo>
                  <a:lnTo>
                    <a:pt x="1444" y="587"/>
                  </a:lnTo>
                  <a:lnTo>
                    <a:pt x="1445" y="587"/>
                  </a:lnTo>
                  <a:lnTo>
                    <a:pt x="1445" y="589"/>
                  </a:lnTo>
                  <a:lnTo>
                    <a:pt x="1447" y="589"/>
                  </a:lnTo>
                  <a:lnTo>
                    <a:pt x="1448" y="589"/>
                  </a:lnTo>
                  <a:lnTo>
                    <a:pt x="1448" y="591"/>
                  </a:lnTo>
                  <a:lnTo>
                    <a:pt x="1450" y="591"/>
                  </a:lnTo>
                  <a:lnTo>
                    <a:pt x="1450" y="592"/>
                  </a:lnTo>
                  <a:lnTo>
                    <a:pt x="1452" y="592"/>
                  </a:lnTo>
                  <a:lnTo>
                    <a:pt x="1452" y="594"/>
                  </a:lnTo>
                  <a:lnTo>
                    <a:pt x="1453" y="594"/>
                  </a:lnTo>
                  <a:lnTo>
                    <a:pt x="1455" y="594"/>
                  </a:lnTo>
                  <a:lnTo>
                    <a:pt x="1457" y="594"/>
                  </a:lnTo>
                  <a:lnTo>
                    <a:pt x="1458" y="594"/>
                  </a:lnTo>
                  <a:lnTo>
                    <a:pt x="1458" y="592"/>
                  </a:lnTo>
                  <a:lnTo>
                    <a:pt x="1460" y="592"/>
                  </a:lnTo>
                  <a:lnTo>
                    <a:pt x="1462" y="592"/>
                  </a:lnTo>
                  <a:lnTo>
                    <a:pt x="1463" y="592"/>
                  </a:lnTo>
                  <a:lnTo>
                    <a:pt x="1463" y="594"/>
                  </a:lnTo>
                  <a:lnTo>
                    <a:pt x="1465" y="594"/>
                  </a:lnTo>
                  <a:lnTo>
                    <a:pt x="1465" y="595"/>
                  </a:lnTo>
                  <a:lnTo>
                    <a:pt x="1467" y="595"/>
                  </a:lnTo>
                  <a:lnTo>
                    <a:pt x="1467" y="597"/>
                  </a:lnTo>
                  <a:lnTo>
                    <a:pt x="1468" y="597"/>
                  </a:lnTo>
                  <a:lnTo>
                    <a:pt x="1468" y="599"/>
                  </a:lnTo>
                  <a:lnTo>
                    <a:pt x="1468" y="600"/>
                  </a:lnTo>
                  <a:lnTo>
                    <a:pt x="1468" y="602"/>
                  </a:lnTo>
                  <a:lnTo>
                    <a:pt x="1470" y="604"/>
                  </a:lnTo>
                  <a:lnTo>
                    <a:pt x="1470" y="605"/>
                  </a:lnTo>
                  <a:lnTo>
                    <a:pt x="1470" y="607"/>
                  </a:lnTo>
                  <a:lnTo>
                    <a:pt x="1470" y="609"/>
                  </a:lnTo>
                  <a:lnTo>
                    <a:pt x="1472" y="609"/>
                  </a:lnTo>
                  <a:lnTo>
                    <a:pt x="1472" y="610"/>
                  </a:lnTo>
                  <a:lnTo>
                    <a:pt x="1470" y="610"/>
                  </a:lnTo>
                  <a:lnTo>
                    <a:pt x="1470" y="612"/>
                  </a:lnTo>
                  <a:lnTo>
                    <a:pt x="1470" y="614"/>
                  </a:lnTo>
                  <a:lnTo>
                    <a:pt x="1470" y="615"/>
                  </a:lnTo>
                  <a:lnTo>
                    <a:pt x="1470" y="617"/>
                  </a:lnTo>
                  <a:lnTo>
                    <a:pt x="1472" y="617"/>
                  </a:lnTo>
                  <a:lnTo>
                    <a:pt x="1472" y="619"/>
                  </a:lnTo>
                  <a:lnTo>
                    <a:pt x="1473" y="620"/>
                  </a:lnTo>
                  <a:lnTo>
                    <a:pt x="1473" y="622"/>
                  </a:lnTo>
                  <a:lnTo>
                    <a:pt x="1473" y="624"/>
                  </a:lnTo>
                  <a:lnTo>
                    <a:pt x="1475" y="624"/>
                  </a:lnTo>
                  <a:lnTo>
                    <a:pt x="1476" y="624"/>
                  </a:lnTo>
                  <a:lnTo>
                    <a:pt x="1476" y="625"/>
                  </a:lnTo>
                  <a:lnTo>
                    <a:pt x="1478" y="625"/>
                  </a:lnTo>
                  <a:lnTo>
                    <a:pt x="1478" y="627"/>
                  </a:lnTo>
                  <a:lnTo>
                    <a:pt x="1480" y="627"/>
                  </a:lnTo>
                  <a:lnTo>
                    <a:pt x="1480" y="628"/>
                  </a:lnTo>
                  <a:lnTo>
                    <a:pt x="1480" y="630"/>
                  </a:lnTo>
                  <a:lnTo>
                    <a:pt x="1480" y="632"/>
                  </a:lnTo>
                  <a:lnTo>
                    <a:pt x="1480" y="633"/>
                  </a:lnTo>
                  <a:lnTo>
                    <a:pt x="1481" y="633"/>
                  </a:lnTo>
                  <a:lnTo>
                    <a:pt x="1481" y="635"/>
                  </a:lnTo>
                  <a:lnTo>
                    <a:pt x="1480" y="637"/>
                  </a:lnTo>
                  <a:lnTo>
                    <a:pt x="1480" y="638"/>
                  </a:lnTo>
                  <a:lnTo>
                    <a:pt x="1481" y="638"/>
                  </a:lnTo>
                  <a:lnTo>
                    <a:pt x="1483" y="640"/>
                  </a:lnTo>
                  <a:lnTo>
                    <a:pt x="1485" y="642"/>
                  </a:lnTo>
                  <a:lnTo>
                    <a:pt x="1486" y="642"/>
                  </a:lnTo>
                  <a:lnTo>
                    <a:pt x="1488" y="642"/>
                  </a:lnTo>
                  <a:lnTo>
                    <a:pt x="1490" y="642"/>
                  </a:lnTo>
                  <a:lnTo>
                    <a:pt x="1491" y="642"/>
                  </a:lnTo>
                  <a:lnTo>
                    <a:pt x="1493" y="640"/>
                  </a:lnTo>
                  <a:lnTo>
                    <a:pt x="1495" y="640"/>
                  </a:lnTo>
                  <a:lnTo>
                    <a:pt x="1493" y="642"/>
                  </a:lnTo>
                  <a:lnTo>
                    <a:pt x="1493" y="643"/>
                  </a:lnTo>
                  <a:lnTo>
                    <a:pt x="1493" y="645"/>
                  </a:lnTo>
                  <a:lnTo>
                    <a:pt x="1495" y="647"/>
                  </a:lnTo>
                  <a:lnTo>
                    <a:pt x="1495" y="648"/>
                  </a:lnTo>
                  <a:lnTo>
                    <a:pt x="1495" y="650"/>
                  </a:lnTo>
                  <a:lnTo>
                    <a:pt x="1495" y="652"/>
                  </a:lnTo>
                  <a:lnTo>
                    <a:pt x="1496" y="653"/>
                  </a:lnTo>
                  <a:lnTo>
                    <a:pt x="1498" y="655"/>
                  </a:lnTo>
                  <a:lnTo>
                    <a:pt x="1498" y="657"/>
                  </a:lnTo>
                  <a:lnTo>
                    <a:pt x="1500" y="658"/>
                  </a:lnTo>
                  <a:lnTo>
                    <a:pt x="1500" y="660"/>
                  </a:lnTo>
                  <a:lnTo>
                    <a:pt x="1501" y="661"/>
                  </a:lnTo>
                  <a:lnTo>
                    <a:pt x="1500" y="663"/>
                  </a:lnTo>
                  <a:lnTo>
                    <a:pt x="1500" y="666"/>
                  </a:lnTo>
                  <a:lnTo>
                    <a:pt x="1501" y="668"/>
                  </a:lnTo>
                  <a:lnTo>
                    <a:pt x="1501" y="670"/>
                  </a:lnTo>
                  <a:lnTo>
                    <a:pt x="1501" y="671"/>
                  </a:lnTo>
                  <a:lnTo>
                    <a:pt x="1501" y="673"/>
                  </a:lnTo>
                  <a:lnTo>
                    <a:pt x="1503" y="675"/>
                  </a:lnTo>
                  <a:lnTo>
                    <a:pt x="1505" y="675"/>
                  </a:lnTo>
                  <a:lnTo>
                    <a:pt x="1506" y="675"/>
                  </a:lnTo>
                  <a:lnTo>
                    <a:pt x="1508" y="676"/>
                  </a:lnTo>
                  <a:lnTo>
                    <a:pt x="1511" y="676"/>
                  </a:lnTo>
                  <a:lnTo>
                    <a:pt x="1513" y="676"/>
                  </a:lnTo>
                  <a:lnTo>
                    <a:pt x="1514" y="678"/>
                  </a:lnTo>
                  <a:lnTo>
                    <a:pt x="1516" y="680"/>
                  </a:lnTo>
                  <a:lnTo>
                    <a:pt x="1518" y="680"/>
                  </a:lnTo>
                  <a:lnTo>
                    <a:pt x="1519" y="680"/>
                  </a:lnTo>
                  <a:lnTo>
                    <a:pt x="1523" y="680"/>
                  </a:lnTo>
                  <a:lnTo>
                    <a:pt x="1524" y="681"/>
                  </a:lnTo>
                  <a:lnTo>
                    <a:pt x="1526" y="681"/>
                  </a:lnTo>
                  <a:lnTo>
                    <a:pt x="1529" y="683"/>
                  </a:lnTo>
                  <a:lnTo>
                    <a:pt x="1531" y="685"/>
                  </a:lnTo>
                  <a:lnTo>
                    <a:pt x="1533" y="686"/>
                  </a:lnTo>
                  <a:lnTo>
                    <a:pt x="1533" y="688"/>
                  </a:lnTo>
                  <a:lnTo>
                    <a:pt x="1534" y="691"/>
                  </a:lnTo>
                  <a:lnTo>
                    <a:pt x="1536" y="693"/>
                  </a:lnTo>
                  <a:lnTo>
                    <a:pt x="1536" y="694"/>
                  </a:lnTo>
                  <a:lnTo>
                    <a:pt x="1538" y="696"/>
                  </a:lnTo>
                  <a:lnTo>
                    <a:pt x="1539" y="696"/>
                  </a:lnTo>
                  <a:lnTo>
                    <a:pt x="1541" y="698"/>
                  </a:lnTo>
                  <a:lnTo>
                    <a:pt x="1541" y="699"/>
                  </a:lnTo>
                  <a:lnTo>
                    <a:pt x="1542" y="699"/>
                  </a:lnTo>
                  <a:lnTo>
                    <a:pt x="1544" y="701"/>
                  </a:lnTo>
                  <a:lnTo>
                    <a:pt x="1544" y="703"/>
                  </a:lnTo>
                  <a:lnTo>
                    <a:pt x="1546" y="704"/>
                  </a:lnTo>
                  <a:lnTo>
                    <a:pt x="1547" y="704"/>
                  </a:lnTo>
                  <a:lnTo>
                    <a:pt x="1547" y="706"/>
                  </a:lnTo>
                  <a:lnTo>
                    <a:pt x="1549" y="708"/>
                  </a:lnTo>
                  <a:lnTo>
                    <a:pt x="1551" y="708"/>
                  </a:lnTo>
                  <a:lnTo>
                    <a:pt x="1549" y="709"/>
                  </a:lnTo>
                  <a:lnTo>
                    <a:pt x="1549" y="711"/>
                  </a:lnTo>
                  <a:lnTo>
                    <a:pt x="1549" y="713"/>
                  </a:lnTo>
                  <a:lnTo>
                    <a:pt x="1549" y="714"/>
                  </a:lnTo>
                  <a:lnTo>
                    <a:pt x="1549" y="716"/>
                  </a:lnTo>
                  <a:lnTo>
                    <a:pt x="1551" y="718"/>
                  </a:lnTo>
                  <a:lnTo>
                    <a:pt x="1551" y="721"/>
                  </a:lnTo>
                  <a:lnTo>
                    <a:pt x="1554" y="724"/>
                  </a:lnTo>
                  <a:lnTo>
                    <a:pt x="1556" y="724"/>
                  </a:lnTo>
                  <a:lnTo>
                    <a:pt x="1557" y="727"/>
                  </a:lnTo>
                  <a:lnTo>
                    <a:pt x="1559" y="729"/>
                  </a:lnTo>
                  <a:lnTo>
                    <a:pt x="1559" y="731"/>
                  </a:lnTo>
                  <a:lnTo>
                    <a:pt x="1559" y="732"/>
                  </a:lnTo>
                  <a:lnTo>
                    <a:pt x="1561" y="734"/>
                  </a:lnTo>
                  <a:lnTo>
                    <a:pt x="1561" y="736"/>
                  </a:lnTo>
                  <a:lnTo>
                    <a:pt x="1562" y="737"/>
                  </a:lnTo>
                  <a:lnTo>
                    <a:pt x="1564" y="739"/>
                  </a:lnTo>
                  <a:lnTo>
                    <a:pt x="1564" y="741"/>
                  </a:lnTo>
                  <a:lnTo>
                    <a:pt x="1564" y="742"/>
                  </a:lnTo>
                  <a:lnTo>
                    <a:pt x="1566" y="744"/>
                  </a:lnTo>
                  <a:lnTo>
                    <a:pt x="1567" y="746"/>
                  </a:lnTo>
                  <a:lnTo>
                    <a:pt x="1567" y="747"/>
                  </a:lnTo>
                  <a:lnTo>
                    <a:pt x="1569" y="749"/>
                  </a:lnTo>
                  <a:lnTo>
                    <a:pt x="1571" y="751"/>
                  </a:lnTo>
                  <a:lnTo>
                    <a:pt x="1569" y="751"/>
                  </a:lnTo>
                  <a:lnTo>
                    <a:pt x="1567" y="752"/>
                  </a:lnTo>
                  <a:lnTo>
                    <a:pt x="1566" y="754"/>
                  </a:lnTo>
                  <a:lnTo>
                    <a:pt x="1564" y="756"/>
                  </a:lnTo>
                  <a:lnTo>
                    <a:pt x="1562" y="756"/>
                  </a:lnTo>
                  <a:lnTo>
                    <a:pt x="1562" y="757"/>
                  </a:lnTo>
                  <a:lnTo>
                    <a:pt x="1561" y="757"/>
                  </a:lnTo>
                  <a:lnTo>
                    <a:pt x="1559" y="759"/>
                  </a:lnTo>
                  <a:lnTo>
                    <a:pt x="1557" y="759"/>
                  </a:lnTo>
                  <a:lnTo>
                    <a:pt x="1554" y="760"/>
                  </a:lnTo>
                  <a:lnTo>
                    <a:pt x="1552" y="762"/>
                  </a:lnTo>
                  <a:lnTo>
                    <a:pt x="1551" y="764"/>
                  </a:lnTo>
                  <a:lnTo>
                    <a:pt x="1551" y="765"/>
                  </a:lnTo>
                  <a:lnTo>
                    <a:pt x="1549" y="765"/>
                  </a:lnTo>
                  <a:lnTo>
                    <a:pt x="1546" y="765"/>
                  </a:lnTo>
                  <a:lnTo>
                    <a:pt x="1544" y="767"/>
                  </a:lnTo>
                  <a:lnTo>
                    <a:pt x="1542" y="769"/>
                  </a:lnTo>
                  <a:lnTo>
                    <a:pt x="1541" y="769"/>
                  </a:lnTo>
                  <a:lnTo>
                    <a:pt x="1541" y="770"/>
                  </a:lnTo>
                  <a:lnTo>
                    <a:pt x="1541" y="772"/>
                  </a:lnTo>
                  <a:lnTo>
                    <a:pt x="1541" y="775"/>
                  </a:lnTo>
                  <a:lnTo>
                    <a:pt x="1544" y="779"/>
                  </a:lnTo>
                  <a:lnTo>
                    <a:pt x="1544" y="780"/>
                  </a:lnTo>
                  <a:lnTo>
                    <a:pt x="1546" y="782"/>
                  </a:lnTo>
                  <a:lnTo>
                    <a:pt x="1547" y="782"/>
                  </a:lnTo>
                  <a:lnTo>
                    <a:pt x="1547" y="784"/>
                  </a:lnTo>
                  <a:lnTo>
                    <a:pt x="1549" y="785"/>
                  </a:lnTo>
                  <a:lnTo>
                    <a:pt x="1551" y="785"/>
                  </a:lnTo>
                  <a:lnTo>
                    <a:pt x="1551" y="788"/>
                  </a:lnTo>
                  <a:lnTo>
                    <a:pt x="1551" y="790"/>
                  </a:lnTo>
                  <a:lnTo>
                    <a:pt x="1551" y="792"/>
                  </a:lnTo>
                  <a:lnTo>
                    <a:pt x="1551" y="793"/>
                  </a:lnTo>
                  <a:lnTo>
                    <a:pt x="1551" y="797"/>
                  </a:lnTo>
                  <a:lnTo>
                    <a:pt x="1552" y="798"/>
                  </a:lnTo>
                  <a:lnTo>
                    <a:pt x="1552" y="800"/>
                  </a:lnTo>
                  <a:lnTo>
                    <a:pt x="1552" y="802"/>
                  </a:lnTo>
                  <a:lnTo>
                    <a:pt x="1554" y="803"/>
                  </a:lnTo>
                  <a:lnTo>
                    <a:pt x="1554" y="805"/>
                  </a:lnTo>
                  <a:lnTo>
                    <a:pt x="1556" y="807"/>
                  </a:lnTo>
                  <a:lnTo>
                    <a:pt x="1556" y="808"/>
                  </a:lnTo>
                  <a:lnTo>
                    <a:pt x="1556" y="810"/>
                  </a:lnTo>
                  <a:lnTo>
                    <a:pt x="1556" y="812"/>
                  </a:lnTo>
                  <a:lnTo>
                    <a:pt x="1554" y="813"/>
                  </a:lnTo>
                  <a:lnTo>
                    <a:pt x="1554" y="815"/>
                  </a:lnTo>
                  <a:lnTo>
                    <a:pt x="1554" y="817"/>
                  </a:lnTo>
                  <a:lnTo>
                    <a:pt x="1554" y="818"/>
                  </a:lnTo>
                  <a:lnTo>
                    <a:pt x="1554" y="820"/>
                  </a:lnTo>
                  <a:lnTo>
                    <a:pt x="1552" y="820"/>
                  </a:lnTo>
                  <a:lnTo>
                    <a:pt x="1552" y="821"/>
                  </a:lnTo>
                  <a:lnTo>
                    <a:pt x="1552" y="823"/>
                  </a:lnTo>
                  <a:lnTo>
                    <a:pt x="1552" y="825"/>
                  </a:lnTo>
                  <a:lnTo>
                    <a:pt x="1552" y="826"/>
                  </a:lnTo>
                  <a:lnTo>
                    <a:pt x="1552" y="828"/>
                  </a:lnTo>
                  <a:lnTo>
                    <a:pt x="1554" y="830"/>
                  </a:lnTo>
                  <a:lnTo>
                    <a:pt x="1552" y="836"/>
                  </a:lnTo>
                  <a:lnTo>
                    <a:pt x="1552" y="838"/>
                  </a:lnTo>
                  <a:lnTo>
                    <a:pt x="1554" y="840"/>
                  </a:lnTo>
                  <a:lnTo>
                    <a:pt x="1554" y="841"/>
                  </a:lnTo>
                  <a:lnTo>
                    <a:pt x="1554" y="843"/>
                  </a:lnTo>
                  <a:lnTo>
                    <a:pt x="1554" y="845"/>
                  </a:lnTo>
                  <a:lnTo>
                    <a:pt x="1554" y="846"/>
                  </a:lnTo>
                  <a:lnTo>
                    <a:pt x="1554" y="848"/>
                  </a:lnTo>
                  <a:lnTo>
                    <a:pt x="1556" y="850"/>
                  </a:lnTo>
                  <a:lnTo>
                    <a:pt x="1556" y="851"/>
                  </a:lnTo>
                  <a:lnTo>
                    <a:pt x="1556" y="853"/>
                  </a:lnTo>
                  <a:lnTo>
                    <a:pt x="1556" y="854"/>
                  </a:lnTo>
                  <a:lnTo>
                    <a:pt x="1557" y="856"/>
                  </a:lnTo>
                  <a:lnTo>
                    <a:pt x="1557" y="858"/>
                  </a:lnTo>
                  <a:lnTo>
                    <a:pt x="1559" y="859"/>
                  </a:lnTo>
                  <a:lnTo>
                    <a:pt x="1559" y="861"/>
                  </a:lnTo>
                  <a:lnTo>
                    <a:pt x="1561" y="863"/>
                  </a:lnTo>
                  <a:lnTo>
                    <a:pt x="1561" y="864"/>
                  </a:lnTo>
                  <a:lnTo>
                    <a:pt x="1561" y="866"/>
                  </a:lnTo>
                  <a:lnTo>
                    <a:pt x="1562" y="868"/>
                  </a:lnTo>
                  <a:lnTo>
                    <a:pt x="1562" y="869"/>
                  </a:lnTo>
                  <a:lnTo>
                    <a:pt x="1562" y="871"/>
                  </a:lnTo>
                  <a:lnTo>
                    <a:pt x="1564" y="873"/>
                  </a:lnTo>
                  <a:lnTo>
                    <a:pt x="1564" y="874"/>
                  </a:lnTo>
                  <a:lnTo>
                    <a:pt x="1566" y="876"/>
                  </a:lnTo>
                  <a:lnTo>
                    <a:pt x="1566" y="878"/>
                  </a:lnTo>
                  <a:lnTo>
                    <a:pt x="1567" y="879"/>
                  </a:lnTo>
                  <a:lnTo>
                    <a:pt x="1569" y="883"/>
                  </a:lnTo>
                  <a:lnTo>
                    <a:pt x="1571" y="884"/>
                  </a:lnTo>
                  <a:lnTo>
                    <a:pt x="1569" y="886"/>
                  </a:lnTo>
                  <a:lnTo>
                    <a:pt x="1571" y="886"/>
                  </a:lnTo>
                  <a:lnTo>
                    <a:pt x="1571" y="887"/>
                  </a:lnTo>
                  <a:lnTo>
                    <a:pt x="1571" y="889"/>
                  </a:lnTo>
                  <a:lnTo>
                    <a:pt x="1571" y="891"/>
                  </a:lnTo>
                  <a:lnTo>
                    <a:pt x="1572" y="891"/>
                  </a:lnTo>
                  <a:lnTo>
                    <a:pt x="1572" y="892"/>
                  </a:lnTo>
                  <a:lnTo>
                    <a:pt x="1572" y="894"/>
                  </a:lnTo>
                  <a:lnTo>
                    <a:pt x="1574" y="896"/>
                  </a:lnTo>
                  <a:lnTo>
                    <a:pt x="1575" y="897"/>
                  </a:lnTo>
                  <a:lnTo>
                    <a:pt x="1577" y="899"/>
                  </a:lnTo>
                  <a:lnTo>
                    <a:pt x="1577" y="901"/>
                  </a:lnTo>
                  <a:lnTo>
                    <a:pt x="1579" y="901"/>
                  </a:lnTo>
                  <a:lnTo>
                    <a:pt x="1579" y="902"/>
                  </a:lnTo>
                  <a:lnTo>
                    <a:pt x="1580" y="904"/>
                  </a:lnTo>
                  <a:lnTo>
                    <a:pt x="1582" y="906"/>
                  </a:lnTo>
                  <a:lnTo>
                    <a:pt x="1584" y="907"/>
                  </a:lnTo>
                  <a:lnTo>
                    <a:pt x="1584" y="909"/>
                  </a:lnTo>
                  <a:lnTo>
                    <a:pt x="1585" y="909"/>
                  </a:lnTo>
                  <a:lnTo>
                    <a:pt x="1585" y="911"/>
                  </a:lnTo>
                  <a:lnTo>
                    <a:pt x="1587" y="912"/>
                  </a:lnTo>
                  <a:lnTo>
                    <a:pt x="1589" y="914"/>
                  </a:lnTo>
                  <a:lnTo>
                    <a:pt x="1589" y="916"/>
                  </a:lnTo>
                  <a:lnTo>
                    <a:pt x="1590" y="916"/>
                  </a:lnTo>
                  <a:lnTo>
                    <a:pt x="1590" y="917"/>
                  </a:lnTo>
                  <a:lnTo>
                    <a:pt x="1590" y="919"/>
                  </a:lnTo>
                  <a:lnTo>
                    <a:pt x="1590" y="917"/>
                  </a:lnTo>
                  <a:lnTo>
                    <a:pt x="1590" y="919"/>
                  </a:lnTo>
                  <a:lnTo>
                    <a:pt x="1592" y="919"/>
                  </a:lnTo>
                  <a:lnTo>
                    <a:pt x="1592" y="920"/>
                  </a:lnTo>
                  <a:lnTo>
                    <a:pt x="1592" y="922"/>
                  </a:lnTo>
                  <a:lnTo>
                    <a:pt x="1592" y="924"/>
                  </a:lnTo>
                  <a:lnTo>
                    <a:pt x="1594" y="924"/>
                  </a:lnTo>
                  <a:lnTo>
                    <a:pt x="1594" y="925"/>
                  </a:lnTo>
                  <a:lnTo>
                    <a:pt x="1594" y="927"/>
                  </a:lnTo>
                  <a:lnTo>
                    <a:pt x="1594" y="929"/>
                  </a:lnTo>
                  <a:lnTo>
                    <a:pt x="1595" y="929"/>
                  </a:lnTo>
                  <a:lnTo>
                    <a:pt x="1595" y="930"/>
                  </a:lnTo>
                  <a:lnTo>
                    <a:pt x="1595" y="932"/>
                  </a:lnTo>
                  <a:lnTo>
                    <a:pt x="1595" y="934"/>
                  </a:lnTo>
                  <a:lnTo>
                    <a:pt x="1595" y="935"/>
                  </a:lnTo>
                  <a:lnTo>
                    <a:pt x="1595" y="937"/>
                  </a:lnTo>
                  <a:lnTo>
                    <a:pt x="1594" y="937"/>
                  </a:lnTo>
                  <a:lnTo>
                    <a:pt x="1594" y="939"/>
                  </a:lnTo>
                  <a:lnTo>
                    <a:pt x="1594" y="940"/>
                  </a:lnTo>
                  <a:lnTo>
                    <a:pt x="1594" y="942"/>
                  </a:lnTo>
                  <a:lnTo>
                    <a:pt x="1592" y="942"/>
                  </a:lnTo>
                  <a:lnTo>
                    <a:pt x="1592" y="944"/>
                  </a:lnTo>
                  <a:lnTo>
                    <a:pt x="1592" y="945"/>
                  </a:lnTo>
                  <a:lnTo>
                    <a:pt x="1592" y="947"/>
                  </a:lnTo>
                  <a:lnTo>
                    <a:pt x="1590" y="947"/>
                  </a:lnTo>
                  <a:lnTo>
                    <a:pt x="1590" y="949"/>
                  </a:lnTo>
                  <a:lnTo>
                    <a:pt x="1590" y="950"/>
                  </a:lnTo>
                  <a:lnTo>
                    <a:pt x="1589" y="950"/>
                  </a:lnTo>
                  <a:lnTo>
                    <a:pt x="1589" y="952"/>
                  </a:lnTo>
                  <a:lnTo>
                    <a:pt x="1589" y="953"/>
                  </a:lnTo>
                  <a:lnTo>
                    <a:pt x="1587" y="955"/>
                  </a:lnTo>
                  <a:lnTo>
                    <a:pt x="1587" y="957"/>
                  </a:lnTo>
                  <a:lnTo>
                    <a:pt x="1587" y="958"/>
                  </a:lnTo>
                  <a:lnTo>
                    <a:pt x="1587" y="960"/>
                  </a:lnTo>
                  <a:lnTo>
                    <a:pt x="1587" y="962"/>
                  </a:lnTo>
                  <a:lnTo>
                    <a:pt x="1587" y="963"/>
                  </a:lnTo>
                  <a:lnTo>
                    <a:pt x="1587" y="965"/>
                  </a:lnTo>
                  <a:lnTo>
                    <a:pt x="1589" y="965"/>
                  </a:lnTo>
                  <a:lnTo>
                    <a:pt x="1589" y="967"/>
                  </a:lnTo>
                  <a:lnTo>
                    <a:pt x="1589" y="968"/>
                  </a:lnTo>
                  <a:lnTo>
                    <a:pt x="1589" y="970"/>
                  </a:lnTo>
                  <a:lnTo>
                    <a:pt x="1590" y="972"/>
                  </a:lnTo>
                  <a:lnTo>
                    <a:pt x="1590" y="973"/>
                  </a:lnTo>
                  <a:lnTo>
                    <a:pt x="1590" y="975"/>
                  </a:lnTo>
                  <a:lnTo>
                    <a:pt x="1590" y="977"/>
                  </a:lnTo>
                  <a:lnTo>
                    <a:pt x="1592" y="978"/>
                  </a:lnTo>
                  <a:lnTo>
                    <a:pt x="1592" y="980"/>
                  </a:lnTo>
                  <a:lnTo>
                    <a:pt x="1594" y="982"/>
                  </a:lnTo>
                  <a:lnTo>
                    <a:pt x="1594" y="983"/>
                  </a:lnTo>
                  <a:lnTo>
                    <a:pt x="1594" y="985"/>
                  </a:lnTo>
                  <a:lnTo>
                    <a:pt x="1595" y="985"/>
                  </a:lnTo>
                  <a:lnTo>
                    <a:pt x="1594" y="985"/>
                  </a:lnTo>
                  <a:lnTo>
                    <a:pt x="1594" y="986"/>
                  </a:lnTo>
                  <a:lnTo>
                    <a:pt x="1592" y="986"/>
                  </a:lnTo>
                  <a:lnTo>
                    <a:pt x="1590" y="986"/>
                  </a:lnTo>
                  <a:lnTo>
                    <a:pt x="1589" y="988"/>
                  </a:lnTo>
                  <a:lnTo>
                    <a:pt x="1587" y="986"/>
                  </a:lnTo>
                  <a:lnTo>
                    <a:pt x="1585" y="986"/>
                  </a:lnTo>
                  <a:lnTo>
                    <a:pt x="1584" y="986"/>
                  </a:lnTo>
                  <a:lnTo>
                    <a:pt x="1582" y="986"/>
                  </a:lnTo>
                  <a:lnTo>
                    <a:pt x="1580" y="985"/>
                  </a:lnTo>
                  <a:lnTo>
                    <a:pt x="1579" y="985"/>
                  </a:lnTo>
                  <a:lnTo>
                    <a:pt x="1577" y="983"/>
                  </a:lnTo>
                  <a:lnTo>
                    <a:pt x="1575" y="982"/>
                  </a:lnTo>
                  <a:lnTo>
                    <a:pt x="1574" y="982"/>
                  </a:lnTo>
                  <a:lnTo>
                    <a:pt x="1572" y="980"/>
                  </a:lnTo>
                  <a:lnTo>
                    <a:pt x="1571" y="980"/>
                  </a:lnTo>
                  <a:lnTo>
                    <a:pt x="1569" y="980"/>
                  </a:lnTo>
                  <a:lnTo>
                    <a:pt x="1567" y="982"/>
                  </a:lnTo>
                  <a:lnTo>
                    <a:pt x="1566" y="982"/>
                  </a:lnTo>
                  <a:lnTo>
                    <a:pt x="1564" y="983"/>
                  </a:lnTo>
                  <a:lnTo>
                    <a:pt x="1562" y="983"/>
                  </a:lnTo>
                  <a:lnTo>
                    <a:pt x="1562" y="985"/>
                  </a:lnTo>
                  <a:lnTo>
                    <a:pt x="1562" y="986"/>
                  </a:lnTo>
                  <a:lnTo>
                    <a:pt x="1561" y="988"/>
                  </a:lnTo>
                  <a:lnTo>
                    <a:pt x="1561" y="990"/>
                  </a:lnTo>
                  <a:lnTo>
                    <a:pt x="1561" y="991"/>
                  </a:lnTo>
                  <a:lnTo>
                    <a:pt x="1561" y="993"/>
                  </a:lnTo>
                  <a:lnTo>
                    <a:pt x="1559" y="995"/>
                  </a:lnTo>
                  <a:lnTo>
                    <a:pt x="1559" y="996"/>
                  </a:lnTo>
                  <a:lnTo>
                    <a:pt x="1559" y="998"/>
                  </a:lnTo>
                  <a:lnTo>
                    <a:pt x="1559" y="1000"/>
                  </a:lnTo>
                  <a:lnTo>
                    <a:pt x="1559" y="1001"/>
                  </a:lnTo>
                  <a:lnTo>
                    <a:pt x="1559" y="1003"/>
                  </a:lnTo>
                  <a:lnTo>
                    <a:pt x="1557" y="1005"/>
                  </a:lnTo>
                  <a:lnTo>
                    <a:pt x="1557" y="1006"/>
                  </a:lnTo>
                  <a:lnTo>
                    <a:pt x="1556" y="1006"/>
                  </a:lnTo>
                  <a:lnTo>
                    <a:pt x="1556" y="1008"/>
                  </a:lnTo>
                  <a:lnTo>
                    <a:pt x="1554" y="1008"/>
                  </a:lnTo>
                  <a:lnTo>
                    <a:pt x="1552" y="1010"/>
                  </a:lnTo>
                  <a:lnTo>
                    <a:pt x="1551" y="1010"/>
                  </a:lnTo>
                  <a:lnTo>
                    <a:pt x="1551" y="1011"/>
                  </a:lnTo>
                  <a:lnTo>
                    <a:pt x="1549" y="1011"/>
                  </a:lnTo>
                  <a:lnTo>
                    <a:pt x="1547" y="1011"/>
                  </a:lnTo>
                  <a:lnTo>
                    <a:pt x="1547" y="1013"/>
                  </a:lnTo>
                  <a:lnTo>
                    <a:pt x="1546" y="1013"/>
                  </a:lnTo>
                  <a:lnTo>
                    <a:pt x="1544" y="1013"/>
                  </a:lnTo>
                  <a:lnTo>
                    <a:pt x="1542" y="1014"/>
                  </a:lnTo>
                  <a:lnTo>
                    <a:pt x="1541" y="1014"/>
                  </a:lnTo>
                  <a:lnTo>
                    <a:pt x="1539" y="1014"/>
                  </a:lnTo>
                  <a:lnTo>
                    <a:pt x="1538" y="1016"/>
                  </a:lnTo>
                  <a:lnTo>
                    <a:pt x="1534" y="1016"/>
                  </a:lnTo>
                  <a:lnTo>
                    <a:pt x="1531" y="1016"/>
                  </a:lnTo>
                  <a:lnTo>
                    <a:pt x="1529" y="1016"/>
                  </a:lnTo>
                  <a:lnTo>
                    <a:pt x="1528" y="1016"/>
                  </a:lnTo>
                  <a:lnTo>
                    <a:pt x="1526" y="1016"/>
                  </a:lnTo>
                  <a:lnTo>
                    <a:pt x="1524" y="1016"/>
                  </a:lnTo>
                  <a:lnTo>
                    <a:pt x="1524" y="1014"/>
                  </a:lnTo>
                  <a:lnTo>
                    <a:pt x="1523" y="1014"/>
                  </a:lnTo>
                  <a:lnTo>
                    <a:pt x="1521" y="1014"/>
                  </a:lnTo>
                  <a:lnTo>
                    <a:pt x="1519" y="1014"/>
                  </a:lnTo>
                  <a:lnTo>
                    <a:pt x="1518" y="1014"/>
                  </a:lnTo>
                  <a:lnTo>
                    <a:pt x="1516" y="1014"/>
                  </a:lnTo>
                  <a:lnTo>
                    <a:pt x="1514" y="1013"/>
                  </a:lnTo>
                  <a:lnTo>
                    <a:pt x="1513" y="1013"/>
                  </a:lnTo>
                  <a:lnTo>
                    <a:pt x="1511" y="1013"/>
                  </a:lnTo>
                  <a:lnTo>
                    <a:pt x="1509" y="1013"/>
                  </a:lnTo>
                  <a:lnTo>
                    <a:pt x="1508" y="1013"/>
                  </a:lnTo>
                  <a:lnTo>
                    <a:pt x="1508" y="1011"/>
                  </a:lnTo>
                  <a:lnTo>
                    <a:pt x="1506" y="1011"/>
                  </a:lnTo>
                  <a:lnTo>
                    <a:pt x="1505" y="1011"/>
                  </a:lnTo>
                  <a:lnTo>
                    <a:pt x="1503" y="1011"/>
                  </a:lnTo>
                  <a:lnTo>
                    <a:pt x="1501" y="1011"/>
                  </a:lnTo>
                  <a:lnTo>
                    <a:pt x="1501" y="1010"/>
                  </a:lnTo>
                  <a:lnTo>
                    <a:pt x="1500" y="1010"/>
                  </a:lnTo>
                  <a:lnTo>
                    <a:pt x="1498" y="1010"/>
                  </a:lnTo>
                  <a:lnTo>
                    <a:pt x="1496" y="1010"/>
                  </a:lnTo>
                  <a:lnTo>
                    <a:pt x="1495" y="1010"/>
                  </a:lnTo>
                  <a:lnTo>
                    <a:pt x="1495" y="1008"/>
                  </a:lnTo>
                  <a:lnTo>
                    <a:pt x="1493" y="1008"/>
                  </a:lnTo>
                  <a:lnTo>
                    <a:pt x="1491" y="1008"/>
                  </a:lnTo>
                  <a:lnTo>
                    <a:pt x="1490" y="1008"/>
                  </a:lnTo>
                  <a:lnTo>
                    <a:pt x="1488" y="1008"/>
                  </a:lnTo>
                  <a:lnTo>
                    <a:pt x="1486" y="1008"/>
                  </a:lnTo>
                  <a:lnTo>
                    <a:pt x="1486" y="1006"/>
                  </a:lnTo>
                  <a:lnTo>
                    <a:pt x="1485" y="1006"/>
                  </a:lnTo>
                  <a:lnTo>
                    <a:pt x="1483" y="1006"/>
                  </a:lnTo>
                  <a:lnTo>
                    <a:pt x="1483" y="1005"/>
                  </a:lnTo>
                  <a:lnTo>
                    <a:pt x="1481" y="1005"/>
                  </a:lnTo>
                  <a:lnTo>
                    <a:pt x="1480" y="1003"/>
                  </a:lnTo>
                  <a:lnTo>
                    <a:pt x="1478" y="1001"/>
                  </a:lnTo>
                  <a:lnTo>
                    <a:pt x="1478" y="1000"/>
                  </a:lnTo>
                  <a:lnTo>
                    <a:pt x="1476" y="998"/>
                  </a:lnTo>
                  <a:lnTo>
                    <a:pt x="1476" y="996"/>
                  </a:lnTo>
                  <a:lnTo>
                    <a:pt x="1475" y="995"/>
                  </a:lnTo>
                  <a:lnTo>
                    <a:pt x="1473" y="995"/>
                  </a:lnTo>
                  <a:lnTo>
                    <a:pt x="1472" y="993"/>
                  </a:lnTo>
                  <a:lnTo>
                    <a:pt x="1470" y="993"/>
                  </a:lnTo>
                  <a:lnTo>
                    <a:pt x="1468" y="993"/>
                  </a:lnTo>
                  <a:lnTo>
                    <a:pt x="1467" y="991"/>
                  </a:lnTo>
                  <a:lnTo>
                    <a:pt x="1465" y="991"/>
                  </a:lnTo>
                  <a:lnTo>
                    <a:pt x="1463" y="990"/>
                  </a:lnTo>
                  <a:lnTo>
                    <a:pt x="1462" y="990"/>
                  </a:lnTo>
                  <a:lnTo>
                    <a:pt x="1460" y="988"/>
                  </a:lnTo>
                  <a:lnTo>
                    <a:pt x="1458" y="988"/>
                  </a:lnTo>
                  <a:lnTo>
                    <a:pt x="1458" y="986"/>
                  </a:lnTo>
                  <a:lnTo>
                    <a:pt x="1457" y="986"/>
                  </a:lnTo>
                  <a:lnTo>
                    <a:pt x="1455" y="986"/>
                  </a:lnTo>
                  <a:lnTo>
                    <a:pt x="1455" y="985"/>
                  </a:lnTo>
                  <a:lnTo>
                    <a:pt x="1455" y="983"/>
                  </a:lnTo>
                  <a:lnTo>
                    <a:pt x="1453" y="983"/>
                  </a:lnTo>
                  <a:lnTo>
                    <a:pt x="1453" y="982"/>
                  </a:lnTo>
                  <a:lnTo>
                    <a:pt x="1453" y="980"/>
                  </a:lnTo>
                  <a:lnTo>
                    <a:pt x="1452" y="980"/>
                  </a:lnTo>
                  <a:lnTo>
                    <a:pt x="1452" y="978"/>
                  </a:lnTo>
                  <a:lnTo>
                    <a:pt x="1452" y="977"/>
                  </a:lnTo>
                  <a:lnTo>
                    <a:pt x="1450" y="977"/>
                  </a:lnTo>
                  <a:lnTo>
                    <a:pt x="1450" y="975"/>
                  </a:lnTo>
                  <a:lnTo>
                    <a:pt x="1448" y="973"/>
                  </a:lnTo>
                  <a:lnTo>
                    <a:pt x="1447" y="972"/>
                  </a:lnTo>
                  <a:lnTo>
                    <a:pt x="1445" y="970"/>
                  </a:lnTo>
                  <a:lnTo>
                    <a:pt x="1444" y="968"/>
                  </a:lnTo>
                  <a:lnTo>
                    <a:pt x="1444" y="967"/>
                  </a:lnTo>
                  <a:lnTo>
                    <a:pt x="1442" y="967"/>
                  </a:lnTo>
                  <a:lnTo>
                    <a:pt x="1440" y="965"/>
                  </a:lnTo>
                  <a:lnTo>
                    <a:pt x="1439" y="965"/>
                  </a:lnTo>
                  <a:lnTo>
                    <a:pt x="1439" y="963"/>
                  </a:lnTo>
                  <a:lnTo>
                    <a:pt x="1437" y="963"/>
                  </a:lnTo>
                  <a:lnTo>
                    <a:pt x="1435" y="962"/>
                  </a:lnTo>
                  <a:lnTo>
                    <a:pt x="1434" y="962"/>
                  </a:lnTo>
                  <a:lnTo>
                    <a:pt x="1434" y="960"/>
                  </a:lnTo>
                  <a:lnTo>
                    <a:pt x="1432" y="958"/>
                  </a:lnTo>
                  <a:lnTo>
                    <a:pt x="1432" y="957"/>
                  </a:lnTo>
                  <a:lnTo>
                    <a:pt x="1432" y="955"/>
                  </a:lnTo>
                  <a:lnTo>
                    <a:pt x="1430" y="953"/>
                  </a:lnTo>
                  <a:lnTo>
                    <a:pt x="1429" y="952"/>
                  </a:lnTo>
                  <a:lnTo>
                    <a:pt x="1427" y="952"/>
                  </a:lnTo>
                  <a:lnTo>
                    <a:pt x="1427" y="950"/>
                  </a:lnTo>
                  <a:lnTo>
                    <a:pt x="1425" y="950"/>
                  </a:lnTo>
                  <a:lnTo>
                    <a:pt x="1425" y="949"/>
                  </a:lnTo>
                  <a:lnTo>
                    <a:pt x="1424" y="949"/>
                  </a:lnTo>
                  <a:lnTo>
                    <a:pt x="1422" y="947"/>
                  </a:lnTo>
                  <a:lnTo>
                    <a:pt x="1422" y="945"/>
                  </a:lnTo>
                  <a:lnTo>
                    <a:pt x="1420" y="945"/>
                  </a:lnTo>
                  <a:lnTo>
                    <a:pt x="1420" y="944"/>
                  </a:lnTo>
                  <a:lnTo>
                    <a:pt x="1419" y="944"/>
                  </a:lnTo>
                  <a:lnTo>
                    <a:pt x="1419" y="942"/>
                  </a:lnTo>
                  <a:lnTo>
                    <a:pt x="1417" y="942"/>
                  </a:lnTo>
                  <a:lnTo>
                    <a:pt x="1417" y="940"/>
                  </a:lnTo>
                  <a:lnTo>
                    <a:pt x="1417" y="939"/>
                  </a:lnTo>
                  <a:lnTo>
                    <a:pt x="1415" y="939"/>
                  </a:lnTo>
                  <a:lnTo>
                    <a:pt x="1414" y="937"/>
                  </a:lnTo>
                  <a:lnTo>
                    <a:pt x="1412" y="935"/>
                  </a:lnTo>
                  <a:lnTo>
                    <a:pt x="1411" y="935"/>
                  </a:lnTo>
                  <a:lnTo>
                    <a:pt x="1409" y="934"/>
                  </a:lnTo>
                  <a:lnTo>
                    <a:pt x="1407" y="934"/>
                  </a:lnTo>
                  <a:lnTo>
                    <a:pt x="1406" y="932"/>
                  </a:lnTo>
                  <a:lnTo>
                    <a:pt x="1404" y="932"/>
                  </a:lnTo>
                  <a:lnTo>
                    <a:pt x="1402" y="930"/>
                  </a:lnTo>
                  <a:lnTo>
                    <a:pt x="1401" y="930"/>
                  </a:lnTo>
                  <a:lnTo>
                    <a:pt x="1399" y="929"/>
                  </a:lnTo>
                  <a:lnTo>
                    <a:pt x="1399" y="927"/>
                  </a:lnTo>
                  <a:lnTo>
                    <a:pt x="1399" y="925"/>
                  </a:lnTo>
                  <a:lnTo>
                    <a:pt x="1397" y="924"/>
                  </a:lnTo>
                  <a:lnTo>
                    <a:pt x="1397" y="922"/>
                  </a:lnTo>
                  <a:lnTo>
                    <a:pt x="1396" y="920"/>
                  </a:lnTo>
                  <a:lnTo>
                    <a:pt x="1394" y="920"/>
                  </a:lnTo>
                  <a:lnTo>
                    <a:pt x="1394" y="919"/>
                  </a:lnTo>
                  <a:lnTo>
                    <a:pt x="1392" y="919"/>
                  </a:lnTo>
                  <a:lnTo>
                    <a:pt x="1391" y="919"/>
                  </a:lnTo>
                  <a:lnTo>
                    <a:pt x="1389" y="917"/>
                  </a:lnTo>
                  <a:lnTo>
                    <a:pt x="1387" y="917"/>
                  </a:lnTo>
                  <a:lnTo>
                    <a:pt x="1387" y="916"/>
                  </a:lnTo>
                  <a:lnTo>
                    <a:pt x="1386" y="914"/>
                  </a:lnTo>
                  <a:lnTo>
                    <a:pt x="1384" y="912"/>
                  </a:lnTo>
                  <a:lnTo>
                    <a:pt x="1382" y="911"/>
                  </a:lnTo>
                  <a:lnTo>
                    <a:pt x="1381" y="909"/>
                  </a:lnTo>
                  <a:lnTo>
                    <a:pt x="1379" y="909"/>
                  </a:lnTo>
                  <a:lnTo>
                    <a:pt x="1378" y="907"/>
                  </a:lnTo>
                  <a:lnTo>
                    <a:pt x="1376" y="907"/>
                  </a:lnTo>
                  <a:lnTo>
                    <a:pt x="1374" y="907"/>
                  </a:lnTo>
                  <a:lnTo>
                    <a:pt x="1373" y="907"/>
                  </a:lnTo>
                  <a:lnTo>
                    <a:pt x="1371" y="907"/>
                  </a:lnTo>
                  <a:lnTo>
                    <a:pt x="1369" y="909"/>
                  </a:lnTo>
                  <a:lnTo>
                    <a:pt x="1368" y="911"/>
                  </a:lnTo>
                  <a:lnTo>
                    <a:pt x="1366" y="911"/>
                  </a:lnTo>
                  <a:lnTo>
                    <a:pt x="1364" y="912"/>
                  </a:lnTo>
                  <a:lnTo>
                    <a:pt x="1363" y="911"/>
                  </a:lnTo>
                  <a:lnTo>
                    <a:pt x="1361" y="911"/>
                  </a:lnTo>
                  <a:lnTo>
                    <a:pt x="1359" y="911"/>
                  </a:lnTo>
                  <a:lnTo>
                    <a:pt x="1358" y="911"/>
                  </a:lnTo>
                  <a:lnTo>
                    <a:pt x="1356" y="911"/>
                  </a:lnTo>
                  <a:lnTo>
                    <a:pt x="1354" y="912"/>
                  </a:lnTo>
                  <a:lnTo>
                    <a:pt x="1353" y="912"/>
                  </a:lnTo>
                  <a:lnTo>
                    <a:pt x="1351" y="912"/>
                  </a:lnTo>
                  <a:lnTo>
                    <a:pt x="1349" y="914"/>
                  </a:lnTo>
                  <a:lnTo>
                    <a:pt x="1348" y="914"/>
                  </a:lnTo>
                  <a:lnTo>
                    <a:pt x="1346" y="912"/>
                  </a:lnTo>
                  <a:lnTo>
                    <a:pt x="1345" y="912"/>
                  </a:lnTo>
                  <a:lnTo>
                    <a:pt x="1345" y="911"/>
                  </a:lnTo>
                  <a:lnTo>
                    <a:pt x="1345" y="909"/>
                  </a:lnTo>
                  <a:lnTo>
                    <a:pt x="1343" y="909"/>
                  </a:lnTo>
                  <a:lnTo>
                    <a:pt x="1345" y="907"/>
                  </a:lnTo>
                  <a:lnTo>
                    <a:pt x="1345" y="906"/>
                  </a:lnTo>
                  <a:lnTo>
                    <a:pt x="1345" y="904"/>
                  </a:lnTo>
                  <a:lnTo>
                    <a:pt x="1343" y="904"/>
                  </a:lnTo>
                  <a:lnTo>
                    <a:pt x="1343" y="902"/>
                  </a:lnTo>
                  <a:lnTo>
                    <a:pt x="1343" y="901"/>
                  </a:lnTo>
                  <a:lnTo>
                    <a:pt x="1343" y="899"/>
                  </a:lnTo>
                  <a:lnTo>
                    <a:pt x="1341" y="899"/>
                  </a:lnTo>
                  <a:lnTo>
                    <a:pt x="1341" y="896"/>
                  </a:lnTo>
                  <a:lnTo>
                    <a:pt x="1340" y="894"/>
                  </a:lnTo>
                  <a:lnTo>
                    <a:pt x="1340" y="892"/>
                  </a:lnTo>
                  <a:lnTo>
                    <a:pt x="1340" y="891"/>
                  </a:lnTo>
                  <a:lnTo>
                    <a:pt x="1338" y="889"/>
                  </a:lnTo>
                  <a:lnTo>
                    <a:pt x="1336" y="887"/>
                  </a:lnTo>
                  <a:lnTo>
                    <a:pt x="1335" y="887"/>
                  </a:lnTo>
                  <a:lnTo>
                    <a:pt x="1333" y="887"/>
                  </a:lnTo>
                  <a:lnTo>
                    <a:pt x="1331" y="887"/>
                  </a:lnTo>
                  <a:lnTo>
                    <a:pt x="1330" y="887"/>
                  </a:lnTo>
                  <a:lnTo>
                    <a:pt x="1328" y="887"/>
                  </a:lnTo>
                  <a:lnTo>
                    <a:pt x="1326" y="887"/>
                  </a:lnTo>
                  <a:lnTo>
                    <a:pt x="1325" y="887"/>
                  </a:lnTo>
                  <a:lnTo>
                    <a:pt x="1325" y="886"/>
                  </a:lnTo>
                  <a:lnTo>
                    <a:pt x="1323" y="887"/>
                  </a:lnTo>
                  <a:lnTo>
                    <a:pt x="1320" y="887"/>
                  </a:lnTo>
                  <a:lnTo>
                    <a:pt x="1320" y="889"/>
                  </a:lnTo>
                  <a:lnTo>
                    <a:pt x="1320" y="891"/>
                  </a:lnTo>
                  <a:lnTo>
                    <a:pt x="1320" y="892"/>
                  </a:lnTo>
                  <a:lnTo>
                    <a:pt x="1320" y="894"/>
                  </a:lnTo>
                  <a:lnTo>
                    <a:pt x="1320" y="896"/>
                  </a:lnTo>
                  <a:lnTo>
                    <a:pt x="1318" y="897"/>
                  </a:lnTo>
                  <a:lnTo>
                    <a:pt x="1318" y="899"/>
                  </a:lnTo>
                  <a:lnTo>
                    <a:pt x="1318" y="901"/>
                  </a:lnTo>
                  <a:lnTo>
                    <a:pt x="1317" y="902"/>
                  </a:lnTo>
                  <a:lnTo>
                    <a:pt x="1317" y="904"/>
                  </a:lnTo>
                  <a:lnTo>
                    <a:pt x="1315" y="906"/>
                  </a:lnTo>
                  <a:lnTo>
                    <a:pt x="1315" y="907"/>
                  </a:lnTo>
                  <a:lnTo>
                    <a:pt x="1315" y="909"/>
                  </a:lnTo>
                  <a:lnTo>
                    <a:pt x="1315" y="911"/>
                  </a:lnTo>
                  <a:lnTo>
                    <a:pt x="1315" y="912"/>
                  </a:lnTo>
                  <a:lnTo>
                    <a:pt x="1315" y="914"/>
                  </a:lnTo>
                  <a:lnTo>
                    <a:pt x="1315" y="916"/>
                  </a:lnTo>
                  <a:lnTo>
                    <a:pt x="1315" y="917"/>
                  </a:lnTo>
                  <a:lnTo>
                    <a:pt x="1315" y="919"/>
                  </a:lnTo>
                  <a:lnTo>
                    <a:pt x="1315" y="920"/>
                  </a:lnTo>
                  <a:lnTo>
                    <a:pt x="1315" y="922"/>
                  </a:lnTo>
                  <a:lnTo>
                    <a:pt x="1315" y="924"/>
                  </a:lnTo>
                  <a:lnTo>
                    <a:pt x="1315" y="925"/>
                  </a:lnTo>
                  <a:lnTo>
                    <a:pt x="1315" y="927"/>
                  </a:lnTo>
                  <a:lnTo>
                    <a:pt x="1313" y="929"/>
                  </a:lnTo>
                  <a:lnTo>
                    <a:pt x="1313" y="930"/>
                  </a:lnTo>
                  <a:lnTo>
                    <a:pt x="1312" y="932"/>
                  </a:lnTo>
                  <a:lnTo>
                    <a:pt x="1312" y="934"/>
                  </a:lnTo>
                  <a:lnTo>
                    <a:pt x="1312" y="935"/>
                  </a:lnTo>
                  <a:lnTo>
                    <a:pt x="1310" y="935"/>
                  </a:lnTo>
                  <a:lnTo>
                    <a:pt x="1310" y="939"/>
                  </a:lnTo>
                  <a:lnTo>
                    <a:pt x="1310" y="940"/>
                  </a:lnTo>
                  <a:lnTo>
                    <a:pt x="1310" y="942"/>
                  </a:lnTo>
                  <a:lnTo>
                    <a:pt x="1310" y="944"/>
                  </a:lnTo>
                  <a:lnTo>
                    <a:pt x="1310" y="945"/>
                  </a:lnTo>
                  <a:lnTo>
                    <a:pt x="1308" y="945"/>
                  </a:lnTo>
                  <a:lnTo>
                    <a:pt x="1308" y="947"/>
                  </a:lnTo>
                  <a:lnTo>
                    <a:pt x="1307" y="947"/>
                  </a:lnTo>
                  <a:lnTo>
                    <a:pt x="1307" y="949"/>
                  </a:lnTo>
                  <a:lnTo>
                    <a:pt x="1305" y="949"/>
                  </a:lnTo>
                  <a:lnTo>
                    <a:pt x="1303" y="949"/>
                  </a:lnTo>
                  <a:lnTo>
                    <a:pt x="1302" y="949"/>
                  </a:lnTo>
                  <a:lnTo>
                    <a:pt x="1302" y="950"/>
                  </a:lnTo>
                  <a:lnTo>
                    <a:pt x="1300" y="950"/>
                  </a:lnTo>
                  <a:lnTo>
                    <a:pt x="1300" y="952"/>
                  </a:lnTo>
                  <a:lnTo>
                    <a:pt x="1300" y="953"/>
                  </a:lnTo>
                  <a:lnTo>
                    <a:pt x="1298" y="953"/>
                  </a:lnTo>
                  <a:lnTo>
                    <a:pt x="1298" y="955"/>
                  </a:lnTo>
                  <a:lnTo>
                    <a:pt x="1297" y="955"/>
                  </a:lnTo>
                  <a:lnTo>
                    <a:pt x="1297" y="957"/>
                  </a:lnTo>
                  <a:lnTo>
                    <a:pt x="1295" y="957"/>
                  </a:lnTo>
                  <a:lnTo>
                    <a:pt x="1295" y="958"/>
                  </a:lnTo>
                  <a:lnTo>
                    <a:pt x="1295" y="960"/>
                  </a:lnTo>
                  <a:lnTo>
                    <a:pt x="1293" y="962"/>
                  </a:lnTo>
                  <a:lnTo>
                    <a:pt x="1293" y="963"/>
                  </a:lnTo>
                  <a:lnTo>
                    <a:pt x="1292" y="963"/>
                  </a:lnTo>
                  <a:lnTo>
                    <a:pt x="1292" y="965"/>
                  </a:lnTo>
                  <a:lnTo>
                    <a:pt x="1290" y="965"/>
                  </a:lnTo>
                  <a:lnTo>
                    <a:pt x="1288" y="965"/>
                  </a:lnTo>
                  <a:lnTo>
                    <a:pt x="1287" y="965"/>
                  </a:lnTo>
                  <a:lnTo>
                    <a:pt x="1285" y="965"/>
                  </a:lnTo>
                  <a:lnTo>
                    <a:pt x="1285" y="967"/>
                  </a:lnTo>
                  <a:lnTo>
                    <a:pt x="1284" y="967"/>
                  </a:lnTo>
                  <a:lnTo>
                    <a:pt x="1282" y="967"/>
                  </a:lnTo>
                  <a:lnTo>
                    <a:pt x="1280" y="965"/>
                  </a:lnTo>
                  <a:lnTo>
                    <a:pt x="1279" y="965"/>
                  </a:lnTo>
                  <a:lnTo>
                    <a:pt x="1277" y="963"/>
                  </a:lnTo>
                  <a:lnTo>
                    <a:pt x="1275" y="962"/>
                  </a:lnTo>
                  <a:lnTo>
                    <a:pt x="1274" y="960"/>
                  </a:lnTo>
                  <a:lnTo>
                    <a:pt x="1272" y="958"/>
                  </a:lnTo>
                  <a:lnTo>
                    <a:pt x="1270" y="957"/>
                  </a:lnTo>
                  <a:lnTo>
                    <a:pt x="1269" y="957"/>
                  </a:lnTo>
                  <a:lnTo>
                    <a:pt x="1267" y="955"/>
                  </a:lnTo>
                  <a:lnTo>
                    <a:pt x="1265" y="955"/>
                  </a:lnTo>
                  <a:lnTo>
                    <a:pt x="1264" y="953"/>
                  </a:lnTo>
                  <a:lnTo>
                    <a:pt x="1262" y="953"/>
                  </a:lnTo>
                  <a:lnTo>
                    <a:pt x="1260" y="953"/>
                  </a:lnTo>
                  <a:lnTo>
                    <a:pt x="1260" y="952"/>
                  </a:lnTo>
                  <a:lnTo>
                    <a:pt x="1259" y="952"/>
                  </a:lnTo>
                  <a:lnTo>
                    <a:pt x="1257" y="952"/>
                  </a:lnTo>
                  <a:lnTo>
                    <a:pt x="1257" y="950"/>
                  </a:lnTo>
                  <a:lnTo>
                    <a:pt x="1255" y="950"/>
                  </a:lnTo>
                  <a:lnTo>
                    <a:pt x="1255" y="952"/>
                  </a:lnTo>
                  <a:lnTo>
                    <a:pt x="1254" y="952"/>
                  </a:lnTo>
                  <a:lnTo>
                    <a:pt x="1254" y="953"/>
                  </a:lnTo>
                  <a:lnTo>
                    <a:pt x="1254" y="955"/>
                  </a:lnTo>
                  <a:lnTo>
                    <a:pt x="1252" y="955"/>
                  </a:lnTo>
                  <a:lnTo>
                    <a:pt x="1252" y="957"/>
                  </a:lnTo>
                  <a:lnTo>
                    <a:pt x="1252" y="958"/>
                  </a:lnTo>
                  <a:lnTo>
                    <a:pt x="1252" y="960"/>
                  </a:lnTo>
                  <a:lnTo>
                    <a:pt x="1251" y="960"/>
                  </a:lnTo>
                  <a:lnTo>
                    <a:pt x="1251" y="962"/>
                  </a:lnTo>
                  <a:lnTo>
                    <a:pt x="1251" y="963"/>
                  </a:lnTo>
                  <a:lnTo>
                    <a:pt x="1249" y="963"/>
                  </a:lnTo>
                  <a:lnTo>
                    <a:pt x="1247" y="963"/>
                  </a:lnTo>
                  <a:lnTo>
                    <a:pt x="1246" y="965"/>
                  </a:lnTo>
                  <a:lnTo>
                    <a:pt x="1246" y="967"/>
                  </a:lnTo>
                  <a:lnTo>
                    <a:pt x="1244" y="967"/>
                  </a:lnTo>
                  <a:lnTo>
                    <a:pt x="1242" y="967"/>
                  </a:lnTo>
                  <a:lnTo>
                    <a:pt x="1241" y="967"/>
                  </a:lnTo>
                  <a:lnTo>
                    <a:pt x="1239" y="967"/>
                  </a:lnTo>
                  <a:lnTo>
                    <a:pt x="1239" y="968"/>
                  </a:lnTo>
                  <a:lnTo>
                    <a:pt x="1237" y="968"/>
                  </a:lnTo>
                  <a:lnTo>
                    <a:pt x="1236" y="968"/>
                  </a:lnTo>
                  <a:lnTo>
                    <a:pt x="1236" y="970"/>
                  </a:lnTo>
                  <a:lnTo>
                    <a:pt x="1234" y="970"/>
                  </a:lnTo>
                  <a:lnTo>
                    <a:pt x="1232" y="970"/>
                  </a:lnTo>
                  <a:lnTo>
                    <a:pt x="1232" y="972"/>
                  </a:lnTo>
                  <a:lnTo>
                    <a:pt x="1231" y="972"/>
                  </a:lnTo>
                  <a:lnTo>
                    <a:pt x="1229" y="973"/>
                  </a:lnTo>
                  <a:lnTo>
                    <a:pt x="1227" y="973"/>
                  </a:lnTo>
                  <a:lnTo>
                    <a:pt x="1226" y="973"/>
                  </a:lnTo>
                  <a:lnTo>
                    <a:pt x="1226" y="975"/>
                  </a:lnTo>
                  <a:lnTo>
                    <a:pt x="1224" y="975"/>
                  </a:lnTo>
                  <a:lnTo>
                    <a:pt x="1222" y="975"/>
                  </a:lnTo>
                  <a:lnTo>
                    <a:pt x="1221" y="977"/>
                  </a:lnTo>
                  <a:lnTo>
                    <a:pt x="1219" y="977"/>
                  </a:lnTo>
                  <a:lnTo>
                    <a:pt x="1218" y="977"/>
                  </a:lnTo>
                  <a:lnTo>
                    <a:pt x="1216" y="977"/>
                  </a:lnTo>
                  <a:lnTo>
                    <a:pt x="1214" y="977"/>
                  </a:lnTo>
                  <a:lnTo>
                    <a:pt x="1213" y="977"/>
                  </a:lnTo>
                  <a:lnTo>
                    <a:pt x="1211" y="977"/>
                  </a:lnTo>
                  <a:lnTo>
                    <a:pt x="1209" y="977"/>
                  </a:lnTo>
                  <a:lnTo>
                    <a:pt x="1208" y="977"/>
                  </a:lnTo>
                  <a:lnTo>
                    <a:pt x="1206" y="977"/>
                  </a:lnTo>
                  <a:lnTo>
                    <a:pt x="1206" y="978"/>
                  </a:lnTo>
                  <a:lnTo>
                    <a:pt x="1204" y="978"/>
                  </a:lnTo>
                  <a:lnTo>
                    <a:pt x="1203" y="978"/>
                  </a:lnTo>
                  <a:lnTo>
                    <a:pt x="1201" y="978"/>
                  </a:lnTo>
                  <a:lnTo>
                    <a:pt x="1199" y="978"/>
                  </a:lnTo>
                  <a:lnTo>
                    <a:pt x="1198" y="978"/>
                  </a:lnTo>
                  <a:lnTo>
                    <a:pt x="1196" y="978"/>
                  </a:lnTo>
                  <a:lnTo>
                    <a:pt x="1194" y="978"/>
                  </a:lnTo>
                  <a:lnTo>
                    <a:pt x="1194" y="980"/>
                  </a:lnTo>
                  <a:lnTo>
                    <a:pt x="1193" y="980"/>
                  </a:lnTo>
                  <a:lnTo>
                    <a:pt x="1191" y="980"/>
                  </a:lnTo>
                  <a:lnTo>
                    <a:pt x="1190" y="982"/>
                  </a:lnTo>
                  <a:lnTo>
                    <a:pt x="1186" y="982"/>
                  </a:lnTo>
                  <a:lnTo>
                    <a:pt x="1185" y="983"/>
                  </a:lnTo>
                  <a:lnTo>
                    <a:pt x="1185" y="985"/>
                  </a:lnTo>
                  <a:lnTo>
                    <a:pt x="1183" y="985"/>
                  </a:lnTo>
                  <a:lnTo>
                    <a:pt x="1181" y="985"/>
                  </a:lnTo>
                  <a:lnTo>
                    <a:pt x="1181" y="986"/>
                  </a:lnTo>
                  <a:lnTo>
                    <a:pt x="1180" y="986"/>
                  </a:lnTo>
                  <a:lnTo>
                    <a:pt x="1178" y="986"/>
                  </a:lnTo>
                  <a:lnTo>
                    <a:pt x="1178" y="988"/>
                  </a:lnTo>
                  <a:lnTo>
                    <a:pt x="1178" y="990"/>
                  </a:lnTo>
                  <a:lnTo>
                    <a:pt x="1176" y="991"/>
                  </a:lnTo>
                  <a:lnTo>
                    <a:pt x="1176" y="993"/>
                  </a:lnTo>
                  <a:lnTo>
                    <a:pt x="1175" y="993"/>
                  </a:lnTo>
                  <a:lnTo>
                    <a:pt x="1175" y="995"/>
                  </a:lnTo>
                  <a:lnTo>
                    <a:pt x="1175" y="996"/>
                  </a:lnTo>
                  <a:lnTo>
                    <a:pt x="1175" y="998"/>
                  </a:lnTo>
                  <a:lnTo>
                    <a:pt x="1173" y="998"/>
                  </a:lnTo>
                  <a:lnTo>
                    <a:pt x="1173" y="1000"/>
                  </a:lnTo>
                  <a:lnTo>
                    <a:pt x="1171" y="1001"/>
                  </a:lnTo>
                  <a:lnTo>
                    <a:pt x="1171" y="1003"/>
                  </a:lnTo>
                  <a:lnTo>
                    <a:pt x="1171" y="1005"/>
                  </a:lnTo>
                  <a:lnTo>
                    <a:pt x="1171" y="1006"/>
                  </a:lnTo>
                  <a:lnTo>
                    <a:pt x="1171" y="1008"/>
                  </a:lnTo>
                  <a:lnTo>
                    <a:pt x="1171" y="1010"/>
                  </a:lnTo>
                  <a:lnTo>
                    <a:pt x="1173" y="1010"/>
                  </a:lnTo>
                  <a:lnTo>
                    <a:pt x="1173" y="1011"/>
                  </a:lnTo>
                  <a:lnTo>
                    <a:pt x="1171" y="1013"/>
                  </a:lnTo>
                  <a:lnTo>
                    <a:pt x="1170" y="1013"/>
                  </a:lnTo>
                  <a:lnTo>
                    <a:pt x="1168" y="1013"/>
                  </a:lnTo>
                  <a:lnTo>
                    <a:pt x="1166" y="1013"/>
                  </a:lnTo>
                  <a:lnTo>
                    <a:pt x="1166" y="1011"/>
                  </a:lnTo>
                  <a:lnTo>
                    <a:pt x="1165" y="1011"/>
                  </a:lnTo>
                  <a:lnTo>
                    <a:pt x="1163" y="1013"/>
                  </a:lnTo>
                  <a:lnTo>
                    <a:pt x="1161" y="1014"/>
                  </a:lnTo>
                  <a:lnTo>
                    <a:pt x="1160" y="1014"/>
                  </a:lnTo>
                  <a:lnTo>
                    <a:pt x="1160" y="1016"/>
                  </a:lnTo>
                  <a:lnTo>
                    <a:pt x="1158" y="1016"/>
                  </a:lnTo>
                  <a:lnTo>
                    <a:pt x="1158" y="1018"/>
                  </a:lnTo>
                  <a:lnTo>
                    <a:pt x="1158" y="1019"/>
                  </a:lnTo>
                  <a:lnTo>
                    <a:pt x="1158" y="1023"/>
                  </a:lnTo>
                  <a:lnTo>
                    <a:pt x="1157" y="1024"/>
                  </a:lnTo>
                  <a:lnTo>
                    <a:pt x="1157" y="1026"/>
                  </a:lnTo>
                  <a:lnTo>
                    <a:pt x="1155" y="1026"/>
                  </a:lnTo>
                  <a:lnTo>
                    <a:pt x="1155" y="1028"/>
                  </a:lnTo>
                  <a:lnTo>
                    <a:pt x="1153" y="1028"/>
                  </a:lnTo>
                  <a:lnTo>
                    <a:pt x="1152" y="1029"/>
                  </a:lnTo>
                  <a:lnTo>
                    <a:pt x="1150" y="1029"/>
                  </a:lnTo>
                  <a:lnTo>
                    <a:pt x="1150" y="1031"/>
                  </a:lnTo>
                  <a:lnTo>
                    <a:pt x="1148" y="1031"/>
                  </a:lnTo>
                  <a:lnTo>
                    <a:pt x="1147" y="1031"/>
                  </a:lnTo>
                  <a:lnTo>
                    <a:pt x="1147" y="1033"/>
                  </a:lnTo>
                  <a:lnTo>
                    <a:pt x="1145" y="1033"/>
                  </a:lnTo>
                  <a:lnTo>
                    <a:pt x="1143" y="1034"/>
                  </a:lnTo>
                  <a:lnTo>
                    <a:pt x="1142" y="1036"/>
                  </a:lnTo>
                  <a:lnTo>
                    <a:pt x="1140" y="1039"/>
                  </a:lnTo>
                  <a:lnTo>
                    <a:pt x="1140" y="1041"/>
                  </a:lnTo>
                  <a:lnTo>
                    <a:pt x="1138" y="1041"/>
                  </a:lnTo>
                  <a:lnTo>
                    <a:pt x="1137" y="1041"/>
                  </a:lnTo>
                  <a:lnTo>
                    <a:pt x="1135" y="1041"/>
                  </a:lnTo>
                  <a:lnTo>
                    <a:pt x="1133" y="1043"/>
                  </a:lnTo>
                  <a:lnTo>
                    <a:pt x="1132" y="1043"/>
                  </a:lnTo>
                  <a:lnTo>
                    <a:pt x="1130" y="1043"/>
                  </a:lnTo>
                  <a:lnTo>
                    <a:pt x="1128" y="1044"/>
                  </a:lnTo>
                  <a:lnTo>
                    <a:pt x="1127" y="1046"/>
                  </a:lnTo>
                  <a:lnTo>
                    <a:pt x="1125" y="1047"/>
                  </a:lnTo>
                  <a:lnTo>
                    <a:pt x="1124" y="1047"/>
                  </a:lnTo>
                  <a:lnTo>
                    <a:pt x="1122" y="1049"/>
                  </a:lnTo>
                  <a:lnTo>
                    <a:pt x="1122" y="1051"/>
                  </a:lnTo>
                  <a:lnTo>
                    <a:pt x="1120" y="1051"/>
                  </a:lnTo>
                  <a:lnTo>
                    <a:pt x="1120" y="1052"/>
                  </a:lnTo>
                  <a:lnTo>
                    <a:pt x="1119" y="1052"/>
                  </a:lnTo>
                  <a:lnTo>
                    <a:pt x="1119" y="1051"/>
                  </a:lnTo>
                  <a:lnTo>
                    <a:pt x="1119" y="1049"/>
                  </a:lnTo>
                  <a:lnTo>
                    <a:pt x="1117" y="1049"/>
                  </a:lnTo>
                  <a:lnTo>
                    <a:pt x="1117" y="1047"/>
                  </a:lnTo>
                  <a:lnTo>
                    <a:pt x="1117" y="1046"/>
                  </a:lnTo>
                  <a:lnTo>
                    <a:pt x="1117" y="1044"/>
                  </a:lnTo>
                  <a:lnTo>
                    <a:pt x="1117" y="1043"/>
                  </a:lnTo>
                  <a:lnTo>
                    <a:pt x="1117" y="1041"/>
                  </a:lnTo>
                  <a:lnTo>
                    <a:pt x="1117" y="1039"/>
                  </a:lnTo>
                  <a:lnTo>
                    <a:pt x="1115" y="1038"/>
                  </a:lnTo>
                  <a:lnTo>
                    <a:pt x="1115" y="1036"/>
                  </a:lnTo>
                  <a:lnTo>
                    <a:pt x="1114" y="1034"/>
                  </a:lnTo>
                  <a:lnTo>
                    <a:pt x="1112" y="1033"/>
                  </a:lnTo>
                  <a:lnTo>
                    <a:pt x="1110" y="1033"/>
                  </a:lnTo>
                  <a:lnTo>
                    <a:pt x="1110" y="1031"/>
                  </a:lnTo>
                  <a:lnTo>
                    <a:pt x="1109" y="1029"/>
                  </a:lnTo>
                  <a:lnTo>
                    <a:pt x="1107" y="1029"/>
                  </a:lnTo>
                  <a:lnTo>
                    <a:pt x="1107" y="1028"/>
                  </a:lnTo>
                  <a:lnTo>
                    <a:pt x="1105" y="1028"/>
                  </a:lnTo>
                  <a:lnTo>
                    <a:pt x="1104" y="1028"/>
                  </a:lnTo>
                  <a:lnTo>
                    <a:pt x="1104" y="1026"/>
                  </a:lnTo>
                  <a:lnTo>
                    <a:pt x="1104" y="1024"/>
                  </a:lnTo>
                  <a:lnTo>
                    <a:pt x="1104" y="1023"/>
                  </a:lnTo>
                  <a:lnTo>
                    <a:pt x="1102" y="1023"/>
                  </a:lnTo>
                  <a:lnTo>
                    <a:pt x="1102" y="1021"/>
                  </a:lnTo>
                  <a:lnTo>
                    <a:pt x="1104" y="1021"/>
                  </a:lnTo>
                  <a:lnTo>
                    <a:pt x="1104" y="1019"/>
                  </a:lnTo>
                  <a:lnTo>
                    <a:pt x="1102" y="1019"/>
                  </a:lnTo>
                  <a:lnTo>
                    <a:pt x="1102" y="1018"/>
                  </a:lnTo>
                  <a:lnTo>
                    <a:pt x="1104" y="1018"/>
                  </a:lnTo>
                  <a:lnTo>
                    <a:pt x="1102" y="1018"/>
                  </a:lnTo>
                  <a:lnTo>
                    <a:pt x="1102" y="1016"/>
                  </a:lnTo>
                  <a:lnTo>
                    <a:pt x="1102" y="1014"/>
                  </a:lnTo>
                  <a:lnTo>
                    <a:pt x="1102" y="1013"/>
                  </a:lnTo>
                  <a:lnTo>
                    <a:pt x="1102" y="1011"/>
                  </a:lnTo>
                  <a:lnTo>
                    <a:pt x="1100" y="1011"/>
                  </a:lnTo>
                  <a:lnTo>
                    <a:pt x="1100" y="1010"/>
                  </a:lnTo>
                  <a:lnTo>
                    <a:pt x="1100" y="1008"/>
                  </a:lnTo>
                  <a:lnTo>
                    <a:pt x="1099" y="1008"/>
                  </a:lnTo>
                  <a:lnTo>
                    <a:pt x="1099" y="1006"/>
                  </a:lnTo>
                  <a:lnTo>
                    <a:pt x="1099" y="1005"/>
                  </a:lnTo>
                  <a:lnTo>
                    <a:pt x="1097" y="1003"/>
                  </a:lnTo>
                  <a:lnTo>
                    <a:pt x="1097" y="1001"/>
                  </a:lnTo>
                  <a:lnTo>
                    <a:pt x="1095" y="1001"/>
                  </a:lnTo>
                  <a:lnTo>
                    <a:pt x="1095" y="1000"/>
                  </a:lnTo>
                  <a:lnTo>
                    <a:pt x="1094" y="1000"/>
                  </a:lnTo>
                  <a:lnTo>
                    <a:pt x="1094" y="998"/>
                  </a:lnTo>
                  <a:lnTo>
                    <a:pt x="1094" y="996"/>
                  </a:lnTo>
                  <a:lnTo>
                    <a:pt x="1092" y="996"/>
                  </a:lnTo>
                  <a:lnTo>
                    <a:pt x="1092" y="998"/>
                  </a:lnTo>
                  <a:lnTo>
                    <a:pt x="1091" y="998"/>
                  </a:lnTo>
                  <a:lnTo>
                    <a:pt x="1089" y="1000"/>
                  </a:lnTo>
                  <a:lnTo>
                    <a:pt x="1087" y="1000"/>
                  </a:lnTo>
                  <a:lnTo>
                    <a:pt x="1086" y="1000"/>
                  </a:lnTo>
                  <a:lnTo>
                    <a:pt x="1082" y="1000"/>
                  </a:lnTo>
                  <a:lnTo>
                    <a:pt x="1081" y="1001"/>
                  </a:lnTo>
                  <a:lnTo>
                    <a:pt x="1079" y="1001"/>
                  </a:lnTo>
                  <a:lnTo>
                    <a:pt x="1077" y="1000"/>
                  </a:lnTo>
                  <a:lnTo>
                    <a:pt x="1077" y="1001"/>
                  </a:lnTo>
                  <a:lnTo>
                    <a:pt x="1074" y="1001"/>
                  </a:lnTo>
                  <a:lnTo>
                    <a:pt x="1071" y="1003"/>
                  </a:lnTo>
                  <a:lnTo>
                    <a:pt x="1069" y="1003"/>
                  </a:lnTo>
                  <a:lnTo>
                    <a:pt x="1067" y="1005"/>
                  </a:lnTo>
                  <a:lnTo>
                    <a:pt x="1066" y="1005"/>
                  </a:lnTo>
                  <a:lnTo>
                    <a:pt x="1063" y="1006"/>
                  </a:lnTo>
                  <a:lnTo>
                    <a:pt x="1061" y="1006"/>
                  </a:lnTo>
                  <a:lnTo>
                    <a:pt x="1059" y="1008"/>
                  </a:lnTo>
                  <a:lnTo>
                    <a:pt x="1058" y="1008"/>
                  </a:lnTo>
                  <a:lnTo>
                    <a:pt x="1056" y="1010"/>
                  </a:lnTo>
                  <a:lnTo>
                    <a:pt x="1056" y="1013"/>
                  </a:lnTo>
                  <a:lnTo>
                    <a:pt x="1054" y="1014"/>
                  </a:lnTo>
                  <a:lnTo>
                    <a:pt x="1053" y="1016"/>
                  </a:lnTo>
                  <a:lnTo>
                    <a:pt x="1051" y="1016"/>
                  </a:lnTo>
                  <a:lnTo>
                    <a:pt x="1051" y="1018"/>
                  </a:lnTo>
                  <a:lnTo>
                    <a:pt x="1049" y="1018"/>
                  </a:lnTo>
                  <a:lnTo>
                    <a:pt x="1048" y="1018"/>
                  </a:lnTo>
                  <a:lnTo>
                    <a:pt x="1046" y="1018"/>
                  </a:lnTo>
                  <a:lnTo>
                    <a:pt x="1046" y="1019"/>
                  </a:lnTo>
                  <a:lnTo>
                    <a:pt x="1048" y="1019"/>
                  </a:lnTo>
                  <a:lnTo>
                    <a:pt x="1046" y="1021"/>
                  </a:lnTo>
                  <a:lnTo>
                    <a:pt x="1048" y="1023"/>
                  </a:lnTo>
                  <a:lnTo>
                    <a:pt x="1048" y="1024"/>
                  </a:lnTo>
                  <a:lnTo>
                    <a:pt x="1048" y="1026"/>
                  </a:lnTo>
                  <a:lnTo>
                    <a:pt x="1048" y="1028"/>
                  </a:lnTo>
                  <a:lnTo>
                    <a:pt x="1048" y="1029"/>
                  </a:lnTo>
                  <a:lnTo>
                    <a:pt x="1048" y="1031"/>
                  </a:lnTo>
                  <a:lnTo>
                    <a:pt x="1049" y="1033"/>
                  </a:lnTo>
                  <a:lnTo>
                    <a:pt x="1049" y="1034"/>
                  </a:lnTo>
                  <a:lnTo>
                    <a:pt x="1049" y="1036"/>
                  </a:lnTo>
                  <a:lnTo>
                    <a:pt x="1048" y="1038"/>
                  </a:lnTo>
                  <a:lnTo>
                    <a:pt x="1048" y="1039"/>
                  </a:lnTo>
                  <a:lnTo>
                    <a:pt x="1048" y="1041"/>
                  </a:lnTo>
                  <a:lnTo>
                    <a:pt x="1046" y="1041"/>
                  </a:lnTo>
                  <a:lnTo>
                    <a:pt x="1046" y="1043"/>
                  </a:lnTo>
                  <a:lnTo>
                    <a:pt x="1046" y="1044"/>
                  </a:lnTo>
                  <a:lnTo>
                    <a:pt x="1044" y="1046"/>
                  </a:lnTo>
                  <a:lnTo>
                    <a:pt x="1044" y="1047"/>
                  </a:lnTo>
                  <a:lnTo>
                    <a:pt x="1044" y="1049"/>
                  </a:lnTo>
                  <a:lnTo>
                    <a:pt x="1044" y="1051"/>
                  </a:lnTo>
                  <a:lnTo>
                    <a:pt x="1044" y="1052"/>
                  </a:lnTo>
                  <a:lnTo>
                    <a:pt x="1043" y="1052"/>
                  </a:lnTo>
                  <a:lnTo>
                    <a:pt x="1043" y="1054"/>
                  </a:lnTo>
                  <a:lnTo>
                    <a:pt x="1043" y="1056"/>
                  </a:lnTo>
                  <a:lnTo>
                    <a:pt x="1043" y="1057"/>
                  </a:lnTo>
                  <a:lnTo>
                    <a:pt x="1041" y="1057"/>
                  </a:lnTo>
                  <a:lnTo>
                    <a:pt x="1039" y="1057"/>
                  </a:lnTo>
                  <a:lnTo>
                    <a:pt x="1038" y="1057"/>
                  </a:lnTo>
                  <a:lnTo>
                    <a:pt x="1036" y="1057"/>
                  </a:lnTo>
                  <a:lnTo>
                    <a:pt x="1034" y="1059"/>
                  </a:lnTo>
                  <a:lnTo>
                    <a:pt x="1033" y="1059"/>
                  </a:lnTo>
                  <a:lnTo>
                    <a:pt x="1031" y="1061"/>
                  </a:lnTo>
                  <a:lnTo>
                    <a:pt x="1030" y="1061"/>
                  </a:lnTo>
                  <a:lnTo>
                    <a:pt x="1028" y="1062"/>
                  </a:lnTo>
                  <a:lnTo>
                    <a:pt x="1026" y="1064"/>
                  </a:lnTo>
                  <a:lnTo>
                    <a:pt x="1025" y="1066"/>
                  </a:lnTo>
                  <a:lnTo>
                    <a:pt x="1023" y="1066"/>
                  </a:lnTo>
                  <a:lnTo>
                    <a:pt x="1023" y="1067"/>
                  </a:lnTo>
                  <a:lnTo>
                    <a:pt x="1023" y="1069"/>
                  </a:lnTo>
                  <a:lnTo>
                    <a:pt x="1023" y="1071"/>
                  </a:lnTo>
                  <a:lnTo>
                    <a:pt x="1023" y="1072"/>
                  </a:lnTo>
                  <a:lnTo>
                    <a:pt x="1023" y="1074"/>
                  </a:lnTo>
                  <a:lnTo>
                    <a:pt x="1021" y="1074"/>
                  </a:lnTo>
                  <a:lnTo>
                    <a:pt x="1021" y="1076"/>
                  </a:lnTo>
                  <a:lnTo>
                    <a:pt x="1021" y="1077"/>
                  </a:lnTo>
                  <a:lnTo>
                    <a:pt x="1020" y="1077"/>
                  </a:lnTo>
                  <a:lnTo>
                    <a:pt x="1020" y="1079"/>
                  </a:lnTo>
                  <a:lnTo>
                    <a:pt x="1020" y="1080"/>
                  </a:lnTo>
                  <a:lnTo>
                    <a:pt x="1020" y="1082"/>
                  </a:lnTo>
                  <a:lnTo>
                    <a:pt x="1020" y="1084"/>
                  </a:lnTo>
                  <a:lnTo>
                    <a:pt x="1020" y="1085"/>
                  </a:lnTo>
                  <a:lnTo>
                    <a:pt x="1021" y="1087"/>
                  </a:lnTo>
                  <a:lnTo>
                    <a:pt x="1021" y="1089"/>
                  </a:lnTo>
                  <a:lnTo>
                    <a:pt x="1021" y="1090"/>
                  </a:lnTo>
                  <a:lnTo>
                    <a:pt x="1021" y="1092"/>
                  </a:lnTo>
                  <a:lnTo>
                    <a:pt x="1023" y="1094"/>
                  </a:lnTo>
                  <a:lnTo>
                    <a:pt x="1023" y="1095"/>
                  </a:lnTo>
                  <a:lnTo>
                    <a:pt x="1023" y="1097"/>
                  </a:lnTo>
                  <a:lnTo>
                    <a:pt x="1025" y="1097"/>
                  </a:lnTo>
                  <a:lnTo>
                    <a:pt x="1025" y="1099"/>
                  </a:lnTo>
                  <a:lnTo>
                    <a:pt x="1025" y="1100"/>
                  </a:lnTo>
                  <a:lnTo>
                    <a:pt x="1026" y="1102"/>
                  </a:lnTo>
                  <a:lnTo>
                    <a:pt x="1026" y="1104"/>
                  </a:lnTo>
                  <a:lnTo>
                    <a:pt x="1028" y="1105"/>
                  </a:lnTo>
                  <a:lnTo>
                    <a:pt x="1028" y="1107"/>
                  </a:lnTo>
                  <a:lnTo>
                    <a:pt x="1030" y="1107"/>
                  </a:lnTo>
                  <a:lnTo>
                    <a:pt x="1030" y="1109"/>
                  </a:lnTo>
                  <a:lnTo>
                    <a:pt x="1030" y="1110"/>
                  </a:lnTo>
                  <a:lnTo>
                    <a:pt x="1031" y="1110"/>
                  </a:lnTo>
                  <a:lnTo>
                    <a:pt x="1031" y="1112"/>
                  </a:lnTo>
                  <a:lnTo>
                    <a:pt x="1033" y="1112"/>
                  </a:lnTo>
                  <a:lnTo>
                    <a:pt x="1033" y="1113"/>
                  </a:lnTo>
                  <a:lnTo>
                    <a:pt x="1034" y="1113"/>
                  </a:lnTo>
                  <a:lnTo>
                    <a:pt x="1034" y="1115"/>
                  </a:lnTo>
                  <a:lnTo>
                    <a:pt x="1036" y="1115"/>
                  </a:lnTo>
                  <a:lnTo>
                    <a:pt x="1038" y="1118"/>
                  </a:lnTo>
                  <a:lnTo>
                    <a:pt x="1039" y="1120"/>
                  </a:lnTo>
                  <a:lnTo>
                    <a:pt x="1039" y="1122"/>
                  </a:lnTo>
                  <a:lnTo>
                    <a:pt x="1041" y="1123"/>
                  </a:lnTo>
                  <a:lnTo>
                    <a:pt x="1043" y="1125"/>
                  </a:lnTo>
                  <a:lnTo>
                    <a:pt x="1043" y="1127"/>
                  </a:lnTo>
                  <a:lnTo>
                    <a:pt x="1044" y="1128"/>
                  </a:lnTo>
                  <a:lnTo>
                    <a:pt x="1046" y="1130"/>
                  </a:lnTo>
                  <a:lnTo>
                    <a:pt x="1046" y="1132"/>
                  </a:lnTo>
                  <a:lnTo>
                    <a:pt x="1048" y="1132"/>
                  </a:lnTo>
                  <a:lnTo>
                    <a:pt x="1048" y="1133"/>
                  </a:lnTo>
                  <a:lnTo>
                    <a:pt x="1049" y="1135"/>
                  </a:lnTo>
                  <a:lnTo>
                    <a:pt x="1048" y="1135"/>
                  </a:lnTo>
                  <a:lnTo>
                    <a:pt x="1046" y="1135"/>
                  </a:lnTo>
                  <a:lnTo>
                    <a:pt x="1046" y="1137"/>
                  </a:lnTo>
                  <a:lnTo>
                    <a:pt x="1044" y="1137"/>
                  </a:lnTo>
                  <a:lnTo>
                    <a:pt x="1043" y="1138"/>
                  </a:lnTo>
                  <a:lnTo>
                    <a:pt x="1041" y="1138"/>
                  </a:lnTo>
                  <a:lnTo>
                    <a:pt x="1041" y="1140"/>
                  </a:lnTo>
                  <a:lnTo>
                    <a:pt x="1039" y="1140"/>
                  </a:lnTo>
                  <a:lnTo>
                    <a:pt x="1038" y="1140"/>
                  </a:lnTo>
                  <a:lnTo>
                    <a:pt x="1036" y="1142"/>
                  </a:lnTo>
                  <a:lnTo>
                    <a:pt x="1034" y="1142"/>
                  </a:lnTo>
                  <a:lnTo>
                    <a:pt x="1033" y="1142"/>
                  </a:lnTo>
                  <a:lnTo>
                    <a:pt x="1031" y="1142"/>
                  </a:lnTo>
                  <a:lnTo>
                    <a:pt x="1028" y="1142"/>
                  </a:lnTo>
                  <a:lnTo>
                    <a:pt x="1028" y="1140"/>
                  </a:lnTo>
                  <a:lnTo>
                    <a:pt x="1026" y="1140"/>
                  </a:lnTo>
                  <a:lnTo>
                    <a:pt x="1026" y="1142"/>
                  </a:lnTo>
                  <a:lnTo>
                    <a:pt x="1025" y="1142"/>
                  </a:lnTo>
                  <a:lnTo>
                    <a:pt x="1025" y="1140"/>
                  </a:lnTo>
                  <a:lnTo>
                    <a:pt x="1025" y="1138"/>
                  </a:lnTo>
                  <a:lnTo>
                    <a:pt x="1025" y="1137"/>
                  </a:lnTo>
                  <a:lnTo>
                    <a:pt x="1023" y="1137"/>
                  </a:lnTo>
                  <a:lnTo>
                    <a:pt x="1021" y="1137"/>
                  </a:lnTo>
                  <a:lnTo>
                    <a:pt x="1021" y="1135"/>
                  </a:lnTo>
                  <a:lnTo>
                    <a:pt x="1021" y="1133"/>
                  </a:lnTo>
                  <a:lnTo>
                    <a:pt x="1020" y="1133"/>
                  </a:lnTo>
                  <a:lnTo>
                    <a:pt x="1018" y="1133"/>
                  </a:lnTo>
                  <a:lnTo>
                    <a:pt x="1016" y="1133"/>
                  </a:lnTo>
                  <a:lnTo>
                    <a:pt x="1015" y="1133"/>
                  </a:lnTo>
                  <a:lnTo>
                    <a:pt x="1015" y="1135"/>
                  </a:lnTo>
                  <a:lnTo>
                    <a:pt x="1016" y="1135"/>
                  </a:lnTo>
                  <a:lnTo>
                    <a:pt x="1016" y="1137"/>
                  </a:lnTo>
                  <a:lnTo>
                    <a:pt x="1016" y="1138"/>
                  </a:lnTo>
                  <a:lnTo>
                    <a:pt x="1015" y="1138"/>
                  </a:lnTo>
                  <a:lnTo>
                    <a:pt x="1013" y="1137"/>
                  </a:lnTo>
                  <a:lnTo>
                    <a:pt x="1011" y="1137"/>
                  </a:lnTo>
                  <a:lnTo>
                    <a:pt x="1011" y="1135"/>
                  </a:lnTo>
                  <a:lnTo>
                    <a:pt x="1010" y="1135"/>
                  </a:lnTo>
                  <a:lnTo>
                    <a:pt x="1008" y="1135"/>
                  </a:lnTo>
                  <a:lnTo>
                    <a:pt x="1006" y="1135"/>
                  </a:lnTo>
                  <a:lnTo>
                    <a:pt x="1005" y="1135"/>
                  </a:lnTo>
                  <a:lnTo>
                    <a:pt x="1005" y="1137"/>
                  </a:lnTo>
                  <a:lnTo>
                    <a:pt x="1003" y="1137"/>
                  </a:lnTo>
                  <a:lnTo>
                    <a:pt x="1001" y="1137"/>
                  </a:lnTo>
                  <a:lnTo>
                    <a:pt x="1000" y="1137"/>
                  </a:lnTo>
                  <a:lnTo>
                    <a:pt x="998" y="1137"/>
                  </a:lnTo>
                  <a:lnTo>
                    <a:pt x="1000" y="1138"/>
                  </a:lnTo>
                  <a:lnTo>
                    <a:pt x="1000" y="1140"/>
                  </a:lnTo>
                  <a:lnTo>
                    <a:pt x="1000" y="1142"/>
                  </a:lnTo>
                  <a:lnTo>
                    <a:pt x="998" y="1142"/>
                  </a:lnTo>
                  <a:lnTo>
                    <a:pt x="998" y="1140"/>
                  </a:lnTo>
                  <a:lnTo>
                    <a:pt x="997" y="1140"/>
                  </a:lnTo>
                  <a:lnTo>
                    <a:pt x="997" y="1138"/>
                  </a:lnTo>
                  <a:lnTo>
                    <a:pt x="995" y="1137"/>
                  </a:lnTo>
                  <a:lnTo>
                    <a:pt x="995" y="1135"/>
                  </a:lnTo>
                  <a:lnTo>
                    <a:pt x="997" y="1135"/>
                  </a:lnTo>
                  <a:lnTo>
                    <a:pt x="997" y="1133"/>
                  </a:lnTo>
                  <a:lnTo>
                    <a:pt x="998" y="1133"/>
                  </a:lnTo>
                  <a:lnTo>
                    <a:pt x="998" y="1132"/>
                  </a:lnTo>
                  <a:lnTo>
                    <a:pt x="997" y="1132"/>
                  </a:lnTo>
                  <a:lnTo>
                    <a:pt x="995" y="1132"/>
                  </a:lnTo>
                  <a:lnTo>
                    <a:pt x="995" y="1133"/>
                  </a:lnTo>
                  <a:lnTo>
                    <a:pt x="993" y="1133"/>
                  </a:lnTo>
                  <a:lnTo>
                    <a:pt x="992" y="1132"/>
                  </a:lnTo>
                  <a:lnTo>
                    <a:pt x="990" y="1132"/>
                  </a:lnTo>
                  <a:lnTo>
                    <a:pt x="988" y="1132"/>
                  </a:lnTo>
                  <a:lnTo>
                    <a:pt x="988" y="1130"/>
                  </a:lnTo>
                  <a:lnTo>
                    <a:pt x="990" y="1130"/>
                  </a:lnTo>
                  <a:lnTo>
                    <a:pt x="990" y="1128"/>
                  </a:lnTo>
                  <a:lnTo>
                    <a:pt x="992" y="1128"/>
                  </a:lnTo>
                  <a:lnTo>
                    <a:pt x="992" y="1127"/>
                  </a:lnTo>
                  <a:lnTo>
                    <a:pt x="992" y="1125"/>
                  </a:lnTo>
                  <a:lnTo>
                    <a:pt x="990" y="1123"/>
                  </a:lnTo>
                  <a:lnTo>
                    <a:pt x="988" y="1125"/>
                  </a:lnTo>
                  <a:lnTo>
                    <a:pt x="987" y="1125"/>
                  </a:lnTo>
                  <a:lnTo>
                    <a:pt x="987" y="1123"/>
                  </a:lnTo>
                  <a:lnTo>
                    <a:pt x="985" y="1123"/>
                  </a:lnTo>
                  <a:lnTo>
                    <a:pt x="985" y="1122"/>
                  </a:lnTo>
                  <a:lnTo>
                    <a:pt x="985" y="1120"/>
                  </a:lnTo>
                  <a:lnTo>
                    <a:pt x="983" y="1120"/>
                  </a:lnTo>
                  <a:lnTo>
                    <a:pt x="982" y="1120"/>
                  </a:lnTo>
                  <a:lnTo>
                    <a:pt x="982" y="1122"/>
                  </a:lnTo>
                  <a:lnTo>
                    <a:pt x="980" y="1120"/>
                  </a:lnTo>
                  <a:lnTo>
                    <a:pt x="980" y="1118"/>
                  </a:lnTo>
                  <a:lnTo>
                    <a:pt x="978" y="1117"/>
                  </a:lnTo>
                  <a:lnTo>
                    <a:pt x="978" y="1115"/>
                  </a:lnTo>
                  <a:lnTo>
                    <a:pt x="980" y="1115"/>
                  </a:lnTo>
                  <a:lnTo>
                    <a:pt x="980" y="1113"/>
                  </a:lnTo>
                  <a:lnTo>
                    <a:pt x="982" y="1113"/>
                  </a:lnTo>
                  <a:lnTo>
                    <a:pt x="983" y="1113"/>
                  </a:lnTo>
                  <a:lnTo>
                    <a:pt x="985" y="1113"/>
                  </a:lnTo>
                  <a:lnTo>
                    <a:pt x="985" y="1112"/>
                  </a:lnTo>
                  <a:lnTo>
                    <a:pt x="985" y="1110"/>
                  </a:lnTo>
                  <a:lnTo>
                    <a:pt x="983" y="1112"/>
                  </a:lnTo>
                  <a:lnTo>
                    <a:pt x="982" y="1112"/>
                  </a:lnTo>
                  <a:lnTo>
                    <a:pt x="980" y="1112"/>
                  </a:lnTo>
                  <a:lnTo>
                    <a:pt x="980" y="1110"/>
                  </a:lnTo>
                  <a:lnTo>
                    <a:pt x="980" y="1109"/>
                  </a:lnTo>
                  <a:lnTo>
                    <a:pt x="982" y="1109"/>
                  </a:lnTo>
                  <a:lnTo>
                    <a:pt x="982" y="1107"/>
                  </a:lnTo>
                  <a:lnTo>
                    <a:pt x="980" y="1105"/>
                  </a:lnTo>
                  <a:lnTo>
                    <a:pt x="978" y="1105"/>
                  </a:lnTo>
                  <a:lnTo>
                    <a:pt x="977" y="1105"/>
                  </a:lnTo>
                  <a:lnTo>
                    <a:pt x="975" y="1105"/>
                  </a:lnTo>
                  <a:lnTo>
                    <a:pt x="973" y="1105"/>
                  </a:lnTo>
                  <a:lnTo>
                    <a:pt x="972" y="1104"/>
                  </a:lnTo>
                  <a:lnTo>
                    <a:pt x="970" y="1104"/>
                  </a:lnTo>
                  <a:lnTo>
                    <a:pt x="968" y="1104"/>
                  </a:lnTo>
                  <a:lnTo>
                    <a:pt x="968" y="1102"/>
                  </a:lnTo>
                  <a:lnTo>
                    <a:pt x="968" y="1100"/>
                  </a:lnTo>
                  <a:lnTo>
                    <a:pt x="967" y="1100"/>
                  </a:lnTo>
                  <a:lnTo>
                    <a:pt x="965" y="1100"/>
                  </a:lnTo>
                  <a:lnTo>
                    <a:pt x="964" y="1100"/>
                  </a:lnTo>
                  <a:lnTo>
                    <a:pt x="962" y="1100"/>
                  </a:lnTo>
                  <a:lnTo>
                    <a:pt x="960" y="1099"/>
                  </a:lnTo>
                  <a:lnTo>
                    <a:pt x="959" y="1099"/>
                  </a:lnTo>
                  <a:lnTo>
                    <a:pt x="957" y="1099"/>
                  </a:lnTo>
                  <a:lnTo>
                    <a:pt x="957" y="1097"/>
                  </a:lnTo>
                  <a:lnTo>
                    <a:pt x="957" y="1095"/>
                  </a:lnTo>
                  <a:lnTo>
                    <a:pt x="957" y="1094"/>
                  </a:lnTo>
                  <a:lnTo>
                    <a:pt x="959" y="1094"/>
                  </a:lnTo>
                  <a:lnTo>
                    <a:pt x="959" y="1092"/>
                  </a:lnTo>
                  <a:lnTo>
                    <a:pt x="957" y="1092"/>
                  </a:lnTo>
                  <a:lnTo>
                    <a:pt x="955" y="1092"/>
                  </a:lnTo>
                  <a:lnTo>
                    <a:pt x="954" y="1090"/>
                  </a:lnTo>
                  <a:lnTo>
                    <a:pt x="952" y="1090"/>
                  </a:lnTo>
                  <a:lnTo>
                    <a:pt x="952" y="1089"/>
                  </a:lnTo>
                  <a:lnTo>
                    <a:pt x="950" y="1089"/>
                  </a:lnTo>
                  <a:lnTo>
                    <a:pt x="952" y="1087"/>
                  </a:lnTo>
                  <a:lnTo>
                    <a:pt x="955" y="1087"/>
                  </a:lnTo>
                  <a:lnTo>
                    <a:pt x="957" y="1085"/>
                  </a:lnTo>
                  <a:lnTo>
                    <a:pt x="957" y="1084"/>
                  </a:lnTo>
                  <a:lnTo>
                    <a:pt x="955" y="1084"/>
                  </a:lnTo>
                  <a:lnTo>
                    <a:pt x="954" y="1085"/>
                  </a:lnTo>
                  <a:lnTo>
                    <a:pt x="952" y="1085"/>
                  </a:lnTo>
                  <a:lnTo>
                    <a:pt x="950" y="1087"/>
                  </a:lnTo>
                  <a:lnTo>
                    <a:pt x="950" y="1085"/>
                  </a:lnTo>
                  <a:lnTo>
                    <a:pt x="950" y="1084"/>
                  </a:lnTo>
                  <a:lnTo>
                    <a:pt x="952" y="1082"/>
                  </a:lnTo>
                  <a:lnTo>
                    <a:pt x="952" y="1080"/>
                  </a:lnTo>
                  <a:lnTo>
                    <a:pt x="952" y="1079"/>
                  </a:lnTo>
                  <a:lnTo>
                    <a:pt x="952" y="1077"/>
                  </a:lnTo>
                  <a:lnTo>
                    <a:pt x="950" y="1076"/>
                  </a:lnTo>
                  <a:lnTo>
                    <a:pt x="949" y="1076"/>
                  </a:lnTo>
                  <a:lnTo>
                    <a:pt x="947" y="1076"/>
                  </a:lnTo>
                  <a:lnTo>
                    <a:pt x="945" y="1076"/>
                  </a:lnTo>
                  <a:lnTo>
                    <a:pt x="944" y="1074"/>
                  </a:lnTo>
                  <a:lnTo>
                    <a:pt x="942" y="1074"/>
                  </a:lnTo>
                  <a:lnTo>
                    <a:pt x="940" y="1074"/>
                  </a:lnTo>
                  <a:lnTo>
                    <a:pt x="940" y="1076"/>
                  </a:lnTo>
                  <a:lnTo>
                    <a:pt x="940" y="1077"/>
                  </a:lnTo>
                  <a:lnTo>
                    <a:pt x="939" y="1077"/>
                  </a:lnTo>
                  <a:lnTo>
                    <a:pt x="937" y="1077"/>
                  </a:lnTo>
                  <a:lnTo>
                    <a:pt x="937" y="1076"/>
                  </a:lnTo>
                  <a:lnTo>
                    <a:pt x="937" y="1074"/>
                  </a:lnTo>
                  <a:lnTo>
                    <a:pt x="937" y="1072"/>
                  </a:lnTo>
                  <a:lnTo>
                    <a:pt x="936" y="1071"/>
                  </a:lnTo>
                  <a:lnTo>
                    <a:pt x="934" y="1071"/>
                  </a:lnTo>
                  <a:lnTo>
                    <a:pt x="932" y="1072"/>
                  </a:lnTo>
                  <a:lnTo>
                    <a:pt x="931" y="1072"/>
                  </a:lnTo>
                  <a:lnTo>
                    <a:pt x="931" y="1071"/>
                  </a:lnTo>
                  <a:lnTo>
                    <a:pt x="931" y="1069"/>
                  </a:lnTo>
                  <a:lnTo>
                    <a:pt x="932" y="1067"/>
                  </a:lnTo>
                  <a:lnTo>
                    <a:pt x="932" y="1066"/>
                  </a:lnTo>
                  <a:lnTo>
                    <a:pt x="931" y="1064"/>
                  </a:lnTo>
                  <a:lnTo>
                    <a:pt x="931" y="1062"/>
                  </a:lnTo>
                  <a:lnTo>
                    <a:pt x="931" y="1061"/>
                  </a:lnTo>
                  <a:lnTo>
                    <a:pt x="929" y="1061"/>
                  </a:lnTo>
                  <a:lnTo>
                    <a:pt x="927" y="1061"/>
                  </a:lnTo>
                  <a:lnTo>
                    <a:pt x="927" y="1062"/>
                  </a:lnTo>
                  <a:lnTo>
                    <a:pt x="927" y="1064"/>
                  </a:lnTo>
                  <a:lnTo>
                    <a:pt x="926" y="1064"/>
                  </a:lnTo>
                  <a:lnTo>
                    <a:pt x="924" y="1064"/>
                  </a:lnTo>
                  <a:lnTo>
                    <a:pt x="924" y="1062"/>
                  </a:lnTo>
                  <a:lnTo>
                    <a:pt x="922" y="1062"/>
                  </a:lnTo>
                  <a:lnTo>
                    <a:pt x="922" y="1061"/>
                  </a:lnTo>
                  <a:lnTo>
                    <a:pt x="921" y="1061"/>
                  </a:lnTo>
                  <a:lnTo>
                    <a:pt x="921" y="1059"/>
                  </a:lnTo>
                  <a:lnTo>
                    <a:pt x="921" y="1057"/>
                  </a:lnTo>
                  <a:lnTo>
                    <a:pt x="921" y="1056"/>
                  </a:lnTo>
                  <a:lnTo>
                    <a:pt x="922" y="1056"/>
                  </a:lnTo>
                  <a:lnTo>
                    <a:pt x="921" y="1056"/>
                  </a:lnTo>
                  <a:lnTo>
                    <a:pt x="921" y="1054"/>
                  </a:lnTo>
                  <a:lnTo>
                    <a:pt x="919" y="1054"/>
                  </a:lnTo>
                  <a:lnTo>
                    <a:pt x="919" y="1056"/>
                  </a:lnTo>
                  <a:lnTo>
                    <a:pt x="919" y="1057"/>
                  </a:lnTo>
                  <a:lnTo>
                    <a:pt x="917" y="1057"/>
                  </a:lnTo>
                  <a:lnTo>
                    <a:pt x="917" y="1059"/>
                  </a:lnTo>
                  <a:lnTo>
                    <a:pt x="916" y="1059"/>
                  </a:lnTo>
                  <a:lnTo>
                    <a:pt x="914" y="1059"/>
                  </a:lnTo>
                  <a:lnTo>
                    <a:pt x="914" y="1061"/>
                  </a:lnTo>
                  <a:lnTo>
                    <a:pt x="914" y="1059"/>
                  </a:lnTo>
                  <a:lnTo>
                    <a:pt x="912" y="1061"/>
                  </a:lnTo>
                  <a:lnTo>
                    <a:pt x="912" y="1059"/>
                  </a:lnTo>
                  <a:lnTo>
                    <a:pt x="912" y="1061"/>
                  </a:lnTo>
                  <a:lnTo>
                    <a:pt x="911" y="1061"/>
                  </a:lnTo>
                  <a:lnTo>
                    <a:pt x="909" y="1061"/>
                  </a:lnTo>
                  <a:lnTo>
                    <a:pt x="907" y="1061"/>
                  </a:lnTo>
                  <a:lnTo>
                    <a:pt x="907" y="1062"/>
                  </a:lnTo>
                  <a:lnTo>
                    <a:pt x="907" y="1061"/>
                  </a:lnTo>
                  <a:lnTo>
                    <a:pt x="906" y="1061"/>
                  </a:lnTo>
                  <a:lnTo>
                    <a:pt x="904" y="1061"/>
                  </a:lnTo>
                  <a:lnTo>
                    <a:pt x="904" y="1059"/>
                  </a:lnTo>
                  <a:lnTo>
                    <a:pt x="906" y="1059"/>
                  </a:lnTo>
                  <a:lnTo>
                    <a:pt x="906" y="1061"/>
                  </a:lnTo>
                  <a:lnTo>
                    <a:pt x="906" y="1059"/>
                  </a:lnTo>
                  <a:lnTo>
                    <a:pt x="907" y="1059"/>
                  </a:lnTo>
                  <a:lnTo>
                    <a:pt x="907" y="1057"/>
                  </a:lnTo>
                  <a:lnTo>
                    <a:pt x="907" y="1056"/>
                  </a:lnTo>
                  <a:lnTo>
                    <a:pt x="906" y="1056"/>
                  </a:lnTo>
                  <a:lnTo>
                    <a:pt x="904" y="1056"/>
                  </a:lnTo>
                  <a:lnTo>
                    <a:pt x="904" y="1057"/>
                  </a:lnTo>
                  <a:lnTo>
                    <a:pt x="903" y="1057"/>
                  </a:lnTo>
                  <a:lnTo>
                    <a:pt x="901" y="1057"/>
                  </a:lnTo>
                  <a:lnTo>
                    <a:pt x="899" y="1057"/>
                  </a:lnTo>
                  <a:lnTo>
                    <a:pt x="899" y="1056"/>
                  </a:lnTo>
                  <a:lnTo>
                    <a:pt x="901" y="1054"/>
                  </a:lnTo>
                  <a:lnTo>
                    <a:pt x="903" y="1054"/>
                  </a:lnTo>
                  <a:lnTo>
                    <a:pt x="904" y="1052"/>
                  </a:lnTo>
                  <a:lnTo>
                    <a:pt x="904" y="1051"/>
                  </a:lnTo>
                  <a:lnTo>
                    <a:pt x="903" y="1051"/>
                  </a:lnTo>
                  <a:lnTo>
                    <a:pt x="901" y="1051"/>
                  </a:lnTo>
                  <a:lnTo>
                    <a:pt x="901" y="1049"/>
                  </a:lnTo>
                  <a:lnTo>
                    <a:pt x="901" y="1047"/>
                  </a:lnTo>
                  <a:lnTo>
                    <a:pt x="901" y="1046"/>
                  </a:lnTo>
                  <a:lnTo>
                    <a:pt x="903" y="1046"/>
                  </a:lnTo>
                  <a:lnTo>
                    <a:pt x="903" y="1044"/>
                  </a:lnTo>
                  <a:lnTo>
                    <a:pt x="901" y="1044"/>
                  </a:lnTo>
                  <a:lnTo>
                    <a:pt x="899" y="1044"/>
                  </a:lnTo>
                  <a:lnTo>
                    <a:pt x="898" y="1044"/>
                  </a:lnTo>
                  <a:lnTo>
                    <a:pt x="896" y="1044"/>
                  </a:lnTo>
                  <a:lnTo>
                    <a:pt x="896" y="1043"/>
                  </a:lnTo>
                  <a:lnTo>
                    <a:pt x="893" y="1041"/>
                  </a:lnTo>
                  <a:lnTo>
                    <a:pt x="891" y="1039"/>
                  </a:lnTo>
                  <a:lnTo>
                    <a:pt x="889" y="1038"/>
                  </a:lnTo>
                  <a:lnTo>
                    <a:pt x="888" y="1038"/>
                  </a:lnTo>
                  <a:lnTo>
                    <a:pt x="886" y="1036"/>
                  </a:lnTo>
                  <a:lnTo>
                    <a:pt x="886" y="1038"/>
                  </a:lnTo>
                  <a:lnTo>
                    <a:pt x="886" y="1039"/>
                  </a:lnTo>
                  <a:lnTo>
                    <a:pt x="886" y="1041"/>
                  </a:lnTo>
                  <a:lnTo>
                    <a:pt x="884" y="1041"/>
                  </a:lnTo>
                  <a:lnTo>
                    <a:pt x="884" y="1043"/>
                  </a:lnTo>
                  <a:lnTo>
                    <a:pt x="883" y="1043"/>
                  </a:lnTo>
                  <a:lnTo>
                    <a:pt x="881" y="1043"/>
                  </a:lnTo>
                  <a:lnTo>
                    <a:pt x="879" y="1043"/>
                  </a:lnTo>
                  <a:lnTo>
                    <a:pt x="879" y="1044"/>
                  </a:lnTo>
                  <a:lnTo>
                    <a:pt x="878" y="1044"/>
                  </a:lnTo>
                  <a:lnTo>
                    <a:pt x="876" y="1044"/>
                  </a:lnTo>
                  <a:lnTo>
                    <a:pt x="876" y="1046"/>
                  </a:lnTo>
                  <a:lnTo>
                    <a:pt x="874" y="1046"/>
                  </a:lnTo>
                  <a:lnTo>
                    <a:pt x="874" y="1047"/>
                  </a:lnTo>
                  <a:lnTo>
                    <a:pt x="873" y="1047"/>
                  </a:lnTo>
                  <a:lnTo>
                    <a:pt x="871" y="1047"/>
                  </a:lnTo>
                  <a:lnTo>
                    <a:pt x="870" y="1047"/>
                  </a:lnTo>
                  <a:lnTo>
                    <a:pt x="868" y="1047"/>
                  </a:lnTo>
                  <a:lnTo>
                    <a:pt x="868" y="1046"/>
                  </a:lnTo>
                  <a:lnTo>
                    <a:pt x="866" y="1046"/>
                  </a:lnTo>
                  <a:lnTo>
                    <a:pt x="865" y="1046"/>
                  </a:lnTo>
                  <a:lnTo>
                    <a:pt x="865" y="1047"/>
                  </a:lnTo>
                  <a:lnTo>
                    <a:pt x="863" y="1047"/>
                  </a:lnTo>
                  <a:lnTo>
                    <a:pt x="861" y="1047"/>
                  </a:lnTo>
                  <a:lnTo>
                    <a:pt x="860" y="1047"/>
                  </a:lnTo>
                  <a:lnTo>
                    <a:pt x="858" y="1047"/>
                  </a:lnTo>
                  <a:lnTo>
                    <a:pt x="856" y="1047"/>
                  </a:lnTo>
                  <a:lnTo>
                    <a:pt x="856" y="1046"/>
                  </a:lnTo>
                  <a:lnTo>
                    <a:pt x="855" y="1046"/>
                  </a:lnTo>
                  <a:lnTo>
                    <a:pt x="855" y="1044"/>
                  </a:lnTo>
                  <a:lnTo>
                    <a:pt x="853" y="1044"/>
                  </a:lnTo>
                  <a:lnTo>
                    <a:pt x="853" y="1043"/>
                  </a:lnTo>
                  <a:lnTo>
                    <a:pt x="851" y="1043"/>
                  </a:lnTo>
                  <a:lnTo>
                    <a:pt x="851" y="1041"/>
                  </a:lnTo>
                  <a:lnTo>
                    <a:pt x="850" y="1041"/>
                  </a:lnTo>
                  <a:lnTo>
                    <a:pt x="850" y="1039"/>
                  </a:lnTo>
                  <a:lnTo>
                    <a:pt x="848" y="1039"/>
                  </a:lnTo>
                  <a:lnTo>
                    <a:pt x="846" y="1039"/>
                  </a:lnTo>
                  <a:lnTo>
                    <a:pt x="846" y="1038"/>
                  </a:lnTo>
                  <a:lnTo>
                    <a:pt x="845" y="1038"/>
                  </a:lnTo>
                  <a:lnTo>
                    <a:pt x="843" y="1038"/>
                  </a:lnTo>
                  <a:lnTo>
                    <a:pt x="841" y="1038"/>
                  </a:lnTo>
                  <a:lnTo>
                    <a:pt x="840" y="1038"/>
                  </a:lnTo>
                  <a:lnTo>
                    <a:pt x="840" y="1036"/>
                  </a:lnTo>
                  <a:lnTo>
                    <a:pt x="838" y="1036"/>
                  </a:lnTo>
                  <a:lnTo>
                    <a:pt x="838" y="1034"/>
                  </a:lnTo>
                  <a:lnTo>
                    <a:pt x="838" y="1033"/>
                  </a:lnTo>
                  <a:lnTo>
                    <a:pt x="837" y="1033"/>
                  </a:lnTo>
                  <a:lnTo>
                    <a:pt x="835" y="1033"/>
                  </a:lnTo>
                  <a:lnTo>
                    <a:pt x="833" y="1033"/>
                  </a:lnTo>
                  <a:lnTo>
                    <a:pt x="833" y="1031"/>
                  </a:lnTo>
                  <a:lnTo>
                    <a:pt x="832" y="1031"/>
                  </a:lnTo>
                  <a:lnTo>
                    <a:pt x="830" y="1031"/>
                  </a:lnTo>
                  <a:lnTo>
                    <a:pt x="830" y="1033"/>
                  </a:lnTo>
                  <a:lnTo>
                    <a:pt x="828" y="1033"/>
                  </a:lnTo>
                  <a:lnTo>
                    <a:pt x="827" y="1034"/>
                  </a:lnTo>
                  <a:lnTo>
                    <a:pt x="827" y="1036"/>
                  </a:lnTo>
                  <a:lnTo>
                    <a:pt x="825" y="1038"/>
                  </a:lnTo>
                  <a:lnTo>
                    <a:pt x="823" y="1038"/>
                  </a:lnTo>
                  <a:lnTo>
                    <a:pt x="822" y="1039"/>
                  </a:lnTo>
                  <a:lnTo>
                    <a:pt x="820" y="1039"/>
                  </a:lnTo>
                  <a:lnTo>
                    <a:pt x="818" y="1039"/>
                  </a:lnTo>
                  <a:lnTo>
                    <a:pt x="818" y="1041"/>
                  </a:lnTo>
                  <a:lnTo>
                    <a:pt x="817" y="1041"/>
                  </a:lnTo>
                  <a:lnTo>
                    <a:pt x="817" y="1043"/>
                  </a:lnTo>
                  <a:lnTo>
                    <a:pt x="817" y="1044"/>
                  </a:lnTo>
                  <a:lnTo>
                    <a:pt x="817" y="1046"/>
                  </a:lnTo>
                  <a:lnTo>
                    <a:pt x="815" y="1046"/>
                  </a:lnTo>
                  <a:lnTo>
                    <a:pt x="813" y="1047"/>
                  </a:lnTo>
                  <a:lnTo>
                    <a:pt x="812" y="1047"/>
                  </a:lnTo>
                  <a:lnTo>
                    <a:pt x="810" y="1047"/>
                  </a:lnTo>
                  <a:lnTo>
                    <a:pt x="809" y="1047"/>
                  </a:lnTo>
                  <a:lnTo>
                    <a:pt x="807" y="1047"/>
                  </a:lnTo>
                  <a:lnTo>
                    <a:pt x="805" y="1047"/>
                  </a:lnTo>
                  <a:lnTo>
                    <a:pt x="804" y="1049"/>
                  </a:lnTo>
                  <a:lnTo>
                    <a:pt x="802" y="1051"/>
                  </a:lnTo>
                  <a:lnTo>
                    <a:pt x="802" y="1052"/>
                  </a:lnTo>
                  <a:lnTo>
                    <a:pt x="800" y="1054"/>
                  </a:lnTo>
                  <a:lnTo>
                    <a:pt x="800" y="1056"/>
                  </a:lnTo>
                  <a:lnTo>
                    <a:pt x="800" y="1057"/>
                  </a:lnTo>
                  <a:lnTo>
                    <a:pt x="799" y="1059"/>
                  </a:lnTo>
                  <a:lnTo>
                    <a:pt x="797" y="1059"/>
                  </a:lnTo>
                  <a:lnTo>
                    <a:pt x="795" y="1061"/>
                  </a:lnTo>
                  <a:lnTo>
                    <a:pt x="794" y="1061"/>
                  </a:lnTo>
                  <a:lnTo>
                    <a:pt x="792" y="1061"/>
                  </a:lnTo>
                  <a:lnTo>
                    <a:pt x="792" y="1062"/>
                  </a:lnTo>
                  <a:lnTo>
                    <a:pt x="790" y="1062"/>
                  </a:lnTo>
                  <a:lnTo>
                    <a:pt x="789" y="1062"/>
                  </a:lnTo>
                  <a:lnTo>
                    <a:pt x="787" y="1064"/>
                  </a:lnTo>
                  <a:lnTo>
                    <a:pt x="785" y="1064"/>
                  </a:lnTo>
                  <a:lnTo>
                    <a:pt x="785" y="1066"/>
                  </a:lnTo>
                  <a:lnTo>
                    <a:pt x="784" y="1066"/>
                  </a:lnTo>
                  <a:lnTo>
                    <a:pt x="782" y="1067"/>
                  </a:lnTo>
                  <a:lnTo>
                    <a:pt x="780" y="1067"/>
                  </a:lnTo>
                  <a:lnTo>
                    <a:pt x="779" y="1067"/>
                  </a:lnTo>
                  <a:lnTo>
                    <a:pt x="777" y="1067"/>
                  </a:lnTo>
                  <a:lnTo>
                    <a:pt x="776" y="1067"/>
                  </a:lnTo>
                  <a:lnTo>
                    <a:pt x="776" y="1066"/>
                  </a:lnTo>
                  <a:lnTo>
                    <a:pt x="774" y="1066"/>
                  </a:lnTo>
                  <a:lnTo>
                    <a:pt x="772" y="1064"/>
                  </a:lnTo>
                  <a:lnTo>
                    <a:pt x="771" y="1064"/>
                  </a:lnTo>
                  <a:lnTo>
                    <a:pt x="771" y="1062"/>
                  </a:lnTo>
                  <a:lnTo>
                    <a:pt x="771" y="1061"/>
                  </a:lnTo>
                  <a:lnTo>
                    <a:pt x="771" y="1059"/>
                  </a:lnTo>
                  <a:lnTo>
                    <a:pt x="771" y="1057"/>
                  </a:lnTo>
                  <a:lnTo>
                    <a:pt x="771" y="1056"/>
                  </a:lnTo>
                  <a:lnTo>
                    <a:pt x="772" y="1056"/>
                  </a:lnTo>
                  <a:lnTo>
                    <a:pt x="772" y="1054"/>
                  </a:lnTo>
                  <a:lnTo>
                    <a:pt x="772" y="1052"/>
                  </a:lnTo>
                  <a:lnTo>
                    <a:pt x="771" y="1051"/>
                  </a:lnTo>
                  <a:lnTo>
                    <a:pt x="769" y="1049"/>
                  </a:lnTo>
                  <a:lnTo>
                    <a:pt x="767" y="1049"/>
                  </a:lnTo>
                  <a:lnTo>
                    <a:pt x="767" y="1047"/>
                  </a:lnTo>
                  <a:lnTo>
                    <a:pt x="766" y="1047"/>
                  </a:lnTo>
                  <a:lnTo>
                    <a:pt x="766" y="1046"/>
                  </a:lnTo>
                  <a:lnTo>
                    <a:pt x="766" y="1043"/>
                  </a:lnTo>
                  <a:lnTo>
                    <a:pt x="764" y="1043"/>
                  </a:lnTo>
                  <a:lnTo>
                    <a:pt x="762" y="1043"/>
                  </a:lnTo>
                  <a:lnTo>
                    <a:pt x="762" y="1041"/>
                  </a:lnTo>
                  <a:lnTo>
                    <a:pt x="761" y="1039"/>
                  </a:lnTo>
                  <a:lnTo>
                    <a:pt x="759" y="1039"/>
                  </a:lnTo>
                  <a:lnTo>
                    <a:pt x="759" y="1038"/>
                  </a:lnTo>
                  <a:lnTo>
                    <a:pt x="757" y="1038"/>
                  </a:lnTo>
                  <a:lnTo>
                    <a:pt x="757" y="1036"/>
                  </a:lnTo>
                  <a:lnTo>
                    <a:pt x="756" y="1034"/>
                  </a:lnTo>
                  <a:lnTo>
                    <a:pt x="754" y="1034"/>
                  </a:lnTo>
                  <a:lnTo>
                    <a:pt x="752" y="1034"/>
                  </a:lnTo>
                  <a:lnTo>
                    <a:pt x="751" y="1034"/>
                  </a:lnTo>
                  <a:lnTo>
                    <a:pt x="749" y="1034"/>
                  </a:lnTo>
                  <a:lnTo>
                    <a:pt x="749" y="1036"/>
                  </a:lnTo>
                  <a:lnTo>
                    <a:pt x="747" y="1036"/>
                  </a:lnTo>
                  <a:lnTo>
                    <a:pt x="747" y="1034"/>
                  </a:lnTo>
                  <a:lnTo>
                    <a:pt x="746" y="1034"/>
                  </a:lnTo>
                  <a:lnTo>
                    <a:pt x="744" y="1033"/>
                  </a:lnTo>
                  <a:lnTo>
                    <a:pt x="743" y="1033"/>
                  </a:lnTo>
                  <a:lnTo>
                    <a:pt x="741" y="1033"/>
                  </a:lnTo>
                  <a:lnTo>
                    <a:pt x="739" y="1034"/>
                  </a:lnTo>
                  <a:lnTo>
                    <a:pt x="738" y="1034"/>
                  </a:lnTo>
                  <a:lnTo>
                    <a:pt x="736" y="1034"/>
                  </a:lnTo>
                  <a:lnTo>
                    <a:pt x="734" y="1033"/>
                  </a:lnTo>
                  <a:lnTo>
                    <a:pt x="733" y="1033"/>
                  </a:lnTo>
                  <a:lnTo>
                    <a:pt x="731" y="1033"/>
                  </a:lnTo>
                  <a:lnTo>
                    <a:pt x="729" y="1033"/>
                  </a:lnTo>
                  <a:lnTo>
                    <a:pt x="728" y="1033"/>
                  </a:lnTo>
                  <a:lnTo>
                    <a:pt x="726" y="1033"/>
                  </a:lnTo>
                  <a:lnTo>
                    <a:pt x="726" y="1034"/>
                  </a:lnTo>
                  <a:lnTo>
                    <a:pt x="724" y="1036"/>
                  </a:lnTo>
                  <a:lnTo>
                    <a:pt x="723" y="1036"/>
                  </a:lnTo>
                  <a:lnTo>
                    <a:pt x="721" y="1036"/>
                  </a:lnTo>
                  <a:lnTo>
                    <a:pt x="721" y="1034"/>
                  </a:lnTo>
                  <a:lnTo>
                    <a:pt x="719" y="1034"/>
                  </a:lnTo>
                  <a:lnTo>
                    <a:pt x="719" y="1033"/>
                  </a:lnTo>
                  <a:lnTo>
                    <a:pt x="719" y="1031"/>
                  </a:lnTo>
                  <a:lnTo>
                    <a:pt x="718" y="1031"/>
                  </a:lnTo>
                  <a:lnTo>
                    <a:pt x="718" y="1029"/>
                  </a:lnTo>
                  <a:lnTo>
                    <a:pt x="716" y="1029"/>
                  </a:lnTo>
                  <a:lnTo>
                    <a:pt x="714" y="1029"/>
                  </a:lnTo>
                  <a:lnTo>
                    <a:pt x="713" y="1029"/>
                  </a:lnTo>
                  <a:lnTo>
                    <a:pt x="711" y="1028"/>
                  </a:lnTo>
                  <a:lnTo>
                    <a:pt x="710" y="1026"/>
                  </a:lnTo>
                  <a:lnTo>
                    <a:pt x="708" y="1026"/>
                  </a:lnTo>
                  <a:lnTo>
                    <a:pt x="706" y="1026"/>
                  </a:lnTo>
                  <a:lnTo>
                    <a:pt x="705" y="1026"/>
                  </a:lnTo>
                  <a:lnTo>
                    <a:pt x="703" y="1026"/>
                  </a:lnTo>
                  <a:lnTo>
                    <a:pt x="703" y="1024"/>
                  </a:lnTo>
                  <a:lnTo>
                    <a:pt x="701" y="1026"/>
                  </a:lnTo>
                  <a:lnTo>
                    <a:pt x="700" y="1026"/>
                  </a:lnTo>
                  <a:lnTo>
                    <a:pt x="700" y="1028"/>
                  </a:lnTo>
                  <a:lnTo>
                    <a:pt x="700" y="1029"/>
                  </a:lnTo>
                  <a:lnTo>
                    <a:pt x="700" y="1031"/>
                  </a:lnTo>
                  <a:lnTo>
                    <a:pt x="698" y="1029"/>
                  </a:lnTo>
                  <a:lnTo>
                    <a:pt x="696" y="1028"/>
                  </a:lnTo>
                  <a:lnTo>
                    <a:pt x="695" y="1028"/>
                  </a:lnTo>
                  <a:lnTo>
                    <a:pt x="693" y="1029"/>
                  </a:lnTo>
                  <a:lnTo>
                    <a:pt x="691" y="1028"/>
                  </a:lnTo>
                  <a:lnTo>
                    <a:pt x="690" y="1029"/>
                  </a:lnTo>
                  <a:lnTo>
                    <a:pt x="690" y="1028"/>
                  </a:lnTo>
                  <a:lnTo>
                    <a:pt x="688" y="1028"/>
                  </a:lnTo>
                  <a:lnTo>
                    <a:pt x="688" y="1026"/>
                  </a:lnTo>
                  <a:lnTo>
                    <a:pt x="686" y="1026"/>
                  </a:lnTo>
                  <a:lnTo>
                    <a:pt x="685" y="1026"/>
                  </a:lnTo>
                  <a:lnTo>
                    <a:pt x="683" y="1028"/>
                  </a:lnTo>
                  <a:lnTo>
                    <a:pt x="682" y="1028"/>
                  </a:lnTo>
                  <a:lnTo>
                    <a:pt x="682" y="1026"/>
                  </a:lnTo>
                  <a:lnTo>
                    <a:pt x="680" y="1026"/>
                  </a:lnTo>
                  <a:lnTo>
                    <a:pt x="680" y="1024"/>
                  </a:lnTo>
                  <a:lnTo>
                    <a:pt x="678" y="1023"/>
                  </a:lnTo>
                  <a:lnTo>
                    <a:pt x="677" y="1023"/>
                  </a:lnTo>
                  <a:lnTo>
                    <a:pt x="677" y="1021"/>
                  </a:lnTo>
                  <a:lnTo>
                    <a:pt x="677" y="1019"/>
                  </a:lnTo>
                  <a:lnTo>
                    <a:pt x="675" y="1019"/>
                  </a:lnTo>
                  <a:lnTo>
                    <a:pt x="675" y="1018"/>
                  </a:lnTo>
                  <a:lnTo>
                    <a:pt x="673" y="1018"/>
                  </a:lnTo>
                  <a:lnTo>
                    <a:pt x="673" y="1016"/>
                  </a:lnTo>
                  <a:lnTo>
                    <a:pt x="672" y="1016"/>
                  </a:lnTo>
                  <a:lnTo>
                    <a:pt x="672" y="1014"/>
                  </a:lnTo>
                  <a:lnTo>
                    <a:pt x="673" y="1014"/>
                  </a:lnTo>
                  <a:lnTo>
                    <a:pt x="675" y="1014"/>
                  </a:lnTo>
                  <a:lnTo>
                    <a:pt x="675" y="1013"/>
                  </a:lnTo>
                  <a:lnTo>
                    <a:pt x="675" y="1011"/>
                  </a:lnTo>
                  <a:lnTo>
                    <a:pt x="677" y="1011"/>
                  </a:lnTo>
                  <a:lnTo>
                    <a:pt x="677" y="1010"/>
                  </a:lnTo>
                  <a:lnTo>
                    <a:pt x="677" y="1008"/>
                  </a:lnTo>
                  <a:lnTo>
                    <a:pt x="678" y="1008"/>
                  </a:lnTo>
                  <a:lnTo>
                    <a:pt x="678" y="1006"/>
                  </a:lnTo>
                  <a:lnTo>
                    <a:pt x="680" y="1006"/>
                  </a:lnTo>
                  <a:lnTo>
                    <a:pt x="680" y="1005"/>
                  </a:lnTo>
                  <a:lnTo>
                    <a:pt x="682" y="1005"/>
                  </a:lnTo>
                  <a:lnTo>
                    <a:pt x="682" y="1003"/>
                  </a:lnTo>
                  <a:lnTo>
                    <a:pt x="683" y="1003"/>
                  </a:lnTo>
                  <a:lnTo>
                    <a:pt x="683" y="1001"/>
                  </a:lnTo>
                  <a:lnTo>
                    <a:pt x="683" y="1000"/>
                  </a:lnTo>
                  <a:lnTo>
                    <a:pt x="683" y="998"/>
                  </a:lnTo>
                  <a:lnTo>
                    <a:pt x="682" y="998"/>
                  </a:lnTo>
                  <a:lnTo>
                    <a:pt x="682" y="996"/>
                  </a:lnTo>
                  <a:lnTo>
                    <a:pt x="680" y="996"/>
                  </a:lnTo>
                  <a:lnTo>
                    <a:pt x="678" y="996"/>
                  </a:lnTo>
                  <a:lnTo>
                    <a:pt x="678" y="995"/>
                  </a:lnTo>
                  <a:lnTo>
                    <a:pt x="677" y="995"/>
                  </a:lnTo>
                  <a:lnTo>
                    <a:pt x="677" y="993"/>
                  </a:lnTo>
                  <a:lnTo>
                    <a:pt x="677" y="991"/>
                  </a:lnTo>
                  <a:lnTo>
                    <a:pt x="677" y="990"/>
                  </a:lnTo>
                  <a:lnTo>
                    <a:pt x="677" y="988"/>
                  </a:lnTo>
                  <a:lnTo>
                    <a:pt x="677" y="986"/>
                  </a:lnTo>
                  <a:lnTo>
                    <a:pt x="677" y="985"/>
                  </a:lnTo>
                  <a:lnTo>
                    <a:pt x="677" y="983"/>
                  </a:lnTo>
                  <a:lnTo>
                    <a:pt x="675" y="983"/>
                  </a:lnTo>
                  <a:lnTo>
                    <a:pt x="673" y="983"/>
                  </a:lnTo>
                  <a:lnTo>
                    <a:pt x="672" y="982"/>
                  </a:lnTo>
                  <a:lnTo>
                    <a:pt x="670" y="980"/>
                  </a:lnTo>
                  <a:lnTo>
                    <a:pt x="670" y="978"/>
                  </a:lnTo>
                  <a:lnTo>
                    <a:pt x="668" y="977"/>
                  </a:lnTo>
                  <a:lnTo>
                    <a:pt x="667" y="975"/>
                  </a:lnTo>
                  <a:lnTo>
                    <a:pt x="665" y="975"/>
                  </a:lnTo>
                  <a:lnTo>
                    <a:pt x="663" y="975"/>
                  </a:lnTo>
                  <a:lnTo>
                    <a:pt x="662" y="975"/>
                  </a:lnTo>
                  <a:lnTo>
                    <a:pt x="660" y="975"/>
                  </a:lnTo>
                  <a:lnTo>
                    <a:pt x="658" y="975"/>
                  </a:lnTo>
                  <a:lnTo>
                    <a:pt x="660" y="973"/>
                  </a:lnTo>
                  <a:lnTo>
                    <a:pt x="660" y="972"/>
                  </a:lnTo>
                  <a:lnTo>
                    <a:pt x="658" y="970"/>
                  </a:lnTo>
                  <a:lnTo>
                    <a:pt x="658" y="968"/>
                  </a:lnTo>
                  <a:lnTo>
                    <a:pt x="658" y="967"/>
                  </a:lnTo>
                  <a:lnTo>
                    <a:pt x="658" y="965"/>
                  </a:lnTo>
                  <a:lnTo>
                    <a:pt x="657" y="965"/>
                  </a:lnTo>
                  <a:lnTo>
                    <a:pt x="657" y="963"/>
                  </a:lnTo>
                  <a:lnTo>
                    <a:pt x="655" y="965"/>
                  </a:lnTo>
                  <a:lnTo>
                    <a:pt x="653" y="965"/>
                  </a:lnTo>
                  <a:lnTo>
                    <a:pt x="653" y="967"/>
                  </a:lnTo>
                  <a:lnTo>
                    <a:pt x="652" y="967"/>
                  </a:lnTo>
                  <a:lnTo>
                    <a:pt x="652" y="965"/>
                  </a:lnTo>
                  <a:lnTo>
                    <a:pt x="650" y="965"/>
                  </a:lnTo>
                  <a:lnTo>
                    <a:pt x="650" y="963"/>
                  </a:lnTo>
                  <a:lnTo>
                    <a:pt x="649" y="962"/>
                  </a:lnTo>
                  <a:lnTo>
                    <a:pt x="649" y="960"/>
                  </a:lnTo>
                  <a:lnTo>
                    <a:pt x="647" y="958"/>
                  </a:lnTo>
                  <a:lnTo>
                    <a:pt x="645" y="957"/>
                  </a:lnTo>
                  <a:lnTo>
                    <a:pt x="644" y="955"/>
                  </a:lnTo>
                  <a:lnTo>
                    <a:pt x="644" y="953"/>
                  </a:lnTo>
                  <a:lnTo>
                    <a:pt x="642" y="952"/>
                  </a:lnTo>
                  <a:lnTo>
                    <a:pt x="640" y="950"/>
                  </a:lnTo>
                  <a:lnTo>
                    <a:pt x="639" y="949"/>
                  </a:lnTo>
                  <a:lnTo>
                    <a:pt x="637" y="949"/>
                  </a:lnTo>
                  <a:lnTo>
                    <a:pt x="637" y="947"/>
                  </a:lnTo>
                  <a:lnTo>
                    <a:pt x="635" y="947"/>
                  </a:lnTo>
                  <a:lnTo>
                    <a:pt x="634" y="945"/>
                  </a:lnTo>
                  <a:lnTo>
                    <a:pt x="632" y="945"/>
                  </a:lnTo>
                  <a:lnTo>
                    <a:pt x="630" y="944"/>
                  </a:lnTo>
                  <a:lnTo>
                    <a:pt x="630" y="945"/>
                  </a:lnTo>
                  <a:lnTo>
                    <a:pt x="629" y="945"/>
                  </a:lnTo>
                  <a:lnTo>
                    <a:pt x="627" y="945"/>
                  </a:lnTo>
                  <a:lnTo>
                    <a:pt x="625" y="947"/>
                  </a:lnTo>
                  <a:lnTo>
                    <a:pt x="624" y="947"/>
                  </a:lnTo>
                  <a:lnTo>
                    <a:pt x="624" y="945"/>
                  </a:lnTo>
                  <a:lnTo>
                    <a:pt x="622" y="945"/>
                  </a:lnTo>
                  <a:lnTo>
                    <a:pt x="622" y="944"/>
                  </a:lnTo>
                  <a:lnTo>
                    <a:pt x="620" y="942"/>
                  </a:lnTo>
                  <a:lnTo>
                    <a:pt x="620" y="940"/>
                  </a:lnTo>
                  <a:lnTo>
                    <a:pt x="619" y="939"/>
                  </a:lnTo>
                  <a:lnTo>
                    <a:pt x="619" y="937"/>
                  </a:lnTo>
                  <a:lnTo>
                    <a:pt x="619" y="935"/>
                  </a:lnTo>
                  <a:lnTo>
                    <a:pt x="619" y="934"/>
                  </a:lnTo>
                  <a:lnTo>
                    <a:pt x="619" y="932"/>
                  </a:lnTo>
                  <a:lnTo>
                    <a:pt x="619" y="930"/>
                  </a:lnTo>
                  <a:lnTo>
                    <a:pt x="619" y="927"/>
                  </a:lnTo>
                  <a:lnTo>
                    <a:pt x="619" y="925"/>
                  </a:lnTo>
                  <a:lnTo>
                    <a:pt x="619" y="924"/>
                  </a:lnTo>
                  <a:lnTo>
                    <a:pt x="620" y="924"/>
                  </a:lnTo>
                  <a:lnTo>
                    <a:pt x="620" y="922"/>
                  </a:lnTo>
                  <a:lnTo>
                    <a:pt x="622" y="922"/>
                  </a:lnTo>
                  <a:lnTo>
                    <a:pt x="620" y="920"/>
                  </a:lnTo>
                  <a:lnTo>
                    <a:pt x="619" y="920"/>
                  </a:lnTo>
                  <a:lnTo>
                    <a:pt x="619" y="919"/>
                  </a:lnTo>
                  <a:lnTo>
                    <a:pt x="617" y="917"/>
                  </a:lnTo>
                  <a:lnTo>
                    <a:pt x="619" y="917"/>
                  </a:lnTo>
                  <a:lnTo>
                    <a:pt x="619" y="916"/>
                  </a:lnTo>
                  <a:lnTo>
                    <a:pt x="619" y="914"/>
                  </a:lnTo>
                  <a:lnTo>
                    <a:pt x="619" y="912"/>
                  </a:lnTo>
                  <a:lnTo>
                    <a:pt x="619" y="911"/>
                  </a:lnTo>
                  <a:lnTo>
                    <a:pt x="619" y="909"/>
                  </a:lnTo>
                  <a:lnTo>
                    <a:pt x="619" y="907"/>
                  </a:lnTo>
                  <a:lnTo>
                    <a:pt x="617" y="907"/>
                  </a:lnTo>
                  <a:lnTo>
                    <a:pt x="617" y="906"/>
                  </a:lnTo>
                  <a:lnTo>
                    <a:pt x="617" y="904"/>
                  </a:lnTo>
                  <a:lnTo>
                    <a:pt x="616" y="904"/>
                  </a:lnTo>
                  <a:lnTo>
                    <a:pt x="614" y="904"/>
                  </a:lnTo>
                  <a:lnTo>
                    <a:pt x="614" y="902"/>
                  </a:lnTo>
                  <a:lnTo>
                    <a:pt x="614" y="901"/>
                  </a:lnTo>
                  <a:lnTo>
                    <a:pt x="614" y="899"/>
                  </a:lnTo>
                  <a:lnTo>
                    <a:pt x="612" y="897"/>
                  </a:lnTo>
                  <a:lnTo>
                    <a:pt x="611" y="896"/>
                  </a:lnTo>
                  <a:lnTo>
                    <a:pt x="611" y="894"/>
                  </a:lnTo>
                  <a:lnTo>
                    <a:pt x="609" y="892"/>
                  </a:lnTo>
                  <a:lnTo>
                    <a:pt x="609" y="891"/>
                  </a:lnTo>
                  <a:lnTo>
                    <a:pt x="607" y="889"/>
                  </a:lnTo>
                  <a:lnTo>
                    <a:pt x="607" y="887"/>
                  </a:lnTo>
                  <a:lnTo>
                    <a:pt x="607" y="886"/>
                  </a:lnTo>
                  <a:lnTo>
                    <a:pt x="606" y="884"/>
                  </a:lnTo>
                  <a:lnTo>
                    <a:pt x="606" y="883"/>
                  </a:lnTo>
                  <a:lnTo>
                    <a:pt x="604" y="883"/>
                  </a:lnTo>
                  <a:lnTo>
                    <a:pt x="602" y="883"/>
                  </a:lnTo>
                  <a:lnTo>
                    <a:pt x="601" y="884"/>
                  </a:lnTo>
                  <a:lnTo>
                    <a:pt x="599" y="884"/>
                  </a:lnTo>
                  <a:lnTo>
                    <a:pt x="597" y="884"/>
                  </a:lnTo>
                  <a:lnTo>
                    <a:pt x="596" y="883"/>
                  </a:lnTo>
                  <a:lnTo>
                    <a:pt x="596" y="881"/>
                  </a:lnTo>
                  <a:lnTo>
                    <a:pt x="596" y="879"/>
                  </a:lnTo>
                  <a:lnTo>
                    <a:pt x="594" y="879"/>
                  </a:lnTo>
                  <a:lnTo>
                    <a:pt x="594" y="878"/>
                  </a:lnTo>
                  <a:lnTo>
                    <a:pt x="592" y="878"/>
                  </a:lnTo>
                  <a:lnTo>
                    <a:pt x="592" y="876"/>
                  </a:lnTo>
                  <a:lnTo>
                    <a:pt x="591" y="876"/>
                  </a:lnTo>
                  <a:lnTo>
                    <a:pt x="591" y="878"/>
                  </a:lnTo>
                  <a:lnTo>
                    <a:pt x="589" y="878"/>
                  </a:lnTo>
                  <a:lnTo>
                    <a:pt x="587" y="878"/>
                  </a:lnTo>
                  <a:lnTo>
                    <a:pt x="587" y="879"/>
                  </a:lnTo>
                  <a:lnTo>
                    <a:pt x="586" y="878"/>
                  </a:lnTo>
                  <a:lnTo>
                    <a:pt x="584" y="878"/>
                  </a:lnTo>
                  <a:lnTo>
                    <a:pt x="583" y="878"/>
                  </a:lnTo>
                  <a:lnTo>
                    <a:pt x="581" y="876"/>
                  </a:lnTo>
                  <a:lnTo>
                    <a:pt x="579" y="874"/>
                  </a:lnTo>
                  <a:lnTo>
                    <a:pt x="578" y="874"/>
                  </a:lnTo>
                  <a:lnTo>
                    <a:pt x="578" y="873"/>
                  </a:lnTo>
                  <a:lnTo>
                    <a:pt x="578" y="871"/>
                  </a:lnTo>
                  <a:lnTo>
                    <a:pt x="578" y="869"/>
                  </a:lnTo>
                  <a:lnTo>
                    <a:pt x="576" y="868"/>
                  </a:lnTo>
                  <a:lnTo>
                    <a:pt x="576" y="866"/>
                  </a:lnTo>
                  <a:lnTo>
                    <a:pt x="574" y="864"/>
                  </a:lnTo>
                  <a:lnTo>
                    <a:pt x="574" y="863"/>
                  </a:lnTo>
                  <a:lnTo>
                    <a:pt x="573" y="863"/>
                  </a:lnTo>
                  <a:lnTo>
                    <a:pt x="573" y="861"/>
                  </a:lnTo>
                  <a:lnTo>
                    <a:pt x="573" y="859"/>
                  </a:lnTo>
                  <a:lnTo>
                    <a:pt x="571" y="859"/>
                  </a:lnTo>
                  <a:lnTo>
                    <a:pt x="571" y="858"/>
                  </a:lnTo>
                  <a:lnTo>
                    <a:pt x="571" y="856"/>
                  </a:lnTo>
                  <a:lnTo>
                    <a:pt x="573" y="853"/>
                  </a:lnTo>
                  <a:lnTo>
                    <a:pt x="573" y="851"/>
                  </a:lnTo>
                  <a:lnTo>
                    <a:pt x="573" y="850"/>
                  </a:lnTo>
                  <a:lnTo>
                    <a:pt x="574" y="848"/>
                  </a:lnTo>
                  <a:lnTo>
                    <a:pt x="574" y="846"/>
                  </a:lnTo>
                  <a:lnTo>
                    <a:pt x="576" y="845"/>
                  </a:lnTo>
                  <a:lnTo>
                    <a:pt x="576" y="843"/>
                  </a:lnTo>
                  <a:lnTo>
                    <a:pt x="578" y="841"/>
                  </a:lnTo>
                  <a:lnTo>
                    <a:pt x="576" y="840"/>
                  </a:lnTo>
                  <a:lnTo>
                    <a:pt x="574" y="836"/>
                  </a:lnTo>
                  <a:lnTo>
                    <a:pt x="574" y="835"/>
                  </a:lnTo>
                  <a:lnTo>
                    <a:pt x="576" y="835"/>
                  </a:lnTo>
                  <a:lnTo>
                    <a:pt x="578" y="833"/>
                  </a:lnTo>
                  <a:lnTo>
                    <a:pt x="579" y="833"/>
                  </a:lnTo>
                  <a:lnTo>
                    <a:pt x="581" y="831"/>
                  </a:lnTo>
                  <a:lnTo>
                    <a:pt x="579" y="830"/>
                  </a:lnTo>
                  <a:lnTo>
                    <a:pt x="578" y="830"/>
                  </a:lnTo>
                  <a:lnTo>
                    <a:pt x="576" y="830"/>
                  </a:lnTo>
                  <a:lnTo>
                    <a:pt x="574" y="830"/>
                  </a:lnTo>
                  <a:lnTo>
                    <a:pt x="573" y="831"/>
                  </a:lnTo>
                  <a:lnTo>
                    <a:pt x="571" y="833"/>
                  </a:lnTo>
                  <a:lnTo>
                    <a:pt x="569" y="835"/>
                  </a:lnTo>
                  <a:lnTo>
                    <a:pt x="568" y="833"/>
                  </a:lnTo>
                  <a:lnTo>
                    <a:pt x="566" y="831"/>
                  </a:lnTo>
                  <a:lnTo>
                    <a:pt x="566" y="830"/>
                  </a:lnTo>
                  <a:lnTo>
                    <a:pt x="563" y="828"/>
                  </a:lnTo>
                  <a:lnTo>
                    <a:pt x="563" y="830"/>
                  </a:lnTo>
                  <a:lnTo>
                    <a:pt x="563" y="831"/>
                  </a:lnTo>
                  <a:lnTo>
                    <a:pt x="561" y="831"/>
                  </a:lnTo>
                  <a:lnTo>
                    <a:pt x="561" y="833"/>
                  </a:lnTo>
                  <a:lnTo>
                    <a:pt x="559" y="833"/>
                  </a:lnTo>
                  <a:lnTo>
                    <a:pt x="558" y="833"/>
                  </a:lnTo>
                  <a:lnTo>
                    <a:pt x="556" y="831"/>
                  </a:lnTo>
                  <a:lnTo>
                    <a:pt x="553" y="831"/>
                  </a:lnTo>
                  <a:lnTo>
                    <a:pt x="551" y="830"/>
                  </a:lnTo>
                  <a:lnTo>
                    <a:pt x="550" y="828"/>
                  </a:lnTo>
                  <a:lnTo>
                    <a:pt x="548" y="826"/>
                  </a:lnTo>
                  <a:lnTo>
                    <a:pt x="545" y="826"/>
                  </a:lnTo>
                  <a:lnTo>
                    <a:pt x="541" y="828"/>
                  </a:lnTo>
                  <a:lnTo>
                    <a:pt x="540" y="826"/>
                  </a:lnTo>
                  <a:lnTo>
                    <a:pt x="538" y="828"/>
                  </a:lnTo>
                  <a:lnTo>
                    <a:pt x="536" y="830"/>
                  </a:lnTo>
                  <a:lnTo>
                    <a:pt x="535" y="830"/>
                  </a:lnTo>
                  <a:lnTo>
                    <a:pt x="533" y="831"/>
                  </a:lnTo>
                  <a:lnTo>
                    <a:pt x="531" y="833"/>
                  </a:lnTo>
                  <a:lnTo>
                    <a:pt x="530" y="833"/>
                  </a:lnTo>
                  <a:lnTo>
                    <a:pt x="530" y="835"/>
                  </a:lnTo>
                  <a:lnTo>
                    <a:pt x="530" y="836"/>
                  </a:lnTo>
                  <a:lnTo>
                    <a:pt x="528" y="838"/>
                  </a:lnTo>
                  <a:lnTo>
                    <a:pt x="526" y="840"/>
                  </a:lnTo>
                  <a:lnTo>
                    <a:pt x="523" y="841"/>
                  </a:lnTo>
                  <a:lnTo>
                    <a:pt x="522" y="841"/>
                  </a:lnTo>
                  <a:lnTo>
                    <a:pt x="520" y="841"/>
                  </a:lnTo>
                  <a:lnTo>
                    <a:pt x="517" y="841"/>
                  </a:lnTo>
                  <a:lnTo>
                    <a:pt x="517" y="840"/>
                  </a:lnTo>
                  <a:lnTo>
                    <a:pt x="515" y="838"/>
                  </a:lnTo>
                  <a:lnTo>
                    <a:pt x="513" y="838"/>
                  </a:lnTo>
                  <a:lnTo>
                    <a:pt x="512" y="836"/>
                  </a:lnTo>
                  <a:lnTo>
                    <a:pt x="510" y="836"/>
                  </a:lnTo>
                  <a:lnTo>
                    <a:pt x="507" y="836"/>
                  </a:lnTo>
                  <a:lnTo>
                    <a:pt x="505" y="836"/>
                  </a:lnTo>
                  <a:lnTo>
                    <a:pt x="503" y="836"/>
                  </a:lnTo>
                  <a:lnTo>
                    <a:pt x="502" y="835"/>
                  </a:lnTo>
                  <a:lnTo>
                    <a:pt x="500" y="835"/>
                  </a:lnTo>
                  <a:lnTo>
                    <a:pt x="500" y="833"/>
                  </a:lnTo>
                  <a:lnTo>
                    <a:pt x="498" y="831"/>
                  </a:lnTo>
                  <a:lnTo>
                    <a:pt x="498" y="830"/>
                  </a:lnTo>
                  <a:lnTo>
                    <a:pt x="498" y="828"/>
                  </a:lnTo>
                  <a:lnTo>
                    <a:pt x="495" y="828"/>
                  </a:lnTo>
                  <a:lnTo>
                    <a:pt x="493" y="826"/>
                  </a:lnTo>
                  <a:lnTo>
                    <a:pt x="492" y="826"/>
                  </a:lnTo>
                  <a:lnTo>
                    <a:pt x="492" y="825"/>
                  </a:lnTo>
                  <a:lnTo>
                    <a:pt x="490" y="825"/>
                  </a:lnTo>
                  <a:lnTo>
                    <a:pt x="490" y="823"/>
                  </a:lnTo>
                  <a:lnTo>
                    <a:pt x="489" y="821"/>
                  </a:lnTo>
                  <a:lnTo>
                    <a:pt x="487" y="820"/>
                  </a:lnTo>
                  <a:lnTo>
                    <a:pt x="487" y="818"/>
                  </a:lnTo>
                  <a:lnTo>
                    <a:pt x="487" y="817"/>
                  </a:lnTo>
                  <a:lnTo>
                    <a:pt x="487" y="813"/>
                  </a:lnTo>
                  <a:lnTo>
                    <a:pt x="487" y="812"/>
                  </a:lnTo>
                  <a:lnTo>
                    <a:pt x="487" y="810"/>
                  </a:lnTo>
                  <a:lnTo>
                    <a:pt x="487" y="808"/>
                  </a:lnTo>
                  <a:lnTo>
                    <a:pt x="487" y="807"/>
                  </a:lnTo>
                  <a:lnTo>
                    <a:pt x="485" y="805"/>
                  </a:lnTo>
                  <a:lnTo>
                    <a:pt x="482" y="805"/>
                  </a:lnTo>
                  <a:lnTo>
                    <a:pt x="479" y="805"/>
                  </a:lnTo>
                  <a:lnTo>
                    <a:pt x="477" y="803"/>
                  </a:lnTo>
                  <a:lnTo>
                    <a:pt x="475" y="802"/>
                  </a:lnTo>
                  <a:lnTo>
                    <a:pt x="475" y="800"/>
                  </a:lnTo>
                  <a:lnTo>
                    <a:pt x="475" y="798"/>
                  </a:lnTo>
                  <a:lnTo>
                    <a:pt x="470" y="798"/>
                  </a:lnTo>
                  <a:lnTo>
                    <a:pt x="469" y="798"/>
                  </a:lnTo>
                  <a:lnTo>
                    <a:pt x="467" y="797"/>
                  </a:lnTo>
                  <a:lnTo>
                    <a:pt x="465" y="797"/>
                  </a:lnTo>
                  <a:lnTo>
                    <a:pt x="465" y="795"/>
                  </a:lnTo>
                  <a:lnTo>
                    <a:pt x="464" y="795"/>
                  </a:lnTo>
                  <a:lnTo>
                    <a:pt x="460" y="795"/>
                  </a:lnTo>
                  <a:lnTo>
                    <a:pt x="459" y="795"/>
                  </a:lnTo>
                  <a:lnTo>
                    <a:pt x="459" y="797"/>
                  </a:lnTo>
                  <a:lnTo>
                    <a:pt x="457" y="798"/>
                  </a:lnTo>
                  <a:lnTo>
                    <a:pt x="456" y="798"/>
                  </a:lnTo>
                  <a:lnTo>
                    <a:pt x="454" y="798"/>
                  </a:lnTo>
                  <a:lnTo>
                    <a:pt x="454" y="797"/>
                  </a:lnTo>
                  <a:lnTo>
                    <a:pt x="452" y="797"/>
                  </a:lnTo>
                  <a:lnTo>
                    <a:pt x="451" y="797"/>
                  </a:lnTo>
                  <a:lnTo>
                    <a:pt x="447" y="797"/>
                  </a:lnTo>
                  <a:lnTo>
                    <a:pt x="444" y="797"/>
                  </a:lnTo>
                  <a:lnTo>
                    <a:pt x="442" y="797"/>
                  </a:lnTo>
                  <a:lnTo>
                    <a:pt x="441" y="797"/>
                  </a:lnTo>
                  <a:lnTo>
                    <a:pt x="439" y="797"/>
                  </a:lnTo>
                  <a:lnTo>
                    <a:pt x="437" y="797"/>
                  </a:lnTo>
                  <a:lnTo>
                    <a:pt x="436" y="797"/>
                  </a:lnTo>
                  <a:lnTo>
                    <a:pt x="434" y="797"/>
                  </a:lnTo>
                  <a:lnTo>
                    <a:pt x="434" y="795"/>
                  </a:lnTo>
                  <a:lnTo>
                    <a:pt x="432" y="797"/>
                  </a:lnTo>
                  <a:lnTo>
                    <a:pt x="431" y="797"/>
                  </a:lnTo>
                  <a:lnTo>
                    <a:pt x="429" y="797"/>
                  </a:lnTo>
                  <a:lnTo>
                    <a:pt x="428" y="797"/>
                  </a:lnTo>
                  <a:lnTo>
                    <a:pt x="424" y="793"/>
                  </a:lnTo>
                  <a:lnTo>
                    <a:pt x="423" y="793"/>
                  </a:lnTo>
                  <a:lnTo>
                    <a:pt x="421" y="793"/>
                  </a:lnTo>
                  <a:lnTo>
                    <a:pt x="418" y="795"/>
                  </a:lnTo>
                  <a:lnTo>
                    <a:pt x="416" y="797"/>
                  </a:lnTo>
                  <a:lnTo>
                    <a:pt x="414" y="797"/>
                  </a:lnTo>
                  <a:lnTo>
                    <a:pt x="411" y="797"/>
                  </a:lnTo>
                  <a:lnTo>
                    <a:pt x="409" y="798"/>
                  </a:lnTo>
                  <a:lnTo>
                    <a:pt x="404" y="798"/>
                  </a:lnTo>
                  <a:lnTo>
                    <a:pt x="404" y="800"/>
                  </a:ln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close/>
                </a:path>
              </a:pathLst>
            </a:custGeom>
            <a:solidFill>
              <a:schemeClr val="tx2"/>
            </a:solidFill>
            <a:ln w="9525">
              <a:solidFill>
                <a:schemeClr val="bg1"/>
              </a:solidFill>
              <a:round/>
              <a:headEnd/>
              <a:tailEnd/>
            </a:ln>
          </p:spPr>
          <p:txBody>
            <a:bodyPr/>
            <a:lstStyle/>
            <a:p>
              <a:endParaRPr lang="en-US"/>
            </a:p>
          </p:txBody>
        </p:sp>
        <p:sp>
          <p:nvSpPr>
            <p:cNvPr id="64530" name="Freeform 15"/>
            <p:cNvSpPr>
              <a:spLocks/>
            </p:cNvSpPr>
            <p:nvPr/>
          </p:nvSpPr>
          <p:spPr bwMode="auto">
            <a:xfrm>
              <a:off x="2059" y="1245"/>
              <a:ext cx="1209" cy="803"/>
            </a:xfrm>
            <a:custGeom>
              <a:avLst/>
              <a:gdLst>
                <a:gd name="T0" fmla="*/ 395 w 1209"/>
                <a:gd name="T1" fmla="*/ 800 h 803"/>
                <a:gd name="T2" fmla="*/ 391 w 1209"/>
                <a:gd name="T3" fmla="*/ 788 h 803"/>
                <a:gd name="T4" fmla="*/ 380 w 1209"/>
                <a:gd name="T5" fmla="*/ 784 h 803"/>
                <a:gd name="T6" fmla="*/ 368 w 1209"/>
                <a:gd name="T7" fmla="*/ 779 h 803"/>
                <a:gd name="T8" fmla="*/ 362 w 1209"/>
                <a:gd name="T9" fmla="*/ 770 h 803"/>
                <a:gd name="T10" fmla="*/ 360 w 1209"/>
                <a:gd name="T11" fmla="*/ 756 h 803"/>
                <a:gd name="T12" fmla="*/ 360 w 1209"/>
                <a:gd name="T13" fmla="*/ 741 h 803"/>
                <a:gd name="T14" fmla="*/ 355 w 1209"/>
                <a:gd name="T15" fmla="*/ 727 h 803"/>
                <a:gd name="T16" fmla="*/ 365 w 1209"/>
                <a:gd name="T17" fmla="*/ 719 h 803"/>
                <a:gd name="T18" fmla="*/ 366 w 1209"/>
                <a:gd name="T19" fmla="*/ 706 h 803"/>
                <a:gd name="T20" fmla="*/ 368 w 1209"/>
                <a:gd name="T21" fmla="*/ 691 h 803"/>
                <a:gd name="T22" fmla="*/ 368 w 1209"/>
                <a:gd name="T23" fmla="*/ 675 h 803"/>
                <a:gd name="T24" fmla="*/ 366 w 1209"/>
                <a:gd name="T25" fmla="*/ 658 h 803"/>
                <a:gd name="T26" fmla="*/ 362 w 1209"/>
                <a:gd name="T27" fmla="*/ 643 h 803"/>
                <a:gd name="T28" fmla="*/ 358 w 1209"/>
                <a:gd name="T29" fmla="*/ 632 h 803"/>
                <a:gd name="T30" fmla="*/ 357 w 1209"/>
                <a:gd name="T31" fmla="*/ 619 h 803"/>
                <a:gd name="T32" fmla="*/ 360 w 1209"/>
                <a:gd name="T33" fmla="*/ 607 h 803"/>
                <a:gd name="T34" fmla="*/ 358 w 1209"/>
                <a:gd name="T35" fmla="*/ 594 h 803"/>
                <a:gd name="T36" fmla="*/ 358 w 1209"/>
                <a:gd name="T37" fmla="*/ 576 h 803"/>
                <a:gd name="T38" fmla="*/ 358 w 1209"/>
                <a:gd name="T39" fmla="*/ 561 h 803"/>
                <a:gd name="T40" fmla="*/ 363 w 1209"/>
                <a:gd name="T41" fmla="*/ 546 h 803"/>
                <a:gd name="T42" fmla="*/ 365 w 1209"/>
                <a:gd name="T43" fmla="*/ 531 h 803"/>
                <a:gd name="T44" fmla="*/ 362 w 1209"/>
                <a:gd name="T45" fmla="*/ 525 h 803"/>
                <a:gd name="T46" fmla="*/ 343 w 1209"/>
                <a:gd name="T47" fmla="*/ 516 h 803"/>
                <a:gd name="T48" fmla="*/ 332 w 1209"/>
                <a:gd name="T49" fmla="*/ 515 h 803"/>
                <a:gd name="T50" fmla="*/ 317 w 1209"/>
                <a:gd name="T51" fmla="*/ 520 h 803"/>
                <a:gd name="T52" fmla="*/ 302 w 1209"/>
                <a:gd name="T53" fmla="*/ 520 h 803"/>
                <a:gd name="T54" fmla="*/ 291 w 1209"/>
                <a:gd name="T55" fmla="*/ 526 h 803"/>
                <a:gd name="T56" fmla="*/ 274 w 1209"/>
                <a:gd name="T57" fmla="*/ 525 h 803"/>
                <a:gd name="T58" fmla="*/ 264 w 1209"/>
                <a:gd name="T59" fmla="*/ 520 h 803"/>
                <a:gd name="T60" fmla="*/ 248 w 1209"/>
                <a:gd name="T61" fmla="*/ 515 h 803"/>
                <a:gd name="T62" fmla="*/ 239 w 1209"/>
                <a:gd name="T63" fmla="*/ 500 h 803"/>
                <a:gd name="T64" fmla="*/ 223 w 1209"/>
                <a:gd name="T65" fmla="*/ 492 h 803"/>
                <a:gd name="T66" fmla="*/ 211 w 1209"/>
                <a:gd name="T67" fmla="*/ 483 h 803"/>
                <a:gd name="T68" fmla="*/ 205 w 1209"/>
                <a:gd name="T69" fmla="*/ 497 h 803"/>
                <a:gd name="T70" fmla="*/ 198 w 1209"/>
                <a:gd name="T71" fmla="*/ 485 h 803"/>
                <a:gd name="T72" fmla="*/ 190 w 1209"/>
                <a:gd name="T73" fmla="*/ 483 h 803"/>
                <a:gd name="T74" fmla="*/ 175 w 1209"/>
                <a:gd name="T75" fmla="*/ 490 h 803"/>
                <a:gd name="T76" fmla="*/ 164 w 1209"/>
                <a:gd name="T77" fmla="*/ 485 h 803"/>
                <a:gd name="T78" fmla="*/ 144 w 1209"/>
                <a:gd name="T79" fmla="*/ 482 h 803"/>
                <a:gd name="T80" fmla="*/ 119 w 1209"/>
                <a:gd name="T81" fmla="*/ 470 h 803"/>
                <a:gd name="T82" fmla="*/ 101 w 1209"/>
                <a:gd name="T83" fmla="*/ 470 h 803"/>
                <a:gd name="T84" fmla="*/ 78 w 1209"/>
                <a:gd name="T85" fmla="*/ 470 h 803"/>
                <a:gd name="T86" fmla="*/ 65 w 1209"/>
                <a:gd name="T87" fmla="*/ 454 h 803"/>
                <a:gd name="T88" fmla="*/ 55 w 1209"/>
                <a:gd name="T89" fmla="*/ 439 h 803"/>
                <a:gd name="T90" fmla="*/ 43 w 1209"/>
                <a:gd name="T91" fmla="*/ 422 h 803"/>
                <a:gd name="T92" fmla="*/ 33 w 1209"/>
                <a:gd name="T93" fmla="*/ 409 h 803"/>
                <a:gd name="T94" fmla="*/ 23 w 1209"/>
                <a:gd name="T95" fmla="*/ 394 h 803"/>
                <a:gd name="T96" fmla="*/ 129 w 1209"/>
                <a:gd name="T97" fmla="*/ 214 h 803"/>
                <a:gd name="T98" fmla="*/ 249 w 1209"/>
                <a:gd name="T99" fmla="*/ 134 h 803"/>
                <a:gd name="T100" fmla="*/ 358 w 1209"/>
                <a:gd name="T101" fmla="*/ 130 h 803"/>
                <a:gd name="T102" fmla="*/ 472 w 1209"/>
                <a:gd name="T103" fmla="*/ 109 h 803"/>
                <a:gd name="T104" fmla="*/ 540 w 1209"/>
                <a:gd name="T105" fmla="*/ 44 h 803"/>
                <a:gd name="T106" fmla="*/ 640 w 1209"/>
                <a:gd name="T107" fmla="*/ 59 h 803"/>
                <a:gd name="T108" fmla="*/ 686 w 1209"/>
                <a:gd name="T109" fmla="*/ 44 h 803"/>
                <a:gd name="T110" fmla="*/ 767 w 1209"/>
                <a:gd name="T111" fmla="*/ 5 h 803"/>
                <a:gd name="T112" fmla="*/ 825 w 1209"/>
                <a:gd name="T113" fmla="*/ 79 h 803"/>
                <a:gd name="T114" fmla="*/ 843 w 1209"/>
                <a:gd name="T115" fmla="*/ 188 h 803"/>
                <a:gd name="T116" fmla="*/ 886 w 1209"/>
                <a:gd name="T117" fmla="*/ 279 h 803"/>
                <a:gd name="T118" fmla="*/ 965 w 1209"/>
                <a:gd name="T119" fmla="*/ 285 h 803"/>
                <a:gd name="T120" fmla="*/ 1053 w 1209"/>
                <a:gd name="T121" fmla="*/ 251 h 803"/>
                <a:gd name="T122" fmla="*/ 1125 w 1209"/>
                <a:gd name="T123" fmla="*/ 203 h 803"/>
                <a:gd name="T124" fmla="*/ 1186 w 1209"/>
                <a:gd name="T125" fmla="*/ 152 h 80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803">
                  <a:moveTo>
                    <a:pt x="404" y="800"/>
                  </a:moveTo>
                  <a:lnTo>
                    <a:pt x="404" y="802"/>
                  </a:lnTo>
                  <a:lnTo>
                    <a:pt x="403" y="803"/>
                  </a:lnTo>
                  <a:lnTo>
                    <a:pt x="403" y="802"/>
                  </a:lnTo>
                  <a:lnTo>
                    <a:pt x="401" y="802"/>
                  </a:lnTo>
                  <a:lnTo>
                    <a:pt x="401" y="800"/>
                  </a:lnTo>
                  <a:lnTo>
                    <a:pt x="399" y="800"/>
                  </a:lnTo>
                  <a:lnTo>
                    <a:pt x="398" y="798"/>
                  </a:lnTo>
                  <a:lnTo>
                    <a:pt x="396" y="800"/>
                  </a:lnTo>
                  <a:lnTo>
                    <a:pt x="395" y="800"/>
                  </a:lnTo>
                  <a:lnTo>
                    <a:pt x="395" y="798"/>
                  </a:lnTo>
                  <a:lnTo>
                    <a:pt x="393" y="797"/>
                  </a:lnTo>
                  <a:lnTo>
                    <a:pt x="395" y="795"/>
                  </a:lnTo>
                  <a:lnTo>
                    <a:pt x="395" y="793"/>
                  </a:lnTo>
                  <a:lnTo>
                    <a:pt x="395" y="792"/>
                  </a:lnTo>
                  <a:lnTo>
                    <a:pt x="393" y="792"/>
                  </a:lnTo>
                  <a:lnTo>
                    <a:pt x="391" y="792"/>
                  </a:lnTo>
                  <a:lnTo>
                    <a:pt x="391" y="790"/>
                  </a:lnTo>
                  <a:lnTo>
                    <a:pt x="393" y="788"/>
                  </a:lnTo>
                  <a:lnTo>
                    <a:pt x="391" y="788"/>
                  </a:lnTo>
                  <a:lnTo>
                    <a:pt x="390" y="788"/>
                  </a:lnTo>
                  <a:lnTo>
                    <a:pt x="390" y="787"/>
                  </a:lnTo>
                  <a:lnTo>
                    <a:pt x="390" y="785"/>
                  </a:lnTo>
                  <a:lnTo>
                    <a:pt x="388" y="785"/>
                  </a:lnTo>
                  <a:lnTo>
                    <a:pt x="386" y="785"/>
                  </a:lnTo>
                  <a:lnTo>
                    <a:pt x="385" y="787"/>
                  </a:lnTo>
                  <a:lnTo>
                    <a:pt x="385" y="785"/>
                  </a:lnTo>
                  <a:lnTo>
                    <a:pt x="383" y="784"/>
                  </a:lnTo>
                  <a:lnTo>
                    <a:pt x="381" y="784"/>
                  </a:lnTo>
                  <a:lnTo>
                    <a:pt x="380" y="784"/>
                  </a:lnTo>
                  <a:lnTo>
                    <a:pt x="378" y="782"/>
                  </a:lnTo>
                  <a:lnTo>
                    <a:pt x="378" y="780"/>
                  </a:lnTo>
                  <a:lnTo>
                    <a:pt x="376" y="780"/>
                  </a:lnTo>
                  <a:lnTo>
                    <a:pt x="375" y="780"/>
                  </a:lnTo>
                  <a:lnTo>
                    <a:pt x="373" y="780"/>
                  </a:lnTo>
                  <a:lnTo>
                    <a:pt x="371" y="780"/>
                  </a:lnTo>
                  <a:lnTo>
                    <a:pt x="371" y="779"/>
                  </a:lnTo>
                  <a:lnTo>
                    <a:pt x="370" y="780"/>
                  </a:lnTo>
                  <a:lnTo>
                    <a:pt x="368" y="780"/>
                  </a:lnTo>
                  <a:lnTo>
                    <a:pt x="368" y="779"/>
                  </a:lnTo>
                  <a:lnTo>
                    <a:pt x="366" y="779"/>
                  </a:lnTo>
                  <a:lnTo>
                    <a:pt x="366" y="777"/>
                  </a:lnTo>
                  <a:lnTo>
                    <a:pt x="365" y="775"/>
                  </a:lnTo>
                  <a:lnTo>
                    <a:pt x="365" y="777"/>
                  </a:lnTo>
                  <a:lnTo>
                    <a:pt x="365" y="775"/>
                  </a:lnTo>
                  <a:lnTo>
                    <a:pt x="366" y="774"/>
                  </a:lnTo>
                  <a:lnTo>
                    <a:pt x="365" y="774"/>
                  </a:lnTo>
                  <a:lnTo>
                    <a:pt x="365" y="772"/>
                  </a:lnTo>
                  <a:lnTo>
                    <a:pt x="363" y="772"/>
                  </a:lnTo>
                  <a:lnTo>
                    <a:pt x="362" y="770"/>
                  </a:lnTo>
                  <a:lnTo>
                    <a:pt x="362" y="769"/>
                  </a:lnTo>
                  <a:lnTo>
                    <a:pt x="362" y="767"/>
                  </a:lnTo>
                  <a:lnTo>
                    <a:pt x="362" y="765"/>
                  </a:lnTo>
                  <a:lnTo>
                    <a:pt x="362" y="764"/>
                  </a:lnTo>
                  <a:lnTo>
                    <a:pt x="360" y="762"/>
                  </a:lnTo>
                  <a:lnTo>
                    <a:pt x="358" y="760"/>
                  </a:lnTo>
                  <a:lnTo>
                    <a:pt x="360" y="760"/>
                  </a:lnTo>
                  <a:lnTo>
                    <a:pt x="360" y="759"/>
                  </a:lnTo>
                  <a:lnTo>
                    <a:pt x="360" y="757"/>
                  </a:lnTo>
                  <a:lnTo>
                    <a:pt x="360" y="756"/>
                  </a:lnTo>
                  <a:lnTo>
                    <a:pt x="360" y="754"/>
                  </a:lnTo>
                  <a:lnTo>
                    <a:pt x="358" y="752"/>
                  </a:lnTo>
                  <a:lnTo>
                    <a:pt x="360" y="751"/>
                  </a:lnTo>
                  <a:lnTo>
                    <a:pt x="358" y="749"/>
                  </a:lnTo>
                  <a:lnTo>
                    <a:pt x="358" y="747"/>
                  </a:lnTo>
                  <a:lnTo>
                    <a:pt x="358" y="746"/>
                  </a:lnTo>
                  <a:lnTo>
                    <a:pt x="360" y="744"/>
                  </a:lnTo>
                  <a:lnTo>
                    <a:pt x="358" y="742"/>
                  </a:lnTo>
                  <a:lnTo>
                    <a:pt x="358" y="741"/>
                  </a:lnTo>
                  <a:lnTo>
                    <a:pt x="360" y="741"/>
                  </a:lnTo>
                  <a:lnTo>
                    <a:pt x="360" y="739"/>
                  </a:lnTo>
                  <a:lnTo>
                    <a:pt x="360" y="737"/>
                  </a:lnTo>
                  <a:lnTo>
                    <a:pt x="358" y="736"/>
                  </a:lnTo>
                  <a:lnTo>
                    <a:pt x="360" y="734"/>
                  </a:lnTo>
                  <a:lnTo>
                    <a:pt x="358" y="732"/>
                  </a:lnTo>
                  <a:lnTo>
                    <a:pt x="357" y="732"/>
                  </a:lnTo>
                  <a:lnTo>
                    <a:pt x="355" y="732"/>
                  </a:lnTo>
                  <a:lnTo>
                    <a:pt x="355" y="731"/>
                  </a:lnTo>
                  <a:lnTo>
                    <a:pt x="355" y="729"/>
                  </a:lnTo>
                  <a:lnTo>
                    <a:pt x="355" y="727"/>
                  </a:lnTo>
                  <a:lnTo>
                    <a:pt x="357" y="726"/>
                  </a:lnTo>
                  <a:lnTo>
                    <a:pt x="357" y="724"/>
                  </a:lnTo>
                  <a:lnTo>
                    <a:pt x="358" y="724"/>
                  </a:lnTo>
                  <a:lnTo>
                    <a:pt x="360" y="724"/>
                  </a:lnTo>
                  <a:lnTo>
                    <a:pt x="362" y="724"/>
                  </a:lnTo>
                  <a:lnTo>
                    <a:pt x="363" y="724"/>
                  </a:lnTo>
                  <a:lnTo>
                    <a:pt x="363" y="723"/>
                  </a:lnTo>
                  <a:lnTo>
                    <a:pt x="365" y="723"/>
                  </a:lnTo>
                  <a:lnTo>
                    <a:pt x="365" y="721"/>
                  </a:lnTo>
                  <a:lnTo>
                    <a:pt x="365" y="719"/>
                  </a:lnTo>
                  <a:lnTo>
                    <a:pt x="363" y="718"/>
                  </a:lnTo>
                  <a:lnTo>
                    <a:pt x="363" y="716"/>
                  </a:lnTo>
                  <a:lnTo>
                    <a:pt x="365" y="716"/>
                  </a:lnTo>
                  <a:lnTo>
                    <a:pt x="365" y="714"/>
                  </a:lnTo>
                  <a:lnTo>
                    <a:pt x="365" y="713"/>
                  </a:lnTo>
                  <a:lnTo>
                    <a:pt x="365" y="711"/>
                  </a:lnTo>
                  <a:lnTo>
                    <a:pt x="365" y="709"/>
                  </a:lnTo>
                  <a:lnTo>
                    <a:pt x="366" y="709"/>
                  </a:lnTo>
                  <a:lnTo>
                    <a:pt x="366" y="708"/>
                  </a:lnTo>
                  <a:lnTo>
                    <a:pt x="366" y="706"/>
                  </a:lnTo>
                  <a:lnTo>
                    <a:pt x="366" y="704"/>
                  </a:lnTo>
                  <a:lnTo>
                    <a:pt x="366" y="703"/>
                  </a:lnTo>
                  <a:lnTo>
                    <a:pt x="368" y="703"/>
                  </a:lnTo>
                  <a:lnTo>
                    <a:pt x="368" y="701"/>
                  </a:lnTo>
                  <a:lnTo>
                    <a:pt x="368" y="699"/>
                  </a:lnTo>
                  <a:lnTo>
                    <a:pt x="368" y="698"/>
                  </a:lnTo>
                  <a:lnTo>
                    <a:pt x="368" y="696"/>
                  </a:lnTo>
                  <a:lnTo>
                    <a:pt x="368" y="694"/>
                  </a:lnTo>
                  <a:lnTo>
                    <a:pt x="368" y="693"/>
                  </a:lnTo>
                  <a:lnTo>
                    <a:pt x="368" y="691"/>
                  </a:lnTo>
                  <a:lnTo>
                    <a:pt x="370" y="690"/>
                  </a:lnTo>
                  <a:lnTo>
                    <a:pt x="370" y="688"/>
                  </a:lnTo>
                  <a:lnTo>
                    <a:pt x="368" y="686"/>
                  </a:lnTo>
                  <a:lnTo>
                    <a:pt x="368" y="685"/>
                  </a:lnTo>
                  <a:lnTo>
                    <a:pt x="368" y="683"/>
                  </a:lnTo>
                  <a:lnTo>
                    <a:pt x="368" y="681"/>
                  </a:lnTo>
                  <a:lnTo>
                    <a:pt x="368" y="680"/>
                  </a:lnTo>
                  <a:lnTo>
                    <a:pt x="368" y="678"/>
                  </a:lnTo>
                  <a:lnTo>
                    <a:pt x="368" y="676"/>
                  </a:lnTo>
                  <a:lnTo>
                    <a:pt x="368" y="675"/>
                  </a:lnTo>
                  <a:lnTo>
                    <a:pt x="368" y="673"/>
                  </a:lnTo>
                  <a:lnTo>
                    <a:pt x="368" y="671"/>
                  </a:lnTo>
                  <a:lnTo>
                    <a:pt x="368" y="670"/>
                  </a:lnTo>
                  <a:lnTo>
                    <a:pt x="368" y="668"/>
                  </a:lnTo>
                  <a:lnTo>
                    <a:pt x="368" y="666"/>
                  </a:lnTo>
                  <a:lnTo>
                    <a:pt x="366" y="665"/>
                  </a:lnTo>
                  <a:lnTo>
                    <a:pt x="366" y="663"/>
                  </a:lnTo>
                  <a:lnTo>
                    <a:pt x="366" y="661"/>
                  </a:lnTo>
                  <a:lnTo>
                    <a:pt x="366" y="660"/>
                  </a:lnTo>
                  <a:lnTo>
                    <a:pt x="366" y="658"/>
                  </a:lnTo>
                  <a:lnTo>
                    <a:pt x="366" y="657"/>
                  </a:lnTo>
                  <a:lnTo>
                    <a:pt x="366" y="655"/>
                  </a:lnTo>
                  <a:lnTo>
                    <a:pt x="366" y="653"/>
                  </a:lnTo>
                  <a:lnTo>
                    <a:pt x="366" y="652"/>
                  </a:lnTo>
                  <a:lnTo>
                    <a:pt x="365" y="650"/>
                  </a:lnTo>
                  <a:lnTo>
                    <a:pt x="365" y="648"/>
                  </a:lnTo>
                  <a:lnTo>
                    <a:pt x="365" y="647"/>
                  </a:lnTo>
                  <a:lnTo>
                    <a:pt x="363" y="647"/>
                  </a:lnTo>
                  <a:lnTo>
                    <a:pt x="363" y="645"/>
                  </a:lnTo>
                  <a:lnTo>
                    <a:pt x="362" y="643"/>
                  </a:lnTo>
                  <a:lnTo>
                    <a:pt x="360" y="643"/>
                  </a:lnTo>
                  <a:lnTo>
                    <a:pt x="358" y="645"/>
                  </a:lnTo>
                  <a:lnTo>
                    <a:pt x="358" y="643"/>
                  </a:lnTo>
                  <a:lnTo>
                    <a:pt x="358" y="642"/>
                  </a:lnTo>
                  <a:lnTo>
                    <a:pt x="358" y="640"/>
                  </a:lnTo>
                  <a:lnTo>
                    <a:pt x="358" y="638"/>
                  </a:lnTo>
                  <a:lnTo>
                    <a:pt x="358" y="637"/>
                  </a:lnTo>
                  <a:lnTo>
                    <a:pt x="357" y="635"/>
                  </a:lnTo>
                  <a:lnTo>
                    <a:pt x="357" y="633"/>
                  </a:lnTo>
                  <a:lnTo>
                    <a:pt x="358" y="632"/>
                  </a:lnTo>
                  <a:lnTo>
                    <a:pt x="358" y="630"/>
                  </a:lnTo>
                  <a:lnTo>
                    <a:pt x="357" y="628"/>
                  </a:lnTo>
                  <a:lnTo>
                    <a:pt x="357" y="627"/>
                  </a:lnTo>
                  <a:lnTo>
                    <a:pt x="358" y="625"/>
                  </a:lnTo>
                  <a:lnTo>
                    <a:pt x="357" y="625"/>
                  </a:lnTo>
                  <a:lnTo>
                    <a:pt x="358" y="625"/>
                  </a:lnTo>
                  <a:lnTo>
                    <a:pt x="358" y="624"/>
                  </a:lnTo>
                  <a:lnTo>
                    <a:pt x="358" y="622"/>
                  </a:lnTo>
                  <a:lnTo>
                    <a:pt x="357" y="620"/>
                  </a:lnTo>
                  <a:lnTo>
                    <a:pt x="357" y="619"/>
                  </a:lnTo>
                  <a:lnTo>
                    <a:pt x="358" y="619"/>
                  </a:lnTo>
                  <a:lnTo>
                    <a:pt x="358" y="617"/>
                  </a:lnTo>
                  <a:lnTo>
                    <a:pt x="357" y="615"/>
                  </a:lnTo>
                  <a:lnTo>
                    <a:pt x="358" y="614"/>
                  </a:lnTo>
                  <a:lnTo>
                    <a:pt x="358" y="612"/>
                  </a:lnTo>
                  <a:lnTo>
                    <a:pt x="358" y="610"/>
                  </a:lnTo>
                  <a:lnTo>
                    <a:pt x="360" y="610"/>
                  </a:lnTo>
                  <a:lnTo>
                    <a:pt x="360" y="609"/>
                  </a:lnTo>
                  <a:lnTo>
                    <a:pt x="362" y="607"/>
                  </a:lnTo>
                  <a:lnTo>
                    <a:pt x="360" y="607"/>
                  </a:lnTo>
                  <a:lnTo>
                    <a:pt x="362" y="605"/>
                  </a:lnTo>
                  <a:lnTo>
                    <a:pt x="362" y="604"/>
                  </a:lnTo>
                  <a:lnTo>
                    <a:pt x="362" y="602"/>
                  </a:lnTo>
                  <a:lnTo>
                    <a:pt x="360" y="602"/>
                  </a:lnTo>
                  <a:lnTo>
                    <a:pt x="360" y="600"/>
                  </a:lnTo>
                  <a:lnTo>
                    <a:pt x="360" y="599"/>
                  </a:lnTo>
                  <a:lnTo>
                    <a:pt x="358" y="599"/>
                  </a:lnTo>
                  <a:lnTo>
                    <a:pt x="358" y="597"/>
                  </a:lnTo>
                  <a:lnTo>
                    <a:pt x="358" y="595"/>
                  </a:lnTo>
                  <a:lnTo>
                    <a:pt x="358" y="594"/>
                  </a:lnTo>
                  <a:lnTo>
                    <a:pt x="358" y="592"/>
                  </a:lnTo>
                  <a:lnTo>
                    <a:pt x="358" y="591"/>
                  </a:lnTo>
                  <a:lnTo>
                    <a:pt x="358" y="589"/>
                  </a:lnTo>
                  <a:lnTo>
                    <a:pt x="358" y="586"/>
                  </a:lnTo>
                  <a:lnTo>
                    <a:pt x="358" y="584"/>
                  </a:lnTo>
                  <a:lnTo>
                    <a:pt x="358" y="582"/>
                  </a:lnTo>
                  <a:lnTo>
                    <a:pt x="357" y="581"/>
                  </a:lnTo>
                  <a:lnTo>
                    <a:pt x="357" y="579"/>
                  </a:lnTo>
                  <a:lnTo>
                    <a:pt x="357" y="577"/>
                  </a:lnTo>
                  <a:lnTo>
                    <a:pt x="358" y="576"/>
                  </a:lnTo>
                  <a:lnTo>
                    <a:pt x="357" y="576"/>
                  </a:lnTo>
                  <a:lnTo>
                    <a:pt x="357" y="574"/>
                  </a:lnTo>
                  <a:lnTo>
                    <a:pt x="358" y="572"/>
                  </a:lnTo>
                  <a:lnTo>
                    <a:pt x="358" y="571"/>
                  </a:lnTo>
                  <a:lnTo>
                    <a:pt x="357" y="569"/>
                  </a:lnTo>
                  <a:lnTo>
                    <a:pt x="358" y="569"/>
                  </a:lnTo>
                  <a:lnTo>
                    <a:pt x="358" y="567"/>
                  </a:lnTo>
                  <a:lnTo>
                    <a:pt x="360" y="566"/>
                  </a:lnTo>
                  <a:lnTo>
                    <a:pt x="360" y="562"/>
                  </a:lnTo>
                  <a:lnTo>
                    <a:pt x="358" y="561"/>
                  </a:lnTo>
                  <a:lnTo>
                    <a:pt x="358" y="559"/>
                  </a:lnTo>
                  <a:lnTo>
                    <a:pt x="357" y="558"/>
                  </a:lnTo>
                  <a:lnTo>
                    <a:pt x="357" y="556"/>
                  </a:lnTo>
                  <a:lnTo>
                    <a:pt x="358" y="556"/>
                  </a:lnTo>
                  <a:lnTo>
                    <a:pt x="358" y="554"/>
                  </a:lnTo>
                  <a:lnTo>
                    <a:pt x="360" y="553"/>
                  </a:lnTo>
                  <a:lnTo>
                    <a:pt x="360" y="551"/>
                  </a:lnTo>
                  <a:lnTo>
                    <a:pt x="362" y="549"/>
                  </a:lnTo>
                  <a:lnTo>
                    <a:pt x="362" y="548"/>
                  </a:lnTo>
                  <a:lnTo>
                    <a:pt x="363" y="546"/>
                  </a:lnTo>
                  <a:lnTo>
                    <a:pt x="362" y="544"/>
                  </a:lnTo>
                  <a:lnTo>
                    <a:pt x="362" y="543"/>
                  </a:lnTo>
                  <a:lnTo>
                    <a:pt x="362" y="541"/>
                  </a:lnTo>
                  <a:lnTo>
                    <a:pt x="362" y="539"/>
                  </a:lnTo>
                  <a:lnTo>
                    <a:pt x="362" y="538"/>
                  </a:lnTo>
                  <a:lnTo>
                    <a:pt x="362" y="536"/>
                  </a:lnTo>
                  <a:lnTo>
                    <a:pt x="363" y="536"/>
                  </a:lnTo>
                  <a:lnTo>
                    <a:pt x="363" y="534"/>
                  </a:lnTo>
                  <a:lnTo>
                    <a:pt x="365" y="533"/>
                  </a:lnTo>
                  <a:lnTo>
                    <a:pt x="365" y="531"/>
                  </a:lnTo>
                  <a:lnTo>
                    <a:pt x="365" y="529"/>
                  </a:lnTo>
                  <a:lnTo>
                    <a:pt x="365" y="528"/>
                  </a:lnTo>
                  <a:lnTo>
                    <a:pt x="365" y="526"/>
                  </a:lnTo>
                  <a:lnTo>
                    <a:pt x="366" y="526"/>
                  </a:lnTo>
                  <a:lnTo>
                    <a:pt x="366" y="525"/>
                  </a:lnTo>
                  <a:lnTo>
                    <a:pt x="368" y="525"/>
                  </a:lnTo>
                  <a:lnTo>
                    <a:pt x="366" y="525"/>
                  </a:lnTo>
                  <a:lnTo>
                    <a:pt x="365" y="525"/>
                  </a:lnTo>
                  <a:lnTo>
                    <a:pt x="363" y="525"/>
                  </a:lnTo>
                  <a:lnTo>
                    <a:pt x="362" y="525"/>
                  </a:lnTo>
                  <a:lnTo>
                    <a:pt x="360" y="523"/>
                  </a:lnTo>
                  <a:lnTo>
                    <a:pt x="358" y="523"/>
                  </a:lnTo>
                  <a:lnTo>
                    <a:pt x="355" y="523"/>
                  </a:lnTo>
                  <a:lnTo>
                    <a:pt x="355" y="521"/>
                  </a:lnTo>
                  <a:lnTo>
                    <a:pt x="352" y="521"/>
                  </a:lnTo>
                  <a:lnTo>
                    <a:pt x="350" y="521"/>
                  </a:lnTo>
                  <a:lnTo>
                    <a:pt x="347" y="520"/>
                  </a:lnTo>
                  <a:lnTo>
                    <a:pt x="345" y="520"/>
                  </a:lnTo>
                  <a:lnTo>
                    <a:pt x="345" y="518"/>
                  </a:lnTo>
                  <a:lnTo>
                    <a:pt x="343" y="516"/>
                  </a:lnTo>
                  <a:lnTo>
                    <a:pt x="343" y="515"/>
                  </a:lnTo>
                  <a:lnTo>
                    <a:pt x="342" y="513"/>
                  </a:lnTo>
                  <a:lnTo>
                    <a:pt x="340" y="513"/>
                  </a:lnTo>
                  <a:lnTo>
                    <a:pt x="340" y="511"/>
                  </a:lnTo>
                  <a:lnTo>
                    <a:pt x="340" y="513"/>
                  </a:lnTo>
                  <a:lnTo>
                    <a:pt x="338" y="513"/>
                  </a:lnTo>
                  <a:lnTo>
                    <a:pt x="337" y="513"/>
                  </a:lnTo>
                  <a:lnTo>
                    <a:pt x="335" y="513"/>
                  </a:lnTo>
                  <a:lnTo>
                    <a:pt x="334" y="515"/>
                  </a:lnTo>
                  <a:lnTo>
                    <a:pt x="332" y="515"/>
                  </a:lnTo>
                  <a:lnTo>
                    <a:pt x="330" y="516"/>
                  </a:lnTo>
                  <a:lnTo>
                    <a:pt x="329" y="518"/>
                  </a:lnTo>
                  <a:lnTo>
                    <a:pt x="327" y="518"/>
                  </a:lnTo>
                  <a:lnTo>
                    <a:pt x="325" y="518"/>
                  </a:lnTo>
                  <a:lnTo>
                    <a:pt x="324" y="518"/>
                  </a:lnTo>
                  <a:lnTo>
                    <a:pt x="322" y="518"/>
                  </a:lnTo>
                  <a:lnTo>
                    <a:pt x="320" y="518"/>
                  </a:lnTo>
                  <a:lnTo>
                    <a:pt x="319" y="518"/>
                  </a:lnTo>
                  <a:lnTo>
                    <a:pt x="317" y="518"/>
                  </a:lnTo>
                  <a:lnTo>
                    <a:pt x="317" y="520"/>
                  </a:lnTo>
                  <a:lnTo>
                    <a:pt x="315" y="520"/>
                  </a:lnTo>
                  <a:lnTo>
                    <a:pt x="314" y="518"/>
                  </a:lnTo>
                  <a:lnTo>
                    <a:pt x="312" y="518"/>
                  </a:lnTo>
                  <a:lnTo>
                    <a:pt x="310" y="518"/>
                  </a:lnTo>
                  <a:lnTo>
                    <a:pt x="309" y="516"/>
                  </a:lnTo>
                  <a:lnTo>
                    <a:pt x="307" y="516"/>
                  </a:lnTo>
                  <a:lnTo>
                    <a:pt x="307" y="518"/>
                  </a:lnTo>
                  <a:lnTo>
                    <a:pt x="305" y="518"/>
                  </a:lnTo>
                  <a:lnTo>
                    <a:pt x="304" y="518"/>
                  </a:lnTo>
                  <a:lnTo>
                    <a:pt x="302" y="520"/>
                  </a:lnTo>
                  <a:lnTo>
                    <a:pt x="301" y="520"/>
                  </a:lnTo>
                  <a:lnTo>
                    <a:pt x="299" y="520"/>
                  </a:lnTo>
                  <a:lnTo>
                    <a:pt x="297" y="521"/>
                  </a:lnTo>
                  <a:lnTo>
                    <a:pt x="296" y="523"/>
                  </a:lnTo>
                  <a:lnTo>
                    <a:pt x="296" y="525"/>
                  </a:lnTo>
                  <a:lnTo>
                    <a:pt x="294" y="525"/>
                  </a:lnTo>
                  <a:lnTo>
                    <a:pt x="294" y="526"/>
                  </a:lnTo>
                  <a:lnTo>
                    <a:pt x="292" y="525"/>
                  </a:lnTo>
                  <a:lnTo>
                    <a:pt x="292" y="526"/>
                  </a:lnTo>
                  <a:lnTo>
                    <a:pt x="291" y="526"/>
                  </a:lnTo>
                  <a:lnTo>
                    <a:pt x="289" y="526"/>
                  </a:lnTo>
                  <a:lnTo>
                    <a:pt x="287" y="526"/>
                  </a:lnTo>
                  <a:lnTo>
                    <a:pt x="287" y="528"/>
                  </a:lnTo>
                  <a:lnTo>
                    <a:pt x="284" y="528"/>
                  </a:lnTo>
                  <a:lnTo>
                    <a:pt x="282" y="526"/>
                  </a:lnTo>
                  <a:lnTo>
                    <a:pt x="281" y="525"/>
                  </a:lnTo>
                  <a:lnTo>
                    <a:pt x="279" y="525"/>
                  </a:lnTo>
                  <a:lnTo>
                    <a:pt x="277" y="525"/>
                  </a:lnTo>
                  <a:lnTo>
                    <a:pt x="276" y="525"/>
                  </a:lnTo>
                  <a:lnTo>
                    <a:pt x="274" y="525"/>
                  </a:lnTo>
                  <a:lnTo>
                    <a:pt x="274" y="523"/>
                  </a:lnTo>
                  <a:lnTo>
                    <a:pt x="272" y="525"/>
                  </a:lnTo>
                  <a:lnTo>
                    <a:pt x="271" y="525"/>
                  </a:lnTo>
                  <a:lnTo>
                    <a:pt x="271" y="523"/>
                  </a:lnTo>
                  <a:lnTo>
                    <a:pt x="269" y="523"/>
                  </a:lnTo>
                  <a:lnTo>
                    <a:pt x="268" y="523"/>
                  </a:lnTo>
                  <a:lnTo>
                    <a:pt x="268" y="521"/>
                  </a:lnTo>
                  <a:lnTo>
                    <a:pt x="266" y="521"/>
                  </a:lnTo>
                  <a:lnTo>
                    <a:pt x="266" y="520"/>
                  </a:lnTo>
                  <a:lnTo>
                    <a:pt x="264" y="520"/>
                  </a:lnTo>
                  <a:lnTo>
                    <a:pt x="263" y="520"/>
                  </a:lnTo>
                  <a:lnTo>
                    <a:pt x="261" y="520"/>
                  </a:lnTo>
                  <a:lnTo>
                    <a:pt x="259" y="518"/>
                  </a:lnTo>
                  <a:lnTo>
                    <a:pt x="259" y="520"/>
                  </a:lnTo>
                  <a:lnTo>
                    <a:pt x="258" y="518"/>
                  </a:lnTo>
                  <a:lnTo>
                    <a:pt x="256" y="516"/>
                  </a:lnTo>
                  <a:lnTo>
                    <a:pt x="254" y="515"/>
                  </a:lnTo>
                  <a:lnTo>
                    <a:pt x="253" y="515"/>
                  </a:lnTo>
                  <a:lnTo>
                    <a:pt x="249" y="515"/>
                  </a:lnTo>
                  <a:lnTo>
                    <a:pt x="248" y="515"/>
                  </a:lnTo>
                  <a:lnTo>
                    <a:pt x="246" y="515"/>
                  </a:lnTo>
                  <a:lnTo>
                    <a:pt x="244" y="513"/>
                  </a:lnTo>
                  <a:lnTo>
                    <a:pt x="244" y="511"/>
                  </a:lnTo>
                  <a:lnTo>
                    <a:pt x="243" y="510"/>
                  </a:lnTo>
                  <a:lnTo>
                    <a:pt x="243" y="508"/>
                  </a:lnTo>
                  <a:lnTo>
                    <a:pt x="241" y="506"/>
                  </a:lnTo>
                  <a:lnTo>
                    <a:pt x="239" y="505"/>
                  </a:lnTo>
                  <a:lnTo>
                    <a:pt x="239" y="503"/>
                  </a:lnTo>
                  <a:lnTo>
                    <a:pt x="239" y="501"/>
                  </a:lnTo>
                  <a:lnTo>
                    <a:pt x="239" y="500"/>
                  </a:lnTo>
                  <a:lnTo>
                    <a:pt x="238" y="500"/>
                  </a:lnTo>
                  <a:lnTo>
                    <a:pt x="236" y="500"/>
                  </a:lnTo>
                  <a:lnTo>
                    <a:pt x="235" y="500"/>
                  </a:lnTo>
                  <a:lnTo>
                    <a:pt x="233" y="498"/>
                  </a:lnTo>
                  <a:lnTo>
                    <a:pt x="231" y="498"/>
                  </a:lnTo>
                  <a:lnTo>
                    <a:pt x="230" y="497"/>
                  </a:lnTo>
                  <a:lnTo>
                    <a:pt x="228" y="495"/>
                  </a:lnTo>
                  <a:lnTo>
                    <a:pt x="225" y="495"/>
                  </a:lnTo>
                  <a:lnTo>
                    <a:pt x="225" y="493"/>
                  </a:lnTo>
                  <a:lnTo>
                    <a:pt x="223" y="492"/>
                  </a:lnTo>
                  <a:lnTo>
                    <a:pt x="221" y="492"/>
                  </a:lnTo>
                  <a:lnTo>
                    <a:pt x="221" y="490"/>
                  </a:lnTo>
                  <a:lnTo>
                    <a:pt x="220" y="488"/>
                  </a:lnTo>
                  <a:lnTo>
                    <a:pt x="218" y="488"/>
                  </a:lnTo>
                  <a:lnTo>
                    <a:pt x="218" y="487"/>
                  </a:lnTo>
                  <a:lnTo>
                    <a:pt x="216" y="487"/>
                  </a:lnTo>
                  <a:lnTo>
                    <a:pt x="215" y="485"/>
                  </a:lnTo>
                  <a:lnTo>
                    <a:pt x="213" y="485"/>
                  </a:lnTo>
                  <a:lnTo>
                    <a:pt x="213" y="483"/>
                  </a:lnTo>
                  <a:lnTo>
                    <a:pt x="211" y="483"/>
                  </a:lnTo>
                  <a:lnTo>
                    <a:pt x="211" y="485"/>
                  </a:lnTo>
                  <a:lnTo>
                    <a:pt x="210" y="485"/>
                  </a:lnTo>
                  <a:lnTo>
                    <a:pt x="210" y="487"/>
                  </a:lnTo>
                  <a:lnTo>
                    <a:pt x="208" y="488"/>
                  </a:lnTo>
                  <a:lnTo>
                    <a:pt x="208" y="490"/>
                  </a:lnTo>
                  <a:lnTo>
                    <a:pt x="210" y="493"/>
                  </a:lnTo>
                  <a:lnTo>
                    <a:pt x="210" y="495"/>
                  </a:lnTo>
                  <a:lnTo>
                    <a:pt x="208" y="495"/>
                  </a:lnTo>
                  <a:lnTo>
                    <a:pt x="207" y="495"/>
                  </a:lnTo>
                  <a:lnTo>
                    <a:pt x="205" y="497"/>
                  </a:lnTo>
                  <a:lnTo>
                    <a:pt x="203" y="495"/>
                  </a:lnTo>
                  <a:lnTo>
                    <a:pt x="202" y="495"/>
                  </a:lnTo>
                  <a:lnTo>
                    <a:pt x="200" y="493"/>
                  </a:lnTo>
                  <a:lnTo>
                    <a:pt x="198" y="492"/>
                  </a:lnTo>
                  <a:lnTo>
                    <a:pt x="198" y="490"/>
                  </a:lnTo>
                  <a:lnTo>
                    <a:pt x="197" y="490"/>
                  </a:lnTo>
                  <a:lnTo>
                    <a:pt x="195" y="490"/>
                  </a:lnTo>
                  <a:lnTo>
                    <a:pt x="195" y="487"/>
                  </a:lnTo>
                  <a:lnTo>
                    <a:pt x="197" y="485"/>
                  </a:lnTo>
                  <a:lnTo>
                    <a:pt x="198" y="485"/>
                  </a:lnTo>
                  <a:lnTo>
                    <a:pt x="198" y="483"/>
                  </a:lnTo>
                  <a:lnTo>
                    <a:pt x="200" y="482"/>
                  </a:lnTo>
                  <a:lnTo>
                    <a:pt x="200" y="480"/>
                  </a:lnTo>
                  <a:lnTo>
                    <a:pt x="198" y="480"/>
                  </a:lnTo>
                  <a:lnTo>
                    <a:pt x="197" y="478"/>
                  </a:lnTo>
                  <a:lnTo>
                    <a:pt x="195" y="478"/>
                  </a:lnTo>
                  <a:lnTo>
                    <a:pt x="195" y="480"/>
                  </a:lnTo>
                  <a:lnTo>
                    <a:pt x="193" y="480"/>
                  </a:lnTo>
                  <a:lnTo>
                    <a:pt x="192" y="482"/>
                  </a:lnTo>
                  <a:lnTo>
                    <a:pt x="190" y="483"/>
                  </a:lnTo>
                  <a:lnTo>
                    <a:pt x="188" y="485"/>
                  </a:lnTo>
                  <a:lnTo>
                    <a:pt x="187" y="487"/>
                  </a:lnTo>
                  <a:lnTo>
                    <a:pt x="185" y="487"/>
                  </a:lnTo>
                  <a:lnTo>
                    <a:pt x="183" y="487"/>
                  </a:lnTo>
                  <a:lnTo>
                    <a:pt x="180" y="487"/>
                  </a:lnTo>
                  <a:lnTo>
                    <a:pt x="178" y="485"/>
                  </a:lnTo>
                  <a:lnTo>
                    <a:pt x="177" y="485"/>
                  </a:lnTo>
                  <a:lnTo>
                    <a:pt x="175" y="487"/>
                  </a:lnTo>
                  <a:lnTo>
                    <a:pt x="175" y="488"/>
                  </a:lnTo>
                  <a:lnTo>
                    <a:pt x="175" y="490"/>
                  </a:lnTo>
                  <a:lnTo>
                    <a:pt x="174" y="492"/>
                  </a:lnTo>
                  <a:lnTo>
                    <a:pt x="172" y="493"/>
                  </a:lnTo>
                  <a:lnTo>
                    <a:pt x="172" y="495"/>
                  </a:lnTo>
                  <a:lnTo>
                    <a:pt x="170" y="497"/>
                  </a:lnTo>
                  <a:lnTo>
                    <a:pt x="169" y="493"/>
                  </a:lnTo>
                  <a:lnTo>
                    <a:pt x="169" y="492"/>
                  </a:lnTo>
                  <a:lnTo>
                    <a:pt x="167" y="490"/>
                  </a:lnTo>
                  <a:lnTo>
                    <a:pt x="167" y="488"/>
                  </a:lnTo>
                  <a:lnTo>
                    <a:pt x="165" y="487"/>
                  </a:lnTo>
                  <a:lnTo>
                    <a:pt x="164" y="485"/>
                  </a:lnTo>
                  <a:lnTo>
                    <a:pt x="162" y="485"/>
                  </a:lnTo>
                  <a:lnTo>
                    <a:pt x="160" y="483"/>
                  </a:lnTo>
                  <a:lnTo>
                    <a:pt x="159" y="482"/>
                  </a:lnTo>
                  <a:lnTo>
                    <a:pt x="155" y="480"/>
                  </a:lnTo>
                  <a:lnTo>
                    <a:pt x="152" y="478"/>
                  </a:lnTo>
                  <a:lnTo>
                    <a:pt x="150" y="478"/>
                  </a:lnTo>
                  <a:lnTo>
                    <a:pt x="149" y="480"/>
                  </a:lnTo>
                  <a:lnTo>
                    <a:pt x="147" y="480"/>
                  </a:lnTo>
                  <a:lnTo>
                    <a:pt x="145" y="480"/>
                  </a:lnTo>
                  <a:lnTo>
                    <a:pt x="144" y="482"/>
                  </a:lnTo>
                  <a:lnTo>
                    <a:pt x="142" y="482"/>
                  </a:lnTo>
                  <a:lnTo>
                    <a:pt x="141" y="480"/>
                  </a:lnTo>
                  <a:lnTo>
                    <a:pt x="139" y="480"/>
                  </a:lnTo>
                  <a:lnTo>
                    <a:pt x="137" y="478"/>
                  </a:lnTo>
                  <a:lnTo>
                    <a:pt x="136" y="477"/>
                  </a:lnTo>
                  <a:lnTo>
                    <a:pt x="134" y="475"/>
                  </a:lnTo>
                  <a:lnTo>
                    <a:pt x="132" y="475"/>
                  </a:lnTo>
                  <a:lnTo>
                    <a:pt x="129" y="475"/>
                  </a:lnTo>
                  <a:lnTo>
                    <a:pt x="124" y="472"/>
                  </a:lnTo>
                  <a:lnTo>
                    <a:pt x="119" y="470"/>
                  </a:lnTo>
                  <a:lnTo>
                    <a:pt x="116" y="468"/>
                  </a:lnTo>
                  <a:lnTo>
                    <a:pt x="114" y="468"/>
                  </a:lnTo>
                  <a:lnTo>
                    <a:pt x="112" y="468"/>
                  </a:lnTo>
                  <a:lnTo>
                    <a:pt x="111" y="468"/>
                  </a:lnTo>
                  <a:lnTo>
                    <a:pt x="109" y="467"/>
                  </a:lnTo>
                  <a:lnTo>
                    <a:pt x="108" y="467"/>
                  </a:lnTo>
                  <a:lnTo>
                    <a:pt x="106" y="467"/>
                  </a:lnTo>
                  <a:lnTo>
                    <a:pt x="104" y="468"/>
                  </a:lnTo>
                  <a:lnTo>
                    <a:pt x="103" y="470"/>
                  </a:lnTo>
                  <a:lnTo>
                    <a:pt x="101" y="470"/>
                  </a:lnTo>
                  <a:lnTo>
                    <a:pt x="99" y="470"/>
                  </a:lnTo>
                  <a:lnTo>
                    <a:pt x="98" y="470"/>
                  </a:lnTo>
                  <a:lnTo>
                    <a:pt x="96" y="470"/>
                  </a:lnTo>
                  <a:lnTo>
                    <a:pt x="94" y="470"/>
                  </a:lnTo>
                  <a:lnTo>
                    <a:pt x="93" y="470"/>
                  </a:lnTo>
                  <a:lnTo>
                    <a:pt x="89" y="470"/>
                  </a:lnTo>
                  <a:lnTo>
                    <a:pt x="86" y="470"/>
                  </a:lnTo>
                  <a:lnTo>
                    <a:pt x="84" y="470"/>
                  </a:lnTo>
                  <a:lnTo>
                    <a:pt x="80" y="470"/>
                  </a:lnTo>
                  <a:lnTo>
                    <a:pt x="78" y="470"/>
                  </a:lnTo>
                  <a:lnTo>
                    <a:pt x="76" y="468"/>
                  </a:lnTo>
                  <a:lnTo>
                    <a:pt x="75" y="467"/>
                  </a:lnTo>
                  <a:lnTo>
                    <a:pt x="73" y="465"/>
                  </a:lnTo>
                  <a:lnTo>
                    <a:pt x="73" y="464"/>
                  </a:lnTo>
                  <a:lnTo>
                    <a:pt x="71" y="462"/>
                  </a:lnTo>
                  <a:lnTo>
                    <a:pt x="70" y="460"/>
                  </a:lnTo>
                  <a:lnTo>
                    <a:pt x="70" y="459"/>
                  </a:lnTo>
                  <a:lnTo>
                    <a:pt x="68" y="457"/>
                  </a:lnTo>
                  <a:lnTo>
                    <a:pt x="66" y="455"/>
                  </a:lnTo>
                  <a:lnTo>
                    <a:pt x="65" y="454"/>
                  </a:lnTo>
                  <a:lnTo>
                    <a:pt x="65" y="452"/>
                  </a:lnTo>
                  <a:lnTo>
                    <a:pt x="63" y="450"/>
                  </a:lnTo>
                  <a:lnTo>
                    <a:pt x="61" y="449"/>
                  </a:lnTo>
                  <a:lnTo>
                    <a:pt x="60" y="447"/>
                  </a:lnTo>
                  <a:lnTo>
                    <a:pt x="60" y="445"/>
                  </a:lnTo>
                  <a:lnTo>
                    <a:pt x="58" y="444"/>
                  </a:lnTo>
                  <a:lnTo>
                    <a:pt x="58" y="442"/>
                  </a:lnTo>
                  <a:lnTo>
                    <a:pt x="56" y="442"/>
                  </a:lnTo>
                  <a:lnTo>
                    <a:pt x="56" y="440"/>
                  </a:lnTo>
                  <a:lnTo>
                    <a:pt x="55" y="439"/>
                  </a:lnTo>
                  <a:lnTo>
                    <a:pt x="53" y="437"/>
                  </a:lnTo>
                  <a:lnTo>
                    <a:pt x="53" y="435"/>
                  </a:lnTo>
                  <a:lnTo>
                    <a:pt x="51" y="434"/>
                  </a:lnTo>
                  <a:lnTo>
                    <a:pt x="50" y="432"/>
                  </a:lnTo>
                  <a:lnTo>
                    <a:pt x="50" y="431"/>
                  </a:lnTo>
                  <a:lnTo>
                    <a:pt x="48" y="429"/>
                  </a:lnTo>
                  <a:lnTo>
                    <a:pt x="47" y="427"/>
                  </a:lnTo>
                  <a:lnTo>
                    <a:pt x="47" y="426"/>
                  </a:lnTo>
                  <a:lnTo>
                    <a:pt x="45" y="424"/>
                  </a:lnTo>
                  <a:lnTo>
                    <a:pt x="43" y="422"/>
                  </a:lnTo>
                  <a:lnTo>
                    <a:pt x="43" y="421"/>
                  </a:lnTo>
                  <a:lnTo>
                    <a:pt x="42" y="421"/>
                  </a:lnTo>
                  <a:lnTo>
                    <a:pt x="40" y="419"/>
                  </a:lnTo>
                  <a:lnTo>
                    <a:pt x="40" y="417"/>
                  </a:lnTo>
                  <a:lnTo>
                    <a:pt x="38" y="416"/>
                  </a:lnTo>
                  <a:lnTo>
                    <a:pt x="38" y="414"/>
                  </a:lnTo>
                  <a:lnTo>
                    <a:pt x="37" y="414"/>
                  </a:lnTo>
                  <a:lnTo>
                    <a:pt x="37" y="412"/>
                  </a:lnTo>
                  <a:lnTo>
                    <a:pt x="35" y="411"/>
                  </a:lnTo>
                  <a:lnTo>
                    <a:pt x="33" y="409"/>
                  </a:lnTo>
                  <a:lnTo>
                    <a:pt x="33" y="407"/>
                  </a:lnTo>
                  <a:lnTo>
                    <a:pt x="32" y="406"/>
                  </a:lnTo>
                  <a:lnTo>
                    <a:pt x="32" y="404"/>
                  </a:lnTo>
                  <a:lnTo>
                    <a:pt x="30" y="402"/>
                  </a:lnTo>
                  <a:lnTo>
                    <a:pt x="28" y="402"/>
                  </a:lnTo>
                  <a:lnTo>
                    <a:pt x="28" y="401"/>
                  </a:lnTo>
                  <a:lnTo>
                    <a:pt x="27" y="399"/>
                  </a:lnTo>
                  <a:lnTo>
                    <a:pt x="27" y="398"/>
                  </a:lnTo>
                  <a:lnTo>
                    <a:pt x="25" y="396"/>
                  </a:lnTo>
                  <a:lnTo>
                    <a:pt x="23" y="394"/>
                  </a:lnTo>
                  <a:lnTo>
                    <a:pt x="0" y="358"/>
                  </a:lnTo>
                  <a:lnTo>
                    <a:pt x="7" y="358"/>
                  </a:lnTo>
                  <a:lnTo>
                    <a:pt x="9" y="356"/>
                  </a:lnTo>
                  <a:lnTo>
                    <a:pt x="25" y="328"/>
                  </a:lnTo>
                  <a:lnTo>
                    <a:pt x="51" y="297"/>
                  </a:lnTo>
                  <a:lnTo>
                    <a:pt x="78" y="256"/>
                  </a:lnTo>
                  <a:lnTo>
                    <a:pt x="94" y="234"/>
                  </a:lnTo>
                  <a:lnTo>
                    <a:pt x="106" y="229"/>
                  </a:lnTo>
                  <a:lnTo>
                    <a:pt x="114" y="211"/>
                  </a:lnTo>
                  <a:lnTo>
                    <a:pt x="129" y="214"/>
                  </a:lnTo>
                  <a:lnTo>
                    <a:pt x="139" y="198"/>
                  </a:lnTo>
                  <a:lnTo>
                    <a:pt x="144" y="193"/>
                  </a:lnTo>
                  <a:lnTo>
                    <a:pt x="150" y="175"/>
                  </a:lnTo>
                  <a:lnTo>
                    <a:pt x="175" y="167"/>
                  </a:lnTo>
                  <a:lnTo>
                    <a:pt x="193" y="150"/>
                  </a:lnTo>
                  <a:lnTo>
                    <a:pt x="215" y="130"/>
                  </a:lnTo>
                  <a:lnTo>
                    <a:pt x="221" y="132"/>
                  </a:lnTo>
                  <a:lnTo>
                    <a:pt x="226" y="129"/>
                  </a:lnTo>
                  <a:lnTo>
                    <a:pt x="241" y="130"/>
                  </a:lnTo>
                  <a:lnTo>
                    <a:pt x="249" y="134"/>
                  </a:lnTo>
                  <a:lnTo>
                    <a:pt x="258" y="135"/>
                  </a:lnTo>
                  <a:lnTo>
                    <a:pt x="268" y="139"/>
                  </a:lnTo>
                  <a:lnTo>
                    <a:pt x="276" y="132"/>
                  </a:lnTo>
                  <a:lnTo>
                    <a:pt x="284" y="130"/>
                  </a:lnTo>
                  <a:lnTo>
                    <a:pt x="304" y="132"/>
                  </a:lnTo>
                  <a:lnTo>
                    <a:pt x="309" y="130"/>
                  </a:lnTo>
                  <a:lnTo>
                    <a:pt x="320" y="130"/>
                  </a:lnTo>
                  <a:lnTo>
                    <a:pt x="334" y="129"/>
                  </a:lnTo>
                  <a:lnTo>
                    <a:pt x="345" y="130"/>
                  </a:lnTo>
                  <a:lnTo>
                    <a:pt x="358" y="130"/>
                  </a:lnTo>
                  <a:lnTo>
                    <a:pt x="371" y="130"/>
                  </a:lnTo>
                  <a:lnTo>
                    <a:pt x="383" y="129"/>
                  </a:lnTo>
                  <a:lnTo>
                    <a:pt x="395" y="127"/>
                  </a:lnTo>
                  <a:lnTo>
                    <a:pt x="406" y="125"/>
                  </a:lnTo>
                  <a:lnTo>
                    <a:pt x="419" y="124"/>
                  </a:lnTo>
                  <a:lnTo>
                    <a:pt x="431" y="122"/>
                  </a:lnTo>
                  <a:lnTo>
                    <a:pt x="441" y="119"/>
                  </a:lnTo>
                  <a:lnTo>
                    <a:pt x="454" y="117"/>
                  </a:lnTo>
                  <a:lnTo>
                    <a:pt x="462" y="114"/>
                  </a:lnTo>
                  <a:lnTo>
                    <a:pt x="472" y="109"/>
                  </a:lnTo>
                  <a:lnTo>
                    <a:pt x="477" y="101"/>
                  </a:lnTo>
                  <a:lnTo>
                    <a:pt x="482" y="92"/>
                  </a:lnTo>
                  <a:lnTo>
                    <a:pt x="485" y="84"/>
                  </a:lnTo>
                  <a:lnTo>
                    <a:pt x="490" y="76"/>
                  </a:lnTo>
                  <a:lnTo>
                    <a:pt x="497" y="69"/>
                  </a:lnTo>
                  <a:lnTo>
                    <a:pt x="505" y="64"/>
                  </a:lnTo>
                  <a:lnTo>
                    <a:pt x="513" y="58"/>
                  </a:lnTo>
                  <a:lnTo>
                    <a:pt x="520" y="51"/>
                  </a:lnTo>
                  <a:lnTo>
                    <a:pt x="528" y="48"/>
                  </a:lnTo>
                  <a:lnTo>
                    <a:pt x="540" y="44"/>
                  </a:lnTo>
                  <a:lnTo>
                    <a:pt x="551" y="43"/>
                  </a:lnTo>
                  <a:lnTo>
                    <a:pt x="561" y="46"/>
                  </a:lnTo>
                  <a:lnTo>
                    <a:pt x="566" y="46"/>
                  </a:lnTo>
                  <a:lnTo>
                    <a:pt x="573" y="48"/>
                  </a:lnTo>
                  <a:lnTo>
                    <a:pt x="583" y="51"/>
                  </a:lnTo>
                  <a:lnTo>
                    <a:pt x="596" y="51"/>
                  </a:lnTo>
                  <a:lnTo>
                    <a:pt x="609" y="51"/>
                  </a:lnTo>
                  <a:lnTo>
                    <a:pt x="622" y="51"/>
                  </a:lnTo>
                  <a:lnTo>
                    <a:pt x="632" y="54"/>
                  </a:lnTo>
                  <a:lnTo>
                    <a:pt x="640" y="59"/>
                  </a:lnTo>
                  <a:lnTo>
                    <a:pt x="645" y="68"/>
                  </a:lnTo>
                  <a:lnTo>
                    <a:pt x="650" y="74"/>
                  </a:lnTo>
                  <a:lnTo>
                    <a:pt x="658" y="81"/>
                  </a:lnTo>
                  <a:lnTo>
                    <a:pt x="667" y="86"/>
                  </a:lnTo>
                  <a:lnTo>
                    <a:pt x="677" y="89"/>
                  </a:lnTo>
                  <a:lnTo>
                    <a:pt x="683" y="89"/>
                  </a:lnTo>
                  <a:lnTo>
                    <a:pt x="688" y="79"/>
                  </a:lnTo>
                  <a:lnTo>
                    <a:pt x="686" y="68"/>
                  </a:lnTo>
                  <a:lnTo>
                    <a:pt x="686" y="58"/>
                  </a:lnTo>
                  <a:lnTo>
                    <a:pt x="686" y="44"/>
                  </a:lnTo>
                  <a:lnTo>
                    <a:pt x="691" y="36"/>
                  </a:lnTo>
                  <a:lnTo>
                    <a:pt x="698" y="30"/>
                  </a:lnTo>
                  <a:lnTo>
                    <a:pt x="705" y="23"/>
                  </a:lnTo>
                  <a:lnTo>
                    <a:pt x="711" y="16"/>
                  </a:lnTo>
                  <a:lnTo>
                    <a:pt x="718" y="10"/>
                  </a:lnTo>
                  <a:lnTo>
                    <a:pt x="723" y="2"/>
                  </a:lnTo>
                  <a:lnTo>
                    <a:pt x="734" y="0"/>
                  </a:lnTo>
                  <a:lnTo>
                    <a:pt x="746" y="0"/>
                  </a:lnTo>
                  <a:lnTo>
                    <a:pt x="757" y="2"/>
                  </a:lnTo>
                  <a:lnTo>
                    <a:pt x="767" y="5"/>
                  </a:lnTo>
                  <a:lnTo>
                    <a:pt x="777" y="10"/>
                  </a:lnTo>
                  <a:lnTo>
                    <a:pt x="784" y="15"/>
                  </a:lnTo>
                  <a:lnTo>
                    <a:pt x="785" y="26"/>
                  </a:lnTo>
                  <a:lnTo>
                    <a:pt x="787" y="38"/>
                  </a:lnTo>
                  <a:lnTo>
                    <a:pt x="789" y="51"/>
                  </a:lnTo>
                  <a:lnTo>
                    <a:pt x="795" y="58"/>
                  </a:lnTo>
                  <a:lnTo>
                    <a:pt x="802" y="64"/>
                  </a:lnTo>
                  <a:lnTo>
                    <a:pt x="809" y="69"/>
                  </a:lnTo>
                  <a:lnTo>
                    <a:pt x="817" y="74"/>
                  </a:lnTo>
                  <a:lnTo>
                    <a:pt x="825" y="79"/>
                  </a:lnTo>
                  <a:lnTo>
                    <a:pt x="832" y="87"/>
                  </a:lnTo>
                  <a:lnTo>
                    <a:pt x="838" y="92"/>
                  </a:lnTo>
                  <a:lnTo>
                    <a:pt x="841" y="104"/>
                  </a:lnTo>
                  <a:lnTo>
                    <a:pt x="843" y="115"/>
                  </a:lnTo>
                  <a:lnTo>
                    <a:pt x="843" y="129"/>
                  </a:lnTo>
                  <a:lnTo>
                    <a:pt x="841" y="139"/>
                  </a:lnTo>
                  <a:lnTo>
                    <a:pt x="840" y="152"/>
                  </a:lnTo>
                  <a:lnTo>
                    <a:pt x="840" y="165"/>
                  </a:lnTo>
                  <a:lnTo>
                    <a:pt x="840" y="178"/>
                  </a:lnTo>
                  <a:lnTo>
                    <a:pt x="843" y="188"/>
                  </a:lnTo>
                  <a:lnTo>
                    <a:pt x="846" y="198"/>
                  </a:lnTo>
                  <a:lnTo>
                    <a:pt x="848" y="209"/>
                  </a:lnTo>
                  <a:lnTo>
                    <a:pt x="853" y="218"/>
                  </a:lnTo>
                  <a:lnTo>
                    <a:pt x="856" y="228"/>
                  </a:lnTo>
                  <a:lnTo>
                    <a:pt x="861" y="236"/>
                  </a:lnTo>
                  <a:lnTo>
                    <a:pt x="866" y="244"/>
                  </a:lnTo>
                  <a:lnTo>
                    <a:pt x="871" y="254"/>
                  </a:lnTo>
                  <a:lnTo>
                    <a:pt x="874" y="262"/>
                  </a:lnTo>
                  <a:lnTo>
                    <a:pt x="879" y="271"/>
                  </a:lnTo>
                  <a:lnTo>
                    <a:pt x="886" y="279"/>
                  </a:lnTo>
                  <a:lnTo>
                    <a:pt x="893" y="285"/>
                  </a:lnTo>
                  <a:lnTo>
                    <a:pt x="896" y="287"/>
                  </a:lnTo>
                  <a:lnTo>
                    <a:pt x="901" y="290"/>
                  </a:lnTo>
                  <a:lnTo>
                    <a:pt x="907" y="295"/>
                  </a:lnTo>
                  <a:lnTo>
                    <a:pt x="917" y="299"/>
                  </a:lnTo>
                  <a:lnTo>
                    <a:pt x="927" y="302"/>
                  </a:lnTo>
                  <a:lnTo>
                    <a:pt x="942" y="302"/>
                  </a:lnTo>
                  <a:lnTo>
                    <a:pt x="949" y="297"/>
                  </a:lnTo>
                  <a:lnTo>
                    <a:pt x="957" y="290"/>
                  </a:lnTo>
                  <a:lnTo>
                    <a:pt x="965" y="285"/>
                  </a:lnTo>
                  <a:lnTo>
                    <a:pt x="972" y="279"/>
                  </a:lnTo>
                  <a:lnTo>
                    <a:pt x="980" y="275"/>
                  </a:lnTo>
                  <a:lnTo>
                    <a:pt x="993" y="275"/>
                  </a:lnTo>
                  <a:lnTo>
                    <a:pt x="1003" y="279"/>
                  </a:lnTo>
                  <a:lnTo>
                    <a:pt x="1015" y="279"/>
                  </a:lnTo>
                  <a:lnTo>
                    <a:pt x="1025" y="275"/>
                  </a:lnTo>
                  <a:lnTo>
                    <a:pt x="1033" y="271"/>
                  </a:lnTo>
                  <a:lnTo>
                    <a:pt x="1039" y="264"/>
                  </a:lnTo>
                  <a:lnTo>
                    <a:pt x="1046" y="257"/>
                  </a:lnTo>
                  <a:lnTo>
                    <a:pt x="1053" y="251"/>
                  </a:lnTo>
                  <a:lnTo>
                    <a:pt x="1059" y="244"/>
                  </a:lnTo>
                  <a:lnTo>
                    <a:pt x="1064" y="241"/>
                  </a:lnTo>
                  <a:lnTo>
                    <a:pt x="1067" y="239"/>
                  </a:lnTo>
                  <a:lnTo>
                    <a:pt x="1076" y="234"/>
                  </a:lnTo>
                  <a:lnTo>
                    <a:pt x="1084" y="229"/>
                  </a:lnTo>
                  <a:lnTo>
                    <a:pt x="1091" y="223"/>
                  </a:lnTo>
                  <a:lnTo>
                    <a:pt x="1097" y="216"/>
                  </a:lnTo>
                  <a:lnTo>
                    <a:pt x="1105" y="211"/>
                  </a:lnTo>
                  <a:lnTo>
                    <a:pt x="1114" y="205"/>
                  </a:lnTo>
                  <a:lnTo>
                    <a:pt x="1125" y="203"/>
                  </a:lnTo>
                  <a:lnTo>
                    <a:pt x="1135" y="203"/>
                  </a:lnTo>
                  <a:lnTo>
                    <a:pt x="1145" y="208"/>
                  </a:lnTo>
                  <a:lnTo>
                    <a:pt x="1155" y="211"/>
                  </a:lnTo>
                  <a:lnTo>
                    <a:pt x="1168" y="211"/>
                  </a:lnTo>
                  <a:lnTo>
                    <a:pt x="1173" y="205"/>
                  </a:lnTo>
                  <a:lnTo>
                    <a:pt x="1176" y="193"/>
                  </a:lnTo>
                  <a:lnTo>
                    <a:pt x="1176" y="180"/>
                  </a:lnTo>
                  <a:lnTo>
                    <a:pt x="1178" y="168"/>
                  </a:lnTo>
                  <a:lnTo>
                    <a:pt x="1181" y="158"/>
                  </a:lnTo>
                  <a:lnTo>
                    <a:pt x="1186" y="152"/>
                  </a:lnTo>
                  <a:lnTo>
                    <a:pt x="1196" y="147"/>
                  </a:lnTo>
                  <a:lnTo>
                    <a:pt x="1204" y="142"/>
                  </a:lnTo>
                  <a:lnTo>
                    <a:pt x="1209" y="140"/>
                  </a:lnTo>
                </a:path>
              </a:pathLst>
            </a:custGeom>
            <a:noFill/>
            <a:ln w="4763">
              <a:solidFill>
                <a:srgbClr val="FFFFFF"/>
              </a:solidFill>
              <a:prstDash val="solid"/>
              <a:round/>
              <a:headEnd/>
              <a:tailEnd/>
            </a:ln>
          </p:spPr>
          <p:txBody>
            <a:bodyPr/>
            <a:lstStyle/>
            <a:p>
              <a:endParaRPr lang="en-US"/>
            </a:p>
          </p:txBody>
        </p:sp>
        <p:sp>
          <p:nvSpPr>
            <p:cNvPr id="64531" name="Freeform 16"/>
            <p:cNvSpPr>
              <a:spLocks/>
            </p:cNvSpPr>
            <p:nvPr/>
          </p:nvSpPr>
          <p:spPr bwMode="auto">
            <a:xfrm>
              <a:off x="1705" y="2038"/>
              <a:ext cx="1458" cy="2112"/>
            </a:xfrm>
            <a:custGeom>
              <a:avLst/>
              <a:gdLst>
                <a:gd name="T0" fmla="*/ 859 w 1458"/>
                <a:gd name="T1" fmla="*/ 43 h 2112"/>
                <a:gd name="T2" fmla="*/ 927 w 1458"/>
                <a:gd name="T3" fmla="*/ 58 h 2112"/>
                <a:gd name="T4" fmla="*/ 973 w 1458"/>
                <a:gd name="T5" fmla="*/ 119 h 2112"/>
                <a:gd name="T6" fmla="*/ 1014 w 1458"/>
                <a:gd name="T7" fmla="*/ 180 h 2112"/>
                <a:gd name="T8" fmla="*/ 1040 w 1458"/>
                <a:gd name="T9" fmla="*/ 233 h 2112"/>
                <a:gd name="T10" fmla="*/ 1113 w 1458"/>
                <a:gd name="T11" fmla="*/ 246 h 2112"/>
                <a:gd name="T12" fmla="*/ 1172 w 1458"/>
                <a:gd name="T13" fmla="*/ 246 h 2112"/>
                <a:gd name="T14" fmla="*/ 1240 w 1458"/>
                <a:gd name="T15" fmla="*/ 248 h 2112"/>
                <a:gd name="T16" fmla="*/ 1276 w 1458"/>
                <a:gd name="T17" fmla="*/ 263 h 2112"/>
                <a:gd name="T18" fmla="*/ 1313 w 1458"/>
                <a:gd name="T19" fmla="*/ 299 h 2112"/>
                <a:gd name="T20" fmla="*/ 1347 w 1458"/>
                <a:gd name="T21" fmla="*/ 340 h 2112"/>
                <a:gd name="T22" fmla="*/ 1384 w 1458"/>
                <a:gd name="T23" fmla="*/ 355 h 2112"/>
                <a:gd name="T24" fmla="*/ 1398 w 1458"/>
                <a:gd name="T25" fmla="*/ 395 h 2112"/>
                <a:gd name="T26" fmla="*/ 1423 w 1458"/>
                <a:gd name="T27" fmla="*/ 441 h 2112"/>
                <a:gd name="T28" fmla="*/ 1418 w 1458"/>
                <a:gd name="T29" fmla="*/ 485 h 2112"/>
                <a:gd name="T30" fmla="*/ 1417 w 1458"/>
                <a:gd name="T31" fmla="*/ 522 h 2112"/>
                <a:gd name="T32" fmla="*/ 1433 w 1458"/>
                <a:gd name="T33" fmla="*/ 558 h 2112"/>
                <a:gd name="T34" fmla="*/ 1398 w 1458"/>
                <a:gd name="T35" fmla="*/ 586 h 2112"/>
                <a:gd name="T36" fmla="*/ 1387 w 1458"/>
                <a:gd name="T37" fmla="*/ 627 h 2112"/>
                <a:gd name="T38" fmla="*/ 1425 w 1458"/>
                <a:gd name="T39" fmla="*/ 649 h 2112"/>
                <a:gd name="T40" fmla="*/ 1446 w 1458"/>
                <a:gd name="T41" fmla="*/ 702 h 2112"/>
                <a:gd name="T42" fmla="*/ 1428 w 1458"/>
                <a:gd name="T43" fmla="*/ 782 h 2112"/>
                <a:gd name="T44" fmla="*/ 1384 w 1458"/>
                <a:gd name="T45" fmla="*/ 843 h 2112"/>
                <a:gd name="T46" fmla="*/ 1397 w 1458"/>
                <a:gd name="T47" fmla="*/ 924 h 2112"/>
                <a:gd name="T48" fmla="*/ 1377 w 1458"/>
                <a:gd name="T49" fmla="*/ 1008 h 2112"/>
                <a:gd name="T50" fmla="*/ 1344 w 1458"/>
                <a:gd name="T51" fmla="*/ 1089 h 2112"/>
                <a:gd name="T52" fmla="*/ 1227 w 1458"/>
                <a:gd name="T53" fmla="*/ 1914 h 2112"/>
                <a:gd name="T54" fmla="*/ 678 w 1458"/>
                <a:gd name="T55" fmla="*/ 2049 h 2112"/>
                <a:gd name="T56" fmla="*/ 165 w 1458"/>
                <a:gd name="T57" fmla="*/ 2077 h 2112"/>
                <a:gd name="T58" fmla="*/ 176 w 1458"/>
                <a:gd name="T59" fmla="*/ 1779 h 2112"/>
                <a:gd name="T60" fmla="*/ 176 w 1458"/>
                <a:gd name="T61" fmla="*/ 1688 h 2112"/>
                <a:gd name="T62" fmla="*/ 151 w 1458"/>
                <a:gd name="T63" fmla="*/ 1630 h 2112"/>
                <a:gd name="T64" fmla="*/ 135 w 1458"/>
                <a:gd name="T65" fmla="*/ 1556 h 2112"/>
                <a:gd name="T66" fmla="*/ 112 w 1458"/>
                <a:gd name="T67" fmla="*/ 1507 h 2112"/>
                <a:gd name="T68" fmla="*/ 49 w 1458"/>
                <a:gd name="T69" fmla="*/ 1465 h 2112"/>
                <a:gd name="T70" fmla="*/ 6 w 1458"/>
                <a:gd name="T71" fmla="*/ 1417 h 2112"/>
                <a:gd name="T72" fmla="*/ 67 w 1458"/>
                <a:gd name="T73" fmla="*/ 1368 h 2112"/>
                <a:gd name="T74" fmla="*/ 123 w 1458"/>
                <a:gd name="T75" fmla="*/ 1312 h 2112"/>
                <a:gd name="T76" fmla="*/ 135 w 1458"/>
                <a:gd name="T77" fmla="*/ 1249 h 2112"/>
                <a:gd name="T78" fmla="*/ 120 w 1458"/>
                <a:gd name="T79" fmla="*/ 1168 h 2112"/>
                <a:gd name="T80" fmla="*/ 143 w 1458"/>
                <a:gd name="T81" fmla="*/ 1094 h 2112"/>
                <a:gd name="T82" fmla="*/ 244 w 1458"/>
                <a:gd name="T83" fmla="*/ 1083 h 2112"/>
                <a:gd name="T84" fmla="*/ 305 w 1458"/>
                <a:gd name="T85" fmla="*/ 1036 h 2112"/>
                <a:gd name="T86" fmla="*/ 377 w 1458"/>
                <a:gd name="T87" fmla="*/ 1041 h 2112"/>
                <a:gd name="T88" fmla="*/ 438 w 1458"/>
                <a:gd name="T89" fmla="*/ 992 h 2112"/>
                <a:gd name="T90" fmla="*/ 488 w 1458"/>
                <a:gd name="T91" fmla="*/ 962 h 2112"/>
                <a:gd name="T92" fmla="*/ 539 w 1458"/>
                <a:gd name="T93" fmla="*/ 926 h 2112"/>
                <a:gd name="T94" fmla="*/ 582 w 1458"/>
                <a:gd name="T95" fmla="*/ 913 h 2112"/>
                <a:gd name="T96" fmla="*/ 641 w 1458"/>
                <a:gd name="T97" fmla="*/ 885 h 2112"/>
                <a:gd name="T98" fmla="*/ 655 w 1458"/>
                <a:gd name="T99" fmla="*/ 825 h 2112"/>
                <a:gd name="T100" fmla="*/ 658 w 1458"/>
                <a:gd name="T101" fmla="*/ 769 h 2112"/>
                <a:gd name="T102" fmla="*/ 674 w 1458"/>
                <a:gd name="T103" fmla="*/ 721 h 2112"/>
                <a:gd name="T104" fmla="*/ 699 w 1458"/>
                <a:gd name="T105" fmla="*/ 682 h 2112"/>
                <a:gd name="T106" fmla="*/ 716 w 1458"/>
                <a:gd name="T107" fmla="*/ 627 h 2112"/>
                <a:gd name="T108" fmla="*/ 704 w 1458"/>
                <a:gd name="T109" fmla="*/ 560 h 2112"/>
                <a:gd name="T110" fmla="*/ 707 w 1458"/>
                <a:gd name="T111" fmla="*/ 495 h 2112"/>
                <a:gd name="T112" fmla="*/ 739 w 1458"/>
                <a:gd name="T113" fmla="*/ 476 h 2112"/>
                <a:gd name="T114" fmla="*/ 782 w 1458"/>
                <a:gd name="T115" fmla="*/ 419 h 2112"/>
                <a:gd name="T116" fmla="*/ 782 w 1458"/>
                <a:gd name="T117" fmla="*/ 353 h 2112"/>
                <a:gd name="T118" fmla="*/ 782 w 1458"/>
                <a:gd name="T119" fmla="*/ 274 h 2112"/>
                <a:gd name="T120" fmla="*/ 775 w 1458"/>
                <a:gd name="T121" fmla="*/ 207 h 2112"/>
                <a:gd name="T122" fmla="*/ 782 w 1458"/>
                <a:gd name="T123" fmla="*/ 136 h 2112"/>
                <a:gd name="T124" fmla="*/ 775 w 1458"/>
                <a:gd name="T125" fmla="*/ 68 h 211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458" h="2112">
                  <a:moveTo>
                    <a:pt x="778" y="0"/>
                  </a:moveTo>
                  <a:lnTo>
                    <a:pt x="782" y="4"/>
                  </a:lnTo>
                  <a:lnTo>
                    <a:pt x="783" y="4"/>
                  </a:lnTo>
                  <a:lnTo>
                    <a:pt x="785" y="4"/>
                  </a:lnTo>
                  <a:lnTo>
                    <a:pt x="786" y="4"/>
                  </a:lnTo>
                  <a:lnTo>
                    <a:pt x="788" y="2"/>
                  </a:lnTo>
                  <a:lnTo>
                    <a:pt x="788" y="4"/>
                  </a:lnTo>
                  <a:lnTo>
                    <a:pt x="790" y="4"/>
                  </a:lnTo>
                  <a:lnTo>
                    <a:pt x="791" y="4"/>
                  </a:lnTo>
                  <a:lnTo>
                    <a:pt x="793" y="4"/>
                  </a:lnTo>
                  <a:lnTo>
                    <a:pt x="795" y="4"/>
                  </a:lnTo>
                  <a:lnTo>
                    <a:pt x="796" y="4"/>
                  </a:lnTo>
                  <a:lnTo>
                    <a:pt x="798" y="4"/>
                  </a:lnTo>
                  <a:lnTo>
                    <a:pt x="801" y="4"/>
                  </a:lnTo>
                  <a:lnTo>
                    <a:pt x="805" y="4"/>
                  </a:lnTo>
                  <a:lnTo>
                    <a:pt x="806" y="4"/>
                  </a:lnTo>
                  <a:lnTo>
                    <a:pt x="808" y="4"/>
                  </a:lnTo>
                  <a:lnTo>
                    <a:pt x="808" y="5"/>
                  </a:lnTo>
                  <a:lnTo>
                    <a:pt x="810" y="5"/>
                  </a:lnTo>
                  <a:lnTo>
                    <a:pt x="811" y="5"/>
                  </a:lnTo>
                  <a:lnTo>
                    <a:pt x="813" y="4"/>
                  </a:lnTo>
                  <a:lnTo>
                    <a:pt x="813" y="2"/>
                  </a:lnTo>
                  <a:lnTo>
                    <a:pt x="814" y="2"/>
                  </a:lnTo>
                  <a:lnTo>
                    <a:pt x="818" y="2"/>
                  </a:lnTo>
                  <a:lnTo>
                    <a:pt x="819" y="2"/>
                  </a:lnTo>
                  <a:lnTo>
                    <a:pt x="819" y="4"/>
                  </a:lnTo>
                  <a:lnTo>
                    <a:pt x="821" y="4"/>
                  </a:lnTo>
                  <a:lnTo>
                    <a:pt x="823" y="5"/>
                  </a:lnTo>
                  <a:lnTo>
                    <a:pt x="824" y="5"/>
                  </a:lnTo>
                  <a:lnTo>
                    <a:pt x="829" y="5"/>
                  </a:lnTo>
                  <a:lnTo>
                    <a:pt x="829" y="7"/>
                  </a:lnTo>
                  <a:lnTo>
                    <a:pt x="829" y="9"/>
                  </a:lnTo>
                  <a:lnTo>
                    <a:pt x="831" y="10"/>
                  </a:lnTo>
                  <a:lnTo>
                    <a:pt x="833" y="12"/>
                  </a:lnTo>
                  <a:lnTo>
                    <a:pt x="836" y="12"/>
                  </a:lnTo>
                  <a:lnTo>
                    <a:pt x="839" y="12"/>
                  </a:lnTo>
                  <a:lnTo>
                    <a:pt x="841" y="14"/>
                  </a:lnTo>
                  <a:lnTo>
                    <a:pt x="841" y="15"/>
                  </a:lnTo>
                  <a:lnTo>
                    <a:pt x="841" y="17"/>
                  </a:lnTo>
                  <a:lnTo>
                    <a:pt x="841" y="19"/>
                  </a:lnTo>
                  <a:lnTo>
                    <a:pt x="841" y="20"/>
                  </a:lnTo>
                  <a:lnTo>
                    <a:pt x="841" y="24"/>
                  </a:lnTo>
                  <a:lnTo>
                    <a:pt x="841" y="25"/>
                  </a:lnTo>
                  <a:lnTo>
                    <a:pt x="841" y="27"/>
                  </a:lnTo>
                  <a:lnTo>
                    <a:pt x="843" y="28"/>
                  </a:lnTo>
                  <a:lnTo>
                    <a:pt x="844" y="30"/>
                  </a:lnTo>
                  <a:lnTo>
                    <a:pt x="844" y="32"/>
                  </a:lnTo>
                  <a:lnTo>
                    <a:pt x="846" y="32"/>
                  </a:lnTo>
                  <a:lnTo>
                    <a:pt x="846" y="33"/>
                  </a:lnTo>
                  <a:lnTo>
                    <a:pt x="847" y="33"/>
                  </a:lnTo>
                  <a:lnTo>
                    <a:pt x="849" y="35"/>
                  </a:lnTo>
                  <a:lnTo>
                    <a:pt x="852" y="35"/>
                  </a:lnTo>
                  <a:lnTo>
                    <a:pt x="852" y="37"/>
                  </a:lnTo>
                  <a:lnTo>
                    <a:pt x="852" y="38"/>
                  </a:lnTo>
                  <a:lnTo>
                    <a:pt x="854" y="40"/>
                  </a:lnTo>
                  <a:lnTo>
                    <a:pt x="854" y="42"/>
                  </a:lnTo>
                  <a:lnTo>
                    <a:pt x="856" y="42"/>
                  </a:lnTo>
                  <a:lnTo>
                    <a:pt x="857" y="43"/>
                  </a:lnTo>
                  <a:lnTo>
                    <a:pt x="859" y="43"/>
                  </a:lnTo>
                  <a:lnTo>
                    <a:pt x="861" y="43"/>
                  </a:lnTo>
                  <a:lnTo>
                    <a:pt x="864" y="43"/>
                  </a:lnTo>
                  <a:lnTo>
                    <a:pt x="866" y="43"/>
                  </a:lnTo>
                  <a:lnTo>
                    <a:pt x="867" y="45"/>
                  </a:lnTo>
                  <a:lnTo>
                    <a:pt x="869" y="45"/>
                  </a:lnTo>
                  <a:lnTo>
                    <a:pt x="871" y="47"/>
                  </a:lnTo>
                  <a:lnTo>
                    <a:pt x="871" y="48"/>
                  </a:lnTo>
                  <a:lnTo>
                    <a:pt x="874" y="48"/>
                  </a:lnTo>
                  <a:lnTo>
                    <a:pt x="876" y="48"/>
                  </a:lnTo>
                  <a:lnTo>
                    <a:pt x="877" y="48"/>
                  </a:lnTo>
                  <a:lnTo>
                    <a:pt x="880" y="47"/>
                  </a:lnTo>
                  <a:lnTo>
                    <a:pt x="882" y="45"/>
                  </a:lnTo>
                  <a:lnTo>
                    <a:pt x="884" y="43"/>
                  </a:lnTo>
                  <a:lnTo>
                    <a:pt x="884" y="42"/>
                  </a:lnTo>
                  <a:lnTo>
                    <a:pt x="884" y="40"/>
                  </a:lnTo>
                  <a:lnTo>
                    <a:pt x="885" y="40"/>
                  </a:lnTo>
                  <a:lnTo>
                    <a:pt x="887" y="38"/>
                  </a:lnTo>
                  <a:lnTo>
                    <a:pt x="889" y="37"/>
                  </a:lnTo>
                  <a:lnTo>
                    <a:pt x="890" y="37"/>
                  </a:lnTo>
                  <a:lnTo>
                    <a:pt x="892" y="35"/>
                  </a:lnTo>
                  <a:lnTo>
                    <a:pt x="894" y="33"/>
                  </a:lnTo>
                  <a:lnTo>
                    <a:pt x="895" y="35"/>
                  </a:lnTo>
                  <a:lnTo>
                    <a:pt x="899" y="33"/>
                  </a:lnTo>
                  <a:lnTo>
                    <a:pt x="902" y="33"/>
                  </a:lnTo>
                  <a:lnTo>
                    <a:pt x="904" y="35"/>
                  </a:lnTo>
                  <a:lnTo>
                    <a:pt x="905" y="37"/>
                  </a:lnTo>
                  <a:lnTo>
                    <a:pt x="907" y="38"/>
                  </a:lnTo>
                  <a:lnTo>
                    <a:pt x="910" y="38"/>
                  </a:lnTo>
                  <a:lnTo>
                    <a:pt x="912" y="40"/>
                  </a:lnTo>
                  <a:lnTo>
                    <a:pt x="913" y="40"/>
                  </a:lnTo>
                  <a:lnTo>
                    <a:pt x="915" y="40"/>
                  </a:lnTo>
                  <a:lnTo>
                    <a:pt x="915" y="38"/>
                  </a:lnTo>
                  <a:lnTo>
                    <a:pt x="917" y="38"/>
                  </a:lnTo>
                  <a:lnTo>
                    <a:pt x="917" y="37"/>
                  </a:lnTo>
                  <a:lnTo>
                    <a:pt x="917" y="35"/>
                  </a:lnTo>
                  <a:lnTo>
                    <a:pt x="920" y="37"/>
                  </a:lnTo>
                  <a:lnTo>
                    <a:pt x="920" y="38"/>
                  </a:lnTo>
                  <a:lnTo>
                    <a:pt x="922" y="40"/>
                  </a:lnTo>
                  <a:lnTo>
                    <a:pt x="923" y="42"/>
                  </a:lnTo>
                  <a:lnTo>
                    <a:pt x="925" y="40"/>
                  </a:lnTo>
                  <a:lnTo>
                    <a:pt x="927" y="38"/>
                  </a:lnTo>
                  <a:lnTo>
                    <a:pt x="928" y="37"/>
                  </a:lnTo>
                  <a:lnTo>
                    <a:pt x="930" y="37"/>
                  </a:lnTo>
                  <a:lnTo>
                    <a:pt x="932" y="37"/>
                  </a:lnTo>
                  <a:lnTo>
                    <a:pt x="933" y="37"/>
                  </a:lnTo>
                  <a:lnTo>
                    <a:pt x="935" y="38"/>
                  </a:lnTo>
                  <a:lnTo>
                    <a:pt x="933" y="40"/>
                  </a:lnTo>
                  <a:lnTo>
                    <a:pt x="932" y="40"/>
                  </a:lnTo>
                  <a:lnTo>
                    <a:pt x="930" y="42"/>
                  </a:lnTo>
                  <a:lnTo>
                    <a:pt x="928" y="42"/>
                  </a:lnTo>
                  <a:lnTo>
                    <a:pt x="928" y="43"/>
                  </a:lnTo>
                  <a:lnTo>
                    <a:pt x="930" y="47"/>
                  </a:lnTo>
                  <a:lnTo>
                    <a:pt x="932" y="48"/>
                  </a:lnTo>
                  <a:lnTo>
                    <a:pt x="930" y="50"/>
                  </a:lnTo>
                  <a:lnTo>
                    <a:pt x="930" y="52"/>
                  </a:lnTo>
                  <a:lnTo>
                    <a:pt x="928" y="53"/>
                  </a:lnTo>
                  <a:lnTo>
                    <a:pt x="928" y="55"/>
                  </a:lnTo>
                  <a:lnTo>
                    <a:pt x="927" y="57"/>
                  </a:lnTo>
                  <a:lnTo>
                    <a:pt x="927" y="58"/>
                  </a:lnTo>
                  <a:lnTo>
                    <a:pt x="927" y="60"/>
                  </a:lnTo>
                  <a:lnTo>
                    <a:pt x="925" y="63"/>
                  </a:lnTo>
                  <a:lnTo>
                    <a:pt x="925" y="65"/>
                  </a:lnTo>
                  <a:lnTo>
                    <a:pt x="925" y="66"/>
                  </a:lnTo>
                  <a:lnTo>
                    <a:pt x="927" y="66"/>
                  </a:lnTo>
                  <a:lnTo>
                    <a:pt x="927" y="68"/>
                  </a:lnTo>
                  <a:lnTo>
                    <a:pt x="927" y="70"/>
                  </a:lnTo>
                  <a:lnTo>
                    <a:pt x="928" y="70"/>
                  </a:lnTo>
                  <a:lnTo>
                    <a:pt x="928" y="71"/>
                  </a:lnTo>
                  <a:lnTo>
                    <a:pt x="930" y="73"/>
                  </a:lnTo>
                  <a:lnTo>
                    <a:pt x="930" y="75"/>
                  </a:lnTo>
                  <a:lnTo>
                    <a:pt x="932" y="76"/>
                  </a:lnTo>
                  <a:lnTo>
                    <a:pt x="932" y="78"/>
                  </a:lnTo>
                  <a:lnTo>
                    <a:pt x="932" y="80"/>
                  </a:lnTo>
                  <a:lnTo>
                    <a:pt x="932" y="81"/>
                  </a:lnTo>
                  <a:lnTo>
                    <a:pt x="933" y="81"/>
                  </a:lnTo>
                  <a:lnTo>
                    <a:pt x="935" y="83"/>
                  </a:lnTo>
                  <a:lnTo>
                    <a:pt x="937" y="85"/>
                  </a:lnTo>
                  <a:lnTo>
                    <a:pt x="938" y="85"/>
                  </a:lnTo>
                  <a:lnTo>
                    <a:pt x="940" y="85"/>
                  </a:lnTo>
                  <a:lnTo>
                    <a:pt x="941" y="86"/>
                  </a:lnTo>
                  <a:lnTo>
                    <a:pt x="941" y="85"/>
                  </a:lnTo>
                  <a:lnTo>
                    <a:pt x="943" y="85"/>
                  </a:lnTo>
                  <a:lnTo>
                    <a:pt x="945" y="85"/>
                  </a:lnTo>
                  <a:lnTo>
                    <a:pt x="945" y="83"/>
                  </a:lnTo>
                  <a:lnTo>
                    <a:pt x="946" y="83"/>
                  </a:lnTo>
                  <a:lnTo>
                    <a:pt x="946" y="85"/>
                  </a:lnTo>
                  <a:lnTo>
                    <a:pt x="948" y="85"/>
                  </a:lnTo>
                  <a:lnTo>
                    <a:pt x="948" y="86"/>
                  </a:lnTo>
                  <a:lnTo>
                    <a:pt x="950" y="86"/>
                  </a:lnTo>
                  <a:lnTo>
                    <a:pt x="950" y="88"/>
                  </a:lnTo>
                  <a:lnTo>
                    <a:pt x="950" y="90"/>
                  </a:lnTo>
                  <a:lnTo>
                    <a:pt x="951" y="91"/>
                  </a:lnTo>
                  <a:lnTo>
                    <a:pt x="953" y="91"/>
                  </a:lnTo>
                  <a:lnTo>
                    <a:pt x="955" y="91"/>
                  </a:lnTo>
                  <a:lnTo>
                    <a:pt x="956" y="90"/>
                  </a:lnTo>
                  <a:lnTo>
                    <a:pt x="958" y="90"/>
                  </a:lnTo>
                  <a:lnTo>
                    <a:pt x="960" y="90"/>
                  </a:lnTo>
                  <a:lnTo>
                    <a:pt x="960" y="91"/>
                  </a:lnTo>
                  <a:lnTo>
                    <a:pt x="961" y="93"/>
                  </a:lnTo>
                  <a:lnTo>
                    <a:pt x="961" y="94"/>
                  </a:lnTo>
                  <a:lnTo>
                    <a:pt x="961" y="96"/>
                  </a:lnTo>
                  <a:lnTo>
                    <a:pt x="963" y="98"/>
                  </a:lnTo>
                  <a:lnTo>
                    <a:pt x="963" y="99"/>
                  </a:lnTo>
                  <a:lnTo>
                    <a:pt x="965" y="101"/>
                  </a:lnTo>
                  <a:lnTo>
                    <a:pt x="965" y="103"/>
                  </a:lnTo>
                  <a:lnTo>
                    <a:pt x="966" y="104"/>
                  </a:lnTo>
                  <a:lnTo>
                    <a:pt x="968" y="106"/>
                  </a:lnTo>
                  <a:lnTo>
                    <a:pt x="968" y="108"/>
                  </a:lnTo>
                  <a:lnTo>
                    <a:pt x="968" y="109"/>
                  </a:lnTo>
                  <a:lnTo>
                    <a:pt x="968" y="111"/>
                  </a:lnTo>
                  <a:lnTo>
                    <a:pt x="970" y="111"/>
                  </a:lnTo>
                  <a:lnTo>
                    <a:pt x="971" y="111"/>
                  </a:lnTo>
                  <a:lnTo>
                    <a:pt x="971" y="113"/>
                  </a:lnTo>
                  <a:lnTo>
                    <a:pt x="971" y="114"/>
                  </a:lnTo>
                  <a:lnTo>
                    <a:pt x="973" y="114"/>
                  </a:lnTo>
                  <a:lnTo>
                    <a:pt x="973" y="116"/>
                  </a:lnTo>
                  <a:lnTo>
                    <a:pt x="973" y="118"/>
                  </a:lnTo>
                  <a:lnTo>
                    <a:pt x="973" y="119"/>
                  </a:lnTo>
                  <a:lnTo>
                    <a:pt x="973" y="121"/>
                  </a:lnTo>
                  <a:lnTo>
                    <a:pt x="973" y="123"/>
                  </a:lnTo>
                  <a:lnTo>
                    <a:pt x="973" y="124"/>
                  </a:lnTo>
                  <a:lnTo>
                    <a:pt x="971" y="124"/>
                  </a:lnTo>
                  <a:lnTo>
                    <a:pt x="973" y="126"/>
                  </a:lnTo>
                  <a:lnTo>
                    <a:pt x="973" y="127"/>
                  </a:lnTo>
                  <a:lnTo>
                    <a:pt x="974" y="127"/>
                  </a:lnTo>
                  <a:lnTo>
                    <a:pt x="976" y="129"/>
                  </a:lnTo>
                  <a:lnTo>
                    <a:pt x="974" y="129"/>
                  </a:lnTo>
                  <a:lnTo>
                    <a:pt x="974" y="131"/>
                  </a:lnTo>
                  <a:lnTo>
                    <a:pt x="973" y="131"/>
                  </a:lnTo>
                  <a:lnTo>
                    <a:pt x="973" y="132"/>
                  </a:lnTo>
                  <a:lnTo>
                    <a:pt x="973" y="134"/>
                  </a:lnTo>
                  <a:lnTo>
                    <a:pt x="973" y="137"/>
                  </a:lnTo>
                  <a:lnTo>
                    <a:pt x="973" y="139"/>
                  </a:lnTo>
                  <a:lnTo>
                    <a:pt x="973" y="141"/>
                  </a:lnTo>
                  <a:lnTo>
                    <a:pt x="973" y="142"/>
                  </a:lnTo>
                  <a:lnTo>
                    <a:pt x="973" y="144"/>
                  </a:lnTo>
                  <a:lnTo>
                    <a:pt x="973" y="146"/>
                  </a:lnTo>
                  <a:lnTo>
                    <a:pt x="974" y="147"/>
                  </a:lnTo>
                  <a:lnTo>
                    <a:pt x="974" y="149"/>
                  </a:lnTo>
                  <a:lnTo>
                    <a:pt x="976" y="151"/>
                  </a:lnTo>
                  <a:lnTo>
                    <a:pt x="976" y="152"/>
                  </a:lnTo>
                  <a:lnTo>
                    <a:pt x="978" y="152"/>
                  </a:lnTo>
                  <a:lnTo>
                    <a:pt x="978" y="154"/>
                  </a:lnTo>
                  <a:lnTo>
                    <a:pt x="979" y="154"/>
                  </a:lnTo>
                  <a:lnTo>
                    <a:pt x="981" y="152"/>
                  </a:lnTo>
                  <a:lnTo>
                    <a:pt x="983" y="152"/>
                  </a:lnTo>
                  <a:lnTo>
                    <a:pt x="984" y="152"/>
                  </a:lnTo>
                  <a:lnTo>
                    <a:pt x="984" y="151"/>
                  </a:lnTo>
                  <a:lnTo>
                    <a:pt x="986" y="152"/>
                  </a:lnTo>
                  <a:lnTo>
                    <a:pt x="988" y="152"/>
                  </a:lnTo>
                  <a:lnTo>
                    <a:pt x="989" y="154"/>
                  </a:lnTo>
                  <a:lnTo>
                    <a:pt x="991" y="154"/>
                  </a:lnTo>
                  <a:lnTo>
                    <a:pt x="991" y="156"/>
                  </a:lnTo>
                  <a:lnTo>
                    <a:pt x="993" y="156"/>
                  </a:lnTo>
                  <a:lnTo>
                    <a:pt x="994" y="157"/>
                  </a:lnTo>
                  <a:lnTo>
                    <a:pt x="996" y="159"/>
                  </a:lnTo>
                  <a:lnTo>
                    <a:pt x="998" y="160"/>
                  </a:lnTo>
                  <a:lnTo>
                    <a:pt x="998" y="162"/>
                  </a:lnTo>
                  <a:lnTo>
                    <a:pt x="999" y="164"/>
                  </a:lnTo>
                  <a:lnTo>
                    <a:pt x="1001" y="165"/>
                  </a:lnTo>
                  <a:lnTo>
                    <a:pt x="1003" y="167"/>
                  </a:lnTo>
                  <a:lnTo>
                    <a:pt x="1003" y="169"/>
                  </a:lnTo>
                  <a:lnTo>
                    <a:pt x="1004" y="170"/>
                  </a:lnTo>
                  <a:lnTo>
                    <a:pt x="1004" y="172"/>
                  </a:lnTo>
                  <a:lnTo>
                    <a:pt x="1006" y="172"/>
                  </a:lnTo>
                  <a:lnTo>
                    <a:pt x="1006" y="174"/>
                  </a:lnTo>
                  <a:lnTo>
                    <a:pt x="1007" y="174"/>
                  </a:lnTo>
                  <a:lnTo>
                    <a:pt x="1007" y="172"/>
                  </a:lnTo>
                  <a:lnTo>
                    <a:pt x="1009" y="172"/>
                  </a:lnTo>
                  <a:lnTo>
                    <a:pt x="1011" y="170"/>
                  </a:lnTo>
                  <a:lnTo>
                    <a:pt x="1011" y="172"/>
                  </a:lnTo>
                  <a:lnTo>
                    <a:pt x="1012" y="172"/>
                  </a:lnTo>
                  <a:lnTo>
                    <a:pt x="1012" y="174"/>
                  </a:lnTo>
                  <a:lnTo>
                    <a:pt x="1012" y="175"/>
                  </a:lnTo>
                  <a:lnTo>
                    <a:pt x="1012" y="177"/>
                  </a:lnTo>
                  <a:lnTo>
                    <a:pt x="1014" y="179"/>
                  </a:lnTo>
                  <a:lnTo>
                    <a:pt x="1014" y="180"/>
                  </a:lnTo>
                  <a:lnTo>
                    <a:pt x="1012" y="182"/>
                  </a:lnTo>
                  <a:lnTo>
                    <a:pt x="1014" y="182"/>
                  </a:lnTo>
                  <a:lnTo>
                    <a:pt x="1016" y="182"/>
                  </a:lnTo>
                  <a:lnTo>
                    <a:pt x="1017" y="182"/>
                  </a:lnTo>
                  <a:lnTo>
                    <a:pt x="1019" y="182"/>
                  </a:lnTo>
                  <a:lnTo>
                    <a:pt x="1021" y="182"/>
                  </a:lnTo>
                  <a:lnTo>
                    <a:pt x="1022" y="184"/>
                  </a:lnTo>
                  <a:lnTo>
                    <a:pt x="1024" y="185"/>
                  </a:lnTo>
                  <a:lnTo>
                    <a:pt x="1024" y="187"/>
                  </a:lnTo>
                  <a:lnTo>
                    <a:pt x="1026" y="189"/>
                  </a:lnTo>
                  <a:lnTo>
                    <a:pt x="1027" y="190"/>
                  </a:lnTo>
                  <a:lnTo>
                    <a:pt x="1029" y="190"/>
                  </a:lnTo>
                  <a:lnTo>
                    <a:pt x="1031" y="190"/>
                  </a:lnTo>
                  <a:lnTo>
                    <a:pt x="1031" y="192"/>
                  </a:lnTo>
                  <a:lnTo>
                    <a:pt x="1031" y="193"/>
                  </a:lnTo>
                  <a:lnTo>
                    <a:pt x="1031" y="195"/>
                  </a:lnTo>
                  <a:lnTo>
                    <a:pt x="1031" y="197"/>
                  </a:lnTo>
                  <a:lnTo>
                    <a:pt x="1031" y="198"/>
                  </a:lnTo>
                  <a:lnTo>
                    <a:pt x="1031" y="200"/>
                  </a:lnTo>
                  <a:lnTo>
                    <a:pt x="1031" y="202"/>
                  </a:lnTo>
                  <a:lnTo>
                    <a:pt x="1032" y="202"/>
                  </a:lnTo>
                  <a:lnTo>
                    <a:pt x="1032" y="203"/>
                  </a:lnTo>
                  <a:lnTo>
                    <a:pt x="1034" y="203"/>
                  </a:lnTo>
                  <a:lnTo>
                    <a:pt x="1036" y="203"/>
                  </a:lnTo>
                  <a:lnTo>
                    <a:pt x="1036" y="205"/>
                  </a:lnTo>
                  <a:lnTo>
                    <a:pt x="1037" y="205"/>
                  </a:lnTo>
                  <a:lnTo>
                    <a:pt x="1037" y="207"/>
                  </a:lnTo>
                  <a:lnTo>
                    <a:pt x="1037" y="208"/>
                  </a:lnTo>
                  <a:lnTo>
                    <a:pt x="1037" y="210"/>
                  </a:lnTo>
                  <a:lnTo>
                    <a:pt x="1036" y="210"/>
                  </a:lnTo>
                  <a:lnTo>
                    <a:pt x="1036" y="212"/>
                  </a:lnTo>
                  <a:lnTo>
                    <a:pt x="1034" y="212"/>
                  </a:lnTo>
                  <a:lnTo>
                    <a:pt x="1034" y="213"/>
                  </a:lnTo>
                  <a:lnTo>
                    <a:pt x="1032" y="213"/>
                  </a:lnTo>
                  <a:lnTo>
                    <a:pt x="1032" y="215"/>
                  </a:lnTo>
                  <a:lnTo>
                    <a:pt x="1031" y="215"/>
                  </a:lnTo>
                  <a:lnTo>
                    <a:pt x="1031" y="217"/>
                  </a:lnTo>
                  <a:lnTo>
                    <a:pt x="1031" y="218"/>
                  </a:lnTo>
                  <a:lnTo>
                    <a:pt x="1029" y="218"/>
                  </a:lnTo>
                  <a:lnTo>
                    <a:pt x="1029" y="220"/>
                  </a:lnTo>
                  <a:lnTo>
                    <a:pt x="1029" y="221"/>
                  </a:lnTo>
                  <a:lnTo>
                    <a:pt x="1027" y="221"/>
                  </a:lnTo>
                  <a:lnTo>
                    <a:pt x="1026" y="221"/>
                  </a:lnTo>
                  <a:lnTo>
                    <a:pt x="1026" y="223"/>
                  </a:lnTo>
                  <a:lnTo>
                    <a:pt x="1027" y="223"/>
                  </a:lnTo>
                  <a:lnTo>
                    <a:pt x="1027" y="225"/>
                  </a:lnTo>
                  <a:lnTo>
                    <a:pt x="1029" y="225"/>
                  </a:lnTo>
                  <a:lnTo>
                    <a:pt x="1029" y="226"/>
                  </a:lnTo>
                  <a:lnTo>
                    <a:pt x="1031" y="226"/>
                  </a:lnTo>
                  <a:lnTo>
                    <a:pt x="1031" y="228"/>
                  </a:lnTo>
                  <a:lnTo>
                    <a:pt x="1031" y="230"/>
                  </a:lnTo>
                  <a:lnTo>
                    <a:pt x="1032" y="230"/>
                  </a:lnTo>
                  <a:lnTo>
                    <a:pt x="1034" y="231"/>
                  </a:lnTo>
                  <a:lnTo>
                    <a:pt x="1034" y="233"/>
                  </a:lnTo>
                  <a:lnTo>
                    <a:pt x="1036" y="233"/>
                  </a:lnTo>
                  <a:lnTo>
                    <a:pt x="1036" y="235"/>
                  </a:lnTo>
                  <a:lnTo>
                    <a:pt x="1037" y="235"/>
                  </a:lnTo>
                  <a:lnTo>
                    <a:pt x="1039" y="233"/>
                  </a:lnTo>
                  <a:lnTo>
                    <a:pt x="1040" y="233"/>
                  </a:lnTo>
                  <a:lnTo>
                    <a:pt x="1042" y="233"/>
                  </a:lnTo>
                  <a:lnTo>
                    <a:pt x="1042" y="235"/>
                  </a:lnTo>
                  <a:lnTo>
                    <a:pt x="1044" y="235"/>
                  </a:lnTo>
                  <a:lnTo>
                    <a:pt x="1044" y="236"/>
                  </a:lnTo>
                  <a:lnTo>
                    <a:pt x="1045" y="235"/>
                  </a:lnTo>
                  <a:lnTo>
                    <a:pt x="1047" y="236"/>
                  </a:lnTo>
                  <a:lnTo>
                    <a:pt x="1049" y="235"/>
                  </a:lnTo>
                  <a:lnTo>
                    <a:pt x="1050" y="235"/>
                  </a:lnTo>
                  <a:lnTo>
                    <a:pt x="1052" y="236"/>
                  </a:lnTo>
                  <a:lnTo>
                    <a:pt x="1054" y="238"/>
                  </a:lnTo>
                  <a:lnTo>
                    <a:pt x="1054" y="236"/>
                  </a:lnTo>
                  <a:lnTo>
                    <a:pt x="1054" y="235"/>
                  </a:lnTo>
                  <a:lnTo>
                    <a:pt x="1054" y="233"/>
                  </a:lnTo>
                  <a:lnTo>
                    <a:pt x="1055" y="233"/>
                  </a:lnTo>
                  <a:lnTo>
                    <a:pt x="1057" y="231"/>
                  </a:lnTo>
                  <a:lnTo>
                    <a:pt x="1057" y="233"/>
                  </a:lnTo>
                  <a:lnTo>
                    <a:pt x="1059" y="233"/>
                  </a:lnTo>
                  <a:lnTo>
                    <a:pt x="1060" y="233"/>
                  </a:lnTo>
                  <a:lnTo>
                    <a:pt x="1062" y="233"/>
                  </a:lnTo>
                  <a:lnTo>
                    <a:pt x="1064" y="233"/>
                  </a:lnTo>
                  <a:lnTo>
                    <a:pt x="1065" y="235"/>
                  </a:lnTo>
                  <a:lnTo>
                    <a:pt x="1067" y="236"/>
                  </a:lnTo>
                  <a:lnTo>
                    <a:pt x="1068" y="236"/>
                  </a:lnTo>
                  <a:lnTo>
                    <a:pt x="1070" y="236"/>
                  </a:lnTo>
                  <a:lnTo>
                    <a:pt x="1072" y="236"/>
                  </a:lnTo>
                  <a:lnTo>
                    <a:pt x="1072" y="238"/>
                  </a:lnTo>
                  <a:lnTo>
                    <a:pt x="1073" y="238"/>
                  </a:lnTo>
                  <a:lnTo>
                    <a:pt x="1073" y="240"/>
                  </a:lnTo>
                  <a:lnTo>
                    <a:pt x="1073" y="241"/>
                  </a:lnTo>
                  <a:lnTo>
                    <a:pt x="1075" y="241"/>
                  </a:lnTo>
                  <a:lnTo>
                    <a:pt x="1075" y="243"/>
                  </a:lnTo>
                  <a:lnTo>
                    <a:pt x="1077" y="243"/>
                  </a:lnTo>
                  <a:lnTo>
                    <a:pt x="1078" y="243"/>
                  </a:lnTo>
                  <a:lnTo>
                    <a:pt x="1080" y="241"/>
                  </a:lnTo>
                  <a:lnTo>
                    <a:pt x="1080" y="240"/>
                  </a:lnTo>
                  <a:lnTo>
                    <a:pt x="1082" y="240"/>
                  </a:lnTo>
                  <a:lnTo>
                    <a:pt x="1083" y="240"/>
                  </a:lnTo>
                  <a:lnTo>
                    <a:pt x="1085" y="240"/>
                  </a:lnTo>
                  <a:lnTo>
                    <a:pt x="1087" y="240"/>
                  </a:lnTo>
                  <a:lnTo>
                    <a:pt x="1088" y="240"/>
                  </a:lnTo>
                  <a:lnTo>
                    <a:pt x="1090" y="241"/>
                  </a:lnTo>
                  <a:lnTo>
                    <a:pt x="1092" y="241"/>
                  </a:lnTo>
                  <a:lnTo>
                    <a:pt x="1093" y="241"/>
                  </a:lnTo>
                  <a:lnTo>
                    <a:pt x="1095" y="240"/>
                  </a:lnTo>
                  <a:lnTo>
                    <a:pt x="1097" y="240"/>
                  </a:lnTo>
                  <a:lnTo>
                    <a:pt x="1098" y="240"/>
                  </a:lnTo>
                  <a:lnTo>
                    <a:pt x="1100" y="241"/>
                  </a:lnTo>
                  <a:lnTo>
                    <a:pt x="1101" y="241"/>
                  </a:lnTo>
                  <a:lnTo>
                    <a:pt x="1101" y="243"/>
                  </a:lnTo>
                  <a:lnTo>
                    <a:pt x="1103" y="243"/>
                  </a:lnTo>
                  <a:lnTo>
                    <a:pt x="1103" y="241"/>
                  </a:lnTo>
                  <a:lnTo>
                    <a:pt x="1105" y="241"/>
                  </a:lnTo>
                  <a:lnTo>
                    <a:pt x="1106" y="241"/>
                  </a:lnTo>
                  <a:lnTo>
                    <a:pt x="1108" y="241"/>
                  </a:lnTo>
                  <a:lnTo>
                    <a:pt x="1110" y="241"/>
                  </a:lnTo>
                  <a:lnTo>
                    <a:pt x="1111" y="243"/>
                  </a:lnTo>
                  <a:lnTo>
                    <a:pt x="1111" y="245"/>
                  </a:lnTo>
                  <a:lnTo>
                    <a:pt x="1113" y="245"/>
                  </a:lnTo>
                  <a:lnTo>
                    <a:pt x="1113" y="246"/>
                  </a:lnTo>
                  <a:lnTo>
                    <a:pt x="1115" y="246"/>
                  </a:lnTo>
                  <a:lnTo>
                    <a:pt x="1116" y="248"/>
                  </a:lnTo>
                  <a:lnTo>
                    <a:pt x="1116" y="250"/>
                  </a:lnTo>
                  <a:lnTo>
                    <a:pt x="1118" y="250"/>
                  </a:lnTo>
                  <a:lnTo>
                    <a:pt x="1120" y="250"/>
                  </a:lnTo>
                  <a:lnTo>
                    <a:pt x="1120" y="253"/>
                  </a:lnTo>
                  <a:lnTo>
                    <a:pt x="1120" y="254"/>
                  </a:lnTo>
                  <a:lnTo>
                    <a:pt x="1121" y="254"/>
                  </a:lnTo>
                  <a:lnTo>
                    <a:pt x="1121" y="256"/>
                  </a:lnTo>
                  <a:lnTo>
                    <a:pt x="1123" y="256"/>
                  </a:lnTo>
                  <a:lnTo>
                    <a:pt x="1125" y="258"/>
                  </a:lnTo>
                  <a:lnTo>
                    <a:pt x="1126" y="259"/>
                  </a:lnTo>
                  <a:lnTo>
                    <a:pt x="1126" y="261"/>
                  </a:lnTo>
                  <a:lnTo>
                    <a:pt x="1126" y="263"/>
                  </a:lnTo>
                  <a:lnTo>
                    <a:pt x="1125" y="263"/>
                  </a:lnTo>
                  <a:lnTo>
                    <a:pt x="1125" y="264"/>
                  </a:lnTo>
                  <a:lnTo>
                    <a:pt x="1125" y="266"/>
                  </a:lnTo>
                  <a:lnTo>
                    <a:pt x="1125" y="268"/>
                  </a:lnTo>
                  <a:lnTo>
                    <a:pt x="1125" y="269"/>
                  </a:lnTo>
                  <a:lnTo>
                    <a:pt x="1125" y="271"/>
                  </a:lnTo>
                  <a:lnTo>
                    <a:pt x="1126" y="271"/>
                  </a:lnTo>
                  <a:lnTo>
                    <a:pt x="1128" y="273"/>
                  </a:lnTo>
                  <a:lnTo>
                    <a:pt x="1130" y="273"/>
                  </a:lnTo>
                  <a:lnTo>
                    <a:pt x="1130" y="274"/>
                  </a:lnTo>
                  <a:lnTo>
                    <a:pt x="1131" y="274"/>
                  </a:lnTo>
                  <a:lnTo>
                    <a:pt x="1133" y="274"/>
                  </a:lnTo>
                  <a:lnTo>
                    <a:pt x="1134" y="274"/>
                  </a:lnTo>
                  <a:lnTo>
                    <a:pt x="1136" y="274"/>
                  </a:lnTo>
                  <a:lnTo>
                    <a:pt x="1138" y="273"/>
                  </a:lnTo>
                  <a:lnTo>
                    <a:pt x="1139" y="273"/>
                  </a:lnTo>
                  <a:lnTo>
                    <a:pt x="1139" y="271"/>
                  </a:lnTo>
                  <a:lnTo>
                    <a:pt x="1141" y="271"/>
                  </a:lnTo>
                  <a:lnTo>
                    <a:pt x="1143" y="269"/>
                  </a:lnTo>
                  <a:lnTo>
                    <a:pt x="1144" y="269"/>
                  </a:lnTo>
                  <a:lnTo>
                    <a:pt x="1146" y="269"/>
                  </a:lnTo>
                  <a:lnTo>
                    <a:pt x="1146" y="268"/>
                  </a:lnTo>
                  <a:lnTo>
                    <a:pt x="1148" y="268"/>
                  </a:lnTo>
                  <a:lnTo>
                    <a:pt x="1149" y="268"/>
                  </a:lnTo>
                  <a:lnTo>
                    <a:pt x="1151" y="266"/>
                  </a:lnTo>
                  <a:lnTo>
                    <a:pt x="1153" y="266"/>
                  </a:lnTo>
                  <a:lnTo>
                    <a:pt x="1154" y="264"/>
                  </a:lnTo>
                  <a:lnTo>
                    <a:pt x="1154" y="263"/>
                  </a:lnTo>
                  <a:lnTo>
                    <a:pt x="1154" y="261"/>
                  </a:lnTo>
                  <a:lnTo>
                    <a:pt x="1156" y="259"/>
                  </a:lnTo>
                  <a:lnTo>
                    <a:pt x="1156" y="258"/>
                  </a:lnTo>
                  <a:lnTo>
                    <a:pt x="1158" y="256"/>
                  </a:lnTo>
                  <a:lnTo>
                    <a:pt x="1159" y="254"/>
                  </a:lnTo>
                  <a:lnTo>
                    <a:pt x="1161" y="254"/>
                  </a:lnTo>
                  <a:lnTo>
                    <a:pt x="1163" y="254"/>
                  </a:lnTo>
                  <a:lnTo>
                    <a:pt x="1164" y="254"/>
                  </a:lnTo>
                  <a:lnTo>
                    <a:pt x="1166" y="254"/>
                  </a:lnTo>
                  <a:lnTo>
                    <a:pt x="1167" y="254"/>
                  </a:lnTo>
                  <a:lnTo>
                    <a:pt x="1169" y="253"/>
                  </a:lnTo>
                  <a:lnTo>
                    <a:pt x="1171" y="253"/>
                  </a:lnTo>
                  <a:lnTo>
                    <a:pt x="1171" y="251"/>
                  </a:lnTo>
                  <a:lnTo>
                    <a:pt x="1171" y="250"/>
                  </a:lnTo>
                  <a:lnTo>
                    <a:pt x="1171" y="248"/>
                  </a:lnTo>
                  <a:lnTo>
                    <a:pt x="1172" y="248"/>
                  </a:lnTo>
                  <a:lnTo>
                    <a:pt x="1172" y="246"/>
                  </a:lnTo>
                  <a:lnTo>
                    <a:pt x="1174" y="246"/>
                  </a:lnTo>
                  <a:lnTo>
                    <a:pt x="1176" y="246"/>
                  </a:lnTo>
                  <a:lnTo>
                    <a:pt x="1177" y="245"/>
                  </a:lnTo>
                  <a:lnTo>
                    <a:pt x="1179" y="245"/>
                  </a:lnTo>
                  <a:lnTo>
                    <a:pt x="1181" y="243"/>
                  </a:lnTo>
                  <a:lnTo>
                    <a:pt x="1181" y="241"/>
                  </a:lnTo>
                  <a:lnTo>
                    <a:pt x="1182" y="240"/>
                  </a:lnTo>
                  <a:lnTo>
                    <a:pt x="1184" y="240"/>
                  </a:lnTo>
                  <a:lnTo>
                    <a:pt x="1184" y="238"/>
                  </a:lnTo>
                  <a:lnTo>
                    <a:pt x="1186" y="238"/>
                  </a:lnTo>
                  <a:lnTo>
                    <a:pt x="1187" y="238"/>
                  </a:lnTo>
                  <a:lnTo>
                    <a:pt x="1187" y="240"/>
                  </a:lnTo>
                  <a:lnTo>
                    <a:pt x="1189" y="240"/>
                  </a:lnTo>
                  <a:lnTo>
                    <a:pt x="1191" y="240"/>
                  </a:lnTo>
                  <a:lnTo>
                    <a:pt x="1192" y="240"/>
                  </a:lnTo>
                  <a:lnTo>
                    <a:pt x="1192" y="241"/>
                  </a:lnTo>
                  <a:lnTo>
                    <a:pt x="1192" y="243"/>
                  </a:lnTo>
                  <a:lnTo>
                    <a:pt x="1194" y="243"/>
                  </a:lnTo>
                  <a:lnTo>
                    <a:pt x="1194" y="245"/>
                  </a:lnTo>
                  <a:lnTo>
                    <a:pt x="1195" y="245"/>
                  </a:lnTo>
                  <a:lnTo>
                    <a:pt x="1197" y="245"/>
                  </a:lnTo>
                  <a:lnTo>
                    <a:pt x="1199" y="245"/>
                  </a:lnTo>
                  <a:lnTo>
                    <a:pt x="1200" y="245"/>
                  </a:lnTo>
                  <a:lnTo>
                    <a:pt x="1200" y="246"/>
                  </a:lnTo>
                  <a:lnTo>
                    <a:pt x="1202" y="246"/>
                  </a:lnTo>
                  <a:lnTo>
                    <a:pt x="1204" y="246"/>
                  </a:lnTo>
                  <a:lnTo>
                    <a:pt x="1204" y="248"/>
                  </a:lnTo>
                  <a:lnTo>
                    <a:pt x="1205" y="248"/>
                  </a:lnTo>
                  <a:lnTo>
                    <a:pt x="1205" y="250"/>
                  </a:lnTo>
                  <a:lnTo>
                    <a:pt x="1207" y="250"/>
                  </a:lnTo>
                  <a:lnTo>
                    <a:pt x="1207" y="251"/>
                  </a:lnTo>
                  <a:lnTo>
                    <a:pt x="1209" y="251"/>
                  </a:lnTo>
                  <a:lnTo>
                    <a:pt x="1209" y="253"/>
                  </a:lnTo>
                  <a:lnTo>
                    <a:pt x="1210" y="253"/>
                  </a:lnTo>
                  <a:lnTo>
                    <a:pt x="1210" y="254"/>
                  </a:lnTo>
                  <a:lnTo>
                    <a:pt x="1212" y="254"/>
                  </a:lnTo>
                  <a:lnTo>
                    <a:pt x="1214" y="254"/>
                  </a:lnTo>
                  <a:lnTo>
                    <a:pt x="1215" y="254"/>
                  </a:lnTo>
                  <a:lnTo>
                    <a:pt x="1217" y="254"/>
                  </a:lnTo>
                  <a:lnTo>
                    <a:pt x="1219" y="254"/>
                  </a:lnTo>
                  <a:lnTo>
                    <a:pt x="1219" y="253"/>
                  </a:lnTo>
                  <a:lnTo>
                    <a:pt x="1220" y="253"/>
                  </a:lnTo>
                  <a:lnTo>
                    <a:pt x="1222" y="253"/>
                  </a:lnTo>
                  <a:lnTo>
                    <a:pt x="1222" y="254"/>
                  </a:lnTo>
                  <a:lnTo>
                    <a:pt x="1224" y="254"/>
                  </a:lnTo>
                  <a:lnTo>
                    <a:pt x="1225" y="254"/>
                  </a:lnTo>
                  <a:lnTo>
                    <a:pt x="1227" y="254"/>
                  </a:lnTo>
                  <a:lnTo>
                    <a:pt x="1228" y="254"/>
                  </a:lnTo>
                  <a:lnTo>
                    <a:pt x="1228" y="253"/>
                  </a:lnTo>
                  <a:lnTo>
                    <a:pt x="1230" y="253"/>
                  </a:lnTo>
                  <a:lnTo>
                    <a:pt x="1230" y="251"/>
                  </a:lnTo>
                  <a:lnTo>
                    <a:pt x="1232" y="251"/>
                  </a:lnTo>
                  <a:lnTo>
                    <a:pt x="1233" y="251"/>
                  </a:lnTo>
                  <a:lnTo>
                    <a:pt x="1233" y="250"/>
                  </a:lnTo>
                  <a:lnTo>
                    <a:pt x="1235" y="250"/>
                  </a:lnTo>
                  <a:lnTo>
                    <a:pt x="1237" y="250"/>
                  </a:lnTo>
                  <a:lnTo>
                    <a:pt x="1238" y="250"/>
                  </a:lnTo>
                  <a:lnTo>
                    <a:pt x="1238" y="248"/>
                  </a:lnTo>
                  <a:lnTo>
                    <a:pt x="1240" y="248"/>
                  </a:lnTo>
                  <a:lnTo>
                    <a:pt x="1240" y="246"/>
                  </a:lnTo>
                  <a:lnTo>
                    <a:pt x="1240" y="245"/>
                  </a:lnTo>
                  <a:lnTo>
                    <a:pt x="1240" y="243"/>
                  </a:lnTo>
                  <a:lnTo>
                    <a:pt x="1242" y="245"/>
                  </a:lnTo>
                  <a:lnTo>
                    <a:pt x="1243" y="245"/>
                  </a:lnTo>
                  <a:lnTo>
                    <a:pt x="1245" y="246"/>
                  </a:lnTo>
                  <a:lnTo>
                    <a:pt x="1247" y="248"/>
                  </a:lnTo>
                  <a:lnTo>
                    <a:pt x="1250" y="250"/>
                  </a:lnTo>
                  <a:lnTo>
                    <a:pt x="1250" y="251"/>
                  </a:lnTo>
                  <a:lnTo>
                    <a:pt x="1252" y="251"/>
                  </a:lnTo>
                  <a:lnTo>
                    <a:pt x="1253" y="251"/>
                  </a:lnTo>
                  <a:lnTo>
                    <a:pt x="1255" y="251"/>
                  </a:lnTo>
                  <a:lnTo>
                    <a:pt x="1257" y="251"/>
                  </a:lnTo>
                  <a:lnTo>
                    <a:pt x="1257" y="253"/>
                  </a:lnTo>
                  <a:lnTo>
                    <a:pt x="1255" y="253"/>
                  </a:lnTo>
                  <a:lnTo>
                    <a:pt x="1255" y="254"/>
                  </a:lnTo>
                  <a:lnTo>
                    <a:pt x="1255" y="256"/>
                  </a:lnTo>
                  <a:lnTo>
                    <a:pt x="1255" y="258"/>
                  </a:lnTo>
                  <a:lnTo>
                    <a:pt x="1257" y="258"/>
                  </a:lnTo>
                  <a:lnTo>
                    <a:pt x="1258" y="258"/>
                  </a:lnTo>
                  <a:lnTo>
                    <a:pt x="1258" y="259"/>
                  </a:lnTo>
                  <a:lnTo>
                    <a:pt x="1257" y="261"/>
                  </a:lnTo>
                  <a:lnTo>
                    <a:pt x="1255" y="261"/>
                  </a:lnTo>
                  <a:lnTo>
                    <a:pt x="1253" y="263"/>
                  </a:lnTo>
                  <a:lnTo>
                    <a:pt x="1253" y="264"/>
                  </a:lnTo>
                  <a:lnTo>
                    <a:pt x="1255" y="264"/>
                  </a:lnTo>
                  <a:lnTo>
                    <a:pt x="1257" y="264"/>
                  </a:lnTo>
                  <a:lnTo>
                    <a:pt x="1258" y="264"/>
                  </a:lnTo>
                  <a:lnTo>
                    <a:pt x="1258" y="263"/>
                  </a:lnTo>
                  <a:lnTo>
                    <a:pt x="1260" y="263"/>
                  </a:lnTo>
                  <a:lnTo>
                    <a:pt x="1261" y="263"/>
                  </a:lnTo>
                  <a:lnTo>
                    <a:pt x="1261" y="264"/>
                  </a:lnTo>
                  <a:lnTo>
                    <a:pt x="1261" y="266"/>
                  </a:lnTo>
                  <a:lnTo>
                    <a:pt x="1260" y="266"/>
                  </a:lnTo>
                  <a:lnTo>
                    <a:pt x="1260" y="268"/>
                  </a:lnTo>
                  <a:lnTo>
                    <a:pt x="1260" y="266"/>
                  </a:lnTo>
                  <a:lnTo>
                    <a:pt x="1258" y="266"/>
                  </a:lnTo>
                  <a:lnTo>
                    <a:pt x="1258" y="268"/>
                  </a:lnTo>
                  <a:lnTo>
                    <a:pt x="1260" y="268"/>
                  </a:lnTo>
                  <a:lnTo>
                    <a:pt x="1261" y="268"/>
                  </a:lnTo>
                  <a:lnTo>
                    <a:pt x="1261" y="269"/>
                  </a:lnTo>
                  <a:lnTo>
                    <a:pt x="1261" y="268"/>
                  </a:lnTo>
                  <a:lnTo>
                    <a:pt x="1263" y="268"/>
                  </a:lnTo>
                  <a:lnTo>
                    <a:pt x="1265" y="268"/>
                  </a:lnTo>
                  <a:lnTo>
                    <a:pt x="1266" y="268"/>
                  </a:lnTo>
                  <a:lnTo>
                    <a:pt x="1266" y="266"/>
                  </a:lnTo>
                  <a:lnTo>
                    <a:pt x="1266" y="268"/>
                  </a:lnTo>
                  <a:lnTo>
                    <a:pt x="1268" y="266"/>
                  </a:lnTo>
                  <a:lnTo>
                    <a:pt x="1268" y="268"/>
                  </a:lnTo>
                  <a:lnTo>
                    <a:pt x="1268" y="266"/>
                  </a:lnTo>
                  <a:lnTo>
                    <a:pt x="1270" y="266"/>
                  </a:lnTo>
                  <a:lnTo>
                    <a:pt x="1271" y="266"/>
                  </a:lnTo>
                  <a:lnTo>
                    <a:pt x="1271" y="264"/>
                  </a:lnTo>
                  <a:lnTo>
                    <a:pt x="1273" y="264"/>
                  </a:lnTo>
                  <a:lnTo>
                    <a:pt x="1273" y="263"/>
                  </a:lnTo>
                  <a:lnTo>
                    <a:pt x="1273" y="261"/>
                  </a:lnTo>
                  <a:lnTo>
                    <a:pt x="1275" y="261"/>
                  </a:lnTo>
                  <a:lnTo>
                    <a:pt x="1275" y="263"/>
                  </a:lnTo>
                  <a:lnTo>
                    <a:pt x="1276" y="263"/>
                  </a:lnTo>
                  <a:lnTo>
                    <a:pt x="1275" y="263"/>
                  </a:lnTo>
                  <a:lnTo>
                    <a:pt x="1275" y="264"/>
                  </a:lnTo>
                  <a:lnTo>
                    <a:pt x="1275" y="266"/>
                  </a:lnTo>
                  <a:lnTo>
                    <a:pt x="1275" y="268"/>
                  </a:lnTo>
                  <a:lnTo>
                    <a:pt x="1276" y="268"/>
                  </a:lnTo>
                  <a:lnTo>
                    <a:pt x="1276" y="269"/>
                  </a:lnTo>
                  <a:lnTo>
                    <a:pt x="1278" y="269"/>
                  </a:lnTo>
                  <a:lnTo>
                    <a:pt x="1278" y="271"/>
                  </a:lnTo>
                  <a:lnTo>
                    <a:pt x="1280" y="271"/>
                  </a:lnTo>
                  <a:lnTo>
                    <a:pt x="1281" y="271"/>
                  </a:lnTo>
                  <a:lnTo>
                    <a:pt x="1281" y="269"/>
                  </a:lnTo>
                  <a:lnTo>
                    <a:pt x="1281" y="268"/>
                  </a:lnTo>
                  <a:lnTo>
                    <a:pt x="1283" y="268"/>
                  </a:lnTo>
                  <a:lnTo>
                    <a:pt x="1285" y="268"/>
                  </a:lnTo>
                  <a:lnTo>
                    <a:pt x="1285" y="269"/>
                  </a:lnTo>
                  <a:lnTo>
                    <a:pt x="1285" y="271"/>
                  </a:lnTo>
                  <a:lnTo>
                    <a:pt x="1286" y="273"/>
                  </a:lnTo>
                  <a:lnTo>
                    <a:pt x="1286" y="274"/>
                  </a:lnTo>
                  <a:lnTo>
                    <a:pt x="1285" y="276"/>
                  </a:lnTo>
                  <a:lnTo>
                    <a:pt x="1285" y="278"/>
                  </a:lnTo>
                  <a:lnTo>
                    <a:pt x="1285" y="279"/>
                  </a:lnTo>
                  <a:lnTo>
                    <a:pt x="1286" y="279"/>
                  </a:lnTo>
                  <a:lnTo>
                    <a:pt x="1288" y="278"/>
                  </a:lnTo>
                  <a:lnTo>
                    <a:pt x="1290" y="278"/>
                  </a:lnTo>
                  <a:lnTo>
                    <a:pt x="1291" y="279"/>
                  </a:lnTo>
                  <a:lnTo>
                    <a:pt x="1291" y="281"/>
                  </a:lnTo>
                  <a:lnTo>
                    <a:pt x="1291" y="283"/>
                  </a:lnTo>
                  <a:lnTo>
                    <a:pt x="1291" y="284"/>
                  </a:lnTo>
                  <a:lnTo>
                    <a:pt x="1293" y="284"/>
                  </a:lnTo>
                  <a:lnTo>
                    <a:pt x="1294" y="284"/>
                  </a:lnTo>
                  <a:lnTo>
                    <a:pt x="1294" y="283"/>
                  </a:lnTo>
                  <a:lnTo>
                    <a:pt x="1294" y="281"/>
                  </a:lnTo>
                  <a:lnTo>
                    <a:pt x="1296" y="281"/>
                  </a:lnTo>
                  <a:lnTo>
                    <a:pt x="1298" y="281"/>
                  </a:lnTo>
                  <a:lnTo>
                    <a:pt x="1299" y="283"/>
                  </a:lnTo>
                  <a:lnTo>
                    <a:pt x="1301" y="283"/>
                  </a:lnTo>
                  <a:lnTo>
                    <a:pt x="1303" y="283"/>
                  </a:lnTo>
                  <a:lnTo>
                    <a:pt x="1304" y="283"/>
                  </a:lnTo>
                  <a:lnTo>
                    <a:pt x="1306" y="284"/>
                  </a:lnTo>
                  <a:lnTo>
                    <a:pt x="1306" y="286"/>
                  </a:lnTo>
                  <a:lnTo>
                    <a:pt x="1306" y="287"/>
                  </a:lnTo>
                  <a:lnTo>
                    <a:pt x="1306" y="289"/>
                  </a:lnTo>
                  <a:lnTo>
                    <a:pt x="1304" y="291"/>
                  </a:lnTo>
                  <a:lnTo>
                    <a:pt x="1304" y="292"/>
                  </a:lnTo>
                  <a:lnTo>
                    <a:pt x="1304" y="294"/>
                  </a:lnTo>
                  <a:lnTo>
                    <a:pt x="1306" y="292"/>
                  </a:lnTo>
                  <a:lnTo>
                    <a:pt x="1308" y="292"/>
                  </a:lnTo>
                  <a:lnTo>
                    <a:pt x="1309" y="291"/>
                  </a:lnTo>
                  <a:lnTo>
                    <a:pt x="1311" y="291"/>
                  </a:lnTo>
                  <a:lnTo>
                    <a:pt x="1311" y="292"/>
                  </a:lnTo>
                  <a:lnTo>
                    <a:pt x="1309" y="294"/>
                  </a:lnTo>
                  <a:lnTo>
                    <a:pt x="1306" y="294"/>
                  </a:lnTo>
                  <a:lnTo>
                    <a:pt x="1304" y="296"/>
                  </a:lnTo>
                  <a:lnTo>
                    <a:pt x="1306" y="296"/>
                  </a:lnTo>
                  <a:lnTo>
                    <a:pt x="1306" y="297"/>
                  </a:lnTo>
                  <a:lnTo>
                    <a:pt x="1308" y="297"/>
                  </a:lnTo>
                  <a:lnTo>
                    <a:pt x="1309" y="299"/>
                  </a:lnTo>
                  <a:lnTo>
                    <a:pt x="1311" y="299"/>
                  </a:lnTo>
                  <a:lnTo>
                    <a:pt x="1313" y="299"/>
                  </a:lnTo>
                  <a:lnTo>
                    <a:pt x="1313" y="301"/>
                  </a:lnTo>
                  <a:lnTo>
                    <a:pt x="1311" y="301"/>
                  </a:lnTo>
                  <a:lnTo>
                    <a:pt x="1311" y="302"/>
                  </a:lnTo>
                  <a:lnTo>
                    <a:pt x="1311" y="304"/>
                  </a:lnTo>
                  <a:lnTo>
                    <a:pt x="1311" y="306"/>
                  </a:lnTo>
                  <a:lnTo>
                    <a:pt x="1313" y="306"/>
                  </a:lnTo>
                  <a:lnTo>
                    <a:pt x="1314" y="306"/>
                  </a:lnTo>
                  <a:lnTo>
                    <a:pt x="1316" y="307"/>
                  </a:lnTo>
                  <a:lnTo>
                    <a:pt x="1318" y="307"/>
                  </a:lnTo>
                  <a:lnTo>
                    <a:pt x="1319" y="307"/>
                  </a:lnTo>
                  <a:lnTo>
                    <a:pt x="1321" y="307"/>
                  </a:lnTo>
                  <a:lnTo>
                    <a:pt x="1322" y="307"/>
                  </a:lnTo>
                  <a:lnTo>
                    <a:pt x="1322" y="309"/>
                  </a:lnTo>
                  <a:lnTo>
                    <a:pt x="1322" y="311"/>
                  </a:lnTo>
                  <a:lnTo>
                    <a:pt x="1324" y="311"/>
                  </a:lnTo>
                  <a:lnTo>
                    <a:pt x="1326" y="311"/>
                  </a:lnTo>
                  <a:lnTo>
                    <a:pt x="1327" y="312"/>
                  </a:lnTo>
                  <a:lnTo>
                    <a:pt x="1329" y="312"/>
                  </a:lnTo>
                  <a:lnTo>
                    <a:pt x="1331" y="312"/>
                  </a:lnTo>
                  <a:lnTo>
                    <a:pt x="1332" y="312"/>
                  </a:lnTo>
                  <a:lnTo>
                    <a:pt x="1334" y="312"/>
                  </a:lnTo>
                  <a:lnTo>
                    <a:pt x="1336" y="314"/>
                  </a:lnTo>
                  <a:lnTo>
                    <a:pt x="1336" y="316"/>
                  </a:lnTo>
                  <a:lnTo>
                    <a:pt x="1334" y="316"/>
                  </a:lnTo>
                  <a:lnTo>
                    <a:pt x="1334" y="317"/>
                  </a:lnTo>
                  <a:lnTo>
                    <a:pt x="1334" y="319"/>
                  </a:lnTo>
                  <a:lnTo>
                    <a:pt x="1336" y="319"/>
                  </a:lnTo>
                  <a:lnTo>
                    <a:pt x="1337" y="319"/>
                  </a:lnTo>
                  <a:lnTo>
                    <a:pt x="1339" y="317"/>
                  </a:lnTo>
                  <a:lnTo>
                    <a:pt x="1339" y="319"/>
                  </a:lnTo>
                  <a:lnTo>
                    <a:pt x="1339" y="320"/>
                  </a:lnTo>
                  <a:lnTo>
                    <a:pt x="1337" y="320"/>
                  </a:lnTo>
                  <a:lnTo>
                    <a:pt x="1336" y="320"/>
                  </a:lnTo>
                  <a:lnTo>
                    <a:pt x="1334" y="320"/>
                  </a:lnTo>
                  <a:lnTo>
                    <a:pt x="1334" y="322"/>
                  </a:lnTo>
                  <a:lnTo>
                    <a:pt x="1332" y="322"/>
                  </a:lnTo>
                  <a:lnTo>
                    <a:pt x="1332" y="324"/>
                  </a:lnTo>
                  <a:lnTo>
                    <a:pt x="1334" y="325"/>
                  </a:lnTo>
                  <a:lnTo>
                    <a:pt x="1334" y="327"/>
                  </a:lnTo>
                  <a:lnTo>
                    <a:pt x="1336" y="329"/>
                  </a:lnTo>
                  <a:lnTo>
                    <a:pt x="1336" y="327"/>
                  </a:lnTo>
                  <a:lnTo>
                    <a:pt x="1337" y="327"/>
                  </a:lnTo>
                  <a:lnTo>
                    <a:pt x="1339" y="327"/>
                  </a:lnTo>
                  <a:lnTo>
                    <a:pt x="1339" y="329"/>
                  </a:lnTo>
                  <a:lnTo>
                    <a:pt x="1339" y="330"/>
                  </a:lnTo>
                  <a:lnTo>
                    <a:pt x="1341" y="330"/>
                  </a:lnTo>
                  <a:lnTo>
                    <a:pt x="1341" y="332"/>
                  </a:lnTo>
                  <a:lnTo>
                    <a:pt x="1342" y="332"/>
                  </a:lnTo>
                  <a:lnTo>
                    <a:pt x="1344" y="330"/>
                  </a:lnTo>
                  <a:lnTo>
                    <a:pt x="1346" y="332"/>
                  </a:lnTo>
                  <a:lnTo>
                    <a:pt x="1346" y="334"/>
                  </a:lnTo>
                  <a:lnTo>
                    <a:pt x="1346" y="335"/>
                  </a:lnTo>
                  <a:lnTo>
                    <a:pt x="1344" y="335"/>
                  </a:lnTo>
                  <a:lnTo>
                    <a:pt x="1344" y="337"/>
                  </a:lnTo>
                  <a:lnTo>
                    <a:pt x="1342" y="337"/>
                  </a:lnTo>
                  <a:lnTo>
                    <a:pt x="1342" y="339"/>
                  </a:lnTo>
                  <a:lnTo>
                    <a:pt x="1344" y="339"/>
                  </a:lnTo>
                  <a:lnTo>
                    <a:pt x="1346" y="339"/>
                  </a:lnTo>
                  <a:lnTo>
                    <a:pt x="1347" y="340"/>
                  </a:lnTo>
                  <a:lnTo>
                    <a:pt x="1349" y="340"/>
                  </a:lnTo>
                  <a:lnTo>
                    <a:pt x="1349" y="339"/>
                  </a:lnTo>
                  <a:lnTo>
                    <a:pt x="1351" y="339"/>
                  </a:lnTo>
                  <a:lnTo>
                    <a:pt x="1352" y="339"/>
                  </a:lnTo>
                  <a:lnTo>
                    <a:pt x="1352" y="340"/>
                  </a:lnTo>
                  <a:lnTo>
                    <a:pt x="1351" y="340"/>
                  </a:lnTo>
                  <a:lnTo>
                    <a:pt x="1351" y="342"/>
                  </a:lnTo>
                  <a:lnTo>
                    <a:pt x="1349" y="342"/>
                  </a:lnTo>
                  <a:lnTo>
                    <a:pt x="1349" y="344"/>
                  </a:lnTo>
                  <a:lnTo>
                    <a:pt x="1351" y="345"/>
                  </a:lnTo>
                  <a:lnTo>
                    <a:pt x="1351" y="347"/>
                  </a:lnTo>
                  <a:lnTo>
                    <a:pt x="1352" y="347"/>
                  </a:lnTo>
                  <a:lnTo>
                    <a:pt x="1352" y="349"/>
                  </a:lnTo>
                  <a:lnTo>
                    <a:pt x="1354" y="349"/>
                  </a:lnTo>
                  <a:lnTo>
                    <a:pt x="1354" y="347"/>
                  </a:lnTo>
                  <a:lnTo>
                    <a:pt x="1354" y="345"/>
                  </a:lnTo>
                  <a:lnTo>
                    <a:pt x="1352" y="344"/>
                  </a:lnTo>
                  <a:lnTo>
                    <a:pt x="1354" y="344"/>
                  </a:lnTo>
                  <a:lnTo>
                    <a:pt x="1355" y="344"/>
                  </a:lnTo>
                  <a:lnTo>
                    <a:pt x="1357" y="344"/>
                  </a:lnTo>
                  <a:lnTo>
                    <a:pt x="1359" y="344"/>
                  </a:lnTo>
                  <a:lnTo>
                    <a:pt x="1359" y="342"/>
                  </a:lnTo>
                  <a:lnTo>
                    <a:pt x="1360" y="342"/>
                  </a:lnTo>
                  <a:lnTo>
                    <a:pt x="1362" y="342"/>
                  </a:lnTo>
                  <a:lnTo>
                    <a:pt x="1364" y="342"/>
                  </a:lnTo>
                  <a:lnTo>
                    <a:pt x="1365" y="342"/>
                  </a:lnTo>
                  <a:lnTo>
                    <a:pt x="1365" y="344"/>
                  </a:lnTo>
                  <a:lnTo>
                    <a:pt x="1367" y="344"/>
                  </a:lnTo>
                  <a:lnTo>
                    <a:pt x="1369" y="345"/>
                  </a:lnTo>
                  <a:lnTo>
                    <a:pt x="1370" y="345"/>
                  </a:lnTo>
                  <a:lnTo>
                    <a:pt x="1370" y="344"/>
                  </a:lnTo>
                  <a:lnTo>
                    <a:pt x="1370" y="342"/>
                  </a:lnTo>
                  <a:lnTo>
                    <a:pt x="1369" y="342"/>
                  </a:lnTo>
                  <a:lnTo>
                    <a:pt x="1369" y="340"/>
                  </a:lnTo>
                  <a:lnTo>
                    <a:pt x="1370" y="340"/>
                  </a:lnTo>
                  <a:lnTo>
                    <a:pt x="1372" y="340"/>
                  </a:lnTo>
                  <a:lnTo>
                    <a:pt x="1374" y="340"/>
                  </a:lnTo>
                  <a:lnTo>
                    <a:pt x="1375" y="340"/>
                  </a:lnTo>
                  <a:lnTo>
                    <a:pt x="1375" y="342"/>
                  </a:lnTo>
                  <a:lnTo>
                    <a:pt x="1375" y="344"/>
                  </a:lnTo>
                  <a:lnTo>
                    <a:pt x="1377" y="344"/>
                  </a:lnTo>
                  <a:lnTo>
                    <a:pt x="1379" y="344"/>
                  </a:lnTo>
                  <a:lnTo>
                    <a:pt x="1379" y="345"/>
                  </a:lnTo>
                  <a:lnTo>
                    <a:pt x="1379" y="347"/>
                  </a:lnTo>
                  <a:lnTo>
                    <a:pt x="1379" y="349"/>
                  </a:lnTo>
                  <a:lnTo>
                    <a:pt x="1380" y="349"/>
                  </a:lnTo>
                  <a:lnTo>
                    <a:pt x="1380" y="347"/>
                  </a:lnTo>
                  <a:lnTo>
                    <a:pt x="1382" y="347"/>
                  </a:lnTo>
                  <a:lnTo>
                    <a:pt x="1382" y="349"/>
                  </a:lnTo>
                  <a:lnTo>
                    <a:pt x="1382" y="350"/>
                  </a:lnTo>
                  <a:lnTo>
                    <a:pt x="1380" y="352"/>
                  </a:lnTo>
                  <a:lnTo>
                    <a:pt x="1379" y="352"/>
                  </a:lnTo>
                  <a:lnTo>
                    <a:pt x="1377" y="352"/>
                  </a:lnTo>
                  <a:lnTo>
                    <a:pt x="1377" y="353"/>
                  </a:lnTo>
                  <a:lnTo>
                    <a:pt x="1379" y="353"/>
                  </a:lnTo>
                  <a:lnTo>
                    <a:pt x="1380" y="353"/>
                  </a:lnTo>
                  <a:lnTo>
                    <a:pt x="1382" y="353"/>
                  </a:lnTo>
                  <a:lnTo>
                    <a:pt x="1384" y="353"/>
                  </a:lnTo>
                  <a:lnTo>
                    <a:pt x="1384" y="355"/>
                  </a:lnTo>
                  <a:lnTo>
                    <a:pt x="1385" y="357"/>
                  </a:lnTo>
                  <a:lnTo>
                    <a:pt x="1387" y="357"/>
                  </a:lnTo>
                  <a:lnTo>
                    <a:pt x="1387" y="358"/>
                  </a:lnTo>
                  <a:lnTo>
                    <a:pt x="1387" y="360"/>
                  </a:lnTo>
                  <a:lnTo>
                    <a:pt x="1388" y="360"/>
                  </a:lnTo>
                  <a:lnTo>
                    <a:pt x="1390" y="360"/>
                  </a:lnTo>
                  <a:lnTo>
                    <a:pt x="1392" y="360"/>
                  </a:lnTo>
                  <a:lnTo>
                    <a:pt x="1393" y="360"/>
                  </a:lnTo>
                  <a:lnTo>
                    <a:pt x="1392" y="360"/>
                  </a:lnTo>
                  <a:lnTo>
                    <a:pt x="1392" y="362"/>
                  </a:lnTo>
                  <a:lnTo>
                    <a:pt x="1390" y="362"/>
                  </a:lnTo>
                  <a:lnTo>
                    <a:pt x="1388" y="363"/>
                  </a:lnTo>
                  <a:lnTo>
                    <a:pt x="1388" y="365"/>
                  </a:lnTo>
                  <a:lnTo>
                    <a:pt x="1388" y="367"/>
                  </a:lnTo>
                  <a:lnTo>
                    <a:pt x="1388" y="368"/>
                  </a:lnTo>
                  <a:lnTo>
                    <a:pt x="1390" y="368"/>
                  </a:lnTo>
                  <a:lnTo>
                    <a:pt x="1392" y="367"/>
                  </a:lnTo>
                  <a:lnTo>
                    <a:pt x="1393" y="367"/>
                  </a:lnTo>
                  <a:lnTo>
                    <a:pt x="1393" y="368"/>
                  </a:lnTo>
                  <a:lnTo>
                    <a:pt x="1395" y="368"/>
                  </a:lnTo>
                  <a:lnTo>
                    <a:pt x="1395" y="370"/>
                  </a:lnTo>
                  <a:lnTo>
                    <a:pt x="1393" y="372"/>
                  </a:lnTo>
                  <a:lnTo>
                    <a:pt x="1393" y="373"/>
                  </a:lnTo>
                  <a:lnTo>
                    <a:pt x="1395" y="373"/>
                  </a:lnTo>
                  <a:lnTo>
                    <a:pt x="1395" y="375"/>
                  </a:lnTo>
                  <a:lnTo>
                    <a:pt x="1393" y="375"/>
                  </a:lnTo>
                  <a:lnTo>
                    <a:pt x="1393" y="377"/>
                  </a:lnTo>
                  <a:lnTo>
                    <a:pt x="1392" y="377"/>
                  </a:lnTo>
                  <a:lnTo>
                    <a:pt x="1392" y="378"/>
                  </a:lnTo>
                  <a:lnTo>
                    <a:pt x="1390" y="380"/>
                  </a:lnTo>
                  <a:lnTo>
                    <a:pt x="1390" y="382"/>
                  </a:lnTo>
                  <a:lnTo>
                    <a:pt x="1388" y="382"/>
                  </a:lnTo>
                  <a:lnTo>
                    <a:pt x="1388" y="383"/>
                  </a:lnTo>
                  <a:lnTo>
                    <a:pt x="1390" y="383"/>
                  </a:lnTo>
                  <a:lnTo>
                    <a:pt x="1392" y="383"/>
                  </a:lnTo>
                  <a:lnTo>
                    <a:pt x="1393" y="383"/>
                  </a:lnTo>
                  <a:lnTo>
                    <a:pt x="1395" y="383"/>
                  </a:lnTo>
                  <a:lnTo>
                    <a:pt x="1395" y="385"/>
                  </a:lnTo>
                  <a:lnTo>
                    <a:pt x="1395" y="386"/>
                  </a:lnTo>
                  <a:lnTo>
                    <a:pt x="1393" y="386"/>
                  </a:lnTo>
                  <a:lnTo>
                    <a:pt x="1392" y="386"/>
                  </a:lnTo>
                  <a:lnTo>
                    <a:pt x="1392" y="388"/>
                  </a:lnTo>
                  <a:lnTo>
                    <a:pt x="1393" y="388"/>
                  </a:lnTo>
                  <a:lnTo>
                    <a:pt x="1393" y="390"/>
                  </a:lnTo>
                  <a:lnTo>
                    <a:pt x="1393" y="391"/>
                  </a:lnTo>
                  <a:lnTo>
                    <a:pt x="1395" y="391"/>
                  </a:lnTo>
                  <a:lnTo>
                    <a:pt x="1397" y="393"/>
                  </a:lnTo>
                  <a:lnTo>
                    <a:pt x="1398" y="393"/>
                  </a:lnTo>
                  <a:lnTo>
                    <a:pt x="1400" y="393"/>
                  </a:lnTo>
                  <a:lnTo>
                    <a:pt x="1400" y="391"/>
                  </a:lnTo>
                  <a:lnTo>
                    <a:pt x="1402" y="391"/>
                  </a:lnTo>
                  <a:lnTo>
                    <a:pt x="1402" y="390"/>
                  </a:lnTo>
                  <a:lnTo>
                    <a:pt x="1403" y="391"/>
                  </a:lnTo>
                  <a:lnTo>
                    <a:pt x="1403" y="393"/>
                  </a:lnTo>
                  <a:lnTo>
                    <a:pt x="1403" y="395"/>
                  </a:lnTo>
                  <a:lnTo>
                    <a:pt x="1403" y="396"/>
                  </a:lnTo>
                  <a:lnTo>
                    <a:pt x="1402" y="396"/>
                  </a:lnTo>
                  <a:lnTo>
                    <a:pt x="1400" y="395"/>
                  </a:lnTo>
                  <a:lnTo>
                    <a:pt x="1398" y="395"/>
                  </a:lnTo>
                  <a:lnTo>
                    <a:pt x="1397" y="395"/>
                  </a:lnTo>
                  <a:lnTo>
                    <a:pt x="1397" y="396"/>
                  </a:lnTo>
                  <a:lnTo>
                    <a:pt x="1398" y="398"/>
                  </a:lnTo>
                  <a:lnTo>
                    <a:pt x="1400" y="398"/>
                  </a:lnTo>
                  <a:lnTo>
                    <a:pt x="1402" y="400"/>
                  </a:lnTo>
                  <a:lnTo>
                    <a:pt x="1402" y="401"/>
                  </a:lnTo>
                  <a:lnTo>
                    <a:pt x="1402" y="403"/>
                  </a:lnTo>
                  <a:lnTo>
                    <a:pt x="1403" y="403"/>
                  </a:lnTo>
                  <a:lnTo>
                    <a:pt x="1403" y="405"/>
                  </a:lnTo>
                  <a:lnTo>
                    <a:pt x="1405" y="405"/>
                  </a:lnTo>
                  <a:lnTo>
                    <a:pt x="1407" y="403"/>
                  </a:lnTo>
                  <a:lnTo>
                    <a:pt x="1407" y="401"/>
                  </a:lnTo>
                  <a:lnTo>
                    <a:pt x="1408" y="401"/>
                  </a:lnTo>
                  <a:lnTo>
                    <a:pt x="1408" y="403"/>
                  </a:lnTo>
                  <a:lnTo>
                    <a:pt x="1408" y="405"/>
                  </a:lnTo>
                  <a:lnTo>
                    <a:pt x="1408" y="406"/>
                  </a:lnTo>
                  <a:lnTo>
                    <a:pt x="1410" y="406"/>
                  </a:lnTo>
                  <a:lnTo>
                    <a:pt x="1412" y="406"/>
                  </a:lnTo>
                  <a:lnTo>
                    <a:pt x="1413" y="405"/>
                  </a:lnTo>
                  <a:lnTo>
                    <a:pt x="1413" y="406"/>
                  </a:lnTo>
                  <a:lnTo>
                    <a:pt x="1413" y="408"/>
                  </a:lnTo>
                  <a:lnTo>
                    <a:pt x="1413" y="410"/>
                  </a:lnTo>
                  <a:lnTo>
                    <a:pt x="1413" y="411"/>
                  </a:lnTo>
                  <a:lnTo>
                    <a:pt x="1412" y="413"/>
                  </a:lnTo>
                  <a:lnTo>
                    <a:pt x="1410" y="413"/>
                  </a:lnTo>
                  <a:lnTo>
                    <a:pt x="1408" y="413"/>
                  </a:lnTo>
                  <a:lnTo>
                    <a:pt x="1408" y="415"/>
                  </a:lnTo>
                  <a:lnTo>
                    <a:pt x="1410" y="415"/>
                  </a:lnTo>
                  <a:lnTo>
                    <a:pt x="1410" y="416"/>
                  </a:lnTo>
                  <a:lnTo>
                    <a:pt x="1412" y="416"/>
                  </a:lnTo>
                  <a:lnTo>
                    <a:pt x="1412" y="418"/>
                  </a:lnTo>
                  <a:lnTo>
                    <a:pt x="1412" y="419"/>
                  </a:lnTo>
                  <a:lnTo>
                    <a:pt x="1412" y="421"/>
                  </a:lnTo>
                  <a:lnTo>
                    <a:pt x="1413" y="421"/>
                  </a:lnTo>
                  <a:lnTo>
                    <a:pt x="1415" y="423"/>
                  </a:lnTo>
                  <a:lnTo>
                    <a:pt x="1415" y="424"/>
                  </a:lnTo>
                  <a:lnTo>
                    <a:pt x="1415" y="426"/>
                  </a:lnTo>
                  <a:lnTo>
                    <a:pt x="1417" y="428"/>
                  </a:lnTo>
                  <a:lnTo>
                    <a:pt x="1417" y="429"/>
                  </a:lnTo>
                  <a:lnTo>
                    <a:pt x="1417" y="431"/>
                  </a:lnTo>
                  <a:lnTo>
                    <a:pt x="1415" y="431"/>
                  </a:lnTo>
                  <a:lnTo>
                    <a:pt x="1415" y="433"/>
                  </a:lnTo>
                  <a:lnTo>
                    <a:pt x="1413" y="434"/>
                  </a:lnTo>
                  <a:lnTo>
                    <a:pt x="1415" y="434"/>
                  </a:lnTo>
                  <a:lnTo>
                    <a:pt x="1415" y="436"/>
                  </a:lnTo>
                  <a:lnTo>
                    <a:pt x="1417" y="436"/>
                  </a:lnTo>
                  <a:lnTo>
                    <a:pt x="1417" y="438"/>
                  </a:lnTo>
                  <a:lnTo>
                    <a:pt x="1418" y="438"/>
                  </a:lnTo>
                  <a:lnTo>
                    <a:pt x="1418" y="436"/>
                  </a:lnTo>
                  <a:lnTo>
                    <a:pt x="1420" y="436"/>
                  </a:lnTo>
                  <a:lnTo>
                    <a:pt x="1421" y="434"/>
                  </a:lnTo>
                  <a:lnTo>
                    <a:pt x="1421" y="433"/>
                  </a:lnTo>
                  <a:lnTo>
                    <a:pt x="1423" y="433"/>
                  </a:lnTo>
                  <a:lnTo>
                    <a:pt x="1423" y="434"/>
                  </a:lnTo>
                  <a:lnTo>
                    <a:pt x="1423" y="436"/>
                  </a:lnTo>
                  <a:lnTo>
                    <a:pt x="1423" y="438"/>
                  </a:lnTo>
                  <a:lnTo>
                    <a:pt x="1425" y="439"/>
                  </a:lnTo>
                  <a:lnTo>
                    <a:pt x="1423" y="439"/>
                  </a:lnTo>
                  <a:lnTo>
                    <a:pt x="1423" y="441"/>
                  </a:lnTo>
                  <a:lnTo>
                    <a:pt x="1423" y="443"/>
                  </a:lnTo>
                  <a:lnTo>
                    <a:pt x="1423" y="444"/>
                  </a:lnTo>
                  <a:lnTo>
                    <a:pt x="1423" y="446"/>
                  </a:lnTo>
                  <a:lnTo>
                    <a:pt x="1425" y="446"/>
                  </a:lnTo>
                  <a:lnTo>
                    <a:pt x="1423" y="447"/>
                  </a:lnTo>
                  <a:lnTo>
                    <a:pt x="1423" y="449"/>
                  </a:lnTo>
                  <a:lnTo>
                    <a:pt x="1423" y="451"/>
                  </a:lnTo>
                  <a:lnTo>
                    <a:pt x="1423" y="452"/>
                  </a:lnTo>
                  <a:lnTo>
                    <a:pt x="1423" y="454"/>
                  </a:lnTo>
                  <a:lnTo>
                    <a:pt x="1423" y="456"/>
                  </a:lnTo>
                  <a:lnTo>
                    <a:pt x="1421" y="454"/>
                  </a:lnTo>
                  <a:lnTo>
                    <a:pt x="1420" y="452"/>
                  </a:lnTo>
                  <a:lnTo>
                    <a:pt x="1420" y="451"/>
                  </a:lnTo>
                  <a:lnTo>
                    <a:pt x="1420" y="449"/>
                  </a:lnTo>
                  <a:lnTo>
                    <a:pt x="1418" y="449"/>
                  </a:lnTo>
                  <a:lnTo>
                    <a:pt x="1418" y="447"/>
                  </a:lnTo>
                  <a:lnTo>
                    <a:pt x="1417" y="447"/>
                  </a:lnTo>
                  <a:lnTo>
                    <a:pt x="1417" y="449"/>
                  </a:lnTo>
                  <a:lnTo>
                    <a:pt x="1415" y="449"/>
                  </a:lnTo>
                  <a:lnTo>
                    <a:pt x="1413" y="451"/>
                  </a:lnTo>
                  <a:lnTo>
                    <a:pt x="1415" y="451"/>
                  </a:lnTo>
                  <a:lnTo>
                    <a:pt x="1415" y="452"/>
                  </a:lnTo>
                  <a:lnTo>
                    <a:pt x="1417" y="452"/>
                  </a:lnTo>
                  <a:lnTo>
                    <a:pt x="1417" y="454"/>
                  </a:lnTo>
                  <a:lnTo>
                    <a:pt x="1418" y="454"/>
                  </a:lnTo>
                  <a:lnTo>
                    <a:pt x="1420" y="454"/>
                  </a:lnTo>
                  <a:lnTo>
                    <a:pt x="1421" y="456"/>
                  </a:lnTo>
                  <a:lnTo>
                    <a:pt x="1421" y="457"/>
                  </a:lnTo>
                  <a:lnTo>
                    <a:pt x="1423" y="457"/>
                  </a:lnTo>
                  <a:lnTo>
                    <a:pt x="1423" y="459"/>
                  </a:lnTo>
                  <a:lnTo>
                    <a:pt x="1425" y="459"/>
                  </a:lnTo>
                  <a:lnTo>
                    <a:pt x="1425" y="461"/>
                  </a:lnTo>
                  <a:lnTo>
                    <a:pt x="1423" y="461"/>
                  </a:lnTo>
                  <a:lnTo>
                    <a:pt x="1423" y="462"/>
                  </a:lnTo>
                  <a:lnTo>
                    <a:pt x="1421" y="462"/>
                  </a:lnTo>
                  <a:lnTo>
                    <a:pt x="1420" y="464"/>
                  </a:lnTo>
                  <a:lnTo>
                    <a:pt x="1418" y="464"/>
                  </a:lnTo>
                  <a:lnTo>
                    <a:pt x="1417" y="462"/>
                  </a:lnTo>
                  <a:lnTo>
                    <a:pt x="1415" y="462"/>
                  </a:lnTo>
                  <a:lnTo>
                    <a:pt x="1413" y="464"/>
                  </a:lnTo>
                  <a:lnTo>
                    <a:pt x="1413" y="466"/>
                  </a:lnTo>
                  <a:lnTo>
                    <a:pt x="1415" y="466"/>
                  </a:lnTo>
                  <a:lnTo>
                    <a:pt x="1415" y="467"/>
                  </a:lnTo>
                  <a:lnTo>
                    <a:pt x="1417" y="467"/>
                  </a:lnTo>
                  <a:lnTo>
                    <a:pt x="1417" y="469"/>
                  </a:lnTo>
                  <a:lnTo>
                    <a:pt x="1418" y="469"/>
                  </a:lnTo>
                  <a:lnTo>
                    <a:pt x="1417" y="471"/>
                  </a:lnTo>
                  <a:lnTo>
                    <a:pt x="1417" y="469"/>
                  </a:lnTo>
                  <a:lnTo>
                    <a:pt x="1415" y="469"/>
                  </a:lnTo>
                  <a:lnTo>
                    <a:pt x="1415" y="471"/>
                  </a:lnTo>
                  <a:lnTo>
                    <a:pt x="1415" y="472"/>
                  </a:lnTo>
                  <a:lnTo>
                    <a:pt x="1415" y="474"/>
                  </a:lnTo>
                  <a:lnTo>
                    <a:pt x="1417" y="476"/>
                  </a:lnTo>
                  <a:lnTo>
                    <a:pt x="1417" y="477"/>
                  </a:lnTo>
                  <a:lnTo>
                    <a:pt x="1417" y="479"/>
                  </a:lnTo>
                  <a:lnTo>
                    <a:pt x="1418" y="480"/>
                  </a:lnTo>
                  <a:lnTo>
                    <a:pt x="1418" y="482"/>
                  </a:lnTo>
                  <a:lnTo>
                    <a:pt x="1418" y="484"/>
                  </a:lnTo>
                  <a:lnTo>
                    <a:pt x="1418" y="485"/>
                  </a:lnTo>
                  <a:lnTo>
                    <a:pt x="1420" y="485"/>
                  </a:lnTo>
                  <a:lnTo>
                    <a:pt x="1421" y="485"/>
                  </a:lnTo>
                  <a:lnTo>
                    <a:pt x="1421" y="487"/>
                  </a:lnTo>
                  <a:lnTo>
                    <a:pt x="1420" y="487"/>
                  </a:lnTo>
                  <a:lnTo>
                    <a:pt x="1420" y="489"/>
                  </a:lnTo>
                  <a:lnTo>
                    <a:pt x="1418" y="489"/>
                  </a:lnTo>
                  <a:lnTo>
                    <a:pt x="1417" y="489"/>
                  </a:lnTo>
                  <a:lnTo>
                    <a:pt x="1415" y="489"/>
                  </a:lnTo>
                  <a:lnTo>
                    <a:pt x="1413" y="487"/>
                  </a:lnTo>
                  <a:lnTo>
                    <a:pt x="1412" y="487"/>
                  </a:lnTo>
                  <a:lnTo>
                    <a:pt x="1410" y="487"/>
                  </a:lnTo>
                  <a:lnTo>
                    <a:pt x="1410" y="489"/>
                  </a:lnTo>
                  <a:lnTo>
                    <a:pt x="1410" y="490"/>
                  </a:lnTo>
                  <a:lnTo>
                    <a:pt x="1410" y="492"/>
                  </a:lnTo>
                  <a:lnTo>
                    <a:pt x="1408" y="492"/>
                  </a:lnTo>
                  <a:lnTo>
                    <a:pt x="1408" y="490"/>
                  </a:lnTo>
                  <a:lnTo>
                    <a:pt x="1410" y="489"/>
                  </a:lnTo>
                  <a:lnTo>
                    <a:pt x="1408" y="489"/>
                  </a:lnTo>
                  <a:lnTo>
                    <a:pt x="1407" y="489"/>
                  </a:lnTo>
                  <a:lnTo>
                    <a:pt x="1407" y="490"/>
                  </a:lnTo>
                  <a:lnTo>
                    <a:pt x="1407" y="492"/>
                  </a:lnTo>
                  <a:lnTo>
                    <a:pt x="1407" y="494"/>
                  </a:lnTo>
                  <a:lnTo>
                    <a:pt x="1407" y="495"/>
                  </a:lnTo>
                  <a:lnTo>
                    <a:pt x="1405" y="495"/>
                  </a:lnTo>
                  <a:lnTo>
                    <a:pt x="1405" y="497"/>
                  </a:lnTo>
                  <a:lnTo>
                    <a:pt x="1405" y="499"/>
                  </a:lnTo>
                  <a:lnTo>
                    <a:pt x="1407" y="500"/>
                  </a:lnTo>
                  <a:lnTo>
                    <a:pt x="1408" y="500"/>
                  </a:lnTo>
                  <a:lnTo>
                    <a:pt x="1410" y="500"/>
                  </a:lnTo>
                  <a:lnTo>
                    <a:pt x="1408" y="500"/>
                  </a:lnTo>
                  <a:lnTo>
                    <a:pt x="1408" y="502"/>
                  </a:lnTo>
                  <a:lnTo>
                    <a:pt x="1407" y="502"/>
                  </a:lnTo>
                  <a:lnTo>
                    <a:pt x="1407" y="504"/>
                  </a:lnTo>
                  <a:lnTo>
                    <a:pt x="1405" y="504"/>
                  </a:lnTo>
                  <a:lnTo>
                    <a:pt x="1403" y="504"/>
                  </a:lnTo>
                  <a:lnTo>
                    <a:pt x="1403" y="505"/>
                  </a:lnTo>
                  <a:lnTo>
                    <a:pt x="1405" y="507"/>
                  </a:lnTo>
                  <a:lnTo>
                    <a:pt x="1407" y="507"/>
                  </a:lnTo>
                  <a:lnTo>
                    <a:pt x="1408" y="507"/>
                  </a:lnTo>
                  <a:lnTo>
                    <a:pt x="1410" y="505"/>
                  </a:lnTo>
                  <a:lnTo>
                    <a:pt x="1410" y="507"/>
                  </a:lnTo>
                  <a:lnTo>
                    <a:pt x="1412" y="507"/>
                  </a:lnTo>
                  <a:lnTo>
                    <a:pt x="1410" y="509"/>
                  </a:lnTo>
                  <a:lnTo>
                    <a:pt x="1410" y="510"/>
                  </a:lnTo>
                  <a:lnTo>
                    <a:pt x="1408" y="510"/>
                  </a:lnTo>
                  <a:lnTo>
                    <a:pt x="1408" y="512"/>
                  </a:lnTo>
                  <a:lnTo>
                    <a:pt x="1408" y="513"/>
                  </a:lnTo>
                  <a:lnTo>
                    <a:pt x="1410" y="513"/>
                  </a:lnTo>
                  <a:lnTo>
                    <a:pt x="1412" y="513"/>
                  </a:lnTo>
                  <a:lnTo>
                    <a:pt x="1412" y="515"/>
                  </a:lnTo>
                  <a:lnTo>
                    <a:pt x="1413" y="515"/>
                  </a:lnTo>
                  <a:lnTo>
                    <a:pt x="1415" y="515"/>
                  </a:lnTo>
                  <a:lnTo>
                    <a:pt x="1417" y="515"/>
                  </a:lnTo>
                  <a:lnTo>
                    <a:pt x="1418" y="517"/>
                  </a:lnTo>
                  <a:lnTo>
                    <a:pt x="1417" y="518"/>
                  </a:lnTo>
                  <a:lnTo>
                    <a:pt x="1417" y="520"/>
                  </a:lnTo>
                  <a:lnTo>
                    <a:pt x="1415" y="520"/>
                  </a:lnTo>
                  <a:lnTo>
                    <a:pt x="1417" y="520"/>
                  </a:lnTo>
                  <a:lnTo>
                    <a:pt x="1417" y="522"/>
                  </a:lnTo>
                  <a:lnTo>
                    <a:pt x="1418" y="522"/>
                  </a:lnTo>
                  <a:lnTo>
                    <a:pt x="1420" y="523"/>
                  </a:lnTo>
                  <a:lnTo>
                    <a:pt x="1421" y="522"/>
                  </a:lnTo>
                  <a:lnTo>
                    <a:pt x="1423" y="522"/>
                  </a:lnTo>
                  <a:lnTo>
                    <a:pt x="1423" y="523"/>
                  </a:lnTo>
                  <a:lnTo>
                    <a:pt x="1421" y="523"/>
                  </a:lnTo>
                  <a:lnTo>
                    <a:pt x="1421" y="525"/>
                  </a:lnTo>
                  <a:lnTo>
                    <a:pt x="1421" y="527"/>
                  </a:lnTo>
                  <a:lnTo>
                    <a:pt x="1423" y="527"/>
                  </a:lnTo>
                  <a:lnTo>
                    <a:pt x="1423" y="528"/>
                  </a:lnTo>
                  <a:lnTo>
                    <a:pt x="1425" y="528"/>
                  </a:lnTo>
                  <a:lnTo>
                    <a:pt x="1426" y="528"/>
                  </a:lnTo>
                  <a:lnTo>
                    <a:pt x="1425" y="528"/>
                  </a:lnTo>
                  <a:lnTo>
                    <a:pt x="1425" y="530"/>
                  </a:lnTo>
                  <a:lnTo>
                    <a:pt x="1425" y="532"/>
                  </a:lnTo>
                  <a:lnTo>
                    <a:pt x="1426" y="533"/>
                  </a:lnTo>
                  <a:lnTo>
                    <a:pt x="1428" y="533"/>
                  </a:lnTo>
                  <a:lnTo>
                    <a:pt x="1430" y="533"/>
                  </a:lnTo>
                  <a:lnTo>
                    <a:pt x="1431" y="532"/>
                  </a:lnTo>
                  <a:lnTo>
                    <a:pt x="1431" y="533"/>
                  </a:lnTo>
                  <a:lnTo>
                    <a:pt x="1431" y="535"/>
                  </a:lnTo>
                  <a:lnTo>
                    <a:pt x="1431" y="537"/>
                  </a:lnTo>
                  <a:lnTo>
                    <a:pt x="1433" y="537"/>
                  </a:lnTo>
                  <a:lnTo>
                    <a:pt x="1433" y="538"/>
                  </a:lnTo>
                  <a:lnTo>
                    <a:pt x="1435" y="538"/>
                  </a:lnTo>
                  <a:lnTo>
                    <a:pt x="1435" y="540"/>
                  </a:lnTo>
                  <a:lnTo>
                    <a:pt x="1436" y="540"/>
                  </a:lnTo>
                  <a:lnTo>
                    <a:pt x="1436" y="542"/>
                  </a:lnTo>
                  <a:lnTo>
                    <a:pt x="1436" y="543"/>
                  </a:lnTo>
                  <a:lnTo>
                    <a:pt x="1438" y="543"/>
                  </a:lnTo>
                  <a:lnTo>
                    <a:pt x="1440" y="543"/>
                  </a:lnTo>
                  <a:lnTo>
                    <a:pt x="1441" y="543"/>
                  </a:lnTo>
                  <a:lnTo>
                    <a:pt x="1441" y="542"/>
                  </a:lnTo>
                  <a:lnTo>
                    <a:pt x="1445" y="542"/>
                  </a:lnTo>
                  <a:lnTo>
                    <a:pt x="1445" y="543"/>
                  </a:lnTo>
                  <a:lnTo>
                    <a:pt x="1446" y="543"/>
                  </a:lnTo>
                  <a:lnTo>
                    <a:pt x="1446" y="545"/>
                  </a:lnTo>
                  <a:lnTo>
                    <a:pt x="1446" y="546"/>
                  </a:lnTo>
                  <a:lnTo>
                    <a:pt x="1445" y="548"/>
                  </a:lnTo>
                  <a:lnTo>
                    <a:pt x="1445" y="550"/>
                  </a:lnTo>
                  <a:lnTo>
                    <a:pt x="1443" y="551"/>
                  </a:lnTo>
                  <a:lnTo>
                    <a:pt x="1445" y="553"/>
                  </a:lnTo>
                  <a:lnTo>
                    <a:pt x="1445" y="555"/>
                  </a:lnTo>
                  <a:lnTo>
                    <a:pt x="1443" y="555"/>
                  </a:lnTo>
                  <a:lnTo>
                    <a:pt x="1443" y="553"/>
                  </a:lnTo>
                  <a:lnTo>
                    <a:pt x="1441" y="553"/>
                  </a:lnTo>
                  <a:lnTo>
                    <a:pt x="1440" y="555"/>
                  </a:lnTo>
                  <a:lnTo>
                    <a:pt x="1438" y="553"/>
                  </a:lnTo>
                  <a:lnTo>
                    <a:pt x="1436" y="553"/>
                  </a:lnTo>
                  <a:lnTo>
                    <a:pt x="1435" y="553"/>
                  </a:lnTo>
                  <a:lnTo>
                    <a:pt x="1433" y="555"/>
                  </a:lnTo>
                  <a:lnTo>
                    <a:pt x="1433" y="556"/>
                  </a:lnTo>
                  <a:lnTo>
                    <a:pt x="1435" y="556"/>
                  </a:lnTo>
                  <a:lnTo>
                    <a:pt x="1435" y="558"/>
                  </a:lnTo>
                  <a:lnTo>
                    <a:pt x="1436" y="558"/>
                  </a:lnTo>
                  <a:lnTo>
                    <a:pt x="1436" y="560"/>
                  </a:lnTo>
                  <a:lnTo>
                    <a:pt x="1435" y="560"/>
                  </a:lnTo>
                  <a:lnTo>
                    <a:pt x="1435" y="558"/>
                  </a:lnTo>
                  <a:lnTo>
                    <a:pt x="1433" y="558"/>
                  </a:lnTo>
                  <a:lnTo>
                    <a:pt x="1433" y="556"/>
                  </a:lnTo>
                  <a:lnTo>
                    <a:pt x="1431" y="556"/>
                  </a:lnTo>
                  <a:lnTo>
                    <a:pt x="1430" y="556"/>
                  </a:lnTo>
                  <a:lnTo>
                    <a:pt x="1430" y="558"/>
                  </a:lnTo>
                  <a:lnTo>
                    <a:pt x="1428" y="558"/>
                  </a:lnTo>
                  <a:lnTo>
                    <a:pt x="1428" y="560"/>
                  </a:lnTo>
                  <a:lnTo>
                    <a:pt x="1426" y="561"/>
                  </a:lnTo>
                  <a:lnTo>
                    <a:pt x="1428" y="563"/>
                  </a:lnTo>
                  <a:lnTo>
                    <a:pt x="1428" y="565"/>
                  </a:lnTo>
                  <a:lnTo>
                    <a:pt x="1428" y="566"/>
                  </a:lnTo>
                  <a:lnTo>
                    <a:pt x="1430" y="566"/>
                  </a:lnTo>
                  <a:lnTo>
                    <a:pt x="1431" y="566"/>
                  </a:lnTo>
                  <a:lnTo>
                    <a:pt x="1431" y="568"/>
                  </a:lnTo>
                  <a:lnTo>
                    <a:pt x="1433" y="568"/>
                  </a:lnTo>
                  <a:lnTo>
                    <a:pt x="1433" y="570"/>
                  </a:lnTo>
                  <a:lnTo>
                    <a:pt x="1433" y="571"/>
                  </a:lnTo>
                  <a:lnTo>
                    <a:pt x="1433" y="573"/>
                  </a:lnTo>
                  <a:lnTo>
                    <a:pt x="1431" y="573"/>
                  </a:lnTo>
                  <a:lnTo>
                    <a:pt x="1431" y="575"/>
                  </a:lnTo>
                  <a:lnTo>
                    <a:pt x="1433" y="575"/>
                  </a:lnTo>
                  <a:lnTo>
                    <a:pt x="1433" y="576"/>
                  </a:lnTo>
                  <a:lnTo>
                    <a:pt x="1431" y="576"/>
                  </a:lnTo>
                  <a:lnTo>
                    <a:pt x="1430" y="576"/>
                  </a:lnTo>
                  <a:lnTo>
                    <a:pt x="1428" y="575"/>
                  </a:lnTo>
                  <a:lnTo>
                    <a:pt x="1428" y="573"/>
                  </a:lnTo>
                  <a:lnTo>
                    <a:pt x="1426" y="573"/>
                  </a:lnTo>
                  <a:lnTo>
                    <a:pt x="1426" y="575"/>
                  </a:lnTo>
                  <a:lnTo>
                    <a:pt x="1426" y="576"/>
                  </a:lnTo>
                  <a:lnTo>
                    <a:pt x="1425" y="576"/>
                  </a:lnTo>
                  <a:lnTo>
                    <a:pt x="1423" y="578"/>
                  </a:lnTo>
                  <a:lnTo>
                    <a:pt x="1423" y="579"/>
                  </a:lnTo>
                  <a:lnTo>
                    <a:pt x="1421" y="581"/>
                  </a:lnTo>
                  <a:lnTo>
                    <a:pt x="1421" y="579"/>
                  </a:lnTo>
                  <a:lnTo>
                    <a:pt x="1421" y="578"/>
                  </a:lnTo>
                  <a:lnTo>
                    <a:pt x="1423" y="576"/>
                  </a:lnTo>
                  <a:lnTo>
                    <a:pt x="1425" y="575"/>
                  </a:lnTo>
                  <a:lnTo>
                    <a:pt x="1423" y="573"/>
                  </a:lnTo>
                  <a:lnTo>
                    <a:pt x="1421" y="573"/>
                  </a:lnTo>
                  <a:lnTo>
                    <a:pt x="1420" y="575"/>
                  </a:lnTo>
                  <a:lnTo>
                    <a:pt x="1418" y="576"/>
                  </a:lnTo>
                  <a:lnTo>
                    <a:pt x="1417" y="576"/>
                  </a:lnTo>
                  <a:lnTo>
                    <a:pt x="1415" y="576"/>
                  </a:lnTo>
                  <a:lnTo>
                    <a:pt x="1413" y="576"/>
                  </a:lnTo>
                  <a:lnTo>
                    <a:pt x="1412" y="578"/>
                  </a:lnTo>
                  <a:lnTo>
                    <a:pt x="1412" y="579"/>
                  </a:lnTo>
                  <a:lnTo>
                    <a:pt x="1410" y="581"/>
                  </a:lnTo>
                  <a:lnTo>
                    <a:pt x="1410" y="583"/>
                  </a:lnTo>
                  <a:lnTo>
                    <a:pt x="1408" y="583"/>
                  </a:lnTo>
                  <a:lnTo>
                    <a:pt x="1407" y="583"/>
                  </a:lnTo>
                  <a:lnTo>
                    <a:pt x="1407" y="581"/>
                  </a:lnTo>
                  <a:lnTo>
                    <a:pt x="1405" y="581"/>
                  </a:lnTo>
                  <a:lnTo>
                    <a:pt x="1405" y="583"/>
                  </a:lnTo>
                  <a:lnTo>
                    <a:pt x="1403" y="583"/>
                  </a:lnTo>
                  <a:lnTo>
                    <a:pt x="1402" y="584"/>
                  </a:lnTo>
                  <a:lnTo>
                    <a:pt x="1400" y="586"/>
                  </a:lnTo>
                  <a:lnTo>
                    <a:pt x="1402" y="588"/>
                  </a:lnTo>
                  <a:lnTo>
                    <a:pt x="1400" y="589"/>
                  </a:lnTo>
                  <a:lnTo>
                    <a:pt x="1398" y="588"/>
                  </a:lnTo>
                  <a:lnTo>
                    <a:pt x="1398" y="586"/>
                  </a:lnTo>
                  <a:lnTo>
                    <a:pt x="1397" y="586"/>
                  </a:lnTo>
                  <a:lnTo>
                    <a:pt x="1397" y="588"/>
                  </a:lnTo>
                  <a:lnTo>
                    <a:pt x="1397" y="589"/>
                  </a:lnTo>
                  <a:lnTo>
                    <a:pt x="1398" y="589"/>
                  </a:lnTo>
                  <a:lnTo>
                    <a:pt x="1398" y="591"/>
                  </a:lnTo>
                  <a:lnTo>
                    <a:pt x="1398" y="593"/>
                  </a:lnTo>
                  <a:lnTo>
                    <a:pt x="1397" y="594"/>
                  </a:lnTo>
                  <a:lnTo>
                    <a:pt x="1395" y="594"/>
                  </a:lnTo>
                  <a:lnTo>
                    <a:pt x="1395" y="593"/>
                  </a:lnTo>
                  <a:lnTo>
                    <a:pt x="1393" y="593"/>
                  </a:lnTo>
                  <a:lnTo>
                    <a:pt x="1393" y="591"/>
                  </a:lnTo>
                  <a:lnTo>
                    <a:pt x="1392" y="591"/>
                  </a:lnTo>
                  <a:lnTo>
                    <a:pt x="1392" y="593"/>
                  </a:lnTo>
                  <a:lnTo>
                    <a:pt x="1392" y="594"/>
                  </a:lnTo>
                  <a:lnTo>
                    <a:pt x="1392" y="596"/>
                  </a:lnTo>
                  <a:lnTo>
                    <a:pt x="1392" y="598"/>
                  </a:lnTo>
                  <a:lnTo>
                    <a:pt x="1393" y="598"/>
                  </a:lnTo>
                  <a:lnTo>
                    <a:pt x="1395" y="598"/>
                  </a:lnTo>
                  <a:lnTo>
                    <a:pt x="1395" y="599"/>
                  </a:lnTo>
                  <a:lnTo>
                    <a:pt x="1395" y="601"/>
                  </a:lnTo>
                  <a:lnTo>
                    <a:pt x="1395" y="603"/>
                  </a:lnTo>
                  <a:lnTo>
                    <a:pt x="1393" y="604"/>
                  </a:lnTo>
                  <a:lnTo>
                    <a:pt x="1393" y="603"/>
                  </a:lnTo>
                  <a:lnTo>
                    <a:pt x="1393" y="601"/>
                  </a:lnTo>
                  <a:lnTo>
                    <a:pt x="1392" y="599"/>
                  </a:lnTo>
                  <a:lnTo>
                    <a:pt x="1390" y="599"/>
                  </a:lnTo>
                  <a:lnTo>
                    <a:pt x="1387" y="601"/>
                  </a:lnTo>
                  <a:lnTo>
                    <a:pt x="1387" y="603"/>
                  </a:lnTo>
                  <a:lnTo>
                    <a:pt x="1387" y="606"/>
                  </a:lnTo>
                  <a:lnTo>
                    <a:pt x="1388" y="606"/>
                  </a:lnTo>
                  <a:lnTo>
                    <a:pt x="1388" y="608"/>
                  </a:lnTo>
                  <a:lnTo>
                    <a:pt x="1388" y="609"/>
                  </a:lnTo>
                  <a:lnTo>
                    <a:pt x="1387" y="609"/>
                  </a:lnTo>
                  <a:lnTo>
                    <a:pt x="1388" y="611"/>
                  </a:lnTo>
                  <a:lnTo>
                    <a:pt x="1390" y="611"/>
                  </a:lnTo>
                  <a:lnTo>
                    <a:pt x="1392" y="612"/>
                  </a:lnTo>
                  <a:lnTo>
                    <a:pt x="1393" y="614"/>
                  </a:lnTo>
                  <a:lnTo>
                    <a:pt x="1393" y="616"/>
                  </a:lnTo>
                  <a:lnTo>
                    <a:pt x="1392" y="616"/>
                  </a:lnTo>
                  <a:lnTo>
                    <a:pt x="1390" y="617"/>
                  </a:lnTo>
                  <a:lnTo>
                    <a:pt x="1390" y="619"/>
                  </a:lnTo>
                  <a:lnTo>
                    <a:pt x="1388" y="619"/>
                  </a:lnTo>
                  <a:lnTo>
                    <a:pt x="1390" y="619"/>
                  </a:lnTo>
                  <a:lnTo>
                    <a:pt x="1390" y="621"/>
                  </a:lnTo>
                  <a:lnTo>
                    <a:pt x="1392" y="621"/>
                  </a:lnTo>
                  <a:lnTo>
                    <a:pt x="1393" y="622"/>
                  </a:lnTo>
                  <a:lnTo>
                    <a:pt x="1392" y="624"/>
                  </a:lnTo>
                  <a:lnTo>
                    <a:pt x="1392" y="626"/>
                  </a:lnTo>
                  <a:lnTo>
                    <a:pt x="1390" y="626"/>
                  </a:lnTo>
                  <a:lnTo>
                    <a:pt x="1388" y="626"/>
                  </a:lnTo>
                  <a:lnTo>
                    <a:pt x="1387" y="624"/>
                  </a:lnTo>
                  <a:lnTo>
                    <a:pt x="1387" y="622"/>
                  </a:lnTo>
                  <a:lnTo>
                    <a:pt x="1385" y="622"/>
                  </a:lnTo>
                  <a:lnTo>
                    <a:pt x="1385" y="624"/>
                  </a:lnTo>
                  <a:lnTo>
                    <a:pt x="1384" y="624"/>
                  </a:lnTo>
                  <a:lnTo>
                    <a:pt x="1384" y="626"/>
                  </a:lnTo>
                  <a:lnTo>
                    <a:pt x="1385" y="626"/>
                  </a:lnTo>
                  <a:lnTo>
                    <a:pt x="1385" y="627"/>
                  </a:lnTo>
                  <a:lnTo>
                    <a:pt x="1387" y="627"/>
                  </a:lnTo>
                  <a:lnTo>
                    <a:pt x="1387" y="629"/>
                  </a:lnTo>
                  <a:lnTo>
                    <a:pt x="1388" y="629"/>
                  </a:lnTo>
                  <a:lnTo>
                    <a:pt x="1388" y="631"/>
                  </a:lnTo>
                  <a:lnTo>
                    <a:pt x="1390" y="631"/>
                  </a:lnTo>
                  <a:lnTo>
                    <a:pt x="1390" y="632"/>
                  </a:lnTo>
                  <a:lnTo>
                    <a:pt x="1390" y="631"/>
                  </a:lnTo>
                  <a:lnTo>
                    <a:pt x="1392" y="629"/>
                  </a:lnTo>
                  <a:lnTo>
                    <a:pt x="1393" y="629"/>
                  </a:lnTo>
                  <a:lnTo>
                    <a:pt x="1395" y="631"/>
                  </a:lnTo>
                  <a:lnTo>
                    <a:pt x="1395" y="632"/>
                  </a:lnTo>
                  <a:lnTo>
                    <a:pt x="1395" y="634"/>
                  </a:lnTo>
                  <a:lnTo>
                    <a:pt x="1395" y="636"/>
                  </a:lnTo>
                  <a:lnTo>
                    <a:pt x="1395" y="637"/>
                  </a:lnTo>
                  <a:lnTo>
                    <a:pt x="1397" y="637"/>
                  </a:lnTo>
                  <a:lnTo>
                    <a:pt x="1398" y="637"/>
                  </a:lnTo>
                  <a:lnTo>
                    <a:pt x="1398" y="636"/>
                  </a:lnTo>
                  <a:lnTo>
                    <a:pt x="1400" y="636"/>
                  </a:lnTo>
                  <a:lnTo>
                    <a:pt x="1400" y="637"/>
                  </a:lnTo>
                  <a:lnTo>
                    <a:pt x="1398" y="637"/>
                  </a:lnTo>
                  <a:lnTo>
                    <a:pt x="1398" y="639"/>
                  </a:lnTo>
                  <a:lnTo>
                    <a:pt x="1398" y="641"/>
                  </a:lnTo>
                  <a:lnTo>
                    <a:pt x="1400" y="641"/>
                  </a:lnTo>
                  <a:lnTo>
                    <a:pt x="1400" y="642"/>
                  </a:lnTo>
                  <a:lnTo>
                    <a:pt x="1402" y="641"/>
                  </a:lnTo>
                  <a:lnTo>
                    <a:pt x="1403" y="641"/>
                  </a:lnTo>
                  <a:lnTo>
                    <a:pt x="1403" y="642"/>
                  </a:lnTo>
                  <a:lnTo>
                    <a:pt x="1403" y="644"/>
                  </a:lnTo>
                  <a:lnTo>
                    <a:pt x="1402" y="645"/>
                  </a:lnTo>
                  <a:lnTo>
                    <a:pt x="1403" y="647"/>
                  </a:lnTo>
                  <a:lnTo>
                    <a:pt x="1405" y="647"/>
                  </a:lnTo>
                  <a:lnTo>
                    <a:pt x="1405" y="645"/>
                  </a:lnTo>
                  <a:lnTo>
                    <a:pt x="1407" y="645"/>
                  </a:lnTo>
                  <a:lnTo>
                    <a:pt x="1407" y="647"/>
                  </a:lnTo>
                  <a:lnTo>
                    <a:pt x="1407" y="649"/>
                  </a:lnTo>
                  <a:lnTo>
                    <a:pt x="1405" y="650"/>
                  </a:lnTo>
                  <a:lnTo>
                    <a:pt x="1407" y="650"/>
                  </a:lnTo>
                  <a:lnTo>
                    <a:pt x="1407" y="652"/>
                  </a:lnTo>
                  <a:lnTo>
                    <a:pt x="1408" y="652"/>
                  </a:lnTo>
                  <a:lnTo>
                    <a:pt x="1410" y="650"/>
                  </a:lnTo>
                  <a:lnTo>
                    <a:pt x="1408" y="649"/>
                  </a:lnTo>
                  <a:lnTo>
                    <a:pt x="1408" y="647"/>
                  </a:lnTo>
                  <a:lnTo>
                    <a:pt x="1410" y="647"/>
                  </a:lnTo>
                  <a:lnTo>
                    <a:pt x="1412" y="649"/>
                  </a:lnTo>
                  <a:lnTo>
                    <a:pt x="1413" y="649"/>
                  </a:lnTo>
                  <a:lnTo>
                    <a:pt x="1413" y="650"/>
                  </a:lnTo>
                  <a:lnTo>
                    <a:pt x="1415" y="652"/>
                  </a:lnTo>
                  <a:lnTo>
                    <a:pt x="1417" y="652"/>
                  </a:lnTo>
                  <a:lnTo>
                    <a:pt x="1417" y="654"/>
                  </a:lnTo>
                  <a:lnTo>
                    <a:pt x="1418" y="654"/>
                  </a:lnTo>
                  <a:lnTo>
                    <a:pt x="1418" y="652"/>
                  </a:lnTo>
                  <a:lnTo>
                    <a:pt x="1418" y="650"/>
                  </a:lnTo>
                  <a:lnTo>
                    <a:pt x="1420" y="650"/>
                  </a:lnTo>
                  <a:lnTo>
                    <a:pt x="1420" y="649"/>
                  </a:lnTo>
                  <a:lnTo>
                    <a:pt x="1420" y="647"/>
                  </a:lnTo>
                  <a:lnTo>
                    <a:pt x="1421" y="647"/>
                  </a:lnTo>
                  <a:lnTo>
                    <a:pt x="1421" y="645"/>
                  </a:lnTo>
                  <a:lnTo>
                    <a:pt x="1423" y="645"/>
                  </a:lnTo>
                  <a:lnTo>
                    <a:pt x="1423" y="647"/>
                  </a:lnTo>
                  <a:lnTo>
                    <a:pt x="1425" y="649"/>
                  </a:lnTo>
                  <a:lnTo>
                    <a:pt x="1426" y="649"/>
                  </a:lnTo>
                  <a:lnTo>
                    <a:pt x="1426" y="650"/>
                  </a:lnTo>
                  <a:lnTo>
                    <a:pt x="1425" y="652"/>
                  </a:lnTo>
                  <a:lnTo>
                    <a:pt x="1425" y="654"/>
                  </a:lnTo>
                  <a:lnTo>
                    <a:pt x="1425" y="655"/>
                  </a:lnTo>
                  <a:lnTo>
                    <a:pt x="1426" y="657"/>
                  </a:lnTo>
                  <a:lnTo>
                    <a:pt x="1428" y="657"/>
                  </a:lnTo>
                  <a:lnTo>
                    <a:pt x="1428" y="659"/>
                  </a:lnTo>
                  <a:lnTo>
                    <a:pt x="1430" y="659"/>
                  </a:lnTo>
                  <a:lnTo>
                    <a:pt x="1430" y="657"/>
                  </a:lnTo>
                  <a:lnTo>
                    <a:pt x="1430" y="655"/>
                  </a:lnTo>
                  <a:lnTo>
                    <a:pt x="1431" y="655"/>
                  </a:lnTo>
                  <a:lnTo>
                    <a:pt x="1433" y="655"/>
                  </a:lnTo>
                  <a:lnTo>
                    <a:pt x="1435" y="655"/>
                  </a:lnTo>
                  <a:lnTo>
                    <a:pt x="1436" y="655"/>
                  </a:lnTo>
                  <a:lnTo>
                    <a:pt x="1438" y="657"/>
                  </a:lnTo>
                  <a:lnTo>
                    <a:pt x="1436" y="657"/>
                  </a:lnTo>
                  <a:lnTo>
                    <a:pt x="1436" y="659"/>
                  </a:lnTo>
                  <a:lnTo>
                    <a:pt x="1436" y="660"/>
                  </a:lnTo>
                  <a:lnTo>
                    <a:pt x="1438" y="660"/>
                  </a:lnTo>
                  <a:lnTo>
                    <a:pt x="1440" y="659"/>
                  </a:lnTo>
                  <a:lnTo>
                    <a:pt x="1441" y="657"/>
                  </a:lnTo>
                  <a:lnTo>
                    <a:pt x="1441" y="655"/>
                  </a:lnTo>
                  <a:lnTo>
                    <a:pt x="1443" y="655"/>
                  </a:lnTo>
                  <a:lnTo>
                    <a:pt x="1445" y="655"/>
                  </a:lnTo>
                  <a:lnTo>
                    <a:pt x="1446" y="654"/>
                  </a:lnTo>
                  <a:lnTo>
                    <a:pt x="1448" y="655"/>
                  </a:lnTo>
                  <a:lnTo>
                    <a:pt x="1448" y="657"/>
                  </a:lnTo>
                  <a:lnTo>
                    <a:pt x="1448" y="659"/>
                  </a:lnTo>
                  <a:lnTo>
                    <a:pt x="1446" y="659"/>
                  </a:lnTo>
                  <a:lnTo>
                    <a:pt x="1448" y="660"/>
                  </a:lnTo>
                  <a:lnTo>
                    <a:pt x="1448" y="662"/>
                  </a:lnTo>
                  <a:lnTo>
                    <a:pt x="1449" y="662"/>
                  </a:lnTo>
                  <a:lnTo>
                    <a:pt x="1449" y="660"/>
                  </a:lnTo>
                  <a:lnTo>
                    <a:pt x="1451" y="660"/>
                  </a:lnTo>
                  <a:lnTo>
                    <a:pt x="1453" y="662"/>
                  </a:lnTo>
                  <a:lnTo>
                    <a:pt x="1453" y="664"/>
                  </a:lnTo>
                  <a:lnTo>
                    <a:pt x="1453" y="665"/>
                  </a:lnTo>
                  <a:lnTo>
                    <a:pt x="1453" y="667"/>
                  </a:lnTo>
                  <a:lnTo>
                    <a:pt x="1453" y="669"/>
                  </a:lnTo>
                  <a:lnTo>
                    <a:pt x="1453" y="670"/>
                  </a:lnTo>
                  <a:lnTo>
                    <a:pt x="1453" y="672"/>
                  </a:lnTo>
                  <a:lnTo>
                    <a:pt x="1453" y="674"/>
                  </a:lnTo>
                  <a:lnTo>
                    <a:pt x="1453" y="675"/>
                  </a:lnTo>
                  <a:lnTo>
                    <a:pt x="1451" y="677"/>
                  </a:lnTo>
                  <a:lnTo>
                    <a:pt x="1451" y="678"/>
                  </a:lnTo>
                  <a:lnTo>
                    <a:pt x="1451" y="680"/>
                  </a:lnTo>
                  <a:lnTo>
                    <a:pt x="1451" y="682"/>
                  </a:lnTo>
                  <a:lnTo>
                    <a:pt x="1451" y="685"/>
                  </a:lnTo>
                  <a:lnTo>
                    <a:pt x="1453" y="687"/>
                  </a:lnTo>
                  <a:lnTo>
                    <a:pt x="1451" y="688"/>
                  </a:lnTo>
                  <a:lnTo>
                    <a:pt x="1451" y="690"/>
                  </a:lnTo>
                  <a:lnTo>
                    <a:pt x="1449" y="692"/>
                  </a:lnTo>
                  <a:lnTo>
                    <a:pt x="1448" y="693"/>
                  </a:lnTo>
                  <a:lnTo>
                    <a:pt x="1448" y="695"/>
                  </a:lnTo>
                  <a:lnTo>
                    <a:pt x="1446" y="697"/>
                  </a:lnTo>
                  <a:lnTo>
                    <a:pt x="1446" y="698"/>
                  </a:lnTo>
                  <a:lnTo>
                    <a:pt x="1446" y="700"/>
                  </a:lnTo>
                  <a:lnTo>
                    <a:pt x="1446" y="702"/>
                  </a:lnTo>
                  <a:lnTo>
                    <a:pt x="1448" y="703"/>
                  </a:lnTo>
                  <a:lnTo>
                    <a:pt x="1449" y="705"/>
                  </a:lnTo>
                  <a:lnTo>
                    <a:pt x="1451" y="706"/>
                  </a:lnTo>
                  <a:lnTo>
                    <a:pt x="1451" y="708"/>
                  </a:lnTo>
                  <a:lnTo>
                    <a:pt x="1449" y="710"/>
                  </a:lnTo>
                  <a:lnTo>
                    <a:pt x="1449" y="711"/>
                  </a:lnTo>
                  <a:lnTo>
                    <a:pt x="1448" y="711"/>
                  </a:lnTo>
                  <a:lnTo>
                    <a:pt x="1448" y="713"/>
                  </a:lnTo>
                  <a:lnTo>
                    <a:pt x="1446" y="715"/>
                  </a:lnTo>
                  <a:lnTo>
                    <a:pt x="1448" y="718"/>
                  </a:lnTo>
                  <a:lnTo>
                    <a:pt x="1448" y="720"/>
                  </a:lnTo>
                  <a:lnTo>
                    <a:pt x="1448" y="721"/>
                  </a:lnTo>
                  <a:lnTo>
                    <a:pt x="1449" y="721"/>
                  </a:lnTo>
                  <a:lnTo>
                    <a:pt x="1449" y="723"/>
                  </a:lnTo>
                  <a:lnTo>
                    <a:pt x="1449" y="725"/>
                  </a:lnTo>
                  <a:lnTo>
                    <a:pt x="1451" y="726"/>
                  </a:lnTo>
                  <a:lnTo>
                    <a:pt x="1453" y="726"/>
                  </a:lnTo>
                  <a:lnTo>
                    <a:pt x="1454" y="726"/>
                  </a:lnTo>
                  <a:lnTo>
                    <a:pt x="1454" y="728"/>
                  </a:lnTo>
                  <a:lnTo>
                    <a:pt x="1456" y="728"/>
                  </a:lnTo>
                  <a:lnTo>
                    <a:pt x="1456" y="730"/>
                  </a:lnTo>
                  <a:lnTo>
                    <a:pt x="1456" y="731"/>
                  </a:lnTo>
                  <a:lnTo>
                    <a:pt x="1456" y="733"/>
                  </a:lnTo>
                  <a:lnTo>
                    <a:pt x="1458" y="735"/>
                  </a:lnTo>
                  <a:lnTo>
                    <a:pt x="1456" y="736"/>
                  </a:lnTo>
                  <a:lnTo>
                    <a:pt x="1454" y="738"/>
                  </a:lnTo>
                  <a:lnTo>
                    <a:pt x="1453" y="739"/>
                  </a:lnTo>
                  <a:lnTo>
                    <a:pt x="1453" y="741"/>
                  </a:lnTo>
                  <a:lnTo>
                    <a:pt x="1453" y="743"/>
                  </a:lnTo>
                  <a:lnTo>
                    <a:pt x="1453" y="744"/>
                  </a:lnTo>
                  <a:lnTo>
                    <a:pt x="1453" y="746"/>
                  </a:lnTo>
                  <a:lnTo>
                    <a:pt x="1451" y="748"/>
                  </a:lnTo>
                  <a:lnTo>
                    <a:pt x="1449" y="748"/>
                  </a:lnTo>
                  <a:lnTo>
                    <a:pt x="1448" y="748"/>
                  </a:lnTo>
                  <a:lnTo>
                    <a:pt x="1446" y="748"/>
                  </a:lnTo>
                  <a:lnTo>
                    <a:pt x="1445" y="748"/>
                  </a:lnTo>
                  <a:lnTo>
                    <a:pt x="1443" y="749"/>
                  </a:lnTo>
                  <a:lnTo>
                    <a:pt x="1441" y="751"/>
                  </a:lnTo>
                  <a:lnTo>
                    <a:pt x="1440" y="753"/>
                  </a:lnTo>
                  <a:lnTo>
                    <a:pt x="1438" y="754"/>
                  </a:lnTo>
                  <a:lnTo>
                    <a:pt x="1438" y="756"/>
                  </a:lnTo>
                  <a:lnTo>
                    <a:pt x="1436" y="758"/>
                  </a:lnTo>
                  <a:lnTo>
                    <a:pt x="1436" y="759"/>
                  </a:lnTo>
                  <a:lnTo>
                    <a:pt x="1436" y="761"/>
                  </a:lnTo>
                  <a:lnTo>
                    <a:pt x="1436" y="763"/>
                  </a:lnTo>
                  <a:lnTo>
                    <a:pt x="1435" y="764"/>
                  </a:lnTo>
                  <a:lnTo>
                    <a:pt x="1435" y="766"/>
                  </a:lnTo>
                  <a:lnTo>
                    <a:pt x="1435" y="768"/>
                  </a:lnTo>
                  <a:lnTo>
                    <a:pt x="1435" y="769"/>
                  </a:lnTo>
                  <a:lnTo>
                    <a:pt x="1436" y="771"/>
                  </a:lnTo>
                  <a:lnTo>
                    <a:pt x="1436" y="772"/>
                  </a:lnTo>
                  <a:lnTo>
                    <a:pt x="1435" y="774"/>
                  </a:lnTo>
                  <a:lnTo>
                    <a:pt x="1435" y="776"/>
                  </a:lnTo>
                  <a:lnTo>
                    <a:pt x="1433" y="776"/>
                  </a:lnTo>
                  <a:lnTo>
                    <a:pt x="1433" y="777"/>
                  </a:lnTo>
                  <a:lnTo>
                    <a:pt x="1431" y="777"/>
                  </a:lnTo>
                  <a:lnTo>
                    <a:pt x="1431" y="779"/>
                  </a:lnTo>
                  <a:lnTo>
                    <a:pt x="1430" y="781"/>
                  </a:lnTo>
                  <a:lnTo>
                    <a:pt x="1428" y="782"/>
                  </a:lnTo>
                  <a:lnTo>
                    <a:pt x="1426" y="784"/>
                  </a:lnTo>
                  <a:lnTo>
                    <a:pt x="1425" y="786"/>
                  </a:lnTo>
                  <a:lnTo>
                    <a:pt x="1425" y="787"/>
                  </a:lnTo>
                  <a:lnTo>
                    <a:pt x="1423" y="787"/>
                  </a:lnTo>
                  <a:lnTo>
                    <a:pt x="1421" y="787"/>
                  </a:lnTo>
                  <a:lnTo>
                    <a:pt x="1420" y="789"/>
                  </a:lnTo>
                  <a:lnTo>
                    <a:pt x="1420" y="791"/>
                  </a:lnTo>
                  <a:lnTo>
                    <a:pt x="1418" y="791"/>
                  </a:lnTo>
                  <a:lnTo>
                    <a:pt x="1417" y="791"/>
                  </a:lnTo>
                  <a:lnTo>
                    <a:pt x="1415" y="791"/>
                  </a:lnTo>
                  <a:lnTo>
                    <a:pt x="1413" y="791"/>
                  </a:lnTo>
                  <a:lnTo>
                    <a:pt x="1413" y="792"/>
                  </a:lnTo>
                  <a:lnTo>
                    <a:pt x="1412" y="794"/>
                  </a:lnTo>
                  <a:lnTo>
                    <a:pt x="1410" y="796"/>
                  </a:lnTo>
                  <a:lnTo>
                    <a:pt x="1408" y="796"/>
                  </a:lnTo>
                  <a:lnTo>
                    <a:pt x="1407" y="797"/>
                  </a:lnTo>
                  <a:lnTo>
                    <a:pt x="1407" y="799"/>
                  </a:lnTo>
                  <a:lnTo>
                    <a:pt x="1405" y="801"/>
                  </a:lnTo>
                  <a:lnTo>
                    <a:pt x="1405" y="799"/>
                  </a:lnTo>
                  <a:lnTo>
                    <a:pt x="1403" y="799"/>
                  </a:lnTo>
                  <a:lnTo>
                    <a:pt x="1402" y="797"/>
                  </a:lnTo>
                  <a:lnTo>
                    <a:pt x="1400" y="797"/>
                  </a:lnTo>
                  <a:lnTo>
                    <a:pt x="1398" y="797"/>
                  </a:lnTo>
                  <a:lnTo>
                    <a:pt x="1397" y="797"/>
                  </a:lnTo>
                  <a:lnTo>
                    <a:pt x="1395" y="797"/>
                  </a:lnTo>
                  <a:lnTo>
                    <a:pt x="1395" y="799"/>
                  </a:lnTo>
                  <a:lnTo>
                    <a:pt x="1393" y="799"/>
                  </a:lnTo>
                  <a:lnTo>
                    <a:pt x="1393" y="801"/>
                  </a:lnTo>
                  <a:lnTo>
                    <a:pt x="1392" y="801"/>
                  </a:lnTo>
                  <a:lnTo>
                    <a:pt x="1390" y="802"/>
                  </a:lnTo>
                  <a:lnTo>
                    <a:pt x="1390" y="804"/>
                  </a:lnTo>
                  <a:lnTo>
                    <a:pt x="1390" y="805"/>
                  </a:lnTo>
                  <a:lnTo>
                    <a:pt x="1390" y="807"/>
                  </a:lnTo>
                  <a:lnTo>
                    <a:pt x="1388" y="809"/>
                  </a:lnTo>
                  <a:lnTo>
                    <a:pt x="1388" y="810"/>
                  </a:lnTo>
                  <a:lnTo>
                    <a:pt x="1388" y="812"/>
                  </a:lnTo>
                  <a:lnTo>
                    <a:pt x="1390" y="814"/>
                  </a:lnTo>
                  <a:lnTo>
                    <a:pt x="1390" y="815"/>
                  </a:lnTo>
                  <a:lnTo>
                    <a:pt x="1388" y="815"/>
                  </a:lnTo>
                  <a:lnTo>
                    <a:pt x="1388" y="817"/>
                  </a:lnTo>
                  <a:lnTo>
                    <a:pt x="1387" y="817"/>
                  </a:lnTo>
                  <a:lnTo>
                    <a:pt x="1385" y="819"/>
                  </a:lnTo>
                  <a:lnTo>
                    <a:pt x="1385" y="820"/>
                  </a:lnTo>
                  <a:lnTo>
                    <a:pt x="1385" y="822"/>
                  </a:lnTo>
                  <a:lnTo>
                    <a:pt x="1385" y="824"/>
                  </a:lnTo>
                  <a:lnTo>
                    <a:pt x="1385" y="825"/>
                  </a:lnTo>
                  <a:lnTo>
                    <a:pt x="1385" y="827"/>
                  </a:lnTo>
                  <a:lnTo>
                    <a:pt x="1385" y="829"/>
                  </a:lnTo>
                  <a:lnTo>
                    <a:pt x="1385" y="830"/>
                  </a:lnTo>
                  <a:lnTo>
                    <a:pt x="1385" y="832"/>
                  </a:lnTo>
                  <a:lnTo>
                    <a:pt x="1387" y="834"/>
                  </a:lnTo>
                  <a:lnTo>
                    <a:pt x="1387" y="835"/>
                  </a:lnTo>
                  <a:lnTo>
                    <a:pt x="1387" y="837"/>
                  </a:lnTo>
                  <a:lnTo>
                    <a:pt x="1385" y="837"/>
                  </a:lnTo>
                  <a:lnTo>
                    <a:pt x="1387" y="838"/>
                  </a:lnTo>
                  <a:lnTo>
                    <a:pt x="1387" y="840"/>
                  </a:lnTo>
                  <a:lnTo>
                    <a:pt x="1385" y="840"/>
                  </a:lnTo>
                  <a:lnTo>
                    <a:pt x="1385" y="842"/>
                  </a:lnTo>
                  <a:lnTo>
                    <a:pt x="1384" y="843"/>
                  </a:lnTo>
                  <a:lnTo>
                    <a:pt x="1385" y="843"/>
                  </a:lnTo>
                  <a:lnTo>
                    <a:pt x="1384" y="845"/>
                  </a:lnTo>
                  <a:lnTo>
                    <a:pt x="1384" y="847"/>
                  </a:lnTo>
                  <a:lnTo>
                    <a:pt x="1384" y="848"/>
                  </a:lnTo>
                  <a:lnTo>
                    <a:pt x="1382" y="848"/>
                  </a:lnTo>
                  <a:lnTo>
                    <a:pt x="1382" y="850"/>
                  </a:lnTo>
                  <a:lnTo>
                    <a:pt x="1384" y="852"/>
                  </a:lnTo>
                  <a:lnTo>
                    <a:pt x="1384" y="853"/>
                  </a:lnTo>
                  <a:lnTo>
                    <a:pt x="1385" y="855"/>
                  </a:lnTo>
                  <a:lnTo>
                    <a:pt x="1385" y="857"/>
                  </a:lnTo>
                  <a:lnTo>
                    <a:pt x="1385" y="858"/>
                  </a:lnTo>
                  <a:lnTo>
                    <a:pt x="1384" y="860"/>
                  </a:lnTo>
                  <a:lnTo>
                    <a:pt x="1384" y="862"/>
                  </a:lnTo>
                  <a:lnTo>
                    <a:pt x="1385" y="863"/>
                  </a:lnTo>
                  <a:lnTo>
                    <a:pt x="1385" y="865"/>
                  </a:lnTo>
                  <a:lnTo>
                    <a:pt x="1385" y="867"/>
                  </a:lnTo>
                  <a:lnTo>
                    <a:pt x="1387" y="868"/>
                  </a:lnTo>
                  <a:lnTo>
                    <a:pt x="1387" y="870"/>
                  </a:lnTo>
                  <a:lnTo>
                    <a:pt x="1388" y="870"/>
                  </a:lnTo>
                  <a:lnTo>
                    <a:pt x="1388" y="871"/>
                  </a:lnTo>
                  <a:lnTo>
                    <a:pt x="1388" y="873"/>
                  </a:lnTo>
                  <a:lnTo>
                    <a:pt x="1388" y="875"/>
                  </a:lnTo>
                  <a:lnTo>
                    <a:pt x="1390" y="876"/>
                  </a:lnTo>
                  <a:lnTo>
                    <a:pt x="1390" y="878"/>
                  </a:lnTo>
                  <a:lnTo>
                    <a:pt x="1388" y="878"/>
                  </a:lnTo>
                  <a:lnTo>
                    <a:pt x="1388" y="880"/>
                  </a:lnTo>
                  <a:lnTo>
                    <a:pt x="1388" y="881"/>
                  </a:lnTo>
                  <a:lnTo>
                    <a:pt x="1390" y="883"/>
                  </a:lnTo>
                  <a:lnTo>
                    <a:pt x="1390" y="885"/>
                  </a:lnTo>
                  <a:lnTo>
                    <a:pt x="1390" y="886"/>
                  </a:lnTo>
                  <a:lnTo>
                    <a:pt x="1390" y="888"/>
                  </a:lnTo>
                  <a:lnTo>
                    <a:pt x="1388" y="890"/>
                  </a:lnTo>
                  <a:lnTo>
                    <a:pt x="1388" y="891"/>
                  </a:lnTo>
                  <a:lnTo>
                    <a:pt x="1388" y="893"/>
                  </a:lnTo>
                  <a:lnTo>
                    <a:pt x="1388" y="895"/>
                  </a:lnTo>
                  <a:lnTo>
                    <a:pt x="1388" y="896"/>
                  </a:lnTo>
                  <a:lnTo>
                    <a:pt x="1390" y="896"/>
                  </a:lnTo>
                  <a:lnTo>
                    <a:pt x="1390" y="898"/>
                  </a:lnTo>
                  <a:lnTo>
                    <a:pt x="1388" y="898"/>
                  </a:lnTo>
                  <a:lnTo>
                    <a:pt x="1387" y="900"/>
                  </a:lnTo>
                  <a:lnTo>
                    <a:pt x="1387" y="901"/>
                  </a:lnTo>
                  <a:lnTo>
                    <a:pt x="1388" y="903"/>
                  </a:lnTo>
                  <a:lnTo>
                    <a:pt x="1388" y="904"/>
                  </a:lnTo>
                  <a:lnTo>
                    <a:pt x="1388" y="906"/>
                  </a:lnTo>
                  <a:lnTo>
                    <a:pt x="1390" y="906"/>
                  </a:lnTo>
                  <a:lnTo>
                    <a:pt x="1392" y="906"/>
                  </a:lnTo>
                  <a:lnTo>
                    <a:pt x="1393" y="908"/>
                  </a:lnTo>
                  <a:lnTo>
                    <a:pt x="1395" y="908"/>
                  </a:lnTo>
                  <a:lnTo>
                    <a:pt x="1395" y="909"/>
                  </a:lnTo>
                  <a:lnTo>
                    <a:pt x="1395" y="911"/>
                  </a:lnTo>
                  <a:lnTo>
                    <a:pt x="1395" y="913"/>
                  </a:lnTo>
                  <a:lnTo>
                    <a:pt x="1395" y="914"/>
                  </a:lnTo>
                  <a:lnTo>
                    <a:pt x="1395" y="916"/>
                  </a:lnTo>
                  <a:lnTo>
                    <a:pt x="1395" y="918"/>
                  </a:lnTo>
                  <a:lnTo>
                    <a:pt x="1395" y="919"/>
                  </a:lnTo>
                  <a:lnTo>
                    <a:pt x="1395" y="921"/>
                  </a:lnTo>
                  <a:lnTo>
                    <a:pt x="1395" y="923"/>
                  </a:lnTo>
                  <a:lnTo>
                    <a:pt x="1397" y="923"/>
                  </a:lnTo>
                  <a:lnTo>
                    <a:pt x="1397" y="924"/>
                  </a:lnTo>
                  <a:lnTo>
                    <a:pt x="1398" y="924"/>
                  </a:lnTo>
                  <a:lnTo>
                    <a:pt x="1398" y="926"/>
                  </a:lnTo>
                  <a:lnTo>
                    <a:pt x="1398" y="928"/>
                  </a:lnTo>
                  <a:lnTo>
                    <a:pt x="1398" y="929"/>
                  </a:lnTo>
                  <a:lnTo>
                    <a:pt x="1398" y="931"/>
                  </a:lnTo>
                  <a:lnTo>
                    <a:pt x="1398" y="932"/>
                  </a:lnTo>
                  <a:lnTo>
                    <a:pt x="1400" y="934"/>
                  </a:lnTo>
                  <a:lnTo>
                    <a:pt x="1398" y="936"/>
                  </a:lnTo>
                  <a:lnTo>
                    <a:pt x="1398" y="939"/>
                  </a:lnTo>
                  <a:lnTo>
                    <a:pt x="1398" y="941"/>
                  </a:lnTo>
                  <a:lnTo>
                    <a:pt x="1398" y="942"/>
                  </a:lnTo>
                  <a:lnTo>
                    <a:pt x="1398" y="944"/>
                  </a:lnTo>
                  <a:lnTo>
                    <a:pt x="1398" y="946"/>
                  </a:lnTo>
                  <a:lnTo>
                    <a:pt x="1397" y="947"/>
                  </a:lnTo>
                  <a:lnTo>
                    <a:pt x="1395" y="947"/>
                  </a:lnTo>
                  <a:lnTo>
                    <a:pt x="1393" y="949"/>
                  </a:lnTo>
                  <a:lnTo>
                    <a:pt x="1393" y="951"/>
                  </a:lnTo>
                  <a:lnTo>
                    <a:pt x="1393" y="952"/>
                  </a:lnTo>
                  <a:lnTo>
                    <a:pt x="1392" y="956"/>
                  </a:lnTo>
                  <a:lnTo>
                    <a:pt x="1392" y="957"/>
                  </a:lnTo>
                  <a:lnTo>
                    <a:pt x="1392" y="959"/>
                  </a:lnTo>
                  <a:lnTo>
                    <a:pt x="1390" y="959"/>
                  </a:lnTo>
                  <a:lnTo>
                    <a:pt x="1390" y="961"/>
                  </a:lnTo>
                  <a:lnTo>
                    <a:pt x="1387" y="961"/>
                  </a:lnTo>
                  <a:lnTo>
                    <a:pt x="1387" y="962"/>
                  </a:lnTo>
                  <a:lnTo>
                    <a:pt x="1385" y="964"/>
                  </a:lnTo>
                  <a:lnTo>
                    <a:pt x="1387" y="965"/>
                  </a:lnTo>
                  <a:lnTo>
                    <a:pt x="1387" y="967"/>
                  </a:lnTo>
                  <a:lnTo>
                    <a:pt x="1385" y="967"/>
                  </a:lnTo>
                  <a:lnTo>
                    <a:pt x="1385" y="969"/>
                  </a:lnTo>
                  <a:lnTo>
                    <a:pt x="1387" y="970"/>
                  </a:lnTo>
                  <a:lnTo>
                    <a:pt x="1387" y="972"/>
                  </a:lnTo>
                  <a:lnTo>
                    <a:pt x="1388" y="972"/>
                  </a:lnTo>
                  <a:lnTo>
                    <a:pt x="1388" y="974"/>
                  </a:lnTo>
                  <a:lnTo>
                    <a:pt x="1388" y="975"/>
                  </a:lnTo>
                  <a:lnTo>
                    <a:pt x="1388" y="977"/>
                  </a:lnTo>
                  <a:lnTo>
                    <a:pt x="1387" y="979"/>
                  </a:lnTo>
                  <a:lnTo>
                    <a:pt x="1387" y="980"/>
                  </a:lnTo>
                  <a:lnTo>
                    <a:pt x="1387" y="982"/>
                  </a:lnTo>
                  <a:lnTo>
                    <a:pt x="1387" y="984"/>
                  </a:lnTo>
                  <a:lnTo>
                    <a:pt x="1387" y="985"/>
                  </a:lnTo>
                  <a:lnTo>
                    <a:pt x="1388" y="987"/>
                  </a:lnTo>
                  <a:lnTo>
                    <a:pt x="1388" y="989"/>
                  </a:lnTo>
                  <a:lnTo>
                    <a:pt x="1387" y="989"/>
                  </a:lnTo>
                  <a:lnTo>
                    <a:pt x="1385" y="990"/>
                  </a:lnTo>
                  <a:lnTo>
                    <a:pt x="1384" y="990"/>
                  </a:lnTo>
                  <a:lnTo>
                    <a:pt x="1382" y="992"/>
                  </a:lnTo>
                  <a:lnTo>
                    <a:pt x="1382" y="994"/>
                  </a:lnTo>
                  <a:lnTo>
                    <a:pt x="1382" y="995"/>
                  </a:lnTo>
                  <a:lnTo>
                    <a:pt x="1380" y="995"/>
                  </a:lnTo>
                  <a:lnTo>
                    <a:pt x="1379" y="997"/>
                  </a:lnTo>
                  <a:lnTo>
                    <a:pt x="1377" y="998"/>
                  </a:lnTo>
                  <a:lnTo>
                    <a:pt x="1377" y="1000"/>
                  </a:lnTo>
                  <a:lnTo>
                    <a:pt x="1375" y="1002"/>
                  </a:lnTo>
                  <a:lnTo>
                    <a:pt x="1375" y="1003"/>
                  </a:lnTo>
                  <a:lnTo>
                    <a:pt x="1375" y="1005"/>
                  </a:lnTo>
                  <a:lnTo>
                    <a:pt x="1375" y="1007"/>
                  </a:lnTo>
                  <a:lnTo>
                    <a:pt x="1375" y="1008"/>
                  </a:lnTo>
                  <a:lnTo>
                    <a:pt x="1377" y="1008"/>
                  </a:lnTo>
                  <a:lnTo>
                    <a:pt x="1377" y="1010"/>
                  </a:lnTo>
                  <a:lnTo>
                    <a:pt x="1377" y="1012"/>
                  </a:lnTo>
                  <a:lnTo>
                    <a:pt x="1377" y="1013"/>
                  </a:lnTo>
                  <a:lnTo>
                    <a:pt x="1375" y="1013"/>
                  </a:lnTo>
                  <a:lnTo>
                    <a:pt x="1375" y="1015"/>
                  </a:lnTo>
                  <a:lnTo>
                    <a:pt x="1372" y="1015"/>
                  </a:lnTo>
                  <a:lnTo>
                    <a:pt x="1372" y="1018"/>
                  </a:lnTo>
                  <a:lnTo>
                    <a:pt x="1370" y="1020"/>
                  </a:lnTo>
                  <a:lnTo>
                    <a:pt x="1370" y="1022"/>
                  </a:lnTo>
                  <a:lnTo>
                    <a:pt x="1369" y="1023"/>
                  </a:lnTo>
                  <a:lnTo>
                    <a:pt x="1369" y="1025"/>
                  </a:lnTo>
                  <a:lnTo>
                    <a:pt x="1367" y="1027"/>
                  </a:lnTo>
                  <a:lnTo>
                    <a:pt x="1367" y="1028"/>
                  </a:lnTo>
                  <a:lnTo>
                    <a:pt x="1367" y="1030"/>
                  </a:lnTo>
                  <a:lnTo>
                    <a:pt x="1367" y="1031"/>
                  </a:lnTo>
                  <a:lnTo>
                    <a:pt x="1367" y="1033"/>
                  </a:lnTo>
                  <a:lnTo>
                    <a:pt x="1367" y="1035"/>
                  </a:lnTo>
                  <a:lnTo>
                    <a:pt x="1367" y="1036"/>
                  </a:lnTo>
                  <a:lnTo>
                    <a:pt x="1369" y="1038"/>
                  </a:lnTo>
                  <a:lnTo>
                    <a:pt x="1369" y="1040"/>
                  </a:lnTo>
                  <a:lnTo>
                    <a:pt x="1367" y="1041"/>
                  </a:lnTo>
                  <a:lnTo>
                    <a:pt x="1367" y="1043"/>
                  </a:lnTo>
                  <a:lnTo>
                    <a:pt x="1367" y="1045"/>
                  </a:lnTo>
                  <a:lnTo>
                    <a:pt x="1365" y="1046"/>
                  </a:lnTo>
                  <a:lnTo>
                    <a:pt x="1367" y="1048"/>
                  </a:lnTo>
                  <a:lnTo>
                    <a:pt x="1365" y="1050"/>
                  </a:lnTo>
                  <a:lnTo>
                    <a:pt x="1364" y="1051"/>
                  </a:lnTo>
                  <a:lnTo>
                    <a:pt x="1362" y="1051"/>
                  </a:lnTo>
                  <a:lnTo>
                    <a:pt x="1362" y="1053"/>
                  </a:lnTo>
                  <a:lnTo>
                    <a:pt x="1362" y="1055"/>
                  </a:lnTo>
                  <a:lnTo>
                    <a:pt x="1362" y="1056"/>
                  </a:lnTo>
                  <a:lnTo>
                    <a:pt x="1360" y="1058"/>
                  </a:lnTo>
                  <a:lnTo>
                    <a:pt x="1360" y="1060"/>
                  </a:lnTo>
                  <a:lnTo>
                    <a:pt x="1360" y="1061"/>
                  </a:lnTo>
                  <a:lnTo>
                    <a:pt x="1359" y="1061"/>
                  </a:lnTo>
                  <a:lnTo>
                    <a:pt x="1359" y="1063"/>
                  </a:lnTo>
                  <a:lnTo>
                    <a:pt x="1357" y="1064"/>
                  </a:lnTo>
                  <a:lnTo>
                    <a:pt x="1357" y="1066"/>
                  </a:lnTo>
                  <a:lnTo>
                    <a:pt x="1355" y="1068"/>
                  </a:lnTo>
                  <a:lnTo>
                    <a:pt x="1354" y="1069"/>
                  </a:lnTo>
                  <a:lnTo>
                    <a:pt x="1354" y="1071"/>
                  </a:lnTo>
                  <a:lnTo>
                    <a:pt x="1355" y="1073"/>
                  </a:lnTo>
                  <a:lnTo>
                    <a:pt x="1354" y="1073"/>
                  </a:lnTo>
                  <a:lnTo>
                    <a:pt x="1352" y="1073"/>
                  </a:lnTo>
                  <a:lnTo>
                    <a:pt x="1351" y="1074"/>
                  </a:lnTo>
                  <a:lnTo>
                    <a:pt x="1349" y="1074"/>
                  </a:lnTo>
                  <a:lnTo>
                    <a:pt x="1349" y="1076"/>
                  </a:lnTo>
                  <a:lnTo>
                    <a:pt x="1347" y="1076"/>
                  </a:lnTo>
                  <a:lnTo>
                    <a:pt x="1346" y="1074"/>
                  </a:lnTo>
                  <a:lnTo>
                    <a:pt x="1346" y="1076"/>
                  </a:lnTo>
                  <a:lnTo>
                    <a:pt x="1344" y="1076"/>
                  </a:lnTo>
                  <a:lnTo>
                    <a:pt x="1344" y="1078"/>
                  </a:lnTo>
                  <a:lnTo>
                    <a:pt x="1344" y="1079"/>
                  </a:lnTo>
                  <a:lnTo>
                    <a:pt x="1344" y="1081"/>
                  </a:lnTo>
                  <a:lnTo>
                    <a:pt x="1344" y="1083"/>
                  </a:lnTo>
                  <a:lnTo>
                    <a:pt x="1342" y="1084"/>
                  </a:lnTo>
                  <a:lnTo>
                    <a:pt x="1344" y="1086"/>
                  </a:lnTo>
                  <a:lnTo>
                    <a:pt x="1344" y="1088"/>
                  </a:lnTo>
                  <a:lnTo>
                    <a:pt x="1344" y="1089"/>
                  </a:lnTo>
                  <a:lnTo>
                    <a:pt x="1342" y="1089"/>
                  </a:lnTo>
                  <a:lnTo>
                    <a:pt x="1342" y="1091"/>
                  </a:lnTo>
                  <a:lnTo>
                    <a:pt x="1342" y="1093"/>
                  </a:lnTo>
                  <a:lnTo>
                    <a:pt x="1342" y="1094"/>
                  </a:lnTo>
                  <a:lnTo>
                    <a:pt x="1342" y="1096"/>
                  </a:lnTo>
                  <a:lnTo>
                    <a:pt x="1342" y="1097"/>
                  </a:lnTo>
                  <a:lnTo>
                    <a:pt x="1342" y="1099"/>
                  </a:lnTo>
                  <a:lnTo>
                    <a:pt x="1344" y="1101"/>
                  </a:lnTo>
                  <a:lnTo>
                    <a:pt x="1344" y="1102"/>
                  </a:lnTo>
                  <a:lnTo>
                    <a:pt x="1344" y="1104"/>
                  </a:lnTo>
                  <a:lnTo>
                    <a:pt x="1344" y="1106"/>
                  </a:lnTo>
                  <a:lnTo>
                    <a:pt x="1346" y="1107"/>
                  </a:lnTo>
                  <a:lnTo>
                    <a:pt x="1359" y="1154"/>
                  </a:lnTo>
                  <a:lnTo>
                    <a:pt x="1346" y="1147"/>
                  </a:lnTo>
                  <a:lnTo>
                    <a:pt x="1336" y="1155"/>
                  </a:lnTo>
                  <a:lnTo>
                    <a:pt x="1334" y="1178"/>
                  </a:lnTo>
                  <a:lnTo>
                    <a:pt x="1334" y="1191"/>
                  </a:lnTo>
                  <a:lnTo>
                    <a:pt x="1314" y="1223"/>
                  </a:lnTo>
                  <a:lnTo>
                    <a:pt x="1318" y="1239"/>
                  </a:lnTo>
                  <a:lnTo>
                    <a:pt x="1331" y="1262"/>
                  </a:lnTo>
                  <a:lnTo>
                    <a:pt x="1332" y="1282"/>
                  </a:lnTo>
                  <a:lnTo>
                    <a:pt x="1341" y="1304"/>
                  </a:lnTo>
                  <a:lnTo>
                    <a:pt x="1342" y="1335"/>
                  </a:lnTo>
                  <a:lnTo>
                    <a:pt x="1349" y="1376"/>
                  </a:lnTo>
                  <a:lnTo>
                    <a:pt x="1357" y="1411"/>
                  </a:lnTo>
                  <a:lnTo>
                    <a:pt x="1355" y="1427"/>
                  </a:lnTo>
                  <a:lnTo>
                    <a:pt x="1355" y="1444"/>
                  </a:lnTo>
                  <a:lnTo>
                    <a:pt x="1355" y="1457"/>
                  </a:lnTo>
                  <a:lnTo>
                    <a:pt x="1349" y="1462"/>
                  </a:lnTo>
                  <a:lnTo>
                    <a:pt x="1336" y="1465"/>
                  </a:lnTo>
                  <a:lnTo>
                    <a:pt x="1329" y="1474"/>
                  </a:lnTo>
                  <a:lnTo>
                    <a:pt x="1326" y="1479"/>
                  </a:lnTo>
                  <a:lnTo>
                    <a:pt x="1308" y="1485"/>
                  </a:lnTo>
                  <a:lnTo>
                    <a:pt x="1288" y="1523"/>
                  </a:lnTo>
                  <a:lnTo>
                    <a:pt x="1288" y="1535"/>
                  </a:lnTo>
                  <a:lnTo>
                    <a:pt x="1288" y="1549"/>
                  </a:lnTo>
                  <a:lnTo>
                    <a:pt x="1278" y="1569"/>
                  </a:lnTo>
                  <a:lnTo>
                    <a:pt x="1266" y="1599"/>
                  </a:lnTo>
                  <a:lnTo>
                    <a:pt x="1268" y="1607"/>
                  </a:lnTo>
                  <a:lnTo>
                    <a:pt x="1271" y="1617"/>
                  </a:lnTo>
                  <a:lnTo>
                    <a:pt x="1283" y="1644"/>
                  </a:lnTo>
                  <a:lnTo>
                    <a:pt x="1286" y="1655"/>
                  </a:lnTo>
                  <a:lnTo>
                    <a:pt x="1286" y="1673"/>
                  </a:lnTo>
                  <a:lnTo>
                    <a:pt x="1285" y="1706"/>
                  </a:lnTo>
                  <a:lnTo>
                    <a:pt x="1286" y="1716"/>
                  </a:lnTo>
                  <a:lnTo>
                    <a:pt x="1283" y="1733"/>
                  </a:lnTo>
                  <a:lnTo>
                    <a:pt x="1283" y="1744"/>
                  </a:lnTo>
                  <a:lnTo>
                    <a:pt x="1290" y="1754"/>
                  </a:lnTo>
                  <a:lnTo>
                    <a:pt x="1291" y="1766"/>
                  </a:lnTo>
                  <a:lnTo>
                    <a:pt x="1281" y="1785"/>
                  </a:lnTo>
                  <a:lnTo>
                    <a:pt x="1280" y="1794"/>
                  </a:lnTo>
                  <a:lnTo>
                    <a:pt x="1281" y="1799"/>
                  </a:lnTo>
                  <a:lnTo>
                    <a:pt x="1280" y="1818"/>
                  </a:lnTo>
                  <a:lnTo>
                    <a:pt x="1276" y="1827"/>
                  </a:lnTo>
                  <a:lnTo>
                    <a:pt x="1273" y="1841"/>
                  </a:lnTo>
                  <a:lnTo>
                    <a:pt x="1261" y="1855"/>
                  </a:lnTo>
                  <a:lnTo>
                    <a:pt x="1252" y="1883"/>
                  </a:lnTo>
                  <a:lnTo>
                    <a:pt x="1243" y="1901"/>
                  </a:lnTo>
                  <a:lnTo>
                    <a:pt x="1227" y="1914"/>
                  </a:lnTo>
                  <a:lnTo>
                    <a:pt x="1217" y="1927"/>
                  </a:lnTo>
                  <a:lnTo>
                    <a:pt x="1212" y="1937"/>
                  </a:lnTo>
                  <a:lnTo>
                    <a:pt x="1209" y="1950"/>
                  </a:lnTo>
                  <a:lnTo>
                    <a:pt x="1204" y="1959"/>
                  </a:lnTo>
                  <a:lnTo>
                    <a:pt x="1172" y="1970"/>
                  </a:lnTo>
                  <a:lnTo>
                    <a:pt x="1143" y="1980"/>
                  </a:lnTo>
                  <a:lnTo>
                    <a:pt x="1113" y="2000"/>
                  </a:lnTo>
                  <a:lnTo>
                    <a:pt x="1108" y="2008"/>
                  </a:lnTo>
                  <a:lnTo>
                    <a:pt x="1082" y="2015"/>
                  </a:lnTo>
                  <a:lnTo>
                    <a:pt x="1067" y="2010"/>
                  </a:lnTo>
                  <a:lnTo>
                    <a:pt x="1052" y="2003"/>
                  </a:lnTo>
                  <a:lnTo>
                    <a:pt x="1050" y="1985"/>
                  </a:lnTo>
                  <a:lnTo>
                    <a:pt x="1037" y="1978"/>
                  </a:lnTo>
                  <a:lnTo>
                    <a:pt x="1024" y="1978"/>
                  </a:lnTo>
                  <a:lnTo>
                    <a:pt x="1016" y="1983"/>
                  </a:lnTo>
                  <a:lnTo>
                    <a:pt x="1014" y="1985"/>
                  </a:lnTo>
                  <a:lnTo>
                    <a:pt x="1009" y="1993"/>
                  </a:lnTo>
                  <a:lnTo>
                    <a:pt x="1007" y="1993"/>
                  </a:lnTo>
                  <a:lnTo>
                    <a:pt x="991" y="1995"/>
                  </a:lnTo>
                  <a:lnTo>
                    <a:pt x="983" y="1992"/>
                  </a:lnTo>
                  <a:lnTo>
                    <a:pt x="974" y="1993"/>
                  </a:lnTo>
                  <a:lnTo>
                    <a:pt x="970" y="2010"/>
                  </a:lnTo>
                  <a:lnTo>
                    <a:pt x="970" y="2020"/>
                  </a:lnTo>
                  <a:lnTo>
                    <a:pt x="966" y="2020"/>
                  </a:lnTo>
                  <a:lnTo>
                    <a:pt x="963" y="2031"/>
                  </a:lnTo>
                  <a:lnTo>
                    <a:pt x="960" y="2048"/>
                  </a:lnTo>
                  <a:lnTo>
                    <a:pt x="955" y="2056"/>
                  </a:lnTo>
                  <a:lnTo>
                    <a:pt x="955" y="2066"/>
                  </a:lnTo>
                  <a:lnTo>
                    <a:pt x="950" y="2069"/>
                  </a:lnTo>
                  <a:lnTo>
                    <a:pt x="943" y="2081"/>
                  </a:lnTo>
                  <a:lnTo>
                    <a:pt x="937" y="2082"/>
                  </a:lnTo>
                  <a:lnTo>
                    <a:pt x="927" y="2076"/>
                  </a:lnTo>
                  <a:lnTo>
                    <a:pt x="915" y="2082"/>
                  </a:lnTo>
                  <a:lnTo>
                    <a:pt x="900" y="2082"/>
                  </a:lnTo>
                  <a:lnTo>
                    <a:pt x="885" y="2092"/>
                  </a:lnTo>
                  <a:lnTo>
                    <a:pt x="882" y="2091"/>
                  </a:lnTo>
                  <a:lnTo>
                    <a:pt x="859" y="2092"/>
                  </a:lnTo>
                  <a:lnTo>
                    <a:pt x="846" y="2089"/>
                  </a:lnTo>
                  <a:lnTo>
                    <a:pt x="824" y="2074"/>
                  </a:lnTo>
                  <a:lnTo>
                    <a:pt x="823" y="2074"/>
                  </a:lnTo>
                  <a:lnTo>
                    <a:pt x="813" y="2071"/>
                  </a:lnTo>
                  <a:lnTo>
                    <a:pt x="801" y="2069"/>
                  </a:lnTo>
                  <a:lnTo>
                    <a:pt x="793" y="2064"/>
                  </a:lnTo>
                  <a:lnTo>
                    <a:pt x="785" y="2059"/>
                  </a:lnTo>
                  <a:lnTo>
                    <a:pt x="777" y="2054"/>
                  </a:lnTo>
                  <a:lnTo>
                    <a:pt x="777" y="2053"/>
                  </a:lnTo>
                  <a:lnTo>
                    <a:pt x="770" y="2048"/>
                  </a:lnTo>
                  <a:lnTo>
                    <a:pt x="763" y="2041"/>
                  </a:lnTo>
                  <a:lnTo>
                    <a:pt x="755" y="2036"/>
                  </a:lnTo>
                  <a:lnTo>
                    <a:pt x="749" y="2030"/>
                  </a:lnTo>
                  <a:lnTo>
                    <a:pt x="740" y="2025"/>
                  </a:lnTo>
                  <a:lnTo>
                    <a:pt x="729" y="2021"/>
                  </a:lnTo>
                  <a:lnTo>
                    <a:pt x="717" y="2021"/>
                  </a:lnTo>
                  <a:lnTo>
                    <a:pt x="706" y="2025"/>
                  </a:lnTo>
                  <a:lnTo>
                    <a:pt x="697" y="2030"/>
                  </a:lnTo>
                  <a:lnTo>
                    <a:pt x="689" y="2036"/>
                  </a:lnTo>
                  <a:lnTo>
                    <a:pt x="684" y="2043"/>
                  </a:lnTo>
                  <a:lnTo>
                    <a:pt x="681" y="2046"/>
                  </a:lnTo>
                  <a:lnTo>
                    <a:pt x="678" y="2049"/>
                  </a:lnTo>
                  <a:lnTo>
                    <a:pt x="669" y="2054"/>
                  </a:lnTo>
                  <a:lnTo>
                    <a:pt x="661" y="2061"/>
                  </a:lnTo>
                  <a:lnTo>
                    <a:pt x="651" y="2064"/>
                  </a:lnTo>
                  <a:lnTo>
                    <a:pt x="641" y="2067"/>
                  </a:lnTo>
                  <a:lnTo>
                    <a:pt x="631" y="2069"/>
                  </a:lnTo>
                  <a:lnTo>
                    <a:pt x="618" y="2069"/>
                  </a:lnTo>
                  <a:lnTo>
                    <a:pt x="608" y="2066"/>
                  </a:lnTo>
                  <a:lnTo>
                    <a:pt x="598" y="2064"/>
                  </a:lnTo>
                  <a:lnTo>
                    <a:pt x="590" y="2061"/>
                  </a:lnTo>
                  <a:lnTo>
                    <a:pt x="587" y="2059"/>
                  </a:lnTo>
                  <a:lnTo>
                    <a:pt x="580" y="2066"/>
                  </a:lnTo>
                  <a:lnTo>
                    <a:pt x="572" y="2072"/>
                  </a:lnTo>
                  <a:lnTo>
                    <a:pt x="565" y="2077"/>
                  </a:lnTo>
                  <a:lnTo>
                    <a:pt x="557" y="2082"/>
                  </a:lnTo>
                  <a:lnTo>
                    <a:pt x="549" y="2089"/>
                  </a:lnTo>
                  <a:lnTo>
                    <a:pt x="542" y="2096"/>
                  </a:lnTo>
                  <a:lnTo>
                    <a:pt x="536" y="2102"/>
                  </a:lnTo>
                  <a:lnTo>
                    <a:pt x="528" y="2107"/>
                  </a:lnTo>
                  <a:lnTo>
                    <a:pt x="519" y="2112"/>
                  </a:lnTo>
                  <a:lnTo>
                    <a:pt x="506" y="2112"/>
                  </a:lnTo>
                  <a:lnTo>
                    <a:pt x="498" y="2109"/>
                  </a:lnTo>
                  <a:lnTo>
                    <a:pt x="488" y="2105"/>
                  </a:lnTo>
                  <a:lnTo>
                    <a:pt x="480" y="2100"/>
                  </a:lnTo>
                  <a:lnTo>
                    <a:pt x="471" y="2096"/>
                  </a:lnTo>
                  <a:lnTo>
                    <a:pt x="463" y="2091"/>
                  </a:lnTo>
                  <a:lnTo>
                    <a:pt x="457" y="2084"/>
                  </a:lnTo>
                  <a:lnTo>
                    <a:pt x="453" y="2082"/>
                  </a:lnTo>
                  <a:lnTo>
                    <a:pt x="448" y="2079"/>
                  </a:lnTo>
                  <a:lnTo>
                    <a:pt x="437" y="2077"/>
                  </a:lnTo>
                  <a:lnTo>
                    <a:pt x="427" y="2077"/>
                  </a:lnTo>
                  <a:lnTo>
                    <a:pt x="414" y="2077"/>
                  </a:lnTo>
                  <a:lnTo>
                    <a:pt x="401" y="2077"/>
                  </a:lnTo>
                  <a:lnTo>
                    <a:pt x="389" y="2074"/>
                  </a:lnTo>
                  <a:lnTo>
                    <a:pt x="381" y="2071"/>
                  </a:lnTo>
                  <a:lnTo>
                    <a:pt x="372" y="2066"/>
                  </a:lnTo>
                  <a:lnTo>
                    <a:pt x="364" y="2061"/>
                  </a:lnTo>
                  <a:lnTo>
                    <a:pt x="354" y="2058"/>
                  </a:lnTo>
                  <a:lnTo>
                    <a:pt x="346" y="2053"/>
                  </a:lnTo>
                  <a:lnTo>
                    <a:pt x="333" y="2054"/>
                  </a:lnTo>
                  <a:lnTo>
                    <a:pt x="326" y="2059"/>
                  </a:lnTo>
                  <a:lnTo>
                    <a:pt x="318" y="2066"/>
                  </a:lnTo>
                  <a:lnTo>
                    <a:pt x="307" y="2067"/>
                  </a:lnTo>
                  <a:lnTo>
                    <a:pt x="295" y="2067"/>
                  </a:lnTo>
                  <a:lnTo>
                    <a:pt x="285" y="2067"/>
                  </a:lnTo>
                  <a:lnTo>
                    <a:pt x="275" y="2071"/>
                  </a:lnTo>
                  <a:lnTo>
                    <a:pt x="267" y="2077"/>
                  </a:lnTo>
                  <a:lnTo>
                    <a:pt x="262" y="2084"/>
                  </a:lnTo>
                  <a:lnTo>
                    <a:pt x="257" y="2092"/>
                  </a:lnTo>
                  <a:lnTo>
                    <a:pt x="250" y="2099"/>
                  </a:lnTo>
                  <a:lnTo>
                    <a:pt x="241" y="2105"/>
                  </a:lnTo>
                  <a:lnTo>
                    <a:pt x="232" y="2109"/>
                  </a:lnTo>
                  <a:lnTo>
                    <a:pt x="221" y="2112"/>
                  </a:lnTo>
                  <a:lnTo>
                    <a:pt x="208" y="2112"/>
                  </a:lnTo>
                  <a:lnTo>
                    <a:pt x="198" y="2109"/>
                  </a:lnTo>
                  <a:lnTo>
                    <a:pt x="189" y="2104"/>
                  </a:lnTo>
                  <a:lnTo>
                    <a:pt x="183" y="2097"/>
                  </a:lnTo>
                  <a:lnTo>
                    <a:pt x="176" y="2091"/>
                  </a:lnTo>
                  <a:lnTo>
                    <a:pt x="170" y="2084"/>
                  </a:lnTo>
                  <a:lnTo>
                    <a:pt x="165" y="2077"/>
                  </a:lnTo>
                  <a:lnTo>
                    <a:pt x="165" y="2064"/>
                  </a:lnTo>
                  <a:lnTo>
                    <a:pt x="168" y="2054"/>
                  </a:lnTo>
                  <a:lnTo>
                    <a:pt x="168" y="2043"/>
                  </a:lnTo>
                  <a:lnTo>
                    <a:pt x="165" y="2033"/>
                  </a:lnTo>
                  <a:lnTo>
                    <a:pt x="160" y="2025"/>
                  </a:lnTo>
                  <a:lnTo>
                    <a:pt x="155" y="2018"/>
                  </a:lnTo>
                  <a:lnTo>
                    <a:pt x="148" y="2010"/>
                  </a:lnTo>
                  <a:lnTo>
                    <a:pt x="145" y="2000"/>
                  </a:lnTo>
                  <a:lnTo>
                    <a:pt x="140" y="1992"/>
                  </a:lnTo>
                  <a:lnTo>
                    <a:pt x="140" y="1978"/>
                  </a:lnTo>
                  <a:lnTo>
                    <a:pt x="142" y="1965"/>
                  </a:lnTo>
                  <a:lnTo>
                    <a:pt x="148" y="1959"/>
                  </a:lnTo>
                  <a:lnTo>
                    <a:pt x="156" y="1954"/>
                  </a:lnTo>
                  <a:lnTo>
                    <a:pt x="161" y="1947"/>
                  </a:lnTo>
                  <a:lnTo>
                    <a:pt x="168" y="1940"/>
                  </a:lnTo>
                  <a:lnTo>
                    <a:pt x="175" y="1932"/>
                  </a:lnTo>
                  <a:lnTo>
                    <a:pt x="176" y="1921"/>
                  </a:lnTo>
                  <a:lnTo>
                    <a:pt x="178" y="1909"/>
                  </a:lnTo>
                  <a:lnTo>
                    <a:pt x="173" y="1901"/>
                  </a:lnTo>
                  <a:lnTo>
                    <a:pt x="168" y="1893"/>
                  </a:lnTo>
                  <a:lnTo>
                    <a:pt x="161" y="1886"/>
                  </a:lnTo>
                  <a:lnTo>
                    <a:pt x="155" y="1879"/>
                  </a:lnTo>
                  <a:lnTo>
                    <a:pt x="148" y="1873"/>
                  </a:lnTo>
                  <a:lnTo>
                    <a:pt x="142" y="1866"/>
                  </a:lnTo>
                  <a:lnTo>
                    <a:pt x="135" y="1860"/>
                  </a:lnTo>
                  <a:lnTo>
                    <a:pt x="128" y="1853"/>
                  </a:lnTo>
                  <a:lnTo>
                    <a:pt x="123" y="1848"/>
                  </a:lnTo>
                  <a:lnTo>
                    <a:pt x="158" y="1828"/>
                  </a:lnTo>
                  <a:lnTo>
                    <a:pt x="160" y="1827"/>
                  </a:lnTo>
                  <a:lnTo>
                    <a:pt x="161" y="1825"/>
                  </a:lnTo>
                  <a:lnTo>
                    <a:pt x="163" y="1823"/>
                  </a:lnTo>
                  <a:lnTo>
                    <a:pt x="165" y="1820"/>
                  </a:lnTo>
                  <a:lnTo>
                    <a:pt x="165" y="1818"/>
                  </a:lnTo>
                  <a:lnTo>
                    <a:pt x="166" y="1817"/>
                  </a:lnTo>
                  <a:lnTo>
                    <a:pt x="166" y="1815"/>
                  </a:lnTo>
                  <a:lnTo>
                    <a:pt x="166" y="1813"/>
                  </a:lnTo>
                  <a:lnTo>
                    <a:pt x="166" y="1812"/>
                  </a:lnTo>
                  <a:lnTo>
                    <a:pt x="166" y="1810"/>
                  </a:lnTo>
                  <a:lnTo>
                    <a:pt x="168" y="1810"/>
                  </a:lnTo>
                  <a:lnTo>
                    <a:pt x="170" y="1808"/>
                  </a:lnTo>
                  <a:lnTo>
                    <a:pt x="171" y="1807"/>
                  </a:lnTo>
                  <a:lnTo>
                    <a:pt x="171" y="1805"/>
                  </a:lnTo>
                  <a:lnTo>
                    <a:pt x="173" y="1804"/>
                  </a:lnTo>
                  <a:lnTo>
                    <a:pt x="173" y="1802"/>
                  </a:lnTo>
                  <a:lnTo>
                    <a:pt x="173" y="1800"/>
                  </a:lnTo>
                  <a:lnTo>
                    <a:pt x="173" y="1799"/>
                  </a:lnTo>
                  <a:lnTo>
                    <a:pt x="171" y="1799"/>
                  </a:lnTo>
                  <a:lnTo>
                    <a:pt x="171" y="1797"/>
                  </a:lnTo>
                  <a:lnTo>
                    <a:pt x="170" y="1795"/>
                  </a:lnTo>
                  <a:lnTo>
                    <a:pt x="170" y="1794"/>
                  </a:lnTo>
                  <a:lnTo>
                    <a:pt x="168" y="1794"/>
                  </a:lnTo>
                  <a:lnTo>
                    <a:pt x="168" y="1792"/>
                  </a:lnTo>
                  <a:lnTo>
                    <a:pt x="170" y="1789"/>
                  </a:lnTo>
                  <a:lnTo>
                    <a:pt x="171" y="1787"/>
                  </a:lnTo>
                  <a:lnTo>
                    <a:pt x="173" y="1785"/>
                  </a:lnTo>
                  <a:lnTo>
                    <a:pt x="173" y="1784"/>
                  </a:lnTo>
                  <a:lnTo>
                    <a:pt x="175" y="1782"/>
                  </a:lnTo>
                  <a:lnTo>
                    <a:pt x="176" y="1780"/>
                  </a:lnTo>
                  <a:lnTo>
                    <a:pt x="176" y="1779"/>
                  </a:lnTo>
                  <a:lnTo>
                    <a:pt x="176" y="1777"/>
                  </a:lnTo>
                  <a:lnTo>
                    <a:pt x="178" y="1775"/>
                  </a:lnTo>
                  <a:lnTo>
                    <a:pt x="178" y="1774"/>
                  </a:lnTo>
                  <a:lnTo>
                    <a:pt x="178" y="1772"/>
                  </a:lnTo>
                  <a:lnTo>
                    <a:pt x="178" y="1771"/>
                  </a:lnTo>
                  <a:lnTo>
                    <a:pt x="178" y="1767"/>
                  </a:lnTo>
                  <a:lnTo>
                    <a:pt x="178" y="1766"/>
                  </a:lnTo>
                  <a:lnTo>
                    <a:pt x="178" y="1762"/>
                  </a:lnTo>
                  <a:lnTo>
                    <a:pt x="180" y="1762"/>
                  </a:lnTo>
                  <a:lnTo>
                    <a:pt x="180" y="1761"/>
                  </a:lnTo>
                  <a:lnTo>
                    <a:pt x="181" y="1759"/>
                  </a:lnTo>
                  <a:lnTo>
                    <a:pt x="183" y="1757"/>
                  </a:lnTo>
                  <a:lnTo>
                    <a:pt x="184" y="1757"/>
                  </a:lnTo>
                  <a:lnTo>
                    <a:pt x="184" y="1756"/>
                  </a:lnTo>
                  <a:lnTo>
                    <a:pt x="186" y="1756"/>
                  </a:lnTo>
                  <a:lnTo>
                    <a:pt x="186" y="1754"/>
                  </a:lnTo>
                  <a:lnTo>
                    <a:pt x="188" y="1752"/>
                  </a:lnTo>
                  <a:lnTo>
                    <a:pt x="189" y="1752"/>
                  </a:lnTo>
                  <a:lnTo>
                    <a:pt x="189" y="1751"/>
                  </a:lnTo>
                  <a:lnTo>
                    <a:pt x="191" y="1749"/>
                  </a:lnTo>
                  <a:lnTo>
                    <a:pt x="194" y="1749"/>
                  </a:lnTo>
                  <a:lnTo>
                    <a:pt x="194" y="1747"/>
                  </a:lnTo>
                  <a:lnTo>
                    <a:pt x="194" y="1746"/>
                  </a:lnTo>
                  <a:lnTo>
                    <a:pt x="194" y="1742"/>
                  </a:lnTo>
                  <a:lnTo>
                    <a:pt x="196" y="1741"/>
                  </a:lnTo>
                  <a:lnTo>
                    <a:pt x="198" y="1739"/>
                  </a:lnTo>
                  <a:lnTo>
                    <a:pt x="198" y="1738"/>
                  </a:lnTo>
                  <a:lnTo>
                    <a:pt x="199" y="1736"/>
                  </a:lnTo>
                  <a:lnTo>
                    <a:pt x="199" y="1734"/>
                  </a:lnTo>
                  <a:lnTo>
                    <a:pt x="198" y="1733"/>
                  </a:lnTo>
                  <a:lnTo>
                    <a:pt x="198" y="1731"/>
                  </a:lnTo>
                  <a:lnTo>
                    <a:pt x="196" y="1729"/>
                  </a:lnTo>
                  <a:lnTo>
                    <a:pt x="194" y="1726"/>
                  </a:lnTo>
                  <a:lnTo>
                    <a:pt x="193" y="1724"/>
                  </a:lnTo>
                  <a:lnTo>
                    <a:pt x="191" y="1723"/>
                  </a:lnTo>
                  <a:lnTo>
                    <a:pt x="191" y="1721"/>
                  </a:lnTo>
                  <a:lnTo>
                    <a:pt x="191" y="1719"/>
                  </a:lnTo>
                  <a:lnTo>
                    <a:pt x="191" y="1718"/>
                  </a:lnTo>
                  <a:lnTo>
                    <a:pt x="191" y="1716"/>
                  </a:lnTo>
                  <a:lnTo>
                    <a:pt x="193" y="1716"/>
                  </a:lnTo>
                  <a:lnTo>
                    <a:pt x="193" y="1714"/>
                  </a:lnTo>
                  <a:lnTo>
                    <a:pt x="191" y="1713"/>
                  </a:lnTo>
                  <a:lnTo>
                    <a:pt x="189" y="1711"/>
                  </a:lnTo>
                  <a:lnTo>
                    <a:pt x="188" y="1711"/>
                  </a:lnTo>
                  <a:lnTo>
                    <a:pt x="188" y="1709"/>
                  </a:lnTo>
                  <a:lnTo>
                    <a:pt x="188" y="1708"/>
                  </a:lnTo>
                  <a:lnTo>
                    <a:pt x="189" y="1708"/>
                  </a:lnTo>
                  <a:lnTo>
                    <a:pt x="189" y="1706"/>
                  </a:lnTo>
                  <a:lnTo>
                    <a:pt x="189" y="1705"/>
                  </a:lnTo>
                  <a:lnTo>
                    <a:pt x="188" y="1703"/>
                  </a:lnTo>
                  <a:lnTo>
                    <a:pt x="186" y="1701"/>
                  </a:lnTo>
                  <a:lnTo>
                    <a:pt x="186" y="1700"/>
                  </a:lnTo>
                  <a:lnTo>
                    <a:pt x="184" y="1700"/>
                  </a:lnTo>
                  <a:lnTo>
                    <a:pt x="183" y="1695"/>
                  </a:lnTo>
                  <a:lnTo>
                    <a:pt x="181" y="1695"/>
                  </a:lnTo>
                  <a:lnTo>
                    <a:pt x="178" y="1693"/>
                  </a:lnTo>
                  <a:lnTo>
                    <a:pt x="176" y="1691"/>
                  </a:lnTo>
                  <a:lnTo>
                    <a:pt x="176" y="1690"/>
                  </a:lnTo>
                  <a:lnTo>
                    <a:pt x="176" y="1688"/>
                  </a:lnTo>
                  <a:lnTo>
                    <a:pt x="176" y="1686"/>
                  </a:lnTo>
                  <a:lnTo>
                    <a:pt x="176" y="1685"/>
                  </a:lnTo>
                  <a:lnTo>
                    <a:pt x="175" y="1683"/>
                  </a:lnTo>
                  <a:lnTo>
                    <a:pt x="175" y="1681"/>
                  </a:lnTo>
                  <a:lnTo>
                    <a:pt x="175" y="1680"/>
                  </a:lnTo>
                  <a:lnTo>
                    <a:pt x="175" y="1678"/>
                  </a:lnTo>
                  <a:lnTo>
                    <a:pt x="173" y="1678"/>
                  </a:lnTo>
                  <a:lnTo>
                    <a:pt x="173" y="1676"/>
                  </a:lnTo>
                  <a:lnTo>
                    <a:pt x="171" y="1676"/>
                  </a:lnTo>
                  <a:lnTo>
                    <a:pt x="171" y="1675"/>
                  </a:lnTo>
                  <a:lnTo>
                    <a:pt x="171" y="1673"/>
                  </a:lnTo>
                  <a:lnTo>
                    <a:pt x="171" y="1672"/>
                  </a:lnTo>
                  <a:lnTo>
                    <a:pt x="171" y="1670"/>
                  </a:lnTo>
                  <a:lnTo>
                    <a:pt x="171" y="1668"/>
                  </a:lnTo>
                  <a:lnTo>
                    <a:pt x="170" y="1668"/>
                  </a:lnTo>
                  <a:lnTo>
                    <a:pt x="170" y="1667"/>
                  </a:lnTo>
                  <a:lnTo>
                    <a:pt x="168" y="1667"/>
                  </a:lnTo>
                  <a:lnTo>
                    <a:pt x="166" y="1667"/>
                  </a:lnTo>
                  <a:lnTo>
                    <a:pt x="165" y="1667"/>
                  </a:lnTo>
                  <a:lnTo>
                    <a:pt x="163" y="1667"/>
                  </a:lnTo>
                  <a:lnTo>
                    <a:pt x="163" y="1668"/>
                  </a:lnTo>
                  <a:lnTo>
                    <a:pt x="160" y="1668"/>
                  </a:lnTo>
                  <a:lnTo>
                    <a:pt x="160" y="1670"/>
                  </a:lnTo>
                  <a:lnTo>
                    <a:pt x="158" y="1670"/>
                  </a:lnTo>
                  <a:lnTo>
                    <a:pt x="156" y="1670"/>
                  </a:lnTo>
                  <a:lnTo>
                    <a:pt x="155" y="1670"/>
                  </a:lnTo>
                  <a:lnTo>
                    <a:pt x="153" y="1668"/>
                  </a:lnTo>
                  <a:lnTo>
                    <a:pt x="153" y="1667"/>
                  </a:lnTo>
                  <a:lnTo>
                    <a:pt x="151" y="1667"/>
                  </a:lnTo>
                  <a:lnTo>
                    <a:pt x="151" y="1665"/>
                  </a:lnTo>
                  <a:lnTo>
                    <a:pt x="151" y="1663"/>
                  </a:lnTo>
                  <a:lnTo>
                    <a:pt x="150" y="1662"/>
                  </a:lnTo>
                  <a:lnTo>
                    <a:pt x="150" y="1660"/>
                  </a:lnTo>
                  <a:lnTo>
                    <a:pt x="150" y="1658"/>
                  </a:lnTo>
                  <a:lnTo>
                    <a:pt x="150" y="1657"/>
                  </a:lnTo>
                  <a:lnTo>
                    <a:pt x="151" y="1657"/>
                  </a:lnTo>
                  <a:lnTo>
                    <a:pt x="151" y="1655"/>
                  </a:lnTo>
                  <a:lnTo>
                    <a:pt x="153" y="1655"/>
                  </a:lnTo>
                  <a:lnTo>
                    <a:pt x="155" y="1653"/>
                  </a:lnTo>
                  <a:lnTo>
                    <a:pt x="155" y="1652"/>
                  </a:lnTo>
                  <a:lnTo>
                    <a:pt x="155" y="1650"/>
                  </a:lnTo>
                  <a:lnTo>
                    <a:pt x="155" y="1648"/>
                  </a:lnTo>
                  <a:lnTo>
                    <a:pt x="155" y="1647"/>
                  </a:lnTo>
                  <a:lnTo>
                    <a:pt x="155" y="1645"/>
                  </a:lnTo>
                  <a:lnTo>
                    <a:pt x="153" y="1645"/>
                  </a:lnTo>
                  <a:lnTo>
                    <a:pt x="151" y="1645"/>
                  </a:lnTo>
                  <a:lnTo>
                    <a:pt x="150" y="1645"/>
                  </a:lnTo>
                  <a:lnTo>
                    <a:pt x="148" y="1645"/>
                  </a:lnTo>
                  <a:lnTo>
                    <a:pt x="147" y="1644"/>
                  </a:lnTo>
                  <a:lnTo>
                    <a:pt x="147" y="1642"/>
                  </a:lnTo>
                  <a:lnTo>
                    <a:pt x="145" y="1642"/>
                  </a:lnTo>
                  <a:lnTo>
                    <a:pt x="145" y="1640"/>
                  </a:lnTo>
                  <a:lnTo>
                    <a:pt x="145" y="1639"/>
                  </a:lnTo>
                  <a:lnTo>
                    <a:pt x="147" y="1637"/>
                  </a:lnTo>
                  <a:lnTo>
                    <a:pt x="148" y="1635"/>
                  </a:lnTo>
                  <a:lnTo>
                    <a:pt x="150" y="1634"/>
                  </a:lnTo>
                  <a:lnTo>
                    <a:pt x="150" y="1632"/>
                  </a:lnTo>
                  <a:lnTo>
                    <a:pt x="151" y="1632"/>
                  </a:lnTo>
                  <a:lnTo>
                    <a:pt x="151" y="1630"/>
                  </a:lnTo>
                  <a:lnTo>
                    <a:pt x="153" y="1630"/>
                  </a:lnTo>
                  <a:lnTo>
                    <a:pt x="155" y="1629"/>
                  </a:lnTo>
                  <a:lnTo>
                    <a:pt x="156" y="1629"/>
                  </a:lnTo>
                  <a:lnTo>
                    <a:pt x="156" y="1627"/>
                  </a:lnTo>
                  <a:lnTo>
                    <a:pt x="155" y="1627"/>
                  </a:lnTo>
                  <a:lnTo>
                    <a:pt x="153" y="1625"/>
                  </a:lnTo>
                  <a:lnTo>
                    <a:pt x="153" y="1624"/>
                  </a:lnTo>
                  <a:lnTo>
                    <a:pt x="153" y="1622"/>
                  </a:lnTo>
                  <a:lnTo>
                    <a:pt x="153" y="1619"/>
                  </a:lnTo>
                  <a:lnTo>
                    <a:pt x="155" y="1617"/>
                  </a:lnTo>
                  <a:lnTo>
                    <a:pt x="155" y="1615"/>
                  </a:lnTo>
                  <a:lnTo>
                    <a:pt x="156" y="1612"/>
                  </a:lnTo>
                  <a:lnTo>
                    <a:pt x="158" y="1611"/>
                  </a:lnTo>
                  <a:lnTo>
                    <a:pt x="158" y="1609"/>
                  </a:lnTo>
                  <a:lnTo>
                    <a:pt x="156" y="1609"/>
                  </a:lnTo>
                  <a:lnTo>
                    <a:pt x="156" y="1607"/>
                  </a:lnTo>
                  <a:lnTo>
                    <a:pt x="155" y="1607"/>
                  </a:lnTo>
                  <a:lnTo>
                    <a:pt x="155" y="1606"/>
                  </a:lnTo>
                  <a:lnTo>
                    <a:pt x="155" y="1604"/>
                  </a:lnTo>
                  <a:lnTo>
                    <a:pt x="156" y="1602"/>
                  </a:lnTo>
                  <a:lnTo>
                    <a:pt x="156" y="1601"/>
                  </a:lnTo>
                  <a:lnTo>
                    <a:pt x="158" y="1599"/>
                  </a:lnTo>
                  <a:lnTo>
                    <a:pt x="158" y="1597"/>
                  </a:lnTo>
                  <a:lnTo>
                    <a:pt x="156" y="1596"/>
                  </a:lnTo>
                  <a:lnTo>
                    <a:pt x="155" y="1594"/>
                  </a:lnTo>
                  <a:lnTo>
                    <a:pt x="151" y="1594"/>
                  </a:lnTo>
                  <a:lnTo>
                    <a:pt x="148" y="1596"/>
                  </a:lnTo>
                  <a:lnTo>
                    <a:pt x="147" y="1596"/>
                  </a:lnTo>
                  <a:lnTo>
                    <a:pt x="142" y="1596"/>
                  </a:lnTo>
                  <a:lnTo>
                    <a:pt x="140" y="1596"/>
                  </a:lnTo>
                  <a:lnTo>
                    <a:pt x="140" y="1594"/>
                  </a:lnTo>
                  <a:lnTo>
                    <a:pt x="138" y="1594"/>
                  </a:lnTo>
                  <a:lnTo>
                    <a:pt x="138" y="1592"/>
                  </a:lnTo>
                  <a:lnTo>
                    <a:pt x="137" y="1591"/>
                  </a:lnTo>
                  <a:lnTo>
                    <a:pt x="138" y="1589"/>
                  </a:lnTo>
                  <a:lnTo>
                    <a:pt x="142" y="1587"/>
                  </a:lnTo>
                  <a:lnTo>
                    <a:pt x="142" y="1586"/>
                  </a:lnTo>
                  <a:lnTo>
                    <a:pt x="142" y="1584"/>
                  </a:lnTo>
                  <a:lnTo>
                    <a:pt x="142" y="1582"/>
                  </a:lnTo>
                  <a:lnTo>
                    <a:pt x="140" y="1581"/>
                  </a:lnTo>
                  <a:lnTo>
                    <a:pt x="140" y="1579"/>
                  </a:lnTo>
                  <a:lnTo>
                    <a:pt x="140" y="1578"/>
                  </a:lnTo>
                  <a:lnTo>
                    <a:pt x="140" y="1576"/>
                  </a:lnTo>
                  <a:lnTo>
                    <a:pt x="143" y="1574"/>
                  </a:lnTo>
                  <a:lnTo>
                    <a:pt x="143" y="1573"/>
                  </a:lnTo>
                  <a:lnTo>
                    <a:pt x="143" y="1571"/>
                  </a:lnTo>
                  <a:lnTo>
                    <a:pt x="143" y="1569"/>
                  </a:lnTo>
                  <a:lnTo>
                    <a:pt x="145" y="1568"/>
                  </a:lnTo>
                  <a:lnTo>
                    <a:pt x="147" y="1566"/>
                  </a:lnTo>
                  <a:lnTo>
                    <a:pt x="145" y="1564"/>
                  </a:lnTo>
                  <a:lnTo>
                    <a:pt x="145" y="1563"/>
                  </a:lnTo>
                  <a:lnTo>
                    <a:pt x="143" y="1561"/>
                  </a:lnTo>
                  <a:lnTo>
                    <a:pt x="143" y="1559"/>
                  </a:lnTo>
                  <a:lnTo>
                    <a:pt x="142" y="1559"/>
                  </a:lnTo>
                  <a:lnTo>
                    <a:pt x="142" y="1558"/>
                  </a:lnTo>
                  <a:lnTo>
                    <a:pt x="140" y="1558"/>
                  </a:lnTo>
                  <a:lnTo>
                    <a:pt x="138" y="1558"/>
                  </a:lnTo>
                  <a:lnTo>
                    <a:pt x="137" y="1558"/>
                  </a:lnTo>
                  <a:lnTo>
                    <a:pt x="135" y="1556"/>
                  </a:lnTo>
                  <a:lnTo>
                    <a:pt x="133" y="1558"/>
                  </a:lnTo>
                  <a:lnTo>
                    <a:pt x="132" y="1558"/>
                  </a:lnTo>
                  <a:lnTo>
                    <a:pt x="130" y="1559"/>
                  </a:lnTo>
                  <a:lnTo>
                    <a:pt x="130" y="1558"/>
                  </a:lnTo>
                  <a:lnTo>
                    <a:pt x="128" y="1558"/>
                  </a:lnTo>
                  <a:lnTo>
                    <a:pt x="127" y="1558"/>
                  </a:lnTo>
                  <a:lnTo>
                    <a:pt x="125" y="1558"/>
                  </a:lnTo>
                  <a:lnTo>
                    <a:pt x="123" y="1558"/>
                  </a:lnTo>
                  <a:lnTo>
                    <a:pt x="122" y="1558"/>
                  </a:lnTo>
                  <a:lnTo>
                    <a:pt x="122" y="1556"/>
                  </a:lnTo>
                  <a:lnTo>
                    <a:pt x="120" y="1554"/>
                  </a:lnTo>
                  <a:lnTo>
                    <a:pt x="118" y="1553"/>
                  </a:lnTo>
                  <a:lnTo>
                    <a:pt x="117" y="1553"/>
                  </a:lnTo>
                  <a:lnTo>
                    <a:pt x="115" y="1553"/>
                  </a:lnTo>
                  <a:lnTo>
                    <a:pt x="115" y="1554"/>
                  </a:lnTo>
                  <a:lnTo>
                    <a:pt x="114" y="1554"/>
                  </a:lnTo>
                  <a:lnTo>
                    <a:pt x="109" y="1556"/>
                  </a:lnTo>
                  <a:lnTo>
                    <a:pt x="107" y="1556"/>
                  </a:lnTo>
                  <a:lnTo>
                    <a:pt x="105" y="1556"/>
                  </a:lnTo>
                  <a:lnTo>
                    <a:pt x="105" y="1554"/>
                  </a:lnTo>
                  <a:lnTo>
                    <a:pt x="105" y="1553"/>
                  </a:lnTo>
                  <a:lnTo>
                    <a:pt x="105" y="1551"/>
                  </a:lnTo>
                  <a:lnTo>
                    <a:pt x="105" y="1549"/>
                  </a:lnTo>
                  <a:lnTo>
                    <a:pt x="107" y="1549"/>
                  </a:lnTo>
                  <a:lnTo>
                    <a:pt x="107" y="1548"/>
                  </a:lnTo>
                  <a:lnTo>
                    <a:pt x="109" y="1548"/>
                  </a:lnTo>
                  <a:lnTo>
                    <a:pt x="109" y="1546"/>
                  </a:lnTo>
                  <a:lnTo>
                    <a:pt x="109" y="1545"/>
                  </a:lnTo>
                  <a:lnTo>
                    <a:pt x="109" y="1543"/>
                  </a:lnTo>
                  <a:lnTo>
                    <a:pt x="110" y="1541"/>
                  </a:lnTo>
                  <a:lnTo>
                    <a:pt x="112" y="1541"/>
                  </a:lnTo>
                  <a:lnTo>
                    <a:pt x="112" y="1540"/>
                  </a:lnTo>
                  <a:lnTo>
                    <a:pt x="110" y="1538"/>
                  </a:lnTo>
                  <a:lnTo>
                    <a:pt x="110" y="1536"/>
                  </a:lnTo>
                  <a:lnTo>
                    <a:pt x="112" y="1535"/>
                  </a:lnTo>
                  <a:lnTo>
                    <a:pt x="114" y="1535"/>
                  </a:lnTo>
                  <a:lnTo>
                    <a:pt x="114" y="1533"/>
                  </a:lnTo>
                  <a:lnTo>
                    <a:pt x="115" y="1533"/>
                  </a:lnTo>
                  <a:lnTo>
                    <a:pt x="115" y="1531"/>
                  </a:lnTo>
                  <a:lnTo>
                    <a:pt x="115" y="1530"/>
                  </a:lnTo>
                  <a:lnTo>
                    <a:pt x="115" y="1528"/>
                  </a:lnTo>
                  <a:lnTo>
                    <a:pt x="115" y="1526"/>
                  </a:lnTo>
                  <a:lnTo>
                    <a:pt x="114" y="1525"/>
                  </a:lnTo>
                  <a:lnTo>
                    <a:pt x="114" y="1523"/>
                  </a:lnTo>
                  <a:lnTo>
                    <a:pt x="114" y="1521"/>
                  </a:lnTo>
                  <a:lnTo>
                    <a:pt x="114" y="1520"/>
                  </a:lnTo>
                  <a:lnTo>
                    <a:pt x="114" y="1518"/>
                  </a:lnTo>
                  <a:lnTo>
                    <a:pt x="115" y="1516"/>
                  </a:lnTo>
                  <a:lnTo>
                    <a:pt x="117" y="1515"/>
                  </a:lnTo>
                  <a:lnTo>
                    <a:pt x="115" y="1515"/>
                  </a:lnTo>
                  <a:lnTo>
                    <a:pt x="114" y="1516"/>
                  </a:lnTo>
                  <a:lnTo>
                    <a:pt x="112" y="1516"/>
                  </a:lnTo>
                  <a:lnTo>
                    <a:pt x="110" y="1516"/>
                  </a:lnTo>
                  <a:lnTo>
                    <a:pt x="110" y="1515"/>
                  </a:lnTo>
                  <a:lnTo>
                    <a:pt x="110" y="1513"/>
                  </a:lnTo>
                  <a:lnTo>
                    <a:pt x="112" y="1512"/>
                  </a:lnTo>
                  <a:lnTo>
                    <a:pt x="114" y="1510"/>
                  </a:lnTo>
                  <a:lnTo>
                    <a:pt x="114" y="1508"/>
                  </a:lnTo>
                  <a:lnTo>
                    <a:pt x="112" y="1507"/>
                  </a:lnTo>
                  <a:lnTo>
                    <a:pt x="112" y="1505"/>
                  </a:lnTo>
                  <a:lnTo>
                    <a:pt x="110" y="1505"/>
                  </a:lnTo>
                  <a:lnTo>
                    <a:pt x="112" y="1503"/>
                  </a:lnTo>
                  <a:lnTo>
                    <a:pt x="112" y="1502"/>
                  </a:lnTo>
                  <a:lnTo>
                    <a:pt x="112" y="1500"/>
                  </a:lnTo>
                  <a:lnTo>
                    <a:pt x="112" y="1498"/>
                  </a:lnTo>
                  <a:lnTo>
                    <a:pt x="110" y="1495"/>
                  </a:lnTo>
                  <a:lnTo>
                    <a:pt x="109" y="1495"/>
                  </a:lnTo>
                  <a:lnTo>
                    <a:pt x="109" y="1493"/>
                  </a:lnTo>
                  <a:lnTo>
                    <a:pt x="107" y="1492"/>
                  </a:lnTo>
                  <a:lnTo>
                    <a:pt x="105" y="1490"/>
                  </a:lnTo>
                  <a:lnTo>
                    <a:pt x="104" y="1490"/>
                  </a:lnTo>
                  <a:lnTo>
                    <a:pt x="102" y="1492"/>
                  </a:lnTo>
                  <a:lnTo>
                    <a:pt x="100" y="1490"/>
                  </a:lnTo>
                  <a:lnTo>
                    <a:pt x="100" y="1488"/>
                  </a:lnTo>
                  <a:lnTo>
                    <a:pt x="100" y="1487"/>
                  </a:lnTo>
                  <a:lnTo>
                    <a:pt x="99" y="1487"/>
                  </a:lnTo>
                  <a:lnTo>
                    <a:pt x="99" y="1485"/>
                  </a:lnTo>
                  <a:lnTo>
                    <a:pt x="97" y="1485"/>
                  </a:lnTo>
                  <a:lnTo>
                    <a:pt x="94" y="1485"/>
                  </a:lnTo>
                  <a:lnTo>
                    <a:pt x="94" y="1483"/>
                  </a:lnTo>
                  <a:lnTo>
                    <a:pt x="92" y="1482"/>
                  </a:lnTo>
                  <a:lnTo>
                    <a:pt x="90" y="1482"/>
                  </a:lnTo>
                  <a:lnTo>
                    <a:pt x="89" y="1480"/>
                  </a:lnTo>
                  <a:lnTo>
                    <a:pt x="89" y="1479"/>
                  </a:lnTo>
                  <a:lnTo>
                    <a:pt x="89" y="1477"/>
                  </a:lnTo>
                  <a:lnTo>
                    <a:pt x="87" y="1477"/>
                  </a:lnTo>
                  <a:lnTo>
                    <a:pt x="85" y="1477"/>
                  </a:lnTo>
                  <a:lnTo>
                    <a:pt x="84" y="1475"/>
                  </a:lnTo>
                  <a:lnTo>
                    <a:pt x="84" y="1474"/>
                  </a:lnTo>
                  <a:lnTo>
                    <a:pt x="82" y="1474"/>
                  </a:lnTo>
                  <a:lnTo>
                    <a:pt x="84" y="1474"/>
                  </a:lnTo>
                  <a:lnTo>
                    <a:pt x="84" y="1472"/>
                  </a:lnTo>
                  <a:lnTo>
                    <a:pt x="82" y="1470"/>
                  </a:lnTo>
                  <a:lnTo>
                    <a:pt x="82" y="1469"/>
                  </a:lnTo>
                  <a:lnTo>
                    <a:pt x="81" y="1469"/>
                  </a:lnTo>
                  <a:lnTo>
                    <a:pt x="79" y="1469"/>
                  </a:lnTo>
                  <a:lnTo>
                    <a:pt x="77" y="1470"/>
                  </a:lnTo>
                  <a:lnTo>
                    <a:pt x="76" y="1470"/>
                  </a:lnTo>
                  <a:lnTo>
                    <a:pt x="76" y="1469"/>
                  </a:lnTo>
                  <a:lnTo>
                    <a:pt x="74" y="1469"/>
                  </a:lnTo>
                  <a:lnTo>
                    <a:pt x="72" y="1469"/>
                  </a:lnTo>
                  <a:lnTo>
                    <a:pt x="71" y="1470"/>
                  </a:lnTo>
                  <a:lnTo>
                    <a:pt x="69" y="1470"/>
                  </a:lnTo>
                  <a:lnTo>
                    <a:pt x="69" y="1472"/>
                  </a:lnTo>
                  <a:lnTo>
                    <a:pt x="69" y="1474"/>
                  </a:lnTo>
                  <a:lnTo>
                    <a:pt x="66" y="1474"/>
                  </a:lnTo>
                  <a:lnTo>
                    <a:pt x="64" y="1474"/>
                  </a:lnTo>
                  <a:lnTo>
                    <a:pt x="62" y="1472"/>
                  </a:lnTo>
                  <a:lnTo>
                    <a:pt x="61" y="1472"/>
                  </a:lnTo>
                  <a:lnTo>
                    <a:pt x="59" y="1472"/>
                  </a:lnTo>
                  <a:lnTo>
                    <a:pt x="59" y="1470"/>
                  </a:lnTo>
                  <a:lnTo>
                    <a:pt x="57" y="1470"/>
                  </a:lnTo>
                  <a:lnTo>
                    <a:pt x="56" y="1472"/>
                  </a:lnTo>
                  <a:lnTo>
                    <a:pt x="54" y="1472"/>
                  </a:lnTo>
                  <a:lnTo>
                    <a:pt x="53" y="1470"/>
                  </a:lnTo>
                  <a:lnTo>
                    <a:pt x="53" y="1469"/>
                  </a:lnTo>
                  <a:lnTo>
                    <a:pt x="51" y="1467"/>
                  </a:lnTo>
                  <a:lnTo>
                    <a:pt x="49" y="1465"/>
                  </a:lnTo>
                  <a:lnTo>
                    <a:pt x="48" y="1465"/>
                  </a:lnTo>
                  <a:lnTo>
                    <a:pt x="46" y="1464"/>
                  </a:lnTo>
                  <a:lnTo>
                    <a:pt x="46" y="1465"/>
                  </a:lnTo>
                  <a:lnTo>
                    <a:pt x="44" y="1465"/>
                  </a:lnTo>
                  <a:lnTo>
                    <a:pt x="43" y="1465"/>
                  </a:lnTo>
                  <a:lnTo>
                    <a:pt x="41" y="1465"/>
                  </a:lnTo>
                  <a:lnTo>
                    <a:pt x="39" y="1465"/>
                  </a:lnTo>
                  <a:lnTo>
                    <a:pt x="39" y="1464"/>
                  </a:lnTo>
                  <a:lnTo>
                    <a:pt x="38" y="1464"/>
                  </a:lnTo>
                  <a:lnTo>
                    <a:pt x="38" y="1465"/>
                  </a:lnTo>
                  <a:lnTo>
                    <a:pt x="36" y="1465"/>
                  </a:lnTo>
                  <a:lnTo>
                    <a:pt x="34" y="1465"/>
                  </a:lnTo>
                  <a:lnTo>
                    <a:pt x="33" y="1464"/>
                  </a:lnTo>
                  <a:lnTo>
                    <a:pt x="31" y="1464"/>
                  </a:lnTo>
                  <a:lnTo>
                    <a:pt x="29" y="1464"/>
                  </a:lnTo>
                  <a:lnTo>
                    <a:pt x="28" y="1462"/>
                  </a:lnTo>
                  <a:lnTo>
                    <a:pt x="28" y="1460"/>
                  </a:lnTo>
                  <a:lnTo>
                    <a:pt x="26" y="1460"/>
                  </a:lnTo>
                  <a:lnTo>
                    <a:pt x="26" y="1459"/>
                  </a:lnTo>
                  <a:lnTo>
                    <a:pt x="24" y="1459"/>
                  </a:lnTo>
                  <a:lnTo>
                    <a:pt x="23" y="1459"/>
                  </a:lnTo>
                  <a:lnTo>
                    <a:pt x="21" y="1457"/>
                  </a:lnTo>
                  <a:lnTo>
                    <a:pt x="20" y="1455"/>
                  </a:lnTo>
                  <a:lnTo>
                    <a:pt x="18" y="1454"/>
                  </a:lnTo>
                  <a:lnTo>
                    <a:pt x="16" y="1454"/>
                  </a:lnTo>
                  <a:lnTo>
                    <a:pt x="15" y="1454"/>
                  </a:lnTo>
                  <a:lnTo>
                    <a:pt x="13" y="1454"/>
                  </a:lnTo>
                  <a:lnTo>
                    <a:pt x="13" y="1452"/>
                  </a:lnTo>
                  <a:lnTo>
                    <a:pt x="11" y="1452"/>
                  </a:lnTo>
                  <a:lnTo>
                    <a:pt x="10" y="1450"/>
                  </a:lnTo>
                  <a:lnTo>
                    <a:pt x="8" y="1450"/>
                  </a:lnTo>
                  <a:lnTo>
                    <a:pt x="6" y="1450"/>
                  </a:lnTo>
                  <a:lnTo>
                    <a:pt x="3" y="1449"/>
                  </a:lnTo>
                  <a:lnTo>
                    <a:pt x="1" y="1449"/>
                  </a:lnTo>
                  <a:lnTo>
                    <a:pt x="0" y="1449"/>
                  </a:lnTo>
                  <a:lnTo>
                    <a:pt x="1" y="1447"/>
                  </a:lnTo>
                  <a:lnTo>
                    <a:pt x="3" y="1446"/>
                  </a:lnTo>
                  <a:lnTo>
                    <a:pt x="3" y="1444"/>
                  </a:lnTo>
                  <a:lnTo>
                    <a:pt x="5" y="1444"/>
                  </a:lnTo>
                  <a:lnTo>
                    <a:pt x="6" y="1442"/>
                  </a:lnTo>
                  <a:lnTo>
                    <a:pt x="6" y="1441"/>
                  </a:lnTo>
                  <a:lnTo>
                    <a:pt x="8" y="1439"/>
                  </a:lnTo>
                  <a:lnTo>
                    <a:pt x="8" y="1437"/>
                  </a:lnTo>
                  <a:lnTo>
                    <a:pt x="10" y="1437"/>
                  </a:lnTo>
                  <a:lnTo>
                    <a:pt x="10" y="1436"/>
                  </a:lnTo>
                  <a:lnTo>
                    <a:pt x="10" y="1434"/>
                  </a:lnTo>
                  <a:lnTo>
                    <a:pt x="8" y="1434"/>
                  </a:lnTo>
                  <a:lnTo>
                    <a:pt x="6" y="1434"/>
                  </a:lnTo>
                  <a:lnTo>
                    <a:pt x="5" y="1432"/>
                  </a:lnTo>
                  <a:lnTo>
                    <a:pt x="3" y="1431"/>
                  </a:lnTo>
                  <a:lnTo>
                    <a:pt x="1" y="1429"/>
                  </a:lnTo>
                  <a:lnTo>
                    <a:pt x="3" y="1427"/>
                  </a:lnTo>
                  <a:lnTo>
                    <a:pt x="3" y="1426"/>
                  </a:lnTo>
                  <a:lnTo>
                    <a:pt x="3" y="1424"/>
                  </a:lnTo>
                  <a:lnTo>
                    <a:pt x="5" y="1424"/>
                  </a:lnTo>
                  <a:lnTo>
                    <a:pt x="5" y="1422"/>
                  </a:lnTo>
                  <a:lnTo>
                    <a:pt x="6" y="1421"/>
                  </a:lnTo>
                  <a:lnTo>
                    <a:pt x="6" y="1419"/>
                  </a:lnTo>
                  <a:lnTo>
                    <a:pt x="6" y="1417"/>
                  </a:lnTo>
                  <a:lnTo>
                    <a:pt x="8" y="1417"/>
                  </a:lnTo>
                  <a:lnTo>
                    <a:pt x="10" y="1417"/>
                  </a:lnTo>
                  <a:lnTo>
                    <a:pt x="10" y="1416"/>
                  </a:lnTo>
                  <a:lnTo>
                    <a:pt x="11" y="1414"/>
                  </a:lnTo>
                  <a:lnTo>
                    <a:pt x="11" y="1413"/>
                  </a:lnTo>
                  <a:lnTo>
                    <a:pt x="13" y="1414"/>
                  </a:lnTo>
                  <a:lnTo>
                    <a:pt x="15" y="1414"/>
                  </a:lnTo>
                  <a:lnTo>
                    <a:pt x="15" y="1413"/>
                  </a:lnTo>
                  <a:lnTo>
                    <a:pt x="15" y="1411"/>
                  </a:lnTo>
                  <a:lnTo>
                    <a:pt x="16" y="1411"/>
                  </a:lnTo>
                  <a:lnTo>
                    <a:pt x="16" y="1409"/>
                  </a:lnTo>
                  <a:lnTo>
                    <a:pt x="16" y="1408"/>
                  </a:lnTo>
                  <a:lnTo>
                    <a:pt x="15" y="1406"/>
                  </a:lnTo>
                  <a:lnTo>
                    <a:pt x="15" y="1404"/>
                  </a:lnTo>
                  <a:lnTo>
                    <a:pt x="15" y="1403"/>
                  </a:lnTo>
                  <a:lnTo>
                    <a:pt x="16" y="1403"/>
                  </a:lnTo>
                  <a:lnTo>
                    <a:pt x="18" y="1403"/>
                  </a:lnTo>
                  <a:lnTo>
                    <a:pt x="18" y="1401"/>
                  </a:lnTo>
                  <a:lnTo>
                    <a:pt x="18" y="1399"/>
                  </a:lnTo>
                  <a:lnTo>
                    <a:pt x="18" y="1398"/>
                  </a:lnTo>
                  <a:lnTo>
                    <a:pt x="20" y="1398"/>
                  </a:lnTo>
                  <a:lnTo>
                    <a:pt x="20" y="1396"/>
                  </a:lnTo>
                  <a:lnTo>
                    <a:pt x="21" y="1394"/>
                  </a:lnTo>
                  <a:lnTo>
                    <a:pt x="21" y="1393"/>
                  </a:lnTo>
                  <a:lnTo>
                    <a:pt x="23" y="1391"/>
                  </a:lnTo>
                  <a:lnTo>
                    <a:pt x="23" y="1389"/>
                  </a:lnTo>
                  <a:lnTo>
                    <a:pt x="23" y="1388"/>
                  </a:lnTo>
                  <a:lnTo>
                    <a:pt x="24" y="1388"/>
                  </a:lnTo>
                  <a:lnTo>
                    <a:pt x="24" y="1386"/>
                  </a:lnTo>
                  <a:lnTo>
                    <a:pt x="24" y="1385"/>
                  </a:lnTo>
                  <a:lnTo>
                    <a:pt x="26" y="1385"/>
                  </a:lnTo>
                  <a:lnTo>
                    <a:pt x="28" y="1385"/>
                  </a:lnTo>
                  <a:lnTo>
                    <a:pt x="28" y="1383"/>
                  </a:lnTo>
                  <a:lnTo>
                    <a:pt x="29" y="1383"/>
                  </a:lnTo>
                  <a:lnTo>
                    <a:pt x="29" y="1381"/>
                  </a:lnTo>
                  <a:lnTo>
                    <a:pt x="29" y="1380"/>
                  </a:lnTo>
                  <a:lnTo>
                    <a:pt x="29" y="1378"/>
                  </a:lnTo>
                  <a:lnTo>
                    <a:pt x="29" y="1375"/>
                  </a:lnTo>
                  <a:lnTo>
                    <a:pt x="29" y="1373"/>
                  </a:lnTo>
                  <a:lnTo>
                    <a:pt x="29" y="1371"/>
                  </a:lnTo>
                  <a:lnTo>
                    <a:pt x="31" y="1371"/>
                  </a:lnTo>
                  <a:lnTo>
                    <a:pt x="38" y="1371"/>
                  </a:lnTo>
                  <a:lnTo>
                    <a:pt x="39" y="1371"/>
                  </a:lnTo>
                  <a:lnTo>
                    <a:pt x="41" y="1371"/>
                  </a:lnTo>
                  <a:lnTo>
                    <a:pt x="43" y="1370"/>
                  </a:lnTo>
                  <a:lnTo>
                    <a:pt x="44" y="1370"/>
                  </a:lnTo>
                  <a:lnTo>
                    <a:pt x="46" y="1368"/>
                  </a:lnTo>
                  <a:lnTo>
                    <a:pt x="48" y="1368"/>
                  </a:lnTo>
                  <a:lnTo>
                    <a:pt x="49" y="1368"/>
                  </a:lnTo>
                  <a:lnTo>
                    <a:pt x="51" y="1368"/>
                  </a:lnTo>
                  <a:lnTo>
                    <a:pt x="53" y="1368"/>
                  </a:lnTo>
                  <a:lnTo>
                    <a:pt x="54" y="1368"/>
                  </a:lnTo>
                  <a:lnTo>
                    <a:pt x="56" y="1368"/>
                  </a:lnTo>
                  <a:lnTo>
                    <a:pt x="57" y="1368"/>
                  </a:lnTo>
                  <a:lnTo>
                    <a:pt x="59" y="1368"/>
                  </a:lnTo>
                  <a:lnTo>
                    <a:pt x="61" y="1368"/>
                  </a:lnTo>
                  <a:lnTo>
                    <a:pt x="62" y="1368"/>
                  </a:lnTo>
                  <a:lnTo>
                    <a:pt x="66" y="1368"/>
                  </a:lnTo>
                  <a:lnTo>
                    <a:pt x="67" y="1368"/>
                  </a:lnTo>
                  <a:lnTo>
                    <a:pt x="69" y="1366"/>
                  </a:lnTo>
                  <a:lnTo>
                    <a:pt x="69" y="1365"/>
                  </a:lnTo>
                  <a:lnTo>
                    <a:pt x="71" y="1363"/>
                  </a:lnTo>
                  <a:lnTo>
                    <a:pt x="72" y="1361"/>
                  </a:lnTo>
                  <a:lnTo>
                    <a:pt x="72" y="1360"/>
                  </a:lnTo>
                  <a:lnTo>
                    <a:pt x="72" y="1358"/>
                  </a:lnTo>
                  <a:lnTo>
                    <a:pt x="74" y="1356"/>
                  </a:lnTo>
                  <a:lnTo>
                    <a:pt x="76" y="1356"/>
                  </a:lnTo>
                  <a:lnTo>
                    <a:pt x="77" y="1356"/>
                  </a:lnTo>
                  <a:lnTo>
                    <a:pt x="79" y="1355"/>
                  </a:lnTo>
                  <a:lnTo>
                    <a:pt x="81" y="1356"/>
                  </a:lnTo>
                  <a:lnTo>
                    <a:pt x="82" y="1356"/>
                  </a:lnTo>
                  <a:lnTo>
                    <a:pt x="84" y="1358"/>
                  </a:lnTo>
                  <a:lnTo>
                    <a:pt x="85" y="1358"/>
                  </a:lnTo>
                  <a:lnTo>
                    <a:pt x="85" y="1360"/>
                  </a:lnTo>
                  <a:lnTo>
                    <a:pt x="87" y="1360"/>
                  </a:lnTo>
                  <a:lnTo>
                    <a:pt x="89" y="1360"/>
                  </a:lnTo>
                  <a:lnTo>
                    <a:pt x="89" y="1358"/>
                  </a:lnTo>
                  <a:lnTo>
                    <a:pt x="90" y="1358"/>
                  </a:lnTo>
                  <a:lnTo>
                    <a:pt x="92" y="1358"/>
                  </a:lnTo>
                  <a:lnTo>
                    <a:pt x="94" y="1356"/>
                  </a:lnTo>
                  <a:lnTo>
                    <a:pt x="94" y="1355"/>
                  </a:lnTo>
                  <a:lnTo>
                    <a:pt x="95" y="1355"/>
                  </a:lnTo>
                  <a:lnTo>
                    <a:pt x="95" y="1353"/>
                  </a:lnTo>
                  <a:lnTo>
                    <a:pt x="97" y="1353"/>
                  </a:lnTo>
                  <a:lnTo>
                    <a:pt x="99" y="1352"/>
                  </a:lnTo>
                  <a:lnTo>
                    <a:pt x="100" y="1352"/>
                  </a:lnTo>
                  <a:lnTo>
                    <a:pt x="102" y="1352"/>
                  </a:lnTo>
                  <a:lnTo>
                    <a:pt x="105" y="1352"/>
                  </a:lnTo>
                  <a:lnTo>
                    <a:pt x="107" y="1352"/>
                  </a:lnTo>
                  <a:lnTo>
                    <a:pt x="109" y="1352"/>
                  </a:lnTo>
                  <a:lnTo>
                    <a:pt x="110" y="1353"/>
                  </a:lnTo>
                  <a:lnTo>
                    <a:pt x="112" y="1353"/>
                  </a:lnTo>
                  <a:lnTo>
                    <a:pt x="114" y="1353"/>
                  </a:lnTo>
                  <a:lnTo>
                    <a:pt x="115" y="1352"/>
                  </a:lnTo>
                  <a:lnTo>
                    <a:pt x="115" y="1350"/>
                  </a:lnTo>
                  <a:lnTo>
                    <a:pt x="117" y="1350"/>
                  </a:lnTo>
                  <a:lnTo>
                    <a:pt x="117" y="1348"/>
                  </a:lnTo>
                  <a:lnTo>
                    <a:pt x="117" y="1345"/>
                  </a:lnTo>
                  <a:lnTo>
                    <a:pt x="117" y="1343"/>
                  </a:lnTo>
                  <a:lnTo>
                    <a:pt x="117" y="1342"/>
                  </a:lnTo>
                  <a:lnTo>
                    <a:pt x="117" y="1340"/>
                  </a:lnTo>
                  <a:lnTo>
                    <a:pt x="117" y="1338"/>
                  </a:lnTo>
                  <a:lnTo>
                    <a:pt x="118" y="1337"/>
                  </a:lnTo>
                  <a:lnTo>
                    <a:pt x="118" y="1335"/>
                  </a:lnTo>
                  <a:lnTo>
                    <a:pt x="120" y="1333"/>
                  </a:lnTo>
                  <a:lnTo>
                    <a:pt x="120" y="1332"/>
                  </a:lnTo>
                  <a:lnTo>
                    <a:pt x="122" y="1330"/>
                  </a:lnTo>
                  <a:lnTo>
                    <a:pt x="122" y="1328"/>
                  </a:lnTo>
                  <a:lnTo>
                    <a:pt x="123" y="1325"/>
                  </a:lnTo>
                  <a:lnTo>
                    <a:pt x="125" y="1322"/>
                  </a:lnTo>
                  <a:lnTo>
                    <a:pt x="123" y="1320"/>
                  </a:lnTo>
                  <a:lnTo>
                    <a:pt x="123" y="1319"/>
                  </a:lnTo>
                  <a:lnTo>
                    <a:pt x="122" y="1319"/>
                  </a:lnTo>
                  <a:lnTo>
                    <a:pt x="120" y="1317"/>
                  </a:lnTo>
                  <a:lnTo>
                    <a:pt x="120" y="1315"/>
                  </a:lnTo>
                  <a:lnTo>
                    <a:pt x="120" y="1314"/>
                  </a:lnTo>
                  <a:lnTo>
                    <a:pt x="122" y="1314"/>
                  </a:lnTo>
                  <a:lnTo>
                    <a:pt x="123" y="1312"/>
                  </a:lnTo>
                  <a:lnTo>
                    <a:pt x="123" y="1310"/>
                  </a:lnTo>
                  <a:lnTo>
                    <a:pt x="123" y="1309"/>
                  </a:lnTo>
                  <a:lnTo>
                    <a:pt x="122" y="1309"/>
                  </a:lnTo>
                  <a:lnTo>
                    <a:pt x="120" y="1309"/>
                  </a:lnTo>
                  <a:lnTo>
                    <a:pt x="120" y="1307"/>
                  </a:lnTo>
                  <a:lnTo>
                    <a:pt x="120" y="1305"/>
                  </a:lnTo>
                  <a:lnTo>
                    <a:pt x="120" y="1304"/>
                  </a:lnTo>
                  <a:lnTo>
                    <a:pt x="120" y="1302"/>
                  </a:lnTo>
                  <a:lnTo>
                    <a:pt x="118" y="1302"/>
                  </a:lnTo>
                  <a:lnTo>
                    <a:pt x="118" y="1300"/>
                  </a:lnTo>
                  <a:lnTo>
                    <a:pt x="117" y="1300"/>
                  </a:lnTo>
                  <a:lnTo>
                    <a:pt x="117" y="1302"/>
                  </a:lnTo>
                  <a:lnTo>
                    <a:pt x="115" y="1302"/>
                  </a:lnTo>
                  <a:lnTo>
                    <a:pt x="114" y="1302"/>
                  </a:lnTo>
                  <a:lnTo>
                    <a:pt x="112" y="1302"/>
                  </a:lnTo>
                  <a:lnTo>
                    <a:pt x="112" y="1300"/>
                  </a:lnTo>
                  <a:lnTo>
                    <a:pt x="112" y="1299"/>
                  </a:lnTo>
                  <a:lnTo>
                    <a:pt x="110" y="1299"/>
                  </a:lnTo>
                  <a:lnTo>
                    <a:pt x="110" y="1297"/>
                  </a:lnTo>
                  <a:lnTo>
                    <a:pt x="110" y="1295"/>
                  </a:lnTo>
                  <a:lnTo>
                    <a:pt x="110" y="1294"/>
                  </a:lnTo>
                  <a:lnTo>
                    <a:pt x="109" y="1294"/>
                  </a:lnTo>
                  <a:lnTo>
                    <a:pt x="109" y="1292"/>
                  </a:lnTo>
                  <a:lnTo>
                    <a:pt x="107" y="1292"/>
                  </a:lnTo>
                  <a:lnTo>
                    <a:pt x="105" y="1290"/>
                  </a:lnTo>
                  <a:lnTo>
                    <a:pt x="104" y="1290"/>
                  </a:lnTo>
                  <a:lnTo>
                    <a:pt x="104" y="1289"/>
                  </a:lnTo>
                  <a:lnTo>
                    <a:pt x="104" y="1287"/>
                  </a:lnTo>
                  <a:lnTo>
                    <a:pt x="105" y="1286"/>
                  </a:lnTo>
                  <a:lnTo>
                    <a:pt x="105" y="1284"/>
                  </a:lnTo>
                  <a:lnTo>
                    <a:pt x="107" y="1284"/>
                  </a:lnTo>
                  <a:lnTo>
                    <a:pt x="107" y="1282"/>
                  </a:lnTo>
                  <a:lnTo>
                    <a:pt x="107" y="1281"/>
                  </a:lnTo>
                  <a:lnTo>
                    <a:pt x="107" y="1279"/>
                  </a:lnTo>
                  <a:lnTo>
                    <a:pt x="110" y="1276"/>
                  </a:lnTo>
                  <a:lnTo>
                    <a:pt x="110" y="1274"/>
                  </a:lnTo>
                  <a:lnTo>
                    <a:pt x="110" y="1272"/>
                  </a:lnTo>
                  <a:lnTo>
                    <a:pt x="110" y="1269"/>
                  </a:lnTo>
                  <a:lnTo>
                    <a:pt x="112" y="1267"/>
                  </a:lnTo>
                  <a:lnTo>
                    <a:pt x="114" y="1267"/>
                  </a:lnTo>
                  <a:lnTo>
                    <a:pt x="115" y="1266"/>
                  </a:lnTo>
                  <a:lnTo>
                    <a:pt x="115" y="1267"/>
                  </a:lnTo>
                  <a:lnTo>
                    <a:pt x="117" y="1267"/>
                  </a:lnTo>
                  <a:lnTo>
                    <a:pt x="118" y="1269"/>
                  </a:lnTo>
                  <a:lnTo>
                    <a:pt x="122" y="1269"/>
                  </a:lnTo>
                  <a:lnTo>
                    <a:pt x="122" y="1267"/>
                  </a:lnTo>
                  <a:lnTo>
                    <a:pt x="123" y="1264"/>
                  </a:lnTo>
                  <a:lnTo>
                    <a:pt x="125" y="1262"/>
                  </a:lnTo>
                  <a:lnTo>
                    <a:pt x="127" y="1261"/>
                  </a:lnTo>
                  <a:lnTo>
                    <a:pt x="127" y="1259"/>
                  </a:lnTo>
                  <a:lnTo>
                    <a:pt x="127" y="1257"/>
                  </a:lnTo>
                  <a:lnTo>
                    <a:pt x="127" y="1256"/>
                  </a:lnTo>
                  <a:lnTo>
                    <a:pt x="127" y="1254"/>
                  </a:lnTo>
                  <a:lnTo>
                    <a:pt x="127" y="1253"/>
                  </a:lnTo>
                  <a:lnTo>
                    <a:pt x="127" y="1251"/>
                  </a:lnTo>
                  <a:lnTo>
                    <a:pt x="130" y="1251"/>
                  </a:lnTo>
                  <a:lnTo>
                    <a:pt x="132" y="1249"/>
                  </a:lnTo>
                  <a:lnTo>
                    <a:pt x="133" y="1249"/>
                  </a:lnTo>
                  <a:lnTo>
                    <a:pt x="135" y="1249"/>
                  </a:lnTo>
                  <a:lnTo>
                    <a:pt x="137" y="1248"/>
                  </a:lnTo>
                  <a:lnTo>
                    <a:pt x="137" y="1246"/>
                  </a:lnTo>
                  <a:lnTo>
                    <a:pt x="137" y="1244"/>
                  </a:lnTo>
                  <a:lnTo>
                    <a:pt x="138" y="1244"/>
                  </a:lnTo>
                  <a:lnTo>
                    <a:pt x="138" y="1243"/>
                  </a:lnTo>
                  <a:lnTo>
                    <a:pt x="138" y="1241"/>
                  </a:lnTo>
                  <a:lnTo>
                    <a:pt x="140" y="1241"/>
                  </a:lnTo>
                  <a:lnTo>
                    <a:pt x="140" y="1239"/>
                  </a:lnTo>
                  <a:lnTo>
                    <a:pt x="140" y="1236"/>
                  </a:lnTo>
                  <a:lnTo>
                    <a:pt x="140" y="1234"/>
                  </a:lnTo>
                  <a:lnTo>
                    <a:pt x="142" y="1233"/>
                  </a:lnTo>
                  <a:lnTo>
                    <a:pt x="142" y="1231"/>
                  </a:lnTo>
                  <a:lnTo>
                    <a:pt x="143" y="1229"/>
                  </a:lnTo>
                  <a:lnTo>
                    <a:pt x="145" y="1228"/>
                  </a:lnTo>
                  <a:lnTo>
                    <a:pt x="147" y="1226"/>
                  </a:lnTo>
                  <a:lnTo>
                    <a:pt x="148" y="1226"/>
                  </a:lnTo>
                  <a:lnTo>
                    <a:pt x="151" y="1223"/>
                  </a:lnTo>
                  <a:lnTo>
                    <a:pt x="151" y="1221"/>
                  </a:lnTo>
                  <a:lnTo>
                    <a:pt x="151" y="1220"/>
                  </a:lnTo>
                  <a:lnTo>
                    <a:pt x="150" y="1218"/>
                  </a:lnTo>
                  <a:lnTo>
                    <a:pt x="150" y="1216"/>
                  </a:lnTo>
                  <a:lnTo>
                    <a:pt x="151" y="1216"/>
                  </a:lnTo>
                  <a:lnTo>
                    <a:pt x="151" y="1215"/>
                  </a:lnTo>
                  <a:lnTo>
                    <a:pt x="153" y="1215"/>
                  </a:lnTo>
                  <a:lnTo>
                    <a:pt x="153" y="1213"/>
                  </a:lnTo>
                  <a:lnTo>
                    <a:pt x="153" y="1211"/>
                  </a:lnTo>
                  <a:lnTo>
                    <a:pt x="153" y="1210"/>
                  </a:lnTo>
                  <a:lnTo>
                    <a:pt x="151" y="1210"/>
                  </a:lnTo>
                  <a:lnTo>
                    <a:pt x="151" y="1208"/>
                  </a:lnTo>
                  <a:lnTo>
                    <a:pt x="151" y="1206"/>
                  </a:lnTo>
                  <a:lnTo>
                    <a:pt x="150" y="1206"/>
                  </a:lnTo>
                  <a:lnTo>
                    <a:pt x="148" y="1206"/>
                  </a:lnTo>
                  <a:lnTo>
                    <a:pt x="148" y="1205"/>
                  </a:lnTo>
                  <a:lnTo>
                    <a:pt x="147" y="1205"/>
                  </a:lnTo>
                  <a:lnTo>
                    <a:pt x="145" y="1203"/>
                  </a:lnTo>
                  <a:lnTo>
                    <a:pt x="143" y="1201"/>
                  </a:lnTo>
                  <a:lnTo>
                    <a:pt x="143" y="1200"/>
                  </a:lnTo>
                  <a:lnTo>
                    <a:pt x="142" y="1200"/>
                  </a:lnTo>
                  <a:lnTo>
                    <a:pt x="142" y="1198"/>
                  </a:lnTo>
                  <a:lnTo>
                    <a:pt x="140" y="1198"/>
                  </a:lnTo>
                  <a:lnTo>
                    <a:pt x="140" y="1196"/>
                  </a:lnTo>
                  <a:lnTo>
                    <a:pt x="140" y="1195"/>
                  </a:lnTo>
                  <a:lnTo>
                    <a:pt x="140" y="1193"/>
                  </a:lnTo>
                  <a:lnTo>
                    <a:pt x="140" y="1191"/>
                  </a:lnTo>
                  <a:lnTo>
                    <a:pt x="140" y="1190"/>
                  </a:lnTo>
                  <a:lnTo>
                    <a:pt x="138" y="1188"/>
                  </a:lnTo>
                  <a:lnTo>
                    <a:pt x="135" y="1190"/>
                  </a:lnTo>
                  <a:lnTo>
                    <a:pt x="135" y="1188"/>
                  </a:lnTo>
                  <a:lnTo>
                    <a:pt x="133" y="1188"/>
                  </a:lnTo>
                  <a:lnTo>
                    <a:pt x="132" y="1187"/>
                  </a:lnTo>
                  <a:lnTo>
                    <a:pt x="130" y="1185"/>
                  </a:lnTo>
                  <a:lnTo>
                    <a:pt x="128" y="1183"/>
                  </a:lnTo>
                  <a:lnTo>
                    <a:pt x="127" y="1182"/>
                  </a:lnTo>
                  <a:lnTo>
                    <a:pt x="127" y="1180"/>
                  </a:lnTo>
                  <a:lnTo>
                    <a:pt x="122" y="1175"/>
                  </a:lnTo>
                  <a:lnTo>
                    <a:pt x="120" y="1173"/>
                  </a:lnTo>
                  <a:lnTo>
                    <a:pt x="120" y="1172"/>
                  </a:lnTo>
                  <a:lnTo>
                    <a:pt x="120" y="1170"/>
                  </a:lnTo>
                  <a:lnTo>
                    <a:pt x="120" y="1168"/>
                  </a:lnTo>
                  <a:lnTo>
                    <a:pt x="120" y="1167"/>
                  </a:lnTo>
                  <a:lnTo>
                    <a:pt x="122" y="1165"/>
                  </a:lnTo>
                  <a:lnTo>
                    <a:pt x="123" y="1163"/>
                  </a:lnTo>
                  <a:lnTo>
                    <a:pt x="122" y="1162"/>
                  </a:lnTo>
                  <a:lnTo>
                    <a:pt x="120" y="1160"/>
                  </a:lnTo>
                  <a:lnTo>
                    <a:pt x="118" y="1159"/>
                  </a:lnTo>
                  <a:lnTo>
                    <a:pt x="118" y="1157"/>
                  </a:lnTo>
                  <a:lnTo>
                    <a:pt x="118" y="1155"/>
                  </a:lnTo>
                  <a:lnTo>
                    <a:pt x="118" y="1154"/>
                  </a:lnTo>
                  <a:lnTo>
                    <a:pt x="118" y="1152"/>
                  </a:lnTo>
                  <a:lnTo>
                    <a:pt x="117" y="1150"/>
                  </a:lnTo>
                  <a:lnTo>
                    <a:pt x="117" y="1149"/>
                  </a:lnTo>
                  <a:lnTo>
                    <a:pt x="117" y="1147"/>
                  </a:lnTo>
                  <a:lnTo>
                    <a:pt x="117" y="1145"/>
                  </a:lnTo>
                  <a:lnTo>
                    <a:pt x="115" y="1145"/>
                  </a:lnTo>
                  <a:lnTo>
                    <a:pt x="115" y="1144"/>
                  </a:lnTo>
                  <a:lnTo>
                    <a:pt x="114" y="1144"/>
                  </a:lnTo>
                  <a:lnTo>
                    <a:pt x="112" y="1142"/>
                  </a:lnTo>
                  <a:lnTo>
                    <a:pt x="110" y="1142"/>
                  </a:lnTo>
                  <a:lnTo>
                    <a:pt x="109" y="1140"/>
                  </a:lnTo>
                  <a:lnTo>
                    <a:pt x="109" y="1139"/>
                  </a:lnTo>
                  <a:lnTo>
                    <a:pt x="107" y="1139"/>
                  </a:lnTo>
                  <a:lnTo>
                    <a:pt x="107" y="1137"/>
                  </a:lnTo>
                  <a:lnTo>
                    <a:pt x="109" y="1135"/>
                  </a:lnTo>
                  <a:lnTo>
                    <a:pt x="110" y="1134"/>
                  </a:lnTo>
                  <a:lnTo>
                    <a:pt x="114" y="1130"/>
                  </a:lnTo>
                  <a:lnTo>
                    <a:pt x="115" y="1129"/>
                  </a:lnTo>
                  <a:lnTo>
                    <a:pt x="117" y="1129"/>
                  </a:lnTo>
                  <a:lnTo>
                    <a:pt x="118" y="1129"/>
                  </a:lnTo>
                  <a:lnTo>
                    <a:pt x="118" y="1127"/>
                  </a:lnTo>
                  <a:lnTo>
                    <a:pt x="120" y="1127"/>
                  </a:lnTo>
                  <a:lnTo>
                    <a:pt x="122" y="1127"/>
                  </a:lnTo>
                  <a:lnTo>
                    <a:pt x="123" y="1126"/>
                  </a:lnTo>
                  <a:lnTo>
                    <a:pt x="123" y="1124"/>
                  </a:lnTo>
                  <a:lnTo>
                    <a:pt x="125" y="1122"/>
                  </a:lnTo>
                  <a:lnTo>
                    <a:pt x="123" y="1122"/>
                  </a:lnTo>
                  <a:lnTo>
                    <a:pt x="123" y="1121"/>
                  </a:lnTo>
                  <a:lnTo>
                    <a:pt x="125" y="1121"/>
                  </a:lnTo>
                  <a:lnTo>
                    <a:pt x="125" y="1119"/>
                  </a:lnTo>
                  <a:lnTo>
                    <a:pt x="127" y="1117"/>
                  </a:lnTo>
                  <a:lnTo>
                    <a:pt x="128" y="1117"/>
                  </a:lnTo>
                  <a:lnTo>
                    <a:pt x="128" y="1116"/>
                  </a:lnTo>
                  <a:lnTo>
                    <a:pt x="128" y="1114"/>
                  </a:lnTo>
                  <a:lnTo>
                    <a:pt x="130" y="1112"/>
                  </a:lnTo>
                  <a:lnTo>
                    <a:pt x="130" y="1111"/>
                  </a:lnTo>
                  <a:lnTo>
                    <a:pt x="130" y="1109"/>
                  </a:lnTo>
                  <a:lnTo>
                    <a:pt x="132" y="1109"/>
                  </a:lnTo>
                  <a:lnTo>
                    <a:pt x="132" y="1107"/>
                  </a:lnTo>
                  <a:lnTo>
                    <a:pt x="133" y="1106"/>
                  </a:lnTo>
                  <a:lnTo>
                    <a:pt x="135" y="1104"/>
                  </a:lnTo>
                  <a:lnTo>
                    <a:pt x="137" y="1104"/>
                  </a:lnTo>
                  <a:lnTo>
                    <a:pt x="137" y="1102"/>
                  </a:lnTo>
                  <a:lnTo>
                    <a:pt x="138" y="1101"/>
                  </a:lnTo>
                  <a:lnTo>
                    <a:pt x="138" y="1099"/>
                  </a:lnTo>
                  <a:lnTo>
                    <a:pt x="140" y="1099"/>
                  </a:lnTo>
                  <a:lnTo>
                    <a:pt x="140" y="1097"/>
                  </a:lnTo>
                  <a:lnTo>
                    <a:pt x="140" y="1096"/>
                  </a:lnTo>
                  <a:lnTo>
                    <a:pt x="142" y="1096"/>
                  </a:lnTo>
                  <a:lnTo>
                    <a:pt x="143" y="1094"/>
                  </a:lnTo>
                  <a:lnTo>
                    <a:pt x="145" y="1094"/>
                  </a:lnTo>
                  <a:lnTo>
                    <a:pt x="147" y="1094"/>
                  </a:lnTo>
                  <a:lnTo>
                    <a:pt x="147" y="1093"/>
                  </a:lnTo>
                  <a:lnTo>
                    <a:pt x="148" y="1093"/>
                  </a:lnTo>
                  <a:lnTo>
                    <a:pt x="148" y="1091"/>
                  </a:lnTo>
                  <a:lnTo>
                    <a:pt x="150" y="1089"/>
                  </a:lnTo>
                  <a:lnTo>
                    <a:pt x="151" y="1089"/>
                  </a:lnTo>
                  <a:lnTo>
                    <a:pt x="153" y="1089"/>
                  </a:lnTo>
                  <a:lnTo>
                    <a:pt x="153" y="1088"/>
                  </a:lnTo>
                  <a:lnTo>
                    <a:pt x="153" y="1086"/>
                  </a:lnTo>
                  <a:lnTo>
                    <a:pt x="153" y="1084"/>
                  </a:lnTo>
                  <a:lnTo>
                    <a:pt x="153" y="1083"/>
                  </a:lnTo>
                  <a:lnTo>
                    <a:pt x="155" y="1084"/>
                  </a:lnTo>
                  <a:lnTo>
                    <a:pt x="156" y="1084"/>
                  </a:lnTo>
                  <a:lnTo>
                    <a:pt x="158" y="1083"/>
                  </a:lnTo>
                  <a:lnTo>
                    <a:pt x="160" y="1081"/>
                  </a:lnTo>
                  <a:lnTo>
                    <a:pt x="166" y="1083"/>
                  </a:lnTo>
                  <a:lnTo>
                    <a:pt x="170" y="1084"/>
                  </a:lnTo>
                  <a:lnTo>
                    <a:pt x="176" y="1084"/>
                  </a:lnTo>
                  <a:lnTo>
                    <a:pt x="180" y="1084"/>
                  </a:lnTo>
                  <a:lnTo>
                    <a:pt x="181" y="1084"/>
                  </a:lnTo>
                  <a:lnTo>
                    <a:pt x="184" y="1084"/>
                  </a:lnTo>
                  <a:lnTo>
                    <a:pt x="188" y="1084"/>
                  </a:lnTo>
                  <a:lnTo>
                    <a:pt x="189" y="1084"/>
                  </a:lnTo>
                  <a:lnTo>
                    <a:pt x="191" y="1084"/>
                  </a:lnTo>
                  <a:lnTo>
                    <a:pt x="194" y="1084"/>
                  </a:lnTo>
                  <a:lnTo>
                    <a:pt x="198" y="1081"/>
                  </a:lnTo>
                  <a:lnTo>
                    <a:pt x="199" y="1079"/>
                  </a:lnTo>
                  <a:lnTo>
                    <a:pt x="201" y="1081"/>
                  </a:lnTo>
                  <a:lnTo>
                    <a:pt x="204" y="1084"/>
                  </a:lnTo>
                  <a:lnTo>
                    <a:pt x="206" y="1084"/>
                  </a:lnTo>
                  <a:lnTo>
                    <a:pt x="208" y="1081"/>
                  </a:lnTo>
                  <a:lnTo>
                    <a:pt x="209" y="1079"/>
                  </a:lnTo>
                  <a:lnTo>
                    <a:pt x="212" y="1078"/>
                  </a:lnTo>
                  <a:lnTo>
                    <a:pt x="216" y="1078"/>
                  </a:lnTo>
                  <a:lnTo>
                    <a:pt x="219" y="1078"/>
                  </a:lnTo>
                  <a:lnTo>
                    <a:pt x="222" y="1078"/>
                  </a:lnTo>
                  <a:lnTo>
                    <a:pt x="224" y="1079"/>
                  </a:lnTo>
                  <a:lnTo>
                    <a:pt x="226" y="1079"/>
                  </a:lnTo>
                  <a:lnTo>
                    <a:pt x="226" y="1083"/>
                  </a:lnTo>
                  <a:lnTo>
                    <a:pt x="227" y="1084"/>
                  </a:lnTo>
                  <a:lnTo>
                    <a:pt x="229" y="1086"/>
                  </a:lnTo>
                  <a:lnTo>
                    <a:pt x="229" y="1089"/>
                  </a:lnTo>
                  <a:lnTo>
                    <a:pt x="231" y="1091"/>
                  </a:lnTo>
                  <a:lnTo>
                    <a:pt x="231" y="1093"/>
                  </a:lnTo>
                  <a:lnTo>
                    <a:pt x="227" y="1096"/>
                  </a:lnTo>
                  <a:lnTo>
                    <a:pt x="231" y="1094"/>
                  </a:lnTo>
                  <a:lnTo>
                    <a:pt x="232" y="1094"/>
                  </a:lnTo>
                  <a:lnTo>
                    <a:pt x="234" y="1094"/>
                  </a:lnTo>
                  <a:lnTo>
                    <a:pt x="237" y="1093"/>
                  </a:lnTo>
                  <a:lnTo>
                    <a:pt x="239" y="1091"/>
                  </a:lnTo>
                  <a:lnTo>
                    <a:pt x="239" y="1089"/>
                  </a:lnTo>
                  <a:lnTo>
                    <a:pt x="237" y="1088"/>
                  </a:lnTo>
                  <a:lnTo>
                    <a:pt x="239" y="1088"/>
                  </a:lnTo>
                  <a:lnTo>
                    <a:pt x="239" y="1086"/>
                  </a:lnTo>
                  <a:lnTo>
                    <a:pt x="241" y="1086"/>
                  </a:lnTo>
                  <a:lnTo>
                    <a:pt x="241" y="1084"/>
                  </a:lnTo>
                  <a:lnTo>
                    <a:pt x="241" y="1083"/>
                  </a:lnTo>
                  <a:lnTo>
                    <a:pt x="244" y="1083"/>
                  </a:lnTo>
                  <a:lnTo>
                    <a:pt x="244" y="1081"/>
                  </a:lnTo>
                  <a:lnTo>
                    <a:pt x="247" y="1081"/>
                  </a:lnTo>
                  <a:lnTo>
                    <a:pt x="247" y="1079"/>
                  </a:lnTo>
                  <a:lnTo>
                    <a:pt x="247" y="1078"/>
                  </a:lnTo>
                  <a:lnTo>
                    <a:pt x="249" y="1078"/>
                  </a:lnTo>
                  <a:lnTo>
                    <a:pt x="249" y="1076"/>
                  </a:lnTo>
                  <a:lnTo>
                    <a:pt x="250" y="1074"/>
                  </a:lnTo>
                  <a:lnTo>
                    <a:pt x="250" y="1073"/>
                  </a:lnTo>
                  <a:lnTo>
                    <a:pt x="254" y="1071"/>
                  </a:lnTo>
                  <a:lnTo>
                    <a:pt x="254" y="1069"/>
                  </a:lnTo>
                  <a:lnTo>
                    <a:pt x="254" y="1068"/>
                  </a:lnTo>
                  <a:lnTo>
                    <a:pt x="255" y="1068"/>
                  </a:lnTo>
                  <a:lnTo>
                    <a:pt x="255" y="1066"/>
                  </a:lnTo>
                  <a:lnTo>
                    <a:pt x="257" y="1066"/>
                  </a:lnTo>
                  <a:lnTo>
                    <a:pt x="259" y="1064"/>
                  </a:lnTo>
                  <a:lnTo>
                    <a:pt x="259" y="1063"/>
                  </a:lnTo>
                  <a:lnTo>
                    <a:pt x="259" y="1061"/>
                  </a:lnTo>
                  <a:lnTo>
                    <a:pt x="260" y="1061"/>
                  </a:lnTo>
                  <a:lnTo>
                    <a:pt x="262" y="1061"/>
                  </a:lnTo>
                  <a:lnTo>
                    <a:pt x="262" y="1060"/>
                  </a:lnTo>
                  <a:lnTo>
                    <a:pt x="260" y="1060"/>
                  </a:lnTo>
                  <a:lnTo>
                    <a:pt x="260" y="1058"/>
                  </a:lnTo>
                  <a:lnTo>
                    <a:pt x="262" y="1058"/>
                  </a:lnTo>
                  <a:lnTo>
                    <a:pt x="262" y="1056"/>
                  </a:lnTo>
                  <a:lnTo>
                    <a:pt x="264" y="1056"/>
                  </a:lnTo>
                  <a:lnTo>
                    <a:pt x="265" y="1055"/>
                  </a:lnTo>
                  <a:lnTo>
                    <a:pt x="265" y="1053"/>
                  </a:lnTo>
                  <a:lnTo>
                    <a:pt x="267" y="1053"/>
                  </a:lnTo>
                  <a:lnTo>
                    <a:pt x="269" y="1051"/>
                  </a:lnTo>
                  <a:lnTo>
                    <a:pt x="270" y="1051"/>
                  </a:lnTo>
                  <a:lnTo>
                    <a:pt x="272" y="1051"/>
                  </a:lnTo>
                  <a:lnTo>
                    <a:pt x="272" y="1053"/>
                  </a:lnTo>
                  <a:lnTo>
                    <a:pt x="274" y="1055"/>
                  </a:lnTo>
                  <a:lnTo>
                    <a:pt x="277" y="1056"/>
                  </a:lnTo>
                  <a:lnTo>
                    <a:pt x="278" y="1055"/>
                  </a:lnTo>
                  <a:lnTo>
                    <a:pt x="280" y="1055"/>
                  </a:lnTo>
                  <a:lnTo>
                    <a:pt x="280" y="1053"/>
                  </a:lnTo>
                  <a:lnTo>
                    <a:pt x="282" y="1053"/>
                  </a:lnTo>
                  <a:lnTo>
                    <a:pt x="283" y="1051"/>
                  </a:lnTo>
                  <a:lnTo>
                    <a:pt x="285" y="1050"/>
                  </a:lnTo>
                  <a:lnTo>
                    <a:pt x="287" y="1048"/>
                  </a:lnTo>
                  <a:lnTo>
                    <a:pt x="290" y="1048"/>
                  </a:lnTo>
                  <a:lnTo>
                    <a:pt x="290" y="1050"/>
                  </a:lnTo>
                  <a:lnTo>
                    <a:pt x="290" y="1048"/>
                  </a:lnTo>
                  <a:lnTo>
                    <a:pt x="292" y="1048"/>
                  </a:lnTo>
                  <a:lnTo>
                    <a:pt x="292" y="1046"/>
                  </a:lnTo>
                  <a:lnTo>
                    <a:pt x="293" y="1046"/>
                  </a:lnTo>
                  <a:lnTo>
                    <a:pt x="295" y="1046"/>
                  </a:lnTo>
                  <a:lnTo>
                    <a:pt x="297" y="1045"/>
                  </a:lnTo>
                  <a:lnTo>
                    <a:pt x="297" y="1043"/>
                  </a:lnTo>
                  <a:lnTo>
                    <a:pt x="298" y="1041"/>
                  </a:lnTo>
                  <a:lnTo>
                    <a:pt x="298" y="1040"/>
                  </a:lnTo>
                  <a:lnTo>
                    <a:pt x="300" y="1040"/>
                  </a:lnTo>
                  <a:lnTo>
                    <a:pt x="300" y="1038"/>
                  </a:lnTo>
                  <a:lnTo>
                    <a:pt x="300" y="1036"/>
                  </a:lnTo>
                  <a:lnTo>
                    <a:pt x="300" y="1035"/>
                  </a:lnTo>
                  <a:lnTo>
                    <a:pt x="302" y="1035"/>
                  </a:lnTo>
                  <a:lnTo>
                    <a:pt x="303" y="1035"/>
                  </a:lnTo>
                  <a:lnTo>
                    <a:pt x="305" y="1036"/>
                  </a:lnTo>
                  <a:lnTo>
                    <a:pt x="308" y="1035"/>
                  </a:lnTo>
                  <a:lnTo>
                    <a:pt x="310" y="1036"/>
                  </a:lnTo>
                  <a:lnTo>
                    <a:pt x="311" y="1036"/>
                  </a:lnTo>
                  <a:lnTo>
                    <a:pt x="313" y="1038"/>
                  </a:lnTo>
                  <a:lnTo>
                    <a:pt x="315" y="1040"/>
                  </a:lnTo>
                  <a:lnTo>
                    <a:pt x="313" y="1040"/>
                  </a:lnTo>
                  <a:lnTo>
                    <a:pt x="313" y="1041"/>
                  </a:lnTo>
                  <a:lnTo>
                    <a:pt x="315" y="1040"/>
                  </a:lnTo>
                  <a:lnTo>
                    <a:pt x="316" y="1041"/>
                  </a:lnTo>
                  <a:lnTo>
                    <a:pt x="318" y="1043"/>
                  </a:lnTo>
                  <a:lnTo>
                    <a:pt x="320" y="1043"/>
                  </a:lnTo>
                  <a:lnTo>
                    <a:pt x="321" y="1045"/>
                  </a:lnTo>
                  <a:lnTo>
                    <a:pt x="323" y="1045"/>
                  </a:lnTo>
                  <a:lnTo>
                    <a:pt x="325" y="1046"/>
                  </a:lnTo>
                  <a:lnTo>
                    <a:pt x="325" y="1048"/>
                  </a:lnTo>
                  <a:lnTo>
                    <a:pt x="326" y="1048"/>
                  </a:lnTo>
                  <a:lnTo>
                    <a:pt x="328" y="1048"/>
                  </a:lnTo>
                  <a:lnTo>
                    <a:pt x="330" y="1048"/>
                  </a:lnTo>
                  <a:lnTo>
                    <a:pt x="331" y="1048"/>
                  </a:lnTo>
                  <a:lnTo>
                    <a:pt x="333" y="1048"/>
                  </a:lnTo>
                  <a:lnTo>
                    <a:pt x="335" y="1048"/>
                  </a:lnTo>
                  <a:lnTo>
                    <a:pt x="336" y="1048"/>
                  </a:lnTo>
                  <a:lnTo>
                    <a:pt x="338" y="1048"/>
                  </a:lnTo>
                  <a:lnTo>
                    <a:pt x="338" y="1050"/>
                  </a:lnTo>
                  <a:lnTo>
                    <a:pt x="339" y="1051"/>
                  </a:lnTo>
                  <a:lnTo>
                    <a:pt x="341" y="1051"/>
                  </a:lnTo>
                  <a:lnTo>
                    <a:pt x="343" y="1051"/>
                  </a:lnTo>
                  <a:lnTo>
                    <a:pt x="344" y="1050"/>
                  </a:lnTo>
                  <a:lnTo>
                    <a:pt x="346" y="1048"/>
                  </a:lnTo>
                  <a:lnTo>
                    <a:pt x="348" y="1046"/>
                  </a:lnTo>
                  <a:lnTo>
                    <a:pt x="349" y="1046"/>
                  </a:lnTo>
                  <a:lnTo>
                    <a:pt x="351" y="1046"/>
                  </a:lnTo>
                  <a:lnTo>
                    <a:pt x="353" y="1046"/>
                  </a:lnTo>
                  <a:lnTo>
                    <a:pt x="354" y="1048"/>
                  </a:lnTo>
                  <a:lnTo>
                    <a:pt x="356" y="1046"/>
                  </a:lnTo>
                  <a:lnTo>
                    <a:pt x="356" y="1045"/>
                  </a:lnTo>
                  <a:lnTo>
                    <a:pt x="354" y="1045"/>
                  </a:lnTo>
                  <a:lnTo>
                    <a:pt x="354" y="1043"/>
                  </a:lnTo>
                  <a:lnTo>
                    <a:pt x="353" y="1043"/>
                  </a:lnTo>
                  <a:lnTo>
                    <a:pt x="354" y="1043"/>
                  </a:lnTo>
                  <a:lnTo>
                    <a:pt x="354" y="1041"/>
                  </a:lnTo>
                  <a:lnTo>
                    <a:pt x="356" y="1041"/>
                  </a:lnTo>
                  <a:lnTo>
                    <a:pt x="358" y="1041"/>
                  </a:lnTo>
                  <a:lnTo>
                    <a:pt x="359" y="1041"/>
                  </a:lnTo>
                  <a:lnTo>
                    <a:pt x="361" y="1041"/>
                  </a:lnTo>
                  <a:lnTo>
                    <a:pt x="363" y="1041"/>
                  </a:lnTo>
                  <a:lnTo>
                    <a:pt x="363" y="1040"/>
                  </a:lnTo>
                  <a:lnTo>
                    <a:pt x="364" y="1040"/>
                  </a:lnTo>
                  <a:lnTo>
                    <a:pt x="364" y="1038"/>
                  </a:lnTo>
                  <a:lnTo>
                    <a:pt x="366" y="1038"/>
                  </a:lnTo>
                  <a:lnTo>
                    <a:pt x="368" y="1038"/>
                  </a:lnTo>
                  <a:lnTo>
                    <a:pt x="369" y="1036"/>
                  </a:lnTo>
                  <a:lnTo>
                    <a:pt x="371" y="1036"/>
                  </a:lnTo>
                  <a:lnTo>
                    <a:pt x="372" y="1036"/>
                  </a:lnTo>
                  <a:lnTo>
                    <a:pt x="374" y="1035"/>
                  </a:lnTo>
                  <a:lnTo>
                    <a:pt x="376" y="1036"/>
                  </a:lnTo>
                  <a:lnTo>
                    <a:pt x="377" y="1038"/>
                  </a:lnTo>
                  <a:lnTo>
                    <a:pt x="377" y="1040"/>
                  </a:lnTo>
                  <a:lnTo>
                    <a:pt x="377" y="1041"/>
                  </a:lnTo>
                  <a:lnTo>
                    <a:pt x="379" y="1043"/>
                  </a:lnTo>
                  <a:lnTo>
                    <a:pt x="381" y="1043"/>
                  </a:lnTo>
                  <a:lnTo>
                    <a:pt x="382" y="1043"/>
                  </a:lnTo>
                  <a:lnTo>
                    <a:pt x="384" y="1043"/>
                  </a:lnTo>
                  <a:lnTo>
                    <a:pt x="386" y="1043"/>
                  </a:lnTo>
                  <a:lnTo>
                    <a:pt x="389" y="1043"/>
                  </a:lnTo>
                  <a:lnTo>
                    <a:pt x="391" y="1043"/>
                  </a:lnTo>
                  <a:lnTo>
                    <a:pt x="392" y="1043"/>
                  </a:lnTo>
                  <a:lnTo>
                    <a:pt x="394" y="1045"/>
                  </a:lnTo>
                  <a:lnTo>
                    <a:pt x="394" y="1046"/>
                  </a:lnTo>
                  <a:lnTo>
                    <a:pt x="396" y="1046"/>
                  </a:lnTo>
                  <a:lnTo>
                    <a:pt x="396" y="1045"/>
                  </a:lnTo>
                  <a:lnTo>
                    <a:pt x="397" y="1043"/>
                  </a:lnTo>
                  <a:lnTo>
                    <a:pt x="397" y="1041"/>
                  </a:lnTo>
                  <a:lnTo>
                    <a:pt x="399" y="1041"/>
                  </a:lnTo>
                  <a:lnTo>
                    <a:pt x="401" y="1041"/>
                  </a:lnTo>
                  <a:lnTo>
                    <a:pt x="401" y="1043"/>
                  </a:lnTo>
                  <a:lnTo>
                    <a:pt x="401" y="1041"/>
                  </a:lnTo>
                  <a:lnTo>
                    <a:pt x="401" y="1040"/>
                  </a:lnTo>
                  <a:lnTo>
                    <a:pt x="402" y="1038"/>
                  </a:lnTo>
                  <a:lnTo>
                    <a:pt x="404" y="1036"/>
                  </a:lnTo>
                  <a:lnTo>
                    <a:pt x="404" y="1035"/>
                  </a:lnTo>
                  <a:lnTo>
                    <a:pt x="402" y="1035"/>
                  </a:lnTo>
                  <a:lnTo>
                    <a:pt x="402" y="1033"/>
                  </a:lnTo>
                  <a:lnTo>
                    <a:pt x="402" y="1031"/>
                  </a:lnTo>
                  <a:lnTo>
                    <a:pt x="402" y="1030"/>
                  </a:lnTo>
                  <a:lnTo>
                    <a:pt x="404" y="1028"/>
                  </a:lnTo>
                  <a:lnTo>
                    <a:pt x="404" y="1027"/>
                  </a:lnTo>
                  <a:lnTo>
                    <a:pt x="405" y="1025"/>
                  </a:lnTo>
                  <a:lnTo>
                    <a:pt x="405" y="1022"/>
                  </a:lnTo>
                  <a:lnTo>
                    <a:pt x="405" y="1020"/>
                  </a:lnTo>
                  <a:lnTo>
                    <a:pt x="407" y="1020"/>
                  </a:lnTo>
                  <a:lnTo>
                    <a:pt x="409" y="1020"/>
                  </a:lnTo>
                  <a:lnTo>
                    <a:pt x="410" y="1020"/>
                  </a:lnTo>
                  <a:lnTo>
                    <a:pt x="410" y="1017"/>
                  </a:lnTo>
                  <a:lnTo>
                    <a:pt x="412" y="1015"/>
                  </a:lnTo>
                  <a:lnTo>
                    <a:pt x="414" y="1015"/>
                  </a:lnTo>
                  <a:lnTo>
                    <a:pt x="415" y="1013"/>
                  </a:lnTo>
                  <a:lnTo>
                    <a:pt x="417" y="1015"/>
                  </a:lnTo>
                  <a:lnTo>
                    <a:pt x="419" y="1013"/>
                  </a:lnTo>
                  <a:lnTo>
                    <a:pt x="420" y="1012"/>
                  </a:lnTo>
                  <a:lnTo>
                    <a:pt x="420" y="1010"/>
                  </a:lnTo>
                  <a:lnTo>
                    <a:pt x="422" y="1008"/>
                  </a:lnTo>
                  <a:lnTo>
                    <a:pt x="424" y="1007"/>
                  </a:lnTo>
                  <a:lnTo>
                    <a:pt x="425" y="1007"/>
                  </a:lnTo>
                  <a:lnTo>
                    <a:pt x="425" y="1005"/>
                  </a:lnTo>
                  <a:lnTo>
                    <a:pt x="425" y="1003"/>
                  </a:lnTo>
                  <a:lnTo>
                    <a:pt x="427" y="1005"/>
                  </a:lnTo>
                  <a:lnTo>
                    <a:pt x="429" y="1003"/>
                  </a:lnTo>
                  <a:lnTo>
                    <a:pt x="432" y="1002"/>
                  </a:lnTo>
                  <a:lnTo>
                    <a:pt x="434" y="1002"/>
                  </a:lnTo>
                  <a:lnTo>
                    <a:pt x="434" y="1000"/>
                  </a:lnTo>
                  <a:lnTo>
                    <a:pt x="435" y="998"/>
                  </a:lnTo>
                  <a:lnTo>
                    <a:pt x="437" y="998"/>
                  </a:lnTo>
                  <a:lnTo>
                    <a:pt x="435" y="998"/>
                  </a:lnTo>
                  <a:lnTo>
                    <a:pt x="435" y="997"/>
                  </a:lnTo>
                  <a:lnTo>
                    <a:pt x="437" y="995"/>
                  </a:lnTo>
                  <a:lnTo>
                    <a:pt x="438" y="994"/>
                  </a:lnTo>
                  <a:lnTo>
                    <a:pt x="438" y="992"/>
                  </a:lnTo>
                  <a:lnTo>
                    <a:pt x="440" y="990"/>
                  </a:lnTo>
                  <a:lnTo>
                    <a:pt x="440" y="989"/>
                  </a:lnTo>
                  <a:lnTo>
                    <a:pt x="440" y="987"/>
                  </a:lnTo>
                  <a:lnTo>
                    <a:pt x="440" y="985"/>
                  </a:lnTo>
                  <a:lnTo>
                    <a:pt x="442" y="985"/>
                  </a:lnTo>
                  <a:lnTo>
                    <a:pt x="442" y="984"/>
                  </a:lnTo>
                  <a:lnTo>
                    <a:pt x="443" y="982"/>
                  </a:lnTo>
                  <a:lnTo>
                    <a:pt x="445" y="982"/>
                  </a:lnTo>
                  <a:lnTo>
                    <a:pt x="445" y="984"/>
                  </a:lnTo>
                  <a:lnTo>
                    <a:pt x="447" y="982"/>
                  </a:lnTo>
                  <a:lnTo>
                    <a:pt x="448" y="982"/>
                  </a:lnTo>
                  <a:lnTo>
                    <a:pt x="450" y="984"/>
                  </a:lnTo>
                  <a:lnTo>
                    <a:pt x="450" y="985"/>
                  </a:lnTo>
                  <a:lnTo>
                    <a:pt x="450" y="987"/>
                  </a:lnTo>
                  <a:lnTo>
                    <a:pt x="452" y="987"/>
                  </a:lnTo>
                  <a:lnTo>
                    <a:pt x="453" y="987"/>
                  </a:lnTo>
                  <a:lnTo>
                    <a:pt x="453" y="985"/>
                  </a:lnTo>
                  <a:lnTo>
                    <a:pt x="453" y="984"/>
                  </a:lnTo>
                  <a:lnTo>
                    <a:pt x="455" y="984"/>
                  </a:lnTo>
                  <a:lnTo>
                    <a:pt x="455" y="982"/>
                  </a:lnTo>
                  <a:lnTo>
                    <a:pt x="457" y="980"/>
                  </a:lnTo>
                  <a:lnTo>
                    <a:pt x="458" y="980"/>
                  </a:lnTo>
                  <a:lnTo>
                    <a:pt x="460" y="980"/>
                  </a:lnTo>
                  <a:lnTo>
                    <a:pt x="462" y="980"/>
                  </a:lnTo>
                  <a:lnTo>
                    <a:pt x="463" y="980"/>
                  </a:lnTo>
                  <a:lnTo>
                    <a:pt x="465" y="979"/>
                  </a:lnTo>
                  <a:lnTo>
                    <a:pt x="466" y="979"/>
                  </a:lnTo>
                  <a:lnTo>
                    <a:pt x="465" y="977"/>
                  </a:lnTo>
                  <a:lnTo>
                    <a:pt x="466" y="977"/>
                  </a:lnTo>
                  <a:lnTo>
                    <a:pt x="466" y="975"/>
                  </a:lnTo>
                  <a:lnTo>
                    <a:pt x="468" y="975"/>
                  </a:lnTo>
                  <a:lnTo>
                    <a:pt x="470" y="975"/>
                  </a:lnTo>
                  <a:lnTo>
                    <a:pt x="471" y="974"/>
                  </a:lnTo>
                  <a:lnTo>
                    <a:pt x="471" y="972"/>
                  </a:lnTo>
                  <a:lnTo>
                    <a:pt x="473" y="974"/>
                  </a:lnTo>
                  <a:lnTo>
                    <a:pt x="475" y="974"/>
                  </a:lnTo>
                  <a:lnTo>
                    <a:pt x="476" y="975"/>
                  </a:lnTo>
                  <a:lnTo>
                    <a:pt x="478" y="974"/>
                  </a:lnTo>
                  <a:lnTo>
                    <a:pt x="480" y="974"/>
                  </a:lnTo>
                  <a:lnTo>
                    <a:pt x="480" y="975"/>
                  </a:lnTo>
                  <a:lnTo>
                    <a:pt x="481" y="975"/>
                  </a:lnTo>
                  <a:lnTo>
                    <a:pt x="483" y="975"/>
                  </a:lnTo>
                  <a:lnTo>
                    <a:pt x="483" y="974"/>
                  </a:lnTo>
                  <a:lnTo>
                    <a:pt x="483" y="972"/>
                  </a:lnTo>
                  <a:lnTo>
                    <a:pt x="483" y="970"/>
                  </a:lnTo>
                  <a:lnTo>
                    <a:pt x="483" y="969"/>
                  </a:lnTo>
                  <a:lnTo>
                    <a:pt x="483" y="967"/>
                  </a:lnTo>
                  <a:lnTo>
                    <a:pt x="485" y="964"/>
                  </a:lnTo>
                  <a:lnTo>
                    <a:pt x="486" y="964"/>
                  </a:lnTo>
                  <a:lnTo>
                    <a:pt x="486" y="965"/>
                  </a:lnTo>
                  <a:lnTo>
                    <a:pt x="486" y="967"/>
                  </a:lnTo>
                  <a:lnTo>
                    <a:pt x="486" y="969"/>
                  </a:lnTo>
                  <a:lnTo>
                    <a:pt x="488" y="969"/>
                  </a:lnTo>
                  <a:lnTo>
                    <a:pt x="490" y="970"/>
                  </a:lnTo>
                  <a:lnTo>
                    <a:pt x="491" y="970"/>
                  </a:lnTo>
                  <a:lnTo>
                    <a:pt x="491" y="969"/>
                  </a:lnTo>
                  <a:lnTo>
                    <a:pt x="491" y="967"/>
                  </a:lnTo>
                  <a:lnTo>
                    <a:pt x="490" y="964"/>
                  </a:lnTo>
                  <a:lnTo>
                    <a:pt x="488" y="962"/>
                  </a:lnTo>
                  <a:lnTo>
                    <a:pt x="488" y="961"/>
                  </a:lnTo>
                  <a:lnTo>
                    <a:pt x="490" y="961"/>
                  </a:lnTo>
                  <a:lnTo>
                    <a:pt x="490" y="959"/>
                  </a:lnTo>
                  <a:lnTo>
                    <a:pt x="490" y="957"/>
                  </a:lnTo>
                  <a:lnTo>
                    <a:pt x="491" y="957"/>
                  </a:lnTo>
                  <a:lnTo>
                    <a:pt x="493" y="957"/>
                  </a:lnTo>
                  <a:lnTo>
                    <a:pt x="495" y="956"/>
                  </a:lnTo>
                  <a:lnTo>
                    <a:pt x="496" y="957"/>
                  </a:lnTo>
                  <a:lnTo>
                    <a:pt x="496" y="959"/>
                  </a:lnTo>
                  <a:lnTo>
                    <a:pt x="498" y="959"/>
                  </a:lnTo>
                  <a:lnTo>
                    <a:pt x="498" y="957"/>
                  </a:lnTo>
                  <a:lnTo>
                    <a:pt x="499" y="957"/>
                  </a:lnTo>
                  <a:lnTo>
                    <a:pt x="499" y="956"/>
                  </a:lnTo>
                  <a:lnTo>
                    <a:pt x="499" y="954"/>
                  </a:lnTo>
                  <a:lnTo>
                    <a:pt x="501" y="954"/>
                  </a:lnTo>
                  <a:lnTo>
                    <a:pt x="501" y="952"/>
                  </a:lnTo>
                  <a:lnTo>
                    <a:pt x="503" y="954"/>
                  </a:lnTo>
                  <a:lnTo>
                    <a:pt x="504" y="954"/>
                  </a:lnTo>
                  <a:lnTo>
                    <a:pt x="506" y="954"/>
                  </a:lnTo>
                  <a:lnTo>
                    <a:pt x="506" y="952"/>
                  </a:lnTo>
                  <a:lnTo>
                    <a:pt x="504" y="952"/>
                  </a:lnTo>
                  <a:lnTo>
                    <a:pt x="504" y="951"/>
                  </a:lnTo>
                  <a:lnTo>
                    <a:pt x="506" y="951"/>
                  </a:lnTo>
                  <a:lnTo>
                    <a:pt x="508" y="951"/>
                  </a:lnTo>
                  <a:lnTo>
                    <a:pt x="509" y="951"/>
                  </a:lnTo>
                  <a:lnTo>
                    <a:pt x="509" y="949"/>
                  </a:lnTo>
                  <a:lnTo>
                    <a:pt x="509" y="947"/>
                  </a:lnTo>
                  <a:lnTo>
                    <a:pt x="509" y="949"/>
                  </a:lnTo>
                  <a:lnTo>
                    <a:pt x="511" y="949"/>
                  </a:lnTo>
                  <a:lnTo>
                    <a:pt x="513" y="949"/>
                  </a:lnTo>
                  <a:lnTo>
                    <a:pt x="513" y="947"/>
                  </a:lnTo>
                  <a:lnTo>
                    <a:pt x="511" y="947"/>
                  </a:lnTo>
                  <a:lnTo>
                    <a:pt x="513" y="946"/>
                  </a:lnTo>
                  <a:lnTo>
                    <a:pt x="514" y="946"/>
                  </a:lnTo>
                  <a:lnTo>
                    <a:pt x="514" y="944"/>
                  </a:lnTo>
                  <a:lnTo>
                    <a:pt x="514" y="942"/>
                  </a:lnTo>
                  <a:lnTo>
                    <a:pt x="516" y="942"/>
                  </a:lnTo>
                  <a:lnTo>
                    <a:pt x="516" y="941"/>
                  </a:lnTo>
                  <a:lnTo>
                    <a:pt x="518" y="941"/>
                  </a:lnTo>
                  <a:lnTo>
                    <a:pt x="519" y="939"/>
                  </a:lnTo>
                  <a:lnTo>
                    <a:pt x="521" y="937"/>
                  </a:lnTo>
                  <a:lnTo>
                    <a:pt x="523" y="936"/>
                  </a:lnTo>
                  <a:lnTo>
                    <a:pt x="523" y="934"/>
                  </a:lnTo>
                  <a:lnTo>
                    <a:pt x="524" y="934"/>
                  </a:lnTo>
                  <a:lnTo>
                    <a:pt x="526" y="934"/>
                  </a:lnTo>
                  <a:lnTo>
                    <a:pt x="528" y="934"/>
                  </a:lnTo>
                  <a:lnTo>
                    <a:pt x="529" y="932"/>
                  </a:lnTo>
                  <a:lnTo>
                    <a:pt x="529" y="931"/>
                  </a:lnTo>
                  <a:lnTo>
                    <a:pt x="531" y="931"/>
                  </a:lnTo>
                  <a:lnTo>
                    <a:pt x="531" y="929"/>
                  </a:lnTo>
                  <a:lnTo>
                    <a:pt x="532" y="928"/>
                  </a:lnTo>
                  <a:lnTo>
                    <a:pt x="534" y="926"/>
                  </a:lnTo>
                  <a:lnTo>
                    <a:pt x="536" y="926"/>
                  </a:lnTo>
                  <a:lnTo>
                    <a:pt x="536" y="928"/>
                  </a:lnTo>
                  <a:lnTo>
                    <a:pt x="536" y="929"/>
                  </a:lnTo>
                  <a:lnTo>
                    <a:pt x="537" y="928"/>
                  </a:lnTo>
                  <a:lnTo>
                    <a:pt x="537" y="926"/>
                  </a:lnTo>
                  <a:lnTo>
                    <a:pt x="539" y="924"/>
                  </a:lnTo>
                  <a:lnTo>
                    <a:pt x="539" y="926"/>
                  </a:lnTo>
                  <a:lnTo>
                    <a:pt x="541" y="928"/>
                  </a:lnTo>
                  <a:lnTo>
                    <a:pt x="542" y="928"/>
                  </a:lnTo>
                  <a:lnTo>
                    <a:pt x="544" y="928"/>
                  </a:lnTo>
                  <a:lnTo>
                    <a:pt x="546" y="928"/>
                  </a:lnTo>
                  <a:lnTo>
                    <a:pt x="547" y="926"/>
                  </a:lnTo>
                  <a:lnTo>
                    <a:pt x="546" y="926"/>
                  </a:lnTo>
                  <a:lnTo>
                    <a:pt x="544" y="926"/>
                  </a:lnTo>
                  <a:lnTo>
                    <a:pt x="542" y="924"/>
                  </a:lnTo>
                  <a:lnTo>
                    <a:pt x="542" y="923"/>
                  </a:lnTo>
                  <a:lnTo>
                    <a:pt x="541" y="923"/>
                  </a:lnTo>
                  <a:lnTo>
                    <a:pt x="541" y="921"/>
                  </a:lnTo>
                  <a:lnTo>
                    <a:pt x="541" y="919"/>
                  </a:lnTo>
                  <a:lnTo>
                    <a:pt x="542" y="919"/>
                  </a:lnTo>
                  <a:lnTo>
                    <a:pt x="544" y="919"/>
                  </a:lnTo>
                  <a:lnTo>
                    <a:pt x="542" y="921"/>
                  </a:lnTo>
                  <a:lnTo>
                    <a:pt x="544" y="923"/>
                  </a:lnTo>
                  <a:lnTo>
                    <a:pt x="546" y="923"/>
                  </a:lnTo>
                  <a:lnTo>
                    <a:pt x="547" y="921"/>
                  </a:lnTo>
                  <a:lnTo>
                    <a:pt x="549" y="919"/>
                  </a:lnTo>
                  <a:lnTo>
                    <a:pt x="549" y="918"/>
                  </a:lnTo>
                  <a:lnTo>
                    <a:pt x="547" y="918"/>
                  </a:lnTo>
                  <a:lnTo>
                    <a:pt x="547" y="916"/>
                  </a:lnTo>
                  <a:lnTo>
                    <a:pt x="546" y="916"/>
                  </a:lnTo>
                  <a:lnTo>
                    <a:pt x="546" y="914"/>
                  </a:lnTo>
                  <a:lnTo>
                    <a:pt x="546" y="913"/>
                  </a:lnTo>
                  <a:lnTo>
                    <a:pt x="547" y="913"/>
                  </a:lnTo>
                  <a:lnTo>
                    <a:pt x="547" y="911"/>
                  </a:lnTo>
                  <a:lnTo>
                    <a:pt x="549" y="913"/>
                  </a:lnTo>
                  <a:lnTo>
                    <a:pt x="551" y="913"/>
                  </a:lnTo>
                  <a:lnTo>
                    <a:pt x="551" y="911"/>
                  </a:lnTo>
                  <a:lnTo>
                    <a:pt x="551" y="909"/>
                  </a:lnTo>
                  <a:lnTo>
                    <a:pt x="552" y="909"/>
                  </a:lnTo>
                  <a:lnTo>
                    <a:pt x="552" y="908"/>
                  </a:lnTo>
                  <a:lnTo>
                    <a:pt x="552" y="906"/>
                  </a:lnTo>
                  <a:lnTo>
                    <a:pt x="552" y="904"/>
                  </a:lnTo>
                  <a:lnTo>
                    <a:pt x="554" y="904"/>
                  </a:lnTo>
                  <a:lnTo>
                    <a:pt x="556" y="906"/>
                  </a:lnTo>
                  <a:lnTo>
                    <a:pt x="557" y="906"/>
                  </a:lnTo>
                  <a:lnTo>
                    <a:pt x="557" y="904"/>
                  </a:lnTo>
                  <a:lnTo>
                    <a:pt x="559" y="904"/>
                  </a:lnTo>
                  <a:lnTo>
                    <a:pt x="561" y="904"/>
                  </a:lnTo>
                  <a:lnTo>
                    <a:pt x="562" y="904"/>
                  </a:lnTo>
                  <a:lnTo>
                    <a:pt x="564" y="904"/>
                  </a:lnTo>
                  <a:lnTo>
                    <a:pt x="565" y="904"/>
                  </a:lnTo>
                  <a:lnTo>
                    <a:pt x="567" y="906"/>
                  </a:lnTo>
                  <a:lnTo>
                    <a:pt x="567" y="908"/>
                  </a:lnTo>
                  <a:lnTo>
                    <a:pt x="567" y="909"/>
                  </a:lnTo>
                  <a:lnTo>
                    <a:pt x="569" y="911"/>
                  </a:lnTo>
                  <a:lnTo>
                    <a:pt x="570" y="913"/>
                  </a:lnTo>
                  <a:lnTo>
                    <a:pt x="569" y="913"/>
                  </a:lnTo>
                  <a:lnTo>
                    <a:pt x="570" y="914"/>
                  </a:lnTo>
                  <a:lnTo>
                    <a:pt x="570" y="916"/>
                  </a:lnTo>
                  <a:lnTo>
                    <a:pt x="574" y="916"/>
                  </a:lnTo>
                  <a:lnTo>
                    <a:pt x="575" y="916"/>
                  </a:lnTo>
                  <a:lnTo>
                    <a:pt x="577" y="916"/>
                  </a:lnTo>
                  <a:lnTo>
                    <a:pt x="577" y="914"/>
                  </a:lnTo>
                  <a:lnTo>
                    <a:pt x="579" y="914"/>
                  </a:lnTo>
                  <a:lnTo>
                    <a:pt x="580" y="914"/>
                  </a:lnTo>
                  <a:lnTo>
                    <a:pt x="582" y="913"/>
                  </a:lnTo>
                  <a:lnTo>
                    <a:pt x="584" y="913"/>
                  </a:lnTo>
                  <a:lnTo>
                    <a:pt x="585" y="913"/>
                  </a:lnTo>
                  <a:lnTo>
                    <a:pt x="589" y="911"/>
                  </a:lnTo>
                  <a:lnTo>
                    <a:pt x="590" y="911"/>
                  </a:lnTo>
                  <a:lnTo>
                    <a:pt x="592" y="913"/>
                  </a:lnTo>
                  <a:lnTo>
                    <a:pt x="593" y="911"/>
                  </a:lnTo>
                  <a:lnTo>
                    <a:pt x="595" y="911"/>
                  </a:lnTo>
                  <a:lnTo>
                    <a:pt x="595" y="909"/>
                  </a:lnTo>
                  <a:lnTo>
                    <a:pt x="597" y="909"/>
                  </a:lnTo>
                  <a:lnTo>
                    <a:pt x="597" y="908"/>
                  </a:lnTo>
                  <a:lnTo>
                    <a:pt x="598" y="908"/>
                  </a:lnTo>
                  <a:lnTo>
                    <a:pt x="598" y="904"/>
                  </a:lnTo>
                  <a:lnTo>
                    <a:pt x="600" y="904"/>
                  </a:lnTo>
                  <a:lnTo>
                    <a:pt x="600" y="903"/>
                  </a:lnTo>
                  <a:lnTo>
                    <a:pt x="602" y="901"/>
                  </a:lnTo>
                  <a:lnTo>
                    <a:pt x="602" y="900"/>
                  </a:lnTo>
                  <a:lnTo>
                    <a:pt x="603" y="900"/>
                  </a:lnTo>
                  <a:lnTo>
                    <a:pt x="603" y="901"/>
                  </a:lnTo>
                  <a:lnTo>
                    <a:pt x="605" y="903"/>
                  </a:lnTo>
                  <a:lnTo>
                    <a:pt x="607" y="901"/>
                  </a:lnTo>
                  <a:lnTo>
                    <a:pt x="608" y="900"/>
                  </a:lnTo>
                  <a:lnTo>
                    <a:pt x="608" y="901"/>
                  </a:lnTo>
                  <a:lnTo>
                    <a:pt x="610" y="903"/>
                  </a:lnTo>
                  <a:lnTo>
                    <a:pt x="612" y="903"/>
                  </a:lnTo>
                  <a:lnTo>
                    <a:pt x="612" y="904"/>
                  </a:lnTo>
                  <a:lnTo>
                    <a:pt x="613" y="904"/>
                  </a:lnTo>
                  <a:lnTo>
                    <a:pt x="613" y="906"/>
                  </a:lnTo>
                  <a:lnTo>
                    <a:pt x="617" y="908"/>
                  </a:lnTo>
                  <a:lnTo>
                    <a:pt x="618" y="908"/>
                  </a:lnTo>
                  <a:lnTo>
                    <a:pt x="618" y="906"/>
                  </a:lnTo>
                  <a:lnTo>
                    <a:pt x="620" y="904"/>
                  </a:lnTo>
                  <a:lnTo>
                    <a:pt x="622" y="904"/>
                  </a:lnTo>
                  <a:lnTo>
                    <a:pt x="620" y="903"/>
                  </a:lnTo>
                  <a:lnTo>
                    <a:pt x="618" y="901"/>
                  </a:lnTo>
                  <a:lnTo>
                    <a:pt x="618" y="900"/>
                  </a:lnTo>
                  <a:lnTo>
                    <a:pt x="618" y="898"/>
                  </a:lnTo>
                  <a:lnTo>
                    <a:pt x="618" y="896"/>
                  </a:lnTo>
                  <a:lnTo>
                    <a:pt x="620" y="896"/>
                  </a:lnTo>
                  <a:lnTo>
                    <a:pt x="620" y="895"/>
                  </a:lnTo>
                  <a:lnTo>
                    <a:pt x="620" y="893"/>
                  </a:lnTo>
                  <a:lnTo>
                    <a:pt x="622" y="893"/>
                  </a:lnTo>
                  <a:lnTo>
                    <a:pt x="623" y="893"/>
                  </a:lnTo>
                  <a:lnTo>
                    <a:pt x="625" y="895"/>
                  </a:lnTo>
                  <a:lnTo>
                    <a:pt x="626" y="895"/>
                  </a:lnTo>
                  <a:lnTo>
                    <a:pt x="628" y="895"/>
                  </a:lnTo>
                  <a:lnTo>
                    <a:pt x="626" y="893"/>
                  </a:lnTo>
                  <a:lnTo>
                    <a:pt x="626" y="891"/>
                  </a:lnTo>
                  <a:lnTo>
                    <a:pt x="626" y="890"/>
                  </a:lnTo>
                  <a:lnTo>
                    <a:pt x="628" y="890"/>
                  </a:lnTo>
                  <a:lnTo>
                    <a:pt x="630" y="888"/>
                  </a:lnTo>
                  <a:lnTo>
                    <a:pt x="633" y="888"/>
                  </a:lnTo>
                  <a:lnTo>
                    <a:pt x="633" y="886"/>
                  </a:lnTo>
                  <a:lnTo>
                    <a:pt x="635" y="886"/>
                  </a:lnTo>
                  <a:lnTo>
                    <a:pt x="635" y="885"/>
                  </a:lnTo>
                  <a:lnTo>
                    <a:pt x="636" y="885"/>
                  </a:lnTo>
                  <a:lnTo>
                    <a:pt x="636" y="883"/>
                  </a:lnTo>
                  <a:lnTo>
                    <a:pt x="638" y="883"/>
                  </a:lnTo>
                  <a:lnTo>
                    <a:pt x="640" y="883"/>
                  </a:lnTo>
                  <a:lnTo>
                    <a:pt x="641" y="885"/>
                  </a:lnTo>
                  <a:lnTo>
                    <a:pt x="641" y="886"/>
                  </a:lnTo>
                  <a:lnTo>
                    <a:pt x="643" y="886"/>
                  </a:lnTo>
                  <a:lnTo>
                    <a:pt x="645" y="886"/>
                  </a:lnTo>
                  <a:lnTo>
                    <a:pt x="646" y="886"/>
                  </a:lnTo>
                  <a:lnTo>
                    <a:pt x="648" y="886"/>
                  </a:lnTo>
                  <a:lnTo>
                    <a:pt x="650" y="888"/>
                  </a:lnTo>
                  <a:lnTo>
                    <a:pt x="651" y="888"/>
                  </a:lnTo>
                  <a:lnTo>
                    <a:pt x="653" y="888"/>
                  </a:lnTo>
                  <a:lnTo>
                    <a:pt x="655" y="885"/>
                  </a:lnTo>
                  <a:lnTo>
                    <a:pt x="656" y="885"/>
                  </a:lnTo>
                  <a:lnTo>
                    <a:pt x="658" y="883"/>
                  </a:lnTo>
                  <a:lnTo>
                    <a:pt x="658" y="881"/>
                  </a:lnTo>
                  <a:lnTo>
                    <a:pt x="656" y="880"/>
                  </a:lnTo>
                  <a:lnTo>
                    <a:pt x="658" y="878"/>
                  </a:lnTo>
                  <a:lnTo>
                    <a:pt x="656" y="878"/>
                  </a:lnTo>
                  <a:lnTo>
                    <a:pt x="656" y="876"/>
                  </a:lnTo>
                  <a:lnTo>
                    <a:pt x="658" y="875"/>
                  </a:lnTo>
                  <a:lnTo>
                    <a:pt x="658" y="873"/>
                  </a:lnTo>
                  <a:lnTo>
                    <a:pt x="659" y="873"/>
                  </a:lnTo>
                  <a:lnTo>
                    <a:pt x="661" y="873"/>
                  </a:lnTo>
                  <a:lnTo>
                    <a:pt x="659" y="871"/>
                  </a:lnTo>
                  <a:lnTo>
                    <a:pt x="659" y="870"/>
                  </a:lnTo>
                  <a:lnTo>
                    <a:pt x="661" y="870"/>
                  </a:lnTo>
                  <a:lnTo>
                    <a:pt x="663" y="870"/>
                  </a:lnTo>
                  <a:lnTo>
                    <a:pt x="663" y="868"/>
                  </a:lnTo>
                  <a:lnTo>
                    <a:pt x="663" y="867"/>
                  </a:lnTo>
                  <a:lnTo>
                    <a:pt x="663" y="865"/>
                  </a:lnTo>
                  <a:lnTo>
                    <a:pt x="664" y="863"/>
                  </a:lnTo>
                  <a:lnTo>
                    <a:pt x="664" y="862"/>
                  </a:lnTo>
                  <a:lnTo>
                    <a:pt x="663" y="860"/>
                  </a:lnTo>
                  <a:lnTo>
                    <a:pt x="664" y="860"/>
                  </a:lnTo>
                  <a:lnTo>
                    <a:pt x="664" y="858"/>
                  </a:lnTo>
                  <a:lnTo>
                    <a:pt x="664" y="857"/>
                  </a:lnTo>
                  <a:lnTo>
                    <a:pt x="663" y="857"/>
                  </a:lnTo>
                  <a:lnTo>
                    <a:pt x="664" y="855"/>
                  </a:lnTo>
                  <a:lnTo>
                    <a:pt x="664" y="853"/>
                  </a:lnTo>
                  <a:lnTo>
                    <a:pt x="664" y="852"/>
                  </a:lnTo>
                  <a:lnTo>
                    <a:pt x="663" y="852"/>
                  </a:lnTo>
                  <a:lnTo>
                    <a:pt x="663" y="850"/>
                  </a:lnTo>
                  <a:lnTo>
                    <a:pt x="661" y="850"/>
                  </a:lnTo>
                  <a:lnTo>
                    <a:pt x="659" y="850"/>
                  </a:lnTo>
                  <a:lnTo>
                    <a:pt x="658" y="848"/>
                  </a:lnTo>
                  <a:lnTo>
                    <a:pt x="656" y="848"/>
                  </a:lnTo>
                  <a:lnTo>
                    <a:pt x="656" y="845"/>
                  </a:lnTo>
                  <a:lnTo>
                    <a:pt x="656" y="843"/>
                  </a:lnTo>
                  <a:lnTo>
                    <a:pt x="655" y="843"/>
                  </a:lnTo>
                  <a:lnTo>
                    <a:pt x="655" y="842"/>
                  </a:lnTo>
                  <a:lnTo>
                    <a:pt x="655" y="840"/>
                  </a:lnTo>
                  <a:lnTo>
                    <a:pt x="655" y="838"/>
                  </a:lnTo>
                  <a:lnTo>
                    <a:pt x="655" y="837"/>
                  </a:lnTo>
                  <a:lnTo>
                    <a:pt x="655" y="835"/>
                  </a:lnTo>
                  <a:lnTo>
                    <a:pt x="656" y="834"/>
                  </a:lnTo>
                  <a:lnTo>
                    <a:pt x="656" y="832"/>
                  </a:lnTo>
                  <a:lnTo>
                    <a:pt x="658" y="830"/>
                  </a:lnTo>
                  <a:lnTo>
                    <a:pt x="658" y="829"/>
                  </a:lnTo>
                  <a:lnTo>
                    <a:pt x="658" y="827"/>
                  </a:lnTo>
                  <a:lnTo>
                    <a:pt x="658" y="825"/>
                  </a:lnTo>
                  <a:lnTo>
                    <a:pt x="656" y="825"/>
                  </a:lnTo>
                  <a:lnTo>
                    <a:pt x="655" y="825"/>
                  </a:lnTo>
                  <a:lnTo>
                    <a:pt x="655" y="824"/>
                  </a:lnTo>
                  <a:lnTo>
                    <a:pt x="655" y="822"/>
                  </a:lnTo>
                  <a:lnTo>
                    <a:pt x="655" y="820"/>
                  </a:lnTo>
                  <a:lnTo>
                    <a:pt x="655" y="819"/>
                  </a:lnTo>
                  <a:lnTo>
                    <a:pt x="653" y="819"/>
                  </a:lnTo>
                  <a:lnTo>
                    <a:pt x="653" y="820"/>
                  </a:lnTo>
                  <a:lnTo>
                    <a:pt x="651" y="820"/>
                  </a:lnTo>
                  <a:lnTo>
                    <a:pt x="651" y="822"/>
                  </a:lnTo>
                  <a:lnTo>
                    <a:pt x="650" y="820"/>
                  </a:lnTo>
                  <a:lnTo>
                    <a:pt x="648" y="820"/>
                  </a:lnTo>
                  <a:lnTo>
                    <a:pt x="646" y="820"/>
                  </a:lnTo>
                  <a:lnTo>
                    <a:pt x="645" y="819"/>
                  </a:lnTo>
                  <a:lnTo>
                    <a:pt x="645" y="817"/>
                  </a:lnTo>
                  <a:lnTo>
                    <a:pt x="645" y="815"/>
                  </a:lnTo>
                  <a:lnTo>
                    <a:pt x="645" y="814"/>
                  </a:lnTo>
                  <a:lnTo>
                    <a:pt x="645" y="812"/>
                  </a:lnTo>
                  <a:lnTo>
                    <a:pt x="645" y="810"/>
                  </a:lnTo>
                  <a:lnTo>
                    <a:pt x="643" y="810"/>
                  </a:lnTo>
                  <a:lnTo>
                    <a:pt x="641" y="810"/>
                  </a:lnTo>
                  <a:lnTo>
                    <a:pt x="640" y="812"/>
                  </a:lnTo>
                  <a:lnTo>
                    <a:pt x="638" y="810"/>
                  </a:lnTo>
                  <a:lnTo>
                    <a:pt x="636" y="810"/>
                  </a:lnTo>
                  <a:lnTo>
                    <a:pt x="635" y="809"/>
                  </a:lnTo>
                  <a:lnTo>
                    <a:pt x="636" y="809"/>
                  </a:lnTo>
                  <a:lnTo>
                    <a:pt x="636" y="807"/>
                  </a:lnTo>
                  <a:lnTo>
                    <a:pt x="636" y="805"/>
                  </a:lnTo>
                  <a:lnTo>
                    <a:pt x="638" y="805"/>
                  </a:lnTo>
                  <a:lnTo>
                    <a:pt x="638" y="804"/>
                  </a:lnTo>
                  <a:lnTo>
                    <a:pt x="636" y="804"/>
                  </a:lnTo>
                  <a:lnTo>
                    <a:pt x="638" y="802"/>
                  </a:lnTo>
                  <a:lnTo>
                    <a:pt x="640" y="802"/>
                  </a:lnTo>
                  <a:lnTo>
                    <a:pt x="641" y="802"/>
                  </a:lnTo>
                  <a:lnTo>
                    <a:pt x="641" y="801"/>
                  </a:lnTo>
                  <a:lnTo>
                    <a:pt x="643" y="801"/>
                  </a:lnTo>
                  <a:lnTo>
                    <a:pt x="645" y="799"/>
                  </a:lnTo>
                  <a:lnTo>
                    <a:pt x="645" y="797"/>
                  </a:lnTo>
                  <a:lnTo>
                    <a:pt x="643" y="797"/>
                  </a:lnTo>
                  <a:lnTo>
                    <a:pt x="643" y="796"/>
                  </a:lnTo>
                  <a:lnTo>
                    <a:pt x="643" y="794"/>
                  </a:lnTo>
                  <a:lnTo>
                    <a:pt x="643" y="792"/>
                  </a:lnTo>
                  <a:lnTo>
                    <a:pt x="641" y="791"/>
                  </a:lnTo>
                  <a:lnTo>
                    <a:pt x="641" y="789"/>
                  </a:lnTo>
                  <a:lnTo>
                    <a:pt x="643" y="787"/>
                  </a:lnTo>
                  <a:lnTo>
                    <a:pt x="643" y="786"/>
                  </a:lnTo>
                  <a:lnTo>
                    <a:pt x="643" y="784"/>
                  </a:lnTo>
                  <a:lnTo>
                    <a:pt x="645" y="784"/>
                  </a:lnTo>
                  <a:lnTo>
                    <a:pt x="645" y="782"/>
                  </a:lnTo>
                  <a:lnTo>
                    <a:pt x="646" y="781"/>
                  </a:lnTo>
                  <a:lnTo>
                    <a:pt x="648" y="781"/>
                  </a:lnTo>
                  <a:lnTo>
                    <a:pt x="650" y="779"/>
                  </a:lnTo>
                  <a:lnTo>
                    <a:pt x="650" y="777"/>
                  </a:lnTo>
                  <a:lnTo>
                    <a:pt x="651" y="777"/>
                  </a:lnTo>
                  <a:lnTo>
                    <a:pt x="651" y="776"/>
                  </a:lnTo>
                  <a:lnTo>
                    <a:pt x="653" y="774"/>
                  </a:lnTo>
                  <a:lnTo>
                    <a:pt x="655" y="774"/>
                  </a:lnTo>
                  <a:lnTo>
                    <a:pt x="656" y="774"/>
                  </a:lnTo>
                  <a:lnTo>
                    <a:pt x="656" y="772"/>
                  </a:lnTo>
                  <a:lnTo>
                    <a:pt x="658" y="771"/>
                  </a:lnTo>
                  <a:lnTo>
                    <a:pt x="658" y="769"/>
                  </a:lnTo>
                  <a:lnTo>
                    <a:pt x="659" y="769"/>
                  </a:lnTo>
                  <a:lnTo>
                    <a:pt x="661" y="769"/>
                  </a:lnTo>
                  <a:lnTo>
                    <a:pt x="661" y="768"/>
                  </a:lnTo>
                  <a:lnTo>
                    <a:pt x="661" y="766"/>
                  </a:lnTo>
                  <a:lnTo>
                    <a:pt x="661" y="764"/>
                  </a:lnTo>
                  <a:lnTo>
                    <a:pt x="659" y="764"/>
                  </a:lnTo>
                  <a:lnTo>
                    <a:pt x="658" y="763"/>
                  </a:lnTo>
                  <a:lnTo>
                    <a:pt x="659" y="761"/>
                  </a:lnTo>
                  <a:lnTo>
                    <a:pt x="661" y="761"/>
                  </a:lnTo>
                  <a:lnTo>
                    <a:pt x="663" y="761"/>
                  </a:lnTo>
                  <a:lnTo>
                    <a:pt x="661" y="759"/>
                  </a:lnTo>
                  <a:lnTo>
                    <a:pt x="661" y="758"/>
                  </a:lnTo>
                  <a:lnTo>
                    <a:pt x="663" y="756"/>
                  </a:lnTo>
                  <a:lnTo>
                    <a:pt x="664" y="756"/>
                  </a:lnTo>
                  <a:lnTo>
                    <a:pt x="664" y="754"/>
                  </a:lnTo>
                  <a:lnTo>
                    <a:pt x="666" y="754"/>
                  </a:lnTo>
                  <a:lnTo>
                    <a:pt x="666" y="753"/>
                  </a:lnTo>
                  <a:lnTo>
                    <a:pt x="666" y="751"/>
                  </a:lnTo>
                  <a:lnTo>
                    <a:pt x="666" y="749"/>
                  </a:lnTo>
                  <a:lnTo>
                    <a:pt x="666" y="748"/>
                  </a:lnTo>
                  <a:lnTo>
                    <a:pt x="668" y="748"/>
                  </a:lnTo>
                  <a:lnTo>
                    <a:pt x="668" y="746"/>
                  </a:lnTo>
                  <a:lnTo>
                    <a:pt x="669" y="744"/>
                  </a:lnTo>
                  <a:lnTo>
                    <a:pt x="671" y="744"/>
                  </a:lnTo>
                  <a:lnTo>
                    <a:pt x="671" y="743"/>
                  </a:lnTo>
                  <a:lnTo>
                    <a:pt x="673" y="743"/>
                  </a:lnTo>
                  <a:lnTo>
                    <a:pt x="674" y="743"/>
                  </a:lnTo>
                  <a:lnTo>
                    <a:pt x="676" y="743"/>
                  </a:lnTo>
                  <a:lnTo>
                    <a:pt x="678" y="743"/>
                  </a:lnTo>
                  <a:lnTo>
                    <a:pt x="678" y="741"/>
                  </a:lnTo>
                  <a:lnTo>
                    <a:pt x="678" y="739"/>
                  </a:lnTo>
                  <a:lnTo>
                    <a:pt x="679" y="739"/>
                  </a:lnTo>
                  <a:lnTo>
                    <a:pt x="681" y="739"/>
                  </a:lnTo>
                  <a:lnTo>
                    <a:pt x="683" y="739"/>
                  </a:lnTo>
                  <a:lnTo>
                    <a:pt x="684" y="738"/>
                  </a:lnTo>
                  <a:lnTo>
                    <a:pt x="683" y="738"/>
                  </a:lnTo>
                  <a:lnTo>
                    <a:pt x="683" y="736"/>
                  </a:lnTo>
                  <a:lnTo>
                    <a:pt x="681" y="735"/>
                  </a:lnTo>
                  <a:lnTo>
                    <a:pt x="681" y="733"/>
                  </a:lnTo>
                  <a:lnTo>
                    <a:pt x="681" y="731"/>
                  </a:lnTo>
                  <a:lnTo>
                    <a:pt x="679" y="731"/>
                  </a:lnTo>
                  <a:lnTo>
                    <a:pt x="678" y="733"/>
                  </a:lnTo>
                  <a:lnTo>
                    <a:pt x="676" y="733"/>
                  </a:lnTo>
                  <a:lnTo>
                    <a:pt x="674" y="731"/>
                  </a:lnTo>
                  <a:lnTo>
                    <a:pt x="674" y="730"/>
                  </a:lnTo>
                  <a:lnTo>
                    <a:pt x="674" y="728"/>
                  </a:lnTo>
                  <a:lnTo>
                    <a:pt x="673" y="728"/>
                  </a:lnTo>
                  <a:lnTo>
                    <a:pt x="673" y="726"/>
                  </a:lnTo>
                  <a:lnTo>
                    <a:pt x="671" y="726"/>
                  </a:lnTo>
                  <a:lnTo>
                    <a:pt x="671" y="725"/>
                  </a:lnTo>
                  <a:lnTo>
                    <a:pt x="671" y="723"/>
                  </a:lnTo>
                  <a:lnTo>
                    <a:pt x="669" y="721"/>
                  </a:lnTo>
                  <a:lnTo>
                    <a:pt x="671" y="721"/>
                  </a:lnTo>
                  <a:lnTo>
                    <a:pt x="671" y="720"/>
                  </a:lnTo>
                  <a:lnTo>
                    <a:pt x="673" y="720"/>
                  </a:lnTo>
                  <a:lnTo>
                    <a:pt x="673" y="718"/>
                  </a:lnTo>
                  <a:lnTo>
                    <a:pt x="673" y="720"/>
                  </a:lnTo>
                  <a:lnTo>
                    <a:pt x="674" y="720"/>
                  </a:lnTo>
                  <a:lnTo>
                    <a:pt x="674" y="721"/>
                  </a:lnTo>
                  <a:lnTo>
                    <a:pt x="674" y="723"/>
                  </a:lnTo>
                  <a:lnTo>
                    <a:pt x="674" y="725"/>
                  </a:lnTo>
                  <a:lnTo>
                    <a:pt x="674" y="726"/>
                  </a:lnTo>
                  <a:lnTo>
                    <a:pt x="676" y="726"/>
                  </a:lnTo>
                  <a:lnTo>
                    <a:pt x="678" y="726"/>
                  </a:lnTo>
                  <a:lnTo>
                    <a:pt x="679" y="726"/>
                  </a:lnTo>
                  <a:lnTo>
                    <a:pt x="679" y="725"/>
                  </a:lnTo>
                  <a:lnTo>
                    <a:pt x="679" y="723"/>
                  </a:lnTo>
                  <a:lnTo>
                    <a:pt x="679" y="721"/>
                  </a:lnTo>
                  <a:lnTo>
                    <a:pt x="679" y="720"/>
                  </a:lnTo>
                  <a:lnTo>
                    <a:pt x="679" y="718"/>
                  </a:lnTo>
                  <a:lnTo>
                    <a:pt x="681" y="716"/>
                  </a:lnTo>
                  <a:lnTo>
                    <a:pt x="679" y="715"/>
                  </a:lnTo>
                  <a:lnTo>
                    <a:pt x="678" y="715"/>
                  </a:lnTo>
                  <a:lnTo>
                    <a:pt x="678" y="713"/>
                  </a:lnTo>
                  <a:lnTo>
                    <a:pt x="678" y="711"/>
                  </a:lnTo>
                  <a:lnTo>
                    <a:pt x="678" y="710"/>
                  </a:lnTo>
                  <a:lnTo>
                    <a:pt x="676" y="708"/>
                  </a:lnTo>
                  <a:lnTo>
                    <a:pt x="678" y="708"/>
                  </a:lnTo>
                  <a:lnTo>
                    <a:pt x="678" y="710"/>
                  </a:lnTo>
                  <a:lnTo>
                    <a:pt x="679" y="710"/>
                  </a:lnTo>
                  <a:lnTo>
                    <a:pt x="679" y="711"/>
                  </a:lnTo>
                  <a:lnTo>
                    <a:pt x="681" y="711"/>
                  </a:lnTo>
                  <a:lnTo>
                    <a:pt x="681" y="710"/>
                  </a:lnTo>
                  <a:lnTo>
                    <a:pt x="683" y="708"/>
                  </a:lnTo>
                  <a:lnTo>
                    <a:pt x="683" y="706"/>
                  </a:lnTo>
                  <a:lnTo>
                    <a:pt x="683" y="705"/>
                  </a:lnTo>
                  <a:lnTo>
                    <a:pt x="683" y="703"/>
                  </a:lnTo>
                  <a:lnTo>
                    <a:pt x="684" y="703"/>
                  </a:lnTo>
                  <a:lnTo>
                    <a:pt x="686" y="703"/>
                  </a:lnTo>
                  <a:lnTo>
                    <a:pt x="688" y="703"/>
                  </a:lnTo>
                  <a:lnTo>
                    <a:pt x="689" y="703"/>
                  </a:lnTo>
                  <a:lnTo>
                    <a:pt x="689" y="702"/>
                  </a:lnTo>
                  <a:lnTo>
                    <a:pt x="691" y="700"/>
                  </a:lnTo>
                  <a:lnTo>
                    <a:pt x="689" y="698"/>
                  </a:lnTo>
                  <a:lnTo>
                    <a:pt x="688" y="698"/>
                  </a:lnTo>
                  <a:lnTo>
                    <a:pt x="686" y="698"/>
                  </a:lnTo>
                  <a:lnTo>
                    <a:pt x="684" y="698"/>
                  </a:lnTo>
                  <a:lnTo>
                    <a:pt x="684" y="697"/>
                  </a:lnTo>
                  <a:lnTo>
                    <a:pt x="684" y="695"/>
                  </a:lnTo>
                  <a:lnTo>
                    <a:pt x="683" y="695"/>
                  </a:lnTo>
                  <a:lnTo>
                    <a:pt x="683" y="693"/>
                  </a:lnTo>
                  <a:lnTo>
                    <a:pt x="684" y="693"/>
                  </a:lnTo>
                  <a:lnTo>
                    <a:pt x="686" y="692"/>
                  </a:lnTo>
                  <a:lnTo>
                    <a:pt x="686" y="690"/>
                  </a:lnTo>
                  <a:lnTo>
                    <a:pt x="688" y="690"/>
                  </a:lnTo>
                  <a:lnTo>
                    <a:pt x="688" y="692"/>
                  </a:lnTo>
                  <a:lnTo>
                    <a:pt x="689" y="693"/>
                  </a:lnTo>
                  <a:lnTo>
                    <a:pt x="689" y="692"/>
                  </a:lnTo>
                  <a:lnTo>
                    <a:pt x="691" y="692"/>
                  </a:lnTo>
                  <a:lnTo>
                    <a:pt x="691" y="690"/>
                  </a:lnTo>
                  <a:lnTo>
                    <a:pt x="692" y="688"/>
                  </a:lnTo>
                  <a:lnTo>
                    <a:pt x="694" y="685"/>
                  </a:lnTo>
                  <a:lnTo>
                    <a:pt x="694" y="683"/>
                  </a:lnTo>
                  <a:lnTo>
                    <a:pt x="696" y="683"/>
                  </a:lnTo>
                  <a:lnTo>
                    <a:pt x="697" y="685"/>
                  </a:lnTo>
                  <a:lnTo>
                    <a:pt x="697" y="683"/>
                  </a:lnTo>
                  <a:lnTo>
                    <a:pt x="699" y="683"/>
                  </a:lnTo>
                  <a:lnTo>
                    <a:pt x="699" y="682"/>
                  </a:lnTo>
                  <a:lnTo>
                    <a:pt x="701" y="680"/>
                  </a:lnTo>
                  <a:lnTo>
                    <a:pt x="702" y="682"/>
                  </a:lnTo>
                  <a:lnTo>
                    <a:pt x="704" y="683"/>
                  </a:lnTo>
                  <a:lnTo>
                    <a:pt x="704" y="682"/>
                  </a:lnTo>
                  <a:lnTo>
                    <a:pt x="702" y="680"/>
                  </a:lnTo>
                  <a:lnTo>
                    <a:pt x="702" y="678"/>
                  </a:lnTo>
                  <a:lnTo>
                    <a:pt x="701" y="677"/>
                  </a:lnTo>
                  <a:lnTo>
                    <a:pt x="701" y="675"/>
                  </a:lnTo>
                  <a:lnTo>
                    <a:pt x="702" y="674"/>
                  </a:lnTo>
                  <a:lnTo>
                    <a:pt x="702" y="672"/>
                  </a:lnTo>
                  <a:lnTo>
                    <a:pt x="704" y="672"/>
                  </a:lnTo>
                  <a:lnTo>
                    <a:pt x="706" y="672"/>
                  </a:lnTo>
                  <a:lnTo>
                    <a:pt x="707" y="672"/>
                  </a:lnTo>
                  <a:lnTo>
                    <a:pt x="709" y="672"/>
                  </a:lnTo>
                  <a:lnTo>
                    <a:pt x="709" y="674"/>
                  </a:lnTo>
                  <a:lnTo>
                    <a:pt x="711" y="674"/>
                  </a:lnTo>
                  <a:lnTo>
                    <a:pt x="711" y="672"/>
                  </a:lnTo>
                  <a:lnTo>
                    <a:pt x="711" y="670"/>
                  </a:lnTo>
                  <a:lnTo>
                    <a:pt x="711" y="669"/>
                  </a:lnTo>
                  <a:lnTo>
                    <a:pt x="711" y="667"/>
                  </a:lnTo>
                  <a:lnTo>
                    <a:pt x="712" y="667"/>
                  </a:lnTo>
                  <a:lnTo>
                    <a:pt x="711" y="665"/>
                  </a:lnTo>
                  <a:lnTo>
                    <a:pt x="709" y="664"/>
                  </a:lnTo>
                  <a:lnTo>
                    <a:pt x="709" y="662"/>
                  </a:lnTo>
                  <a:lnTo>
                    <a:pt x="707" y="660"/>
                  </a:lnTo>
                  <a:lnTo>
                    <a:pt x="707" y="659"/>
                  </a:lnTo>
                  <a:lnTo>
                    <a:pt x="707" y="657"/>
                  </a:lnTo>
                  <a:lnTo>
                    <a:pt x="709" y="657"/>
                  </a:lnTo>
                  <a:lnTo>
                    <a:pt x="709" y="655"/>
                  </a:lnTo>
                  <a:lnTo>
                    <a:pt x="711" y="654"/>
                  </a:lnTo>
                  <a:lnTo>
                    <a:pt x="712" y="654"/>
                  </a:lnTo>
                  <a:lnTo>
                    <a:pt x="714" y="654"/>
                  </a:lnTo>
                  <a:lnTo>
                    <a:pt x="714" y="652"/>
                  </a:lnTo>
                  <a:lnTo>
                    <a:pt x="714" y="650"/>
                  </a:lnTo>
                  <a:lnTo>
                    <a:pt x="716" y="650"/>
                  </a:lnTo>
                  <a:lnTo>
                    <a:pt x="717" y="650"/>
                  </a:lnTo>
                  <a:lnTo>
                    <a:pt x="717" y="649"/>
                  </a:lnTo>
                  <a:lnTo>
                    <a:pt x="716" y="649"/>
                  </a:lnTo>
                  <a:lnTo>
                    <a:pt x="714" y="649"/>
                  </a:lnTo>
                  <a:lnTo>
                    <a:pt x="712" y="647"/>
                  </a:lnTo>
                  <a:lnTo>
                    <a:pt x="712" y="645"/>
                  </a:lnTo>
                  <a:lnTo>
                    <a:pt x="712" y="644"/>
                  </a:lnTo>
                  <a:lnTo>
                    <a:pt x="711" y="644"/>
                  </a:lnTo>
                  <a:lnTo>
                    <a:pt x="711" y="642"/>
                  </a:lnTo>
                  <a:lnTo>
                    <a:pt x="709" y="641"/>
                  </a:lnTo>
                  <a:lnTo>
                    <a:pt x="709" y="639"/>
                  </a:lnTo>
                  <a:lnTo>
                    <a:pt x="711" y="639"/>
                  </a:lnTo>
                  <a:lnTo>
                    <a:pt x="711" y="637"/>
                  </a:lnTo>
                  <a:lnTo>
                    <a:pt x="712" y="637"/>
                  </a:lnTo>
                  <a:lnTo>
                    <a:pt x="711" y="636"/>
                  </a:lnTo>
                  <a:lnTo>
                    <a:pt x="711" y="634"/>
                  </a:lnTo>
                  <a:lnTo>
                    <a:pt x="712" y="632"/>
                  </a:lnTo>
                  <a:lnTo>
                    <a:pt x="714" y="632"/>
                  </a:lnTo>
                  <a:lnTo>
                    <a:pt x="714" y="634"/>
                  </a:lnTo>
                  <a:lnTo>
                    <a:pt x="716" y="634"/>
                  </a:lnTo>
                  <a:lnTo>
                    <a:pt x="717" y="634"/>
                  </a:lnTo>
                  <a:lnTo>
                    <a:pt x="717" y="632"/>
                  </a:lnTo>
                  <a:lnTo>
                    <a:pt x="716" y="629"/>
                  </a:lnTo>
                  <a:lnTo>
                    <a:pt x="716" y="627"/>
                  </a:lnTo>
                  <a:lnTo>
                    <a:pt x="714" y="626"/>
                  </a:lnTo>
                  <a:lnTo>
                    <a:pt x="716" y="624"/>
                  </a:lnTo>
                  <a:lnTo>
                    <a:pt x="716" y="622"/>
                  </a:lnTo>
                  <a:lnTo>
                    <a:pt x="717" y="622"/>
                  </a:lnTo>
                  <a:lnTo>
                    <a:pt x="717" y="621"/>
                  </a:lnTo>
                  <a:lnTo>
                    <a:pt x="717" y="619"/>
                  </a:lnTo>
                  <a:lnTo>
                    <a:pt x="719" y="617"/>
                  </a:lnTo>
                  <a:lnTo>
                    <a:pt x="720" y="617"/>
                  </a:lnTo>
                  <a:lnTo>
                    <a:pt x="722" y="616"/>
                  </a:lnTo>
                  <a:lnTo>
                    <a:pt x="720" y="616"/>
                  </a:lnTo>
                  <a:lnTo>
                    <a:pt x="720" y="614"/>
                  </a:lnTo>
                  <a:lnTo>
                    <a:pt x="720" y="612"/>
                  </a:lnTo>
                  <a:lnTo>
                    <a:pt x="720" y="611"/>
                  </a:lnTo>
                  <a:lnTo>
                    <a:pt x="719" y="609"/>
                  </a:lnTo>
                  <a:lnTo>
                    <a:pt x="717" y="608"/>
                  </a:lnTo>
                  <a:lnTo>
                    <a:pt x="716" y="608"/>
                  </a:lnTo>
                  <a:lnTo>
                    <a:pt x="716" y="606"/>
                  </a:lnTo>
                  <a:lnTo>
                    <a:pt x="717" y="604"/>
                  </a:lnTo>
                  <a:lnTo>
                    <a:pt x="717" y="603"/>
                  </a:lnTo>
                  <a:lnTo>
                    <a:pt x="717" y="601"/>
                  </a:lnTo>
                  <a:lnTo>
                    <a:pt x="716" y="603"/>
                  </a:lnTo>
                  <a:lnTo>
                    <a:pt x="714" y="603"/>
                  </a:lnTo>
                  <a:lnTo>
                    <a:pt x="712" y="601"/>
                  </a:lnTo>
                  <a:lnTo>
                    <a:pt x="714" y="601"/>
                  </a:lnTo>
                  <a:lnTo>
                    <a:pt x="714" y="599"/>
                  </a:lnTo>
                  <a:lnTo>
                    <a:pt x="712" y="598"/>
                  </a:lnTo>
                  <a:lnTo>
                    <a:pt x="712" y="596"/>
                  </a:lnTo>
                  <a:lnTo>
                    <a:pt x="712" y="594"/>
                  </a:lnTo>
                  <a:lnTo>
                    <a:pt x="711" y="594"/>
                  </a:lnTo>
                  <a:lnTo>
                    <a:pt x="709" y="594"/>
                  </a:lnTo>
                  <a:lnTo>
                    <a:pt x="707" y="593"/>
                  </a:lnTo>
                  <a:lnTo>
                    <a:pt x="707" y="594"/>
                  </a:lnTo>
                  <a:lnTo>
                    <a:pt x="706" y="594"/>
                  </a:lnTo>
                  <a:lnTo>
                    <a:pt x="706" y="593"/>
                  </a:lnTo>
                  <a:lnTo>
                    <a:pt x="706" y="589"/>
                  </a:lnTo>
                  <a:lnTo>
                    <a:pt x="706" y="588"/>
                  </a:lnTo>
                  <a:lnTo>
                    <a:pt x="707" y="586"/>
                  </a:lnTo>
                  <a:lnTo>
                    <a:pt x="709" y="586"/>
                  </a:lnTo>
                  <a:lnTo>
                    <a:pt x="709" y="584"/>
                  </a:lnTo>
                  <a:lnTo>
                    <a:pt x="709" y="583"/>
                  </a:lnTo>
                  <a:lnTo>
                    <a:pt x="709" y="581"/>
                  </a:lnTo>
                  <a:lnTo>
                    <a:pt x="707" y="581"/>
                  </a:lnTo>
                  <a:lnTo>
                    <a:pt x="707" y="579"/>
                  </a:lnTo>
                  <a:lnTo>
                    <a:pt x="707" y="578"/>
                  </a:lnTo>
                  <a:lnTo>
                    <a:pt x="706" y="578"/>
                  </a:lnTo>
                  <a:lnTo>
                    <a:pt x="706" y="576"/>
                  </a:lnTo>
                  <a:lnTo>
                    <a:pt x="706" y="575"/>
                  </a:lnTo>
                  <a:lnTo>
                    <a:pt x="707" y="575"/>
                  </a:lnTo>
                  <a:lnTo>
                    <a:pt x="707" y="573"/>
                  </a:lnTo>
                  <a:lnTo>
                    <a:pt x="709" y="571"/>
                  </a:lnTo>
                  <a:lnTo>
                    <a:pt x="706" y="566"/>
                  </a:lnTo>
                  <a:lnTo>
                    <a:pt x="706" y="565"/>
                  </a:lnTo>
                  <a:lnTo>
                    <a:pt x="704" y="565"/>
                  </a:lnTo>
                  <a:lnTo>
                    <a:pt x="702" y="565"/>
                  </a:lnTo>
                  <a:lnTo>
                    <a:pt x="701" y="563"/>
                  </a:lnTo>
                  <a:lnTo>
                    <a:pt x="701" y="561"/>
                  </a:lnTo>
                  <a:lnTo>
                    <a:pt x="701" y="560"/>
                  </a:lnTo>
                  <a:lnTo>
                    <a:pt x="702" y="560"/>
                  </a:lnTo>
                  <a:lnTo>
                    <a:pt x="704" y="560"/>
                  </a:lnTo>
                  <a:lnTo>
                    <a:pt x="704" y="558"/>
                  </a:lnTo>
                  <a:lnTo>
                    <a:pt x="706" y="558"/>
                  </a:lnTo>
                  <a:lnTo>
                    <a:pt x="706" y="556"/>
                  </a:lnTo>
                  <a:lnTo>
                    <a:pt x="706" y="555"/>
                  </a:lnTo>
                  <a:lnTo>
                    <a:pt x="707" y="555"/>
                  </a:lnTo>
                  <a:lnTo>
                    <a:pt x="709" y="555"/>
                  </a:lnTo>
                  <a:lnTo>
                    <a:pt x="711" y="555"/>
                  </a:lnTo>
                  <a:lnTo>
                    <a:pt x="711" y="553"/>
                  </a:lnTo>
                  <a:lnTo>
                    <a:pt x="711" y="551"/>
                  </a:lnTo>
                  <a:lnTo>
                    <a:pt x="709" y="550"/>
                  </a:lnTo>
                  <a:lnTo>
                    <a:pt x="707" y="550"/>
                  </a:lnTo>
                  <a:lnTo>
                    <a:pt x="707" y="548"/>
                  </a:lnTo>
                  <a:lnTo>
                    <a:pt x="706" y="546"/>
                  </a:lnTo>
                  <a:lnTo>
                    <a:pt x="706" y="545"/>
                  </a:lnTo>
                  <a:lnTo>
                    <a:pt x="706" y="543"/>
                  </a:lnTo>
                  <a:lnTo>
                    <a:pt x="706" y="542"/>
                  </a:lnTo>
                  <a:lnTo>
                    <a:pt x="704" y="540"/>
                  </a:lnTo>
                  <a:lnTo>
                    <a:pt x="704" y="538"/>
                  </a:lnTo>
                  <a:lnTo>
                    <a:pt x="704" y="537"/>
                  </a:lnTo>
                  <a:lnTo>
                    <a:pt x="702" y="537"/>
                  </a:lnTo>
                  <a:lnTo>
                    <a:pt x="701" y="535"/>
                  </a:lnTo>
                  <a:lnTo>
                    <a:pt x="701" y="533"/>
                  </a:lnTo>
                  <a:lnTo>
                    <a:pt x="702" y="533"/>
                  </a:lnTo>
                  <a:lnTo>
                    <a:pt x="704" y="533"/>
                  </a:lnTo>
                  <a:lnTo>
                    <a:pt x="704" y="532"/>
                  </a:lnTo>
                  <a:lnTo>
                    <a:pt x="704" y="530"/>
                  </a:lnTo>
                  <a:lnTo>
                    <a:pt x="706" y="528"/>
                  </a:lnTo>
                  <a:lnTo>
                    <a:pt x="706" y="527"/>
                  </a:lnTo>
                  <a:lnTo>
                    <a:pt x="706" y="525"/>
                  </a:lnTo>
                  <a:lnTo>
                    <a:pt x="706" y="523"/>
                  </a:lnTo>
                  <a:lnTo>
                    <a:pt x="707" y="522"/>
                  </a:lnTo>
                  <a:lnTo>
                    <a:pt x="707" y="520"/>
                  </a:lnTo>
                  <a:lnTo>
                    <a:pt x="709" y="518"/>
                  </a:lnTo>
                  <a:lnTo>
                    <a:pt x="711" y="517"/>
                  </a:lnTo>
                  <a:lnTo>
                    <a:pt x="712" y="518"/>
                  </a:lnTo>
                  <a:lnTo>
                    <a:pt x="712" y="517"/>
                  </a:lnTo>
                  <a:lnTo>
                    <a:pt x="712" y="518"/>
                  </a:lnTo>
                  <a:lnTo>
                    <a:pt x="712" y="517"/>
                  </a:lnTo>
                  <a:lnTo>
                    <a:pt x="714" y="517"/>
                  </a:lnTo>
                  <a:lnTo>
                    <a:pt x="714" y="515"/>
                  </a:lnTo>
                  <a:lnTo>
                    <a:pt x="714" y="513"/>
                  </a:lnTo>
                  <a:lnTo>
                    <a:pt x="716" y="513"/>
                  </a:lnTo>
                  <a:lnTo>
                    <a:pt x="717" y="513"/>
                  </a:lnTo>
                  <a:lnTo>
                    <a:pt x="717" y="512"/>
                  </a:lnTo>
                  <a:lnTo>
                    <a:pt x="717" y="510"/>
                  </a:lnTo>
                  <a:lnTo>
                    <a:pt x="717" y="509"/>
                  </a:lnTo>
                  <a:lnTo>
                    <a:pt x="717" y="507"/>
                  </a:lnTo>
                  <a:lnTo>
                    <a:pt x="716" y="507"/>
                  </a:lnTo>
                  <a:lnTo>
                    <a:pt x="714" y="507"/>
                  </a:lnTo>
                  <a:lnTo>
                    <a:pt x="714" y="505"/>
                  </a:lnTo>
                  <a:lnTo>
                    <a:pt x="714" y="504"/>
                  </a:lnTo>
                  <a:lnTo>
                    <a:pt x="714" y="502"/>
                  </a:lnTo>
                  <a:lnTo>
                    <a:pt x="712" y="502"/>
                  </a:lnTo>
                  <a:lnTo>
                    <a:pt x="712" y="500"/>
                  </a:lnTo>
                  <a:lnTo>
                    <a:pt x="712" y="499"/>
                  </a:lnTo>
                  <a:lnTo>
                    <a:pt x="711" y="499"/>
                  </a:lnTo>
                  <a:lnTo>
                    <a:pt x="711" y="497"/>
                  </a:lnTo>
                  <a:lnTo>
                    <a:pt x="709" y="497"/>
                  </a:lnTo>
                  <a:lnTo>
                    <a:pt x="707" y="495"/>
                  </a:lnTo>
                  <a:lnTo>
                    <a:pt x="706" y="495"/>
                  </a:lnTo>
                  <a:lnTo>
                    <a:pt x="704" y="495"/>
                  </a:lnTo>
                  <a:lnTo>
                    <a:pt x="702" y="495"/>
                  </a:lnTo>
                  <a:lnTo>
                    <a:pt x="702" y="494"/>
                  </a:lnTo>
                  <a:lnTo>
                    <a:pt x="701" y="494"/>
                  </a:lnTo>
                  <a:lnTo>
                    <a:pt x="701" y="492"/>
                  </a:lnTo>
                  <a:lnTo>
                    <a:pt x="699" y="492"/>
                  </a:lnTo>
                  <a:lnTo>
                    <a:pt x="697" y="490"/>
                  </a:lnTo>
                  <a:lnTo>
                    <a:pt x="696" y="490"/>
                  </a:lnTo>
                  <a:lnTo>
                    <a:pt x="696" y="489"/>
                  </a:lnTo>
                  <a:lnTo>
                    <a:pt x="696" y="487"/>
                  </a:lnTo>
                  <a:lnTo>
                    <a:pt x="694" y="487"/>
                  </a:lnTo>
                  <a:lnTo>
                    <a:pt x="694" y="485"/>
                  </a:lnTo>
                  <a:lnTo>
                    <a:pt x="692" y="484"/>
                  </a:lnTo>
                  <a:lnTo>
                    <a:pt x="691" y="484"/>
                  </a:lnTo>
                  <a:lnTo>
                    <a:pt x="691" y="482"/>
                  </a:lnTo>
                  <a:lnTo>
                    <a:pt x="689" y="480"/>
                  </a:lnTo>
                  <a:lnTo>
                    <a:pt x="689" y="479"/>
                  </a:lnTo>
                  <a:lnTo>
                    <a:pt x="689" y="477"/>
                  </a:lnTo>
                  <a:lnTo>
                    <a:pt x="689" y="476"/>
                  </a:lnTo>
                  <a:lnTo>
                    <a:pt x="691" y="474"/>
                  </a:lnTo>
                  <a:lnTo>
                    <a:pt x="691" y="472"/>
                  </a:lnTo>
                  <a:lnTo>
                    <a:pt x="691" y="471"/>
                  </a:lnTo>
                  <a:lnTo>
                    <a:pt x="692" y="471"/>
                  </a:lnTo>
                  <a:lnTo>
                    <a:pt x="694" y="469"/>
                  </a:lnTo>
                  <a:lnTo>
                    <a:pt x="696" y="467"/>
                  </a:lnTo>
                  <a:lnTo>
                    <a:pt x="697" y="469"/>
                  </a:lnTo>
                  <a:lnTo>
                    <a:pt x="699" y="469"/>
                  </a:lnTo>
                  <a:lnTo>
                    <a:pt x="701" y="469"/>
                  </a:lnTo>
                  <a:lnTo>
                    <a:pt x="701" y="471"/>
                  </a:lnTo>
                  <a:lnTo>
                    <a:pt x="702" y="471"/>
                  </a:lnTo>
                  <a:lnTo>
                    <a:pt x="704" y="471"/>
                  </a:lnTo>
                  <a:lnTo>
                    <a:pt x="706" y="471"/>
                  </a:lnTo>
                  <a:lnTo>
                    <a:pt x="707" y="471"/>
                  </a:lnTo>
                  <a:lnTo>
                    <a:pt x="707" y="472"/>
                  </a:lnTo>
                  <a:lnTo>
                    <a:pt x="709" y="472"/>
                  </a:lnTo>
                  <a:lnTo>
                    <a:pt x="711" y="472"/>
                  </a:lnTo>
                  <a:lnTo>
                    <a:pt x="712" y="472"/>
                  </a:lnTo>
                  <a:lnTo>
                    <a:pt x="712" y="474"/>
                  </a:lnTo>
                  <a:lnTo>
                    <a:pt x="714" y="474"/>
                  </a:lnTo>
                  <a:lnTo>
                    <a:pt x="716" y="474"/>
                  </a:lnTo>
                  <a:lnTo>
                    <a:pt x="717" y="474"/>
                  </a:lnTo>
                  <a:lnTo>
                    <a:pt x="719" y="476"/>
                  </a:lnTo>
                  <a:lnTo>
                    <a:pt x="720" y="476"/>
                  </a:lnTo>
                  <a:lnTo>
                    <a:pt x="720" y="477"/>
                  </a:lnTo>
                  <a:lnTo>
                    <a:pt x="722" y="476"/>
                  </a:lnTo>
                  <a:lnTo>
                    <a:pt x="724" y="476"/>
                  </a:lnTo>
                  <a:lnTo>
                    <a:pt x="725" y="476"/>
                  </a:lnTo>
                  <a:lnTo>
                    <a:pt x="727" y="476"/>
                  </a:lnTo>
                  <a:lnTo>
                    <a:pt x="727" y="477"/>
                  </a:lnTo>
                  <a:lnTo>
                    <a:pt x="729" y="477"/>
                  </a:lnTo>
                  <a:lnTo>
                    <a:pt x="729" y="479"/>
                  </a:lnTo>
                  <a:lnTo>
                    <a:pt x="730" y="479"/>
                  </a:lnTo>
                  <a:lnTo>
                    <a:pt x="732" y="479"/>
                  </a:lnTo>
                  <a:lnTo>
                    <a:pt x="734" y="479"/>
                  </a:lnTo>
                  <a:lnTo>
                    <a:pt x="735" y="477"/>
                  </a:lnTo>
                  <a:lnTo>
                    <a:pt x="735" y="476"/>
                  </a:lnTo>
                  <a:lnTo>
                    <a:pt x="737" y="476"/>
                  </a:lnTo>
                  <a:lnTo>
                    <a:pt x="739" y="476"/>
                  </a:lnTo>
                  <a:lnTo>
                    <a:pt x="740" y="476"/>
                  </a:lnTo>
                  <a:lnTo>
                    <a:pt x="742" y="476"/>
                  </a:lnTo>
                  <a:lnTo>
                    <a:pt x="744" y="474"/>
                  </a:lnTo>
                  <a:lnTo>
                    <a:pt x="744" y="472"/>
                  </a:lnTo>
                  <a:lnTo>
                    <a:pt x="745" y="472"/>
                  </a:lnTo>
                  <a:lnTo>
                    <a:pt x="747" y="472"/>
                  </a:lnTo>
                  <a:lnTo>
                    <a:pt x="750" y="474"/>
                  </a:lnTo>
                  <a:lnTo>
                    <a:pt x="752" y="474"/>
                  </a:lnTo>
                  <a:lnTo>
                    <a:pt x="752" y="472"/>
                  </a:lnTo>
                  <a:lnTo>
                    <a:pt x="753" y="472"/>
                  </a:lnTo>
                  <a:lnTo>
                    <a:pt x="753" y="471"/>
                  </a:lnTo>
                  <a:lnTo>
                    <a:pt x="753" y="469"/>
                  </a:lnTo>
                  <a:lnTo>
                    <a:pt x="755" y="469"/>
                  </a:lnTo>
                  <a:lnTo>
                    <a:pt x="757" y="469"/>
                  </a:lnTo>
                  <a:lnTo>
                    <a:pt x="757" y="471"/>
                  </a:lnTo>
                  <a:lnTo>
                    <a:pt x="758" y="471"/>
                  </a:lnTo>
                  <a:lnTo>
                    <a:pt x="760" y="469"/>
                  </a:lnTo>
                  <a:lnTo>
                    <a:pt x="762" y="469"/>
                  </a:lnTo>
                  <a:lnTo>
                    <a:pt x="762" y="467"/>
                  </a:lnTo>
                  <a:lnTo>
                    <a:pt x="763" y="467"/>
                  </a:lnTo>
                  <a:lnTo>
                    <a:pt x="765" y="466"/>
                  </a:lnTo>
                  <a:lnTo>
                    <a:pt x="767" y="466"/>
                  </a:lnTo>
                  <a:lnTo>
                    <a:pt x="768" y="466"/>
                  </a:lnTo>
                  <a:lnTo>
                    <a:pt x="770" y="467"/>
                  </a:lnTo>
                  <a:lnTo>
                    <a:pt x="772" y="466"/>
                  </a:lnTo>
                  <a:lnTo>
                    <a:pt x="773" y="466"/>
                  </a:lnTo>
                  <a:lnTo>
                    <a:pt x="775" y="464"/>
                  </a:lnTo>
                  <a:lnTo>
                    <a:pt x="775" y="462"/>
                  </a:lnTo>
                  <a:lnTo>
                    <a:pt x="777" y="461"/>
                  </a:lnTo>
                  <a:lnTo>
                    <a:pt x="777" y="459"/>
                  </a:lnTo>
                  <a:lnTo>
                    <a:pt x="777" y="457"/>
                  </a:lnTo>
                  <a:lnTo>
                    <a:pt x="778" y="457"/>
                  </a:lnTo>
                  <a:lnTo>
                    <a:pt x="778" y="456"/>
                  </a:lnTo>
                  <a:lnTo>
                    <a:pt x="778" y="454"/>
                  </a:lnTo>
                  <a:lnTo>
                    <a:pt x="780" y="452"/>
                  </a:lnTo>
                  <a:lnTo>
                    <a:pt x="782" y="452"/>
                  </a:lnTo>
                  <a:lnTo>
                    <a:pt x="782" y="451"/>
                  </a:lnTo>
                  <a:lnTo>
                    <a:pt x="783" y="449"/>
                  </a:lnTo>
                  <a:lnTo>
                    <a:pt x="785" y="447"/>
                  </a:lnTo>
                  <a:lnTo>
                    <a:pt x="786" y="447"/>
                  </a:lnTo>
                  <a:lnTo>
                    <a:pt x="786" y="446"/>
                  </a:lnTo>
                  <a:lnTo>
                    <a:pt x="788" y="444"/>
                  </a:lnTo>
                  <a:lnTo>
                    <a:pt x="790" y="443"/>
                  </a:lnTo>
                  <a:lnTo>
                    <a:pt x="790" y="441"/>
                  </a:lnTo>
                  <a:lnTo>
                    <a:pt x="790" y="439"/>
                  </a:lnTo>
                  <a:lnTo>
                    <a:pt x="788" y="439"/>
                  </a:lnTo>
                  <a:lnTo>
                    <a:pt x="788" y="438"/>
                  </a:lnTo>
                  <a:lnTo>
                    <a:pt x="790" y="436"/>
                  </a:lnTo>
                  <a:lnTo>
                    <a:pt x="790" y="434"/>
                  </a:lnTo>
                  <a:lnTo>
                    <a:pt x="790" y="433"/>
                  </a:lnTo>
                  <a:lnTo>
                    <a:pt x="788" y="431"/>
                  </a:lnTo>
                  <a:lnTo>
                    <a:pt x="788" y="429"/>
                  </a:lnTo>
                  <a:lnTo>
                    <a:pt x="788" y="428"/>
                  </a:lnTo>
                  <a:lnTo>
                    <a:pt x="786" y="426"/>
                  </a:lnTo>
                  <a:lnTo>
                    <a:pt x="785" y="424"/>
                  </a:lnTo>
                  <a:lnTo>
                    <a:pt x="785" y="423"/>
                  </a:lnTo>
                  <a:lnTo>
                    <a:pt x="785" y="421"/>
                  </a:lnTo>
                  <a:lnTo>
                    <a:pt x="783" y="419"/>
                  </a:lnTo>
                  <a:lnTo>
                    <a:pt x="782" y="419"/>
                  </a:lnTo>
                  <a:lnTo>
                    <a:pt x="780" y="419"/>
                  </a:lnTo>
                  <a:lnTo>
                    <a:pt x="780" y="418"/>
                  </a:lnTo>
                  <a:lnTo>
                    <a:pt x="778" y="418"/>
                  </a:lnTo>
                  <a:lnTo>
                    <a:pt x="778" y="416"/>
                  </a:lnTo>
                  <a:lnTo>
                    <a:pt x="777" y="416"/>
                  </a:lnTo>
                  <a:lnTo>
                    <a:pt x="775" y="416"/>
                  </a:lnTo>
                  <a:lnTo>
                    <a:pt x="772" y="416"/>
                  </a:lnTo>
                  <a:lnTo>
                    <a:pt x="772" y="415"/>
                  </a:lnTo>
                  <a:lnTo>
                    <a:pt x="770" y="415"/>
                  </a:lnTo>
                  <a:lnTo>
                    <a:pt x="770" y="413"/>
                  </a:lnTo>
                  <a:lnTo>
                    <a:pt x="768" y="413"/>
                  </a:lnTo>
                  <a:lnTo>
                    <a:pt x="768" y="411"/>
                  </a:lnTo>
                  <a:lnTo>
                    <a:pt x="767" y="411"/>
                  </a:lnTo>
                  <a:lnTo>
                    <a:pt x="765" y="410"/>
                  </a:lnTo>
                  <a:lnTo>
                    <a:pt x="765" y="408"/>
                  </a:lnTo>
                  <a:lnTo>
                    <a:pt x="765" y="406"/>
                  </a:lnTo>
                  <a:lnTo>
                    <a:pt x="765" y="405"/>
                  </a:lnTo>
                  <a:lnTo>
                    <a:pt x="765" y="403"/>
                  </a:lnTo>
                  <a:lnTo>
                    <a:pt x="765" y="401"/>
                  </a:lnTo>
                  <a:lnTo>
                    <a:pt x="765" y="400"/>
                  </a:lnTo>
                  <a:lnTo>
                    <a:pt x="767" y="400"/>
                  </a:lnTo>
                  <a:lnTo>
                    <a:pt x="767" y="398"/>
                  </a:lnTo>
                  <a:lnTo>
                    <a:pt x="767" y="396"/>
                  </a:lnTo>
                  <a:lnTo>
                    <a:pt x="768" y="395"/>
                  </a:lnTo>
                  <a:lnTo>
                    <a:pt x="770" y="393"/>
                  </a:lnTo>
                  <a:lnTo>
                    <a:pt x="772" y="393"/>
                  </a:lnTo>
                  <a:lnTo>
                    <a:pt x="770" y="391"/>
                  </a:lnTo>
                  <a:lnTo>
                    <a:pt x="770" y="390"/>
                  </a:lnTo>
                  <a:lnTo>
                    <a:pt x="768" y="390"/>
                  </a:lnTo>
                  <a:lnTo>
                    <a:pt x="770" y="388"/>
                  </a:lnTo>
                  <a:lnTo>
                    <a:pt x="768" y="386"/>
                  </a:lnTo>
                  <a:lnTo>
                    <a:pt x="767" y="385"/>
                  </a:lnTo>
                  <a:lnTo>
                    <a:pt x="767" y="383"/>
                  </a:lnTo>
                  <a:lnTo>
                    <a:pt x="767" y="382"/>
                  </a:lnTo>
                  <a:lnTo>
                    <a:pt x="767" y="380"/>
                  </a:lnTo>
                  <a:lnTo>
                    <a:pt x="767" y="378"/>
                  </a:lnTo>
                  <a:lnTo>
                    <a:pt x="768" y="377"/>
                  </a:lnTo>
                  <a:lnTo>
                    <a:pt x="770" y="377"/>
                  </a:lnTo>
                  <a:lnTo>
                    <a:pt x="770" y="375"/>
                  </a:lnTo>
                  <a:lnTo>
                    <a:pt x="770" y="373"/>
                  </a:lnTo>
                  <a:lnTo>
                    <a:pt x="770" y="372"/>
                  </a:lnTo>
                  <a:lnTo>
                    <a:pt x="768" y="372"/>
                  </a:lnTo>
                  <a:lnTo>
                    <a:pt x="765" y="372"/>
                  </a:lnTo>
                  <a:lnTo>
                    <a:pt x="765" y="370"/>
                  </a:lnTo>
                  <a:lnTo>
                    <a:pt x="765" y="368"/>
                  </a:lnTo>
                  <a:lnTo>
                    <a:pt x="765" y="367"/>
                  </a:lnTo>
                  <a:lnTo>
                    <a:pt x="765" y="365"/>
                  </a:lnTo>
                  <a:lnTo>
                    <a:pt x="767" y="363"/>
                  </a:lnTo>
                  <a:lnTo>
                    <a:pt x="768" y="362"/>
                  </a:lnTo>
                  <a:lnTo>
                    <a:pt x="770" y="360"/>
                  </a:lnTo>
                  <a:lnTo>
                    <a:pt x="772" y="358"/>
                  </a:lnTo>
                  <a:lnTo>
                    <a:pt x="773" y="358"/>
                  </a:lnTo>
                  <a:lnTo>
                    <a:pt x="773" y="357"/>
                  </a:lnTo>
                  <a:lnTo>
                    <a:pt x="775" y="355"/>
                  </a:lnTo>
                  <a:lnTo>
                    <a:pt x="777" y="355"/>
                  </a:lnTo>
                  <a:lnTo>
                    <a:pt x="778" y="355"/>
                  </a:lnTo>
                  <a:lnTo>
                    <a:pt x="780" y="355"/>
                  </a:lnTo>
                  <a:lnTo>
                    <a:pt x="782" y="355"/>
                  </a:lnTo>
                  <a:lnTo>
                    <a:pt x="782" y="353"/>
                  </a:lnTo>
                  <a:lnTo>
                    <a:pt x="783" y="353"/>
                  </a:lnTo>
                  <a:lnTo>
                    <a:pt x="785" y="352"/>
                  </a:lnTo>
                  <a:lnTo>
                    <a:pt x="786" y="350"/>
                  </a:lnTo>
                  <a:lnTo>
                    <a:pt x="786" y="349"/>
                  </a:lnTo>
                  <a:lnTo>
                    <a:pt x="786" y="347"/>
                  </a:lnTo>
                  <a:lnTo>
                    <a:pt x="785" y="345"/>
                  </a:lnTo>
                  <a:lnTo>
                    <a:pt x="783" y="344"/>
                  </a:lnTo>
                  <a:lnTo>
                    <a:pt x="783" y="342"/>
                  </a:lnTo>
                  <a:lnTo>
                    <a:pt x="783" y="340"/>
                  </a:lnTo>
                  <a:lnTo>
                    <a:pt x="783" y="339"/>
                  </a:lnTo>
                  <a:lnTo>
                    <a:pt x="783" y="337"/>
                  </a:lnTo>
                  <a:lnTo>
                    <a:pt x="783" y="335"/>
                  </a:lnTo>
                  <a:lnTo>
                    <a:pt x="782" y="334"/>
                  </a:lnTo>
                  <a:lnTo>
                    <a:pt x="782" y="332"/>
                  </a:lnTo>
                  <a:lnTo>
                    <a:pt x="782" y="330"/>
                  </a:lnTo>
                  <a:lnTo>
                    <a:pt x="783" y="330"/>
                  </a:lnTo>
                  <a:lnTo>
                    <a:pt x="785" y="330"/>
                  </a:lnTo>
                  <a:lnTo>
                    <a:pt x="786" y="330"/>
                  </a:lnTo>
                  <a:lnTo>
                    <a:pt x="788" y="329"/>
                  </a:lnTo>
                  <a:lnTo>
                    <a:pt x="788" y="327"/>
                  </a:lnTo>
                  <a:lnTo>
                    <a:pt x="790" y="325"/>
                  </a:lnTo>
                  <a:lnTo>
                    <a:pt x="790" y="322"/>
                  </a:lnTo>
                  <a:lnTo>
                    <a:pt x="791" y="320"/>
                  </a:lnTo>
                  <a:lnTo>
                    <a:pt x="791" y="319"/>
                  </a:lnTo>
                  <a:lnTo>
                    <a:pt x="790" y="317"/>
                  </a:lnTo>
                  <a:lnTo>
                    <a:pt x="788" y="317"/>
                  </a:lnTo>
                  <a:lnTo>
                    <a:pt x="788" y="316"/>
                  </a:lnTo>
                  <a:lnTo>
                    <a:pt x="788" y="314"/>
                  </a:lnTo>
                  <a:lnTo>
                    <a:pt x="786" y="312"/>
                  </a:lnTo>
                  <a:lnTo>
                    <a:pt x="785" y="311"/>
                  </a:lnTo>
                  <a:lnTo>
                    <a:pt x="785" y="309"/>
                  </a:lnTo>
                  <a:lnTo>
                    <a:pt x="785" y="307"/>
                  </a:lnTo>
                  <a:lnTo>
                    <a:pt x="785" y="306"/>
                  </a:lnTo>
                  <a:lnTo>
                    <a:pt x="785" y="304"/>
                  </a:lnTo>
                  <a:lnTo>
                    <a:pt x="785" y="302"/>
                  </a:lnTo>
                  <a:lnTo>
                    <a:pt x="783" y="302"/>
                  </a:lnTo>
                  <a:lnTo>
                    <a:pt x="783" y="301"/>
                  </a:lnTo>
                  <a:lnTo>
                    <a:pt x="783" y="299"/>
                  </a:lnTo>
                  <a:lnTo>
                    <a:pt x="782" y="299"/>
                  </a:lnTo>
                  <a:lnTo>
                    <a:pt x="782" y="297"/>
                  </a:lnTo>
                  <a:lnTo>
                    <a:pt x="782" y="296"/>
                  </a:lnTo>
                  <a:lnTo>
                    <a:pt x="780" y="296"/>
                  </a:lnTo>
                  <a:lnTo>
                    <a:pt x="780" y="294"/>
                  </a:lnTo>
                  <a:lnTo>
                    <a:pt x="782" y="292"/>
                  </a:lnTo>
                  <a:lnTo>
                    <a:pt x="782" y="291"/>
                  </a:lnTo>
                  <a:lnTo>
                    <a:pt x="783" y="291"/>
                  </a:lnTo>
                  <a:lnTo>
                    <a:pt x="783" y="289"/>
                  </a:lnTo>
                  <a:lnTo>
                    <a:pt x="785" y="289"/>
                  </a:lnTo>
                  <a:lnTo>
                    <a:pt x="783" y="289"/>
                  </a:lnTo>
                  <a:lnTo>
                    <a:pt x="783" y="287"/>
                  </a:lnTo>
                  <a:lnTo>
                    <a:pt x="783" y="286"/>
                  </a:lnTo>
                  <a:lnTo>
                    <a:pt x="783" y="284"/>
                  </a:lnTo>
                  <a:lnTo>
                    <a:pt x="785" y="283"/>
                  </a:lnTo>
                  <a:lnTo>
                    <a:pt x="785" y="281"/>
                  </a:lnTo>
                  <a:lnTo>
                    <a:pt x="783" y="279"/>
                  </a:lnTo>
                  <a:lnTo>
                    <a:pt x="783" y="278"/>
                  </a:lnTo>
                  <a:lnTo>
                    <a:pt x="782" y="278"/>
                  </a:lnTo>
                  <a:lnTo>
                    <a:pt x="782" y="276"/>
                  </a:lnTo>
                  <a:lnTo>
                    <a:pt x="782" y="274"/>
                  </a:lnTo>
                  <a:lnTo>
                    <a:pt x="780" y="273"/>
                  </a:lnTo>
                  <a:lnTo>
                    <a:pt x="778" y="271"/>
                  </a:lnTo>
                  <a:lnTo>
                    <a:pt x="777" y="268"/>
                  </a:lnTo>
                  <a:lnTo>
                    <a:pt x="778" y="266"/>
                  </a:lnTo>
                  <a:lnTo>
                    <a:pt x="778" y="264"/>
                  </a:lnTo>
                  <a:lnTo>
                    <a:pt x="777" y="263"/>
                  </a:lnTo>
                  <a:lnTo>
                    <a:pt x="775" y="263"/>
                  </a:lnTo>
                  <a:lnTo>
                    <a:pt x="775" y="261"/>
                  </a:lnTo>
                  <a:lnTo>
                    <a:pt x="775" y="259"/>
                  </a:lnTo>
                  <a:lnTo>
                    <a:pt x="775" y="258"/>
                  </a:lnTo>
                  <a:lnTo>
                    <a:pt x="773" y="258"/>
                  </a:lnTo>
                  <a:lnTo>
                    <a:pt x="773" y="256"/>
                  </a:lnTo>
                  <a:lnTo>
                    <a:pt x="773" y="254"/>
                  </a:lnTo>
                  <a:lnTo>
                    <a:pt x="772" y="254"/>
                  </a:lnTo>
                  <a:lnTo>
                    <a:pt x="770" y="254"/>
                  </a:lnTo>
                  <a:lnTo>
                    <a:pt x="770" y="253"/>
                  </a:lnTo>
                  <a:lnTo>
                    <a:pt x="770" y="251"/>
                  </a:lnTo>
                  <a:lnTo>
                    <a:pt x="772" y="250"/>
                  </a:lnTo>
                  <a:lnTo>
                    <a:pt x="772" y="248"/>
                  </a:lnTo>
                  <a:lnTo>
                    <a:pt x="770" y="248"/>
                  </a:lnTo>
                  <a:lnTo>
                    <a:pt x="770" y="246"/>
                  </a:lnTo>
                  <a:lnTo>
                    <a:pt x="772" y="245"/>
                  </a:lnTo>
                  <a:lnTo>
                    <a:pt x="772" y="243"/>
                  </a:lnTo>
                  <a:lnTo>
                    <a:pt x="770" y="241"/>
                  </a:lnTo>
                  <a:lnTo>
                    <a:pt x="768" y="241"/>
                  </a:lnTo>
                  <a:lnTo>
                    <a:pt x="770" y="240"/>
                  </a:lnTo>
                  <a:lnTo>
                    <a:pt x="770" y="238"/>
                  </a:lnTo>
                  <a:lnTo>
                    <a:pt x="772" y="238"/>
                  </a:lnTo>
                  <a:lnTo>
                    <a:pt x="772" y="236"/>
                  </a:lnTo>
                  <a:lnTo>
                    <a:pt x="770" y="236"/>
                  </a:lnTo>
                  <a:lnTo>
                    <a:pt x="770" y="235"/>
                  </a:lnTo>
                  <a:lnTo>
                    <a:pt x="772" y="235"/>
                  </a:lnTo>
                  <a:lnTo>
                    <a:pt x="773" y="235"/>
                  </a:lnTo>
                  <a:lnTo>
                    <a:pt x="773" y="233"/>
                  </a:lnTo>
                  <a:lnTo>
                    <a:pt x="773" y="231"/>
                  </a:lnTo>
                  <a:lnTo>
                    <a:pt x="773" y="228"/>
                  </a:lnTo>
                  <a:lnTo>
                    <a:pt x="772" y="228"/>
                  </a:lnTo>
                  <a:lnTo>
                    <a:pt x="772" y="226"/>
                  </a:lnTo>
                  <a:lnTo>
                    <a:pt x="772" y="225"/>
                  </a:lnTo>
                  <a:lnTo>
                    <a:pt x="770" y="225"/>
                  </a:lnTo>
                  <a:lnTo>
                    <a:pt x="772" y="223"/>
                  </a:lnTo>
                  <a:lnTo>
                    <a:pt x="772" y="221"/>
                  </a:lnTo>
                  <a:lnTo>
                    <a:pt x="770" y="220"/>
                  </a:lnTo>
                  <a:lnTo>
                    <a:pt x="770" y="218"/>
                  </a:lnTo>
                  <a:lnTo>
                    <a:pt x="772" y="220"/>
                  </a:lnTo>
                  <a:lnTo>
                    <a:pt x="772" y="218"/>
                  </a:lnTo>
                  <a:lnTo>
                    <a:pt x="773" y="218"/>
                  </a:lnTo>
                  <a:lnTo>
                    <a:pt x="773" y="217"/>
                  </a:lnTo>
                  <a:lnTo>
                    <a:pt x="772" y="217"/>
                  </a:lnTo>
                  <a:lnTo>
                    <a:pt x="772" y="215"/>
                  </a:lnTo>
                  <a:lnTo>
                    <a:pt x="773" y="215"/>
                  </a:lnTo>
                  <a:lnTo>
                    <a:pt x="773" y="213"/>
                  </a:lnTo>
                  <a:lnTo>
                    <a:pt x="773" y="212"/>
                  </a:lnTo>
                  <a:lnTo>
                    <a:pt x="775" y="212"/>
                  </a:lnTo>
                  <a:lnTo>
                    <a:pt x="775" y="210"/>
                  </a:lnTo>
                  <a:lnTo>
                    <a:pt x="773" y="210"/>
                  </a:lnTo>
                  <a:lnTo>
                    <a:pt x="773" y="208"/>
                  </a:lnTo>
                  <a:lnTo>
                    <a:pt x="775" y="208"/>
                  </a:lnTo>
                  <a:lnTo>
                    <a:pt x="775" y="207"/>
                  </a:lnTo>
                  <a:lnTo>
                    <a:pt x="773" y="205"/>
                  </a:lnTo>
                  <a:lnTo>
                    <a:pt x="775" y="203"/>
                  </a:lnTo>
                  <a:lnTo>
                    <a:pt x="775" y="202"/>
                  </a:lnTo>
                  <a:lnTo>
                    <a:pt x="775" y="200"/>
                  </a:lnTo>
                  <a:lnTo>
                    <a:pt x="775" y="198"/>
                  </a:lnTo>
                  <a:lnTo>
                    <a:pt x="775" y="197"/>
                  </a:lnTo>
                  <a:lnTo>
                    <a:pt x="773" y="197"/>
                  </a:lnTo>
                  <a:lnTo>
                    <a:pt x="772" y="197"/>
                  </a:lnTo>
                  <a:lnTo>
                    <a:pt x="772" y="195"/>
                  </a:lnTo>
                  <a:lnTo>
                    <a:pt x="772" y="193"/>
                  </a:lnTo>
                  <a:lnTo>
                    <a:pt x="773" y="193"/>
                  </a:lnTo>
                  <a:lnTo>
                    <a:pt x="775" y="192"/>
                  </a:lnTo>
                  <a:lnTo>
                    <a:pt x="777" y="190"/>
                  </a:lnTo>
                  <a:lnTo>
                    <a:pt x="777" y="187"/>
                  </a:lnTo>
                  <a:lnTo>
                    <a:pt x="778" y="187"/>
                  </a:lnTo>
                  <a:lnTo>
                    <a:pt x="778" y="185"/>
                  </a:lnTo>
                  <a:lnTo>
                    <a:pt x="780" y="185"/>
                  </a:lnTo>
                  <a:lnTo>
                    <a:pt x="780" y="184"/>
                  </a:lnTo>
                  <a:lnTo>
                    <a:pt x="782" y="184"/>
                  </a:lnTo>
                  <a:lnTo>
                    <a:pt x="782" y="182"/>
                  </a:lnTo>
                  <a:lnTo>
                    <a:pt x="782" y="180"/>
                  </a:lnTo>
                  <a:lnTo>
                    <a:pt x="783" y="180"/>
                  </a:lnTo>
                  <a:lnTo>
                    <a:pt x="785" y="179"/>
                  </a:lnTo>
                  <a:lnTo>
                    <a:pt x="786" y="179"/>
                  </a:lnTo>
                  <a:lnTo>
                    <a:pt x="786" y="177"/>
                  </a:lnTo>
                  <a:lnTo>
                    <a:pt x="785" y="175"/>
                  </a:lnTo>
                  <a:lnTo>
                    <a:pt x="785" y="174"/>
                  </a:lnTo>
                  <a:lnTo>
                    <a:pt x="785" y="172"/>
                  </a:lnTo>
                  <a:lnTo>
                    <a:pt x="785" y="170"/>
                  </a:lnTo>
                  <a:lnTo>
                    <a:pt x="785" y="169"/>
                  </a:lnTo>
                  <a:lnTo>
                    <a:pt x="783" y="169"/>
                  </a:lnTo>
                  <a:lnTo>
                    <a:pt x="783" y="167"/>
                  </a:lnTo>
                  <a:lnTo>
                    <a:pt x="782" y="169"/>
                  </a:lnTo>
                  <a:lnTo>
                    <a:pt x="780" y="169"/>
                  </a:lnTo>
                  <a:lnTo>
                    <a:pt x="780" y="167"/>
                  </a:lnTo>
                  <a:lnTo>
                    <a:pt x="780" y="165"/>
                  </a:lnTo>
                  <a:lnTo>
                    <a:pt x="780" y="164"/>
                  </a:lnTo>
                  <a:lnTo>
                    <a:pt x="780" y="162"/>
                  </a:lnTo>
                  <a:lnTo>
                    <a:pt x="780" y="160"/>
                  </a:lnTo>
                  <a:lnTo>
                    <a:pt x="780" y="159"/>
                  </a:lnTo>
                  <a:lnTo>
                    <a:pt x="780" y="157"/>
                  </a:lnTo>
                  <a:lnTo>
                    <a:pt x="780" y="154"/>
                  </a:lnTo>
                  <a:lnTo>
                    <a:pt x="780" y="152"/>
                  </a:lnTo>
                  <a:lnTo>
                    <a:pt x="782" y="152"/>
                  </a:lnTo>
                  <a:lnTo>
                    <a:pt x="783" y="152"/>
                  </a:lnTo>
                  <a:lnTo>
                    <a:pt x="785" y="151"/>
                  </a:lnTo>
                  <a:lnTo>
                    <a:pt x="785" y="149"/>
                  </a:lnTo>
                  <a:lnTo>
                    <a:pt x="786" y="147"/>
                  </a:lnTo>
                  <a:lnTo>
                    <a:pt x="786" y="146"/>
                  </a:lnTo>
                  <a:lnTo>
                    <a:pt x="786" y="144"/>
                  </a:lnTo>
                  <a:lnTo>
                    <a:pt x="786" y="142"/>
                  </a:lnTo>
                  <a:lnTo>
                    <a:pt x="786" y="141"/>
                  </a:lnTo>
                  <a:lnTo>
                    <a:pt x="785" y="141"/>
                  </a:lnTo>
                  <a:lnTo>
                    <a:pt x="783" y="141"/>
                  </a:lnTo>
                  <a:lnTo>
                    <a:pt x="785" y="141"/>
                  </a:lnTo>
                  <a:lnTo>
                    <a:pt x="785" y="139"/>
                  </a:lnTo>
                  <a:lnTo>
                    <a:pt x="783" y="137"/>
                  </a:lnTo>
                  <a:lnTo>
                    <a:pt x="782" y="137"/>
                  </a:lnTo>
                  <a:lnTo>
                    <a:pt x="782" y="136"/>
                  </a:lnTo>
                  <a:lnTo>
                    <a:pt x="782" y="134"/>
                  </a:lnTo>
                  <a:lnTo>
                    <a:pt x="782" y="132"/>
                  </a:lnTo>
                  <a:lnTo>
                    <a:pt x="780" y="132"/>
                  </a:lnTo>
                  <a:lnTo>
                    <a:pt x="780" y="131"/>
                  </a:lnTo>
                  <a:lnTo>
                    <a:pt x="780" y="129"/>
                  </a:lnTo>
                  <a:lnTo>
                    <a:pt x="782" y="129"/>
                  </a:lnTo>
                  <a:lnTo>
                    <a:pt x="780" y="127"/>
                  </a:lnTo>
                  <a:lnTo>
                    <a:pt x="780" y="126"/>
                  </a:lnTo>
                  <a:lnTo>
                    <a:pt x="782" y="124"/>
                  </a:lnTo>
                  <a:lnTo>
                    <a:pt x="783" y="124"/>
                  </a:lnTo>
                  <a:lnTo>
                    <a:pt x="783" y="123"/>
                  </a:lnTo>
                  <a:lnTo>
                    <a:pt x="780" y="123"/>
                  </a:lnTo>
                  <a:lnTo>
                    <a:pt x="780" y="121"/>
                  </a:lnTo>
                  <a:lnTo>
                    <a:pt x="783" y="121"/>
                  </a:lnTo>
                  <a:lnTo>
                    <a:pt x="783" y="119"/>
                  </a:lnTo>
                  <a:lnTo>
                    <a:pt x="782" y="119"/>
                  </a:lnTo>
                  <a:lnTo>
                    <a:pt x="782" y="118"/>
                  </a:lnTo>
                  <a:lnTo>
                    <a:pt x="780" y="118"/>
                  </a:lnTo>
                  <a:lnTo>
                    <a:pt x="782" y="116"/>
                  </a:lnTo>
                  <a:lnTo>
                    <a:pt x="782" y="114"/>
                  </a:lnTo>
                  <a:lnTo>
                    <a:pt x="780" y="113"/>
                  </a:lnTo>
                  <a:lnTo>
                    <a:pt x="782" y="113"/>
                  </a:lnTo>
                  <a:lnTo>
                    <a:pt x="782" y="111"/>
                  </a:lnTo>
                  <a:lnTo>
                    <a:pt x="783" y="113"/>
                  </a:lnTo>
                  <a:lnTo>
                    <a:pt x="785" y="113"/>
                  </a:lnTo>
                  <a:lnTo>
                    <a:pt x="786" y="111"/>
                  </a:lnTo>
                  <a:lnTo>
                    <a:pt x="788" y="109"/>
                  </a:lnTo>
                  <a:lnTo>
                    <a:pt x="788" y="108"/>
                  </a:lnTo>
                  <a:lnTo>
                    <a:pt x="788" y="106"/>
                  </a:lnTo>
                  <a:lnTo>
                    <a:pt x="788" y="104"/>
                  </a:lnTo>
                  <a:lnTo>
                    <a:pt x="786" y="103"/>
                  </a:lnTo>
                  <a:lnTo>
                    <a:pt x="785" y="103"/>
                  </a:lnTo>
                  <a:lnTo>
                    <a:pt x="785" y="101"/>
                  </a:lnTo>
                  <a:lnTo>
                    <a:pt x="786" y="101"/>
                  </a:lnTo>
                  <a:lnTo>
                    <a:pt x="786" y="99"/>
                  </a:lnTo>
                  <a:lnTo>
                    <a:pt x="786" y="98"/>
                  </a:lnTo>
                  <a:lnTo>
                    <a:pt x="788" y="96"/>
                  </a:lnTo>
                  <a:lnTo>
                    <a:pt x="788" y="94"/>
                  </a:lnTo>
                  <a:lnTo>
                    <a:pt x="786" y="94"/>
                  </a:lnTo>
                  <a:lnTo>
                    <a:pt x="785" y="94"/>
                  </a:lnTo>
                  <a:lnTo>
                    <a:pt x="783" y="93"/>
                  </a:lnTo>
                  <a:lnTo>
                    <a:pt x="783" y="91"/>
                  </a:lnTo>
                  <a:lnTo>
                    <a:pt x="783" y="90"/>
                  </a:lnTo>
                  <a:lnTo>
                    <a:pt x="785" y="88"/>
                  </a:lnTo>
                  <a:lnTo>
                    <a:pt x="785" y="86"/>
                  </a:lnTo>
                  <a:lnTo>
                    <a:pt x="783" y="85"/>
                  </a:lnTo>
                  <a:lnTo>
                    <a:pt x="785" y="83"/>
                  </a:lnTo>
                  <a:lnTo>
                    <a:pt x="785" y="81"/>
                  </a:lnTo>
                  <a:lnTo>
                    <a:pt x="783" y="81"/>
                  </a:lnTo>
                  <a:lnTo>
                    <a:pt x="782" y="81"/>
                  </a:lnTo>
                  <a:lnTo>
                    <a:pt x="782" y="80"/>
                  </a:lnTo>
                  <a:lnTo>
                    <a:pt x="780" y="80"/>
                  </a:lnTo>
                  <a:lnTo>
                    <a:pt x="780" y="78"/>
                  </a:lnTo>
                  <a:lnTo>
                    <a:pt x="780" y="76"/>
                  </a:lnTo>
                  <a:lnTo>
                    <a:pt x="778" y="75"/>
                  </a:lnTo>
                  <a:lnTo>
                    <a:pt x="778" y="73"/>
                  </a:lnTo>
                  <a:lnTo>
                    <a:pt x="777" y="71"/>
                  </a:lnTo>
                  <a:lnTo>
                    <a:pt x="777" y="70"/>
                  </a:lnTo>
                  <a:lnTo>
                    <a:pt x="775" y="68"/>
                  </a:lnTo>
                  <a:lnTo>
                    <a:pt x="777" y="66"/>
                  </a:lnTo>
                  <a:lnTo>
                    <a:pt x="777" y="65"/>
                  </a:lnTo>
                  <a:lnTo>
                    <a:pt x="775" y="65"/>
                  </a:lnTo>
                  <a:lnTo>
                    <a:pt x="775" y="63"/>
                  </a:lnTo>
                  <a:lnTo>
                    <a:pt x="775" y="61"/>
                  </a:lnTo>
                  <a:lnTo>
                    <a:pt x="777" y="61"/>
                  </a:lnTo>
                  <a:lnTo>
                    <a:pt x="777" y="60"/>
                  </a:lnTo>
                  <a:lnTo>
                    <a:pt x="775" y="60"/>
                  </a:lnTo>
                  <a:lnTo>
                    <a:pt x="773" y="58"/>
                  </a:lnTo>
                  <a:lnTo>
                    <a:pt x="772" y="57"/>
                  </a:lnTo>
                  <a:lnTo>
                    <a:pt x="770" y="55"/>
                  </a:lnTo>
                  <a:lnTo>
                    <a:pt x="770" y="52"/>
                  </a:lnTo>
                  <a:lnTo>
                    <a:pt x="768" y="50"/>
                  </a:lnTo>
                  <a:lnTo>
                    <a:pt x="768" y="48"/>
                  </a:lnTo>
                  <a:lnTo>
                    <a:pt x="768" y="47"/>
                  </a:lnTo>
                  <a:lnTo>
                    <a:pt x="767" y="45"/>
                  </a:lnTo>
                  <a:lnTo>
                    <a:pt x="767" y="43"/>
                  </a:lnTo>
                  <a:lnTo>
                    <a:pt x="768" y="42"/>
                  </a:lnTo>
                  <a:lnTo>
                    <a:pt x="768" y="40"/>
                  </a:lnTo>
                  <a:lnTo>
                    <a:pt x="768" y="38"/>
                  </a:lnTo>
                  <a:lnTo>
                    <a:pt x="767" y="38"/>
                  </a:lnTo>
                  <a:lnTo>
                    <a:pt x="767" y="37"/>
                  </a:lnTo>
                  <a:lnTo>
                    <a:pt x="768" y="35"/>
                  </a:lnTo>
                  <a:lnTo>
                    <a:pt x="770" y="33"/>
                  </a:lnTo>
                  <a:lnTo>
                    <a:pt x="768" y="32"/>
                  </a:lnTo>
                  <a:lnTo>
                    <a:pt x="767" y="32"/>
                  </a:lnTo>
                  <a:lnTo>
                    <a:pt x="767" y="30"/>
                  </a:lnTo>
                  <a:lnTo>
                    <a:pt x="768" y="28"/>
                  </a:lnTo>
                  <a:lnTo>
                    <a:pt x="770" y="27"/>
                  </a:lnTo>
                  <a:lnTo>
                    <a:pt x="772" y="24"/>
                  </a:lnTo>
                  <a:lnTo>
                    <a:pt x="772" y="22"/>
                  </a:lnTo>
                  <a:lnTo>
                    <a:pt x="770" y="20"/>
                  </a:lnTo>
                  <a:lnTo>
                    <a:pt x="768" y="20"/>
                  </a:lnTo>
                  <a:lnTo>
                    <a:pt x="767" y="19"/>
                  </a:lnTo>
                  <a:lnTo>
                    <a:pt x="765" y="19"/>
                  </a:lnTo>
                  <a:lnTo>
                    <a:pt x="763" y="17"/>
                  </a:lnTo>
                  <a:lnTo>
                    <a:pt x="762" y="17"/>
                  </a:lnTo>
                  <a:lnTo>
                    <a:pt x="762" y="15"/>
                  </a:lnTo>
                  <a:lnTo>
                    <a:pt x="762" y="14"/>
                  </a:lnTo>
                  <a:lnTo>
                    <a:pt x="762" y="12"/>
                  </a:lnTo>
                  <a:lnTo>
                    <a:pt x="760" y="10"/>
                  </a:lnTo>
                  <a:lnTo>
                    <a:pt x="758" y="9"/>
                  </a:lnTo>
                  <a:lnTo>
                    <a:pt x="758" y="7"/>
                  </a:lnTo>
                  <a:lnTo>
                    <a:pt x="758" y="5"/>
                  </a:lnTo>
                  <a:lnTo>
                    <a:pt x="763" y="5"/>
                  </a:lnTo>
                  <a:lnTo>
                    <a:pt x="765" y="4"/>
                  </a:lnTo>
                  <a:lnTo>
                    <a:pt x="768" y="4"/>
                  </a:lnTo>
                  <a:lnTo>
                    <a:pt x="770" y="4"/>
                  </a:lnTo>
                  <a:lnTo>
                    <a:pt x="772" y="2"/>
                  </a:lnTo>
                  <a:lnTo>
                    <a:pt x="775" y="0"/>
                  </a:lnTo>
                  <a:lnTo>
                    <a:pt x="777" y="0"/>
                  </a:lnTo>
                  <a:lnTo>
                    <a:pt x="778" y="0"/>
                  </a:lnTo>
                  <a:close/>
                </a:path>
              </a:pathLst>
            </a:custGeom>
            <a:solidFill>
              <a:schemeClr val="accent1"/>
            </a:solidFill>
            <a:ln w="9525">
              <a:solidFill>
                <a:schemeClr val="bg1"/>
              </a:solidFill>
              <a:round/>
              <a:headEnd/>
              <a:tailEnd/>
            </a:ln>
          </p:spPr>
          <p:txBody>
            <a:bodyPr/>
            <a:lstStyle/>
            <a:p>
              <a:endParaRPr lang="en-US"/>
            </a:p>
          </p:txBody>
        </p:sp>
        <p:sp>
          <p:nvSpPr>
            <p:cNvPr id="64532" name="Freeform 19"/>
            <p:cNvSpPr>
              <a:spLocks/>
            </p:cNvSpPr>
            <p:nvPr/>
          </p:nvSpPr>
          <p:spPr bwMode="auto">
            <a:xfrm>
              <a:off x="1705" y="2756"/>
              <a:ext cx="684" cy="756"/>
            </a:xfrm>
            <a:custGeom>
              <a:avLst/>
              <a:gdLst>
                <a:gd name="T0" fmla="*/ 53 w 684"/>
                <a:gd name="T1" fmla="*/ 751 h 756"/>
                <a:gd name="T2" fmla="*/ 29 w 684"/>
                <a:gd name="T3" fmla="*/ 746 h 756"/>
                <a:gd name="T4" fmla="*/ 6 w 684"/>
                <a:gd name="T5" fmla="*/ 732 h 756"/>
                <a:gd name="T6" fmla="*/ 5 w 684"/>
                <a:gd name="T7" fmla="*/ 714 h 756"/>
                <a:gd name="T8" fmla="*/ 15 w 684"/>
                <a:gd name="T9" fmla="*/ 696 h 756"/>
                <a:gd name="T10" fmla="*/ 21 w 684"/>
                <a:gd name="T11" fmla="*/ 675 h 756"/>
                <a:gd name="T12" fmla="*/ 31 w 684"/>
                <a:gd name="T13" fmla="*/ 653 h 756"/>
                <a:gd name="T14" fmla="*/ 66 w 684"/>
                <a:gd name="T15" fmla="*/ 650 h 756"/>
                <a:gd name="T16" fmla="*/ 87 w 684"/>
                <a:gd name="T17" fmla="*/ 642 h 756"/>
                <a:gd name="T18" fmla="*/ 112 w 684"/>
                <a:gd name="T19" fmla="*/ 635 h 756"/>
                <a:gd name="T20" fmla="*/ 123 w 684"/>
                <a:gd name="T21" fmla="*/ 607 h 756"/>
                <a:gd name="T22" fmla="*/ 120 w 684"/>
                <a:gd name="T23" fmla="*/ 584 h 756"/>
                <a:gd name="T24" fmla="*/ 105 w 684"/>
                <a:gd name="T25" fmla="*/ 572 h 756"/>
                <a:gd name="T26" fmla="*/ 115 w 684"/>
                <a:gd name="T27" fmla="*/ 549 h 756"/>
                <a:gd name="T28" fmla="*/ 135 w 684"/>
                <a:gd name="T29" fmla="*/ 531 h 756"/>
                <a:gd name="T30" fmla="*/ 151 w 684"/>
                <a:gd name="T31" fmla="*/ 505 h 756"/>
                <a:gd name="T32" fmla="*/ 147 w 684"/>
                <a:gd name="T33" fmla="*/ 487 h 756"/>
                <a:gd name="T34" fmla="*/ 130 w 684"/>
                <a:gd name="T35" fmla="*/ 467 h 756"/>
                <a:gd name="T36" fmla="*/ 118 w 684"/>
                <a:gd name="T37" fmla="*/ 436 h 756"/>
                <a:gd name="T38" fmla="*/ 114 w 684"/>
                <a:gd name="T39" fmla="*/ 412 h 756"/>
                <a:gd name="T40" fmla="*/ 128 w 684"/>
                <a:gd name="T41" fmla="*/ 396 h 756"/>
                <a:gd name="T42" fmla="*/ 145 w 684"/>
                <a:gd name="T43" fmla="*/ 376 h 756"/>
                <a:gd name="T44" fmla="*/ 170 w 684"/>
                <a:gd name="T45" fmla="*/ 366 h 756"/>
                <a:gd name="T46" fmla="*/ 216 w 684"/>
                <a:gd name="T47" fmla="*/ 360 h 756"/>
                <a:gd name="T48" fmla="*/ 239 w 684"/>
                <a:gd name="T49" fmla="*/ 371 h 756"/>
                <a:gd name="T50" fmla="*/ 254 w 684"/>
                <a:gd name="T51" fmla="*/ 351 h 756"/>
                <a:gd name="T52" fmla="*/ 265 w 684"/>
                <a:gd name="T53" fmla="*/ 335 h 756"/>
                <a:gd name="T54" fmla="*/ 290 w 684"/>
                <a:gd name="T55" fmla="*/ 330 h 756"/>
                <a:gd name="T56" fmla="*/ 310 w 684"/>
                <a:gd name="T57" fmla="*/ 318 h 756"/>
                <a:gd name="T58" fmla="*/ 331 w 684"/>
                <a:gd name="T59" fmla="*/ 330 h 756"/>
                <a:gd name="T60" fmla="*/ 356 w 684"/>
                <a:gd name="T61" fmla="*/ 327 h 756"/>
                <a:gd name="T62" fmla="*/ 371 w 684"/>
                <a:gd name="T63" fmla="*/ 318 h 756"/>
                <a:gd name="T64" fmla="*/ 396 w 684"/>
                <a:gd name="T65" fmla="*/ 328 h 756"/>
                <a:gd name="T66" fmla="*/ 404 w 684"/>
                <a:gd name="T67" fmla="*/ 309 h 756"/>
                <a:gd name="T68" fmla="*/ 425 w 684"/>
                <a:gd name="T69" fmla="*/ 289 h 756"/>
                <a:gd name="T70" fmla="*/ 440 w 684"/>
                <a:gd name="T71" fmla="*/ 269 h 756"/>
                <a:gd name="T72" fmla="*/ 455 w 684"/>
                <a:gd name="T73" fmla="*/ 264 h 756"/>
                <a:gd name="T74" fmla="*/ 476 w 684"/>
                <a:gd name="T75" fmla="*/ 257 h 756"/>
                <a:gd name="T76" fmla="*/ 490 w 684"/>
                <a:gd name="T77" fmla="*/ 252 h 756"/>
                <a:gd name="T78" fmla="*/ 499 w 684"/>
                <a:gd name="T79" fmla="*/ 239 h 756"/>
                <a:gd name="T80" fmla="*/ 511 w 684"/>
                <a:gd name="T81" fmla="*/ 231 h 756"/>
                <a:gd name="T82" fmla="*/ 528 w 684"/>
                <a:gd name="T83" fmla="*/ 216 h 756"/>
                <a:gd name="T84" fmla="*/ 546 w 684"/>
                <a:gd name="T85" fmla="*/ 210 h 756"/>
                <a:gd name="T86" fmla="*/ 547 w 684"/>
                <a:gd name="T87" fmla="*/ 200 h 756"/>
                <a:gd name="T88" fmla="*/ 557 w 684"/>
                <a:gd name="T89" fmla="*/ 188 h 756"/>
                <a:gd name="T90" fmla="*/ 577 w 684"/>
                <a:gd name="T91" fmla="*/ 198 h 756"/>
                <a:gd name="T92" fmla="*/ 600 w 684"/>
                <a:gd name="T93" fmla="*/ 186 h 756"/>
                <a:gd name="T94" fmla="*/ 618 w 684"/>
                <a:gd name="T95" fmla="*/ 188 h 756"/>
                <a:gd name="T96" fmla="*/ 626 w 684"/>
                <a:gd name="T97" fmla="*/ 173 h 756"/>
                <a:gd name="T98" fmla="*/ 648 w 684"/>
                <a:gd name="T99" fmla="*/ 168 h 756"/>
                <a:gd name="T100" fmla="*/ 659 w 684"/>
                <a:gd name="T101" fmla="*/ 152 h 756"/>
                <a:gd name="T102" fmla="*/ 663 w 684"/>
                <a:gd name="T103" fmla="*/ 132 h 756"/>
                <a:gd name="T104" fmla="*/ 658 w 684"/>
                <a:gd name="T105" fmla="*/ 109 h 756"/>
                <a:gd name="T106" fmla="*/ 645 w 684"/>
                <a:gd name="T107" fmla="*/ 97 h 756"/>
                <a:gd name="T108" fmla="*/ 640 w 684"/>
                <a:gd name="T109" fmla="*/ 84 h 756"/>
                <a:gd name="T110" fmla="*/ 646 w 684"/>
                <a:gd name="T111" fmla="*/ 63 h 756"/>
                <a:gd name="T112" fmla="*/ 659 w 684"/>
                <a:gd name="T113" fmla="*/ 46 h 756"/>
                <a:gd name="T114" fmla="*/ 669 w 684"/>
                <a:gd name="T115" fmla="*/ 26 h 756"/>
                <a:gd name="T116" fmla="*/ 681 w 684"/>
                <a:gd name="T117" fmla="*/ 13 h 756"/>
                <a:gd name="T118" fmla="*/ 673 w 684"/>
                <a:gd name="T119" fmla="*/ 2 h 7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84" h="756">
                  <a:moveTo>
                    <a:pt x="74" y="751"/>
                  </a:moveTo>
                  <a:lnTo>
                    <a:pt x="72" y="751"/>
                  </a:lnTo>
                  <a:lnTo>
                    <a:pt x="71" y="752"/>
                  </a:lnTo>
                  <a:lnTo>
                    <a:pt x="69" y="752"/>
                  </a:lnTo>
                  <a:lnTo>
                    <a:pt x="69" y="754"/>
                  </a:lnTo>
                  <a:lnTo>
                    <a:pt x="69" y="756"/>
                  </a:lnTo>
                  <a:lnTo>
                    <a:pt x="66" y="756"/>
                  </a:lnTo>
                  <a:lnTo>
                    <a:pt x="64" y="756"/>
                  </a:lnTo>
                  <a:lnTo>
                    <a:pt x="62" y="754"/>
                  </a:lnTo>
                  <a:lnTo>
                    <a:pt x="61" y="754"/>
                  </a:lnTo>
                  <a:lnTo>
                    <a:pt x="59" y="754"/>
                  </a:lnTo>
                  <a:lnTo>
                    <a:pt x="59" y="752"/>
                  </a:lnTo>
                  <a:lnTo>
                    <a:pt x="57" y="752"/>
                  </a:lnTo>
                  <a:lnTo>
                    <a:pt x="56" y="754"/>
                  </a:lnTo>
                  <a:lnTo>
                    <a:pt x="54" y="754"/>
                  </a:lnTo>
                  <a:lnTo>
                    <a:pt x="53" y="752"/>
                  </a:lnTo>
                  <a:lnTo>
                    <a:pt x="53" y="751"/>
                  </a:lnTo>
                  <a:lnTo>
                    <a:pt x="51" y="749"/>
                  </a:lnTo>
                  <a:lnTo>
                    <a:pt x="49" y="747"/>
                  </a:lnTo>
                  <a:lnTo>
                    <a:pt x="48" y="747"/>
                  </a:lnTo>
                  <a:lnTo>
                    <a:pt x="46" y="746"/>
                  </a:lnTo>
                  <a:lnTo>
                    <a:pt x="46" y="747"/>
                  </a:lnTo>
                  <a:lnTo>
                    <a:pt x="44" y="747"/>
                  </a:lnTo>
                  <a:lnTo>
                    <a:pt x="43" y="747"/>
                  </a:lnTo>
                  <a:lnTo>
                    <a:pt x="41" y="747"/>
                  </a:lnTo>
                  <a:lnTo>
                    <a:pt x="39" y="747"/>
                  </a:lnTo>
                  <a:lnTo>
                    <a:pt x="39" y="746"/>
                  </a:lnTo>
                  <a:lnTo>
                    <a:pt x="38" y="746"/>
                  </a:lnTo>
                  <a:lnTo>
                    <a:pt x="38" y="747"/>
                  </a:lnTo>
                  <a:lnTo>
                    <a:pt x="36" y="747"/>
                  </a:lnTo>
                  <a:lnTo>
                    <a:pt x="34" y="747"/>
                  </a:lnTo>
                  <a:lnTo>
                    <a:pt x="33" y="746"/>
                  </a:lnTo>
                  <a:lnTo>
                    <a:pt x="31" y="746"/>
                  </a:lnTo>
                  <a:lnTo>
                    <a:pt x="29" y="746"/>
                  </a:lnTo>
                  <a:lnTo>
                    <a:pt x="28" y="744"/>
                  </a:lnTo>
                  <a:lnTo>
                    <a:pt x="28" y="742"/>
                  </a:lnTo>
                  <a:lnTo>
                    <a:pt x="26" y="742"/>
                  </a:lnTo>
                  <a:lnTo>
                    <a:pt x="26" y="741"/>
                  </a:lnTo>
                  <a:lnTo>
                    <a:pt x="24" y="741"/>
                  </a:lnTo>
                  <a:lnTo>
                    <a:pt x="23" y="741"/>
                  </a:lnTo>
                  <a:lnTo>
                    <a:pt x="21" y="739"/>
                  </a:lnTo>
                  <a:lnTo>
                    <a:pt x="20" y="737"/>
                  </a:lnTo>
                  <a:lnTo>
                    <a:pt x="18" y="736"/>
                  </a:lnTo>
                  <a:lnTo>
                    <a:pt x="16" y="736"/>
                  </a:lnTo>
                  <a:lnTo>
                    <a:pt x="15" y="736"/>
                  </a:lnTo>
                  <a:lnTo>
                    <a:pt x="13" y="736"/>
                  </a:lnTo>
                  <a:lnTo>
                    <a:pt x="13" y="734"/>
                  </a:lnTo>
                  <a:lnTo>
                    <a:pt x="11" y="734"/>
                  </a:lnTo>
                  <a:lnTo>
                    <a:pt x="10" y="732"/>
                  </a:lnTo>
                  <a:lnTo>
                    <a:pt x="8" y="732"/>
                  </a:lnTo>
                  <a:lnTo>
                    <a:pt x="6" y="732"/>
                  </a:lnTo>
                  <a:lnTo>
                    <a:pt x="3" y="731"/>
                  </a:lnTo>
                  <a:lnTo>
                    <a:pt x="1" y="731"/>
                  </a:lnTo>
                  <a:lnTo>
                    <a:pt x="0" y="731"/>
                  </a:lnTo>
                  <a:lnTo>
                    <a:pt x="1" y="729"/>
                  </a:lnTo>
                  <a:lnTo>
                    <a:pt x="3" y="728"/>
                  </a:lnTo>
                  <a:lnTo>
                    <a:pt x="3" y="726"/>
                  </a:lnTo>
                  <a:lnTo>
                    <a:pt x="5" y="726"/>
                  </a:lnTo>
                  <a:lnTo>
                    <a:pt x="6" y="724"/>
                  </a:lnTo>
                  <a:lnTo>
                    <a:pt x="6" y="723"/>
                  </a:lnTo>
                  <a:lnTo>
                    <a:pt x="8" y="721"/>
                  </a:lnTo>
                  <a:lnTo>
                    <a:pt x="8" y="719"/>
                  </a:lnTo>
                  <a:lnTo>
                    <a:pt x="10" y="719"/>
                  </a:lnTo>
                  <a:lnTo>
                    <a:pt x="10" y="718"/>
                  </a:lnTo>
                  <a:lnTo>
                    <a:pt x="10" y="716"/>
                  </a:lnTo>
                  <a:lnTo>
                    <a:pt x="8" y="716"/>
                  </a:lnTo>
                  <a:lnTo>
                    <a:pt x="6" y="716"/>
                  </a:lnTo>
                  <a:lnTo>
                    <a:pt x="5" y="714"/>
                  </a:lnTo>
                  <a:lnTo>
                    <a:pt x="3" y="713"/>
                  </a:lnTo>
                  <a:lnTo>
                    <a:pt x="1" y="711"/>
                  </a:lnTo>
                  <a:lnTo>
                    <a:pt x="3" y="709"/>
                  </a:lnTo>
                  <a:lnTo>
                    <a:pt x="3" y="708"/>
                  </a:lnTo>
                  <a:lnTo>
                    <a:pt x="3" y="706"/>
                  </a:lnTo>
                  <a:lnTo>
                    <a:pt x="5" y="706"/>
                  </a:lnTo>
                  <a:lnTo>
                    <a:pt x="5" y="704"/>
                  </a:lnTo>
                  <a:lnTo>
                    <a:pt x="6" y="703"/>
                  </a:lnTo>
                  <a:lnTo>
                    <a:pt x="6" y="701"/>
                  </a:lnTo>
                  <a:lnTo>
                    <a:pt x="6" y="699"/>
                  </a:lnTo>
                  <a:lnTo>
                    <a:pt x="8" y="699"/>
                  </a:lnTo>
                  <a:lnTo>
                    <a:pt x="10" y="699"/>
                  </a:lnTo>
                  <a:lnTo>
                    <a:pt x="10" y="698"/>
                  </a:lnTo>
                  <a:lnTo>
                    <a:pt x="11" y="696"/>
                  </a:lnTo>
                  <a:lnTo>
                    <a:pt x="11" y="695"/>
                  </a:lnTo>
                  <a:lnTo>
                    <a:pt x="13" y="696"/>
                  </a:lnTo>
                  <a:lnTo>
                    <a:pt x="15" y="696"/>
                  </a:lnTo>
                  <a:lnTo>
                    <a:pt x="15" y="695"/>
                  </a:lnTo>
                  <a:lnTo>
                    <a:pt x="15" y="693"/>
                  </a:lnTo>
                  <a:lnTo>
                    <a:pt x="16" y="693"/>
                  </a:lnTo>
                  <a:lnTo>
                    <a:pt x="16" y="691"/>
                  </a:lnTo>
                  <a:lnTo>
                    <a:pt x="16" y="690"/>
                  </a:lnTo>
                  <a:lnTo>
                    <a:pt x="15" y="688"/>
                  </a:lnTo>
                  <a:lnTo>
                    <a:pt x="15" y="686"/>
                  </a:lnTo>
                  <a:lnTo>
                    <a:pt x="15" y="685"/>
                  </a:lnTo>
                  <a:lnTo>
                    <a:pt x="16" y="685"/>
                  </a:lnTo>
                  <a:lnTo>
                    <a:pt x="18" y="685"/>
                  </a:lnTo>
                  <a:lnTo>
                    <a:pt x="18" y="683"/>
                  </a:lnTo>
                  <a:lnTo>
                    <a:pt x="18" y="681"/>
                  </a:lnTo>
                  <a:lnTo>
                    <a:pt x="18" y="680"/>
                  </a:lnTo>
                  <a:lnTo>
                    <a:pt x="20" y="680"/>
                  </a:lnTo>
                  <a:lnTo>
                    <a:pt x="20" y="678"/>
                  </a:lnTo>
                  <a:lnTo>
                    <a:pt x="21" y="676"/>
                  </a:lnTo>
                  <a:lnTo>
                    <a:pt x="21" y="675"/>
                  </a:lnTo>
                  <a:lnTo>
                    <a:pt x="23" y="673"/>
                  </a:lnTo>
                  <a:lnTo>
                    <a:pt x="23" y="671"/>
                  </a:lnTo>
                  <a:lnTo>
                    <a:pt x="23" y="670"/>
                  </a:lnTo>
                  <a:lnTo>
                    <a:pt x="24" y="670"/>
                  </a:lnTo>
                  <a:lnTo>
                    <a:pt x="24" y="668"/>
                  </a:lnTo>
                  <a:lnTo>
                    <a:pt x="24" y="667"/>
                  </a:lnTo>
                  <a:lnTo>
                    <a:pt x="26" y="667"/>
                  </a:lnTo>
                  <a:lnTo>
                    <a:pt x="28" y="667"/>
                  </a:lnTo>
                  <a:lnTo>
                    <a:pt x="28" y="665"/>
                  </a:lnTo>
                  <a:lnTo>
                    <a:pt x="29" y="665"/>
                  </a:lnTo>
                  <a:lnTo>
                    <a:pt x="29" y="663"/>
                  </a:lnTo>
                  <a:lnTo>
                    <a:pt x="29" y="662"/>
                  </a:lnTo>
                  <a:lnTo>
                    <a:pt x="29" y="660"/>
                  </a:lnTo>
                  <a:lnTo>
                    <a:pt x="29" y="657"/>
                  </a:lnTo>
                  <a:lnTo>
                    <a:pt x="29" y="655"/>
                  </a:lnTo>
                  <a:lnTo>
                    <a:pt x="29" y="653"/>
                  </a:lnTo>
                  <a:lnTo>
                    <a:pt x="31" y="653"/>
                  </a:lnTo>
                  <a:lnTo>
                    <a:pt x="38" y="653"/>
                  </a:lnTo>
                  <a:lnTo>
                    <a:pt x="39" y="653"/>
                  </a:lnTo>
                  <a:lnTo>
                    <a:pt x="41" y="653"/>
                  </a:lnTo>
                  <a:lnTo>
                    <a:pt x="43" y="652"/>
                  </a:lnTo>
                  <a:lnTo>
                    <a:pt x="44" y="652"/>
                  </a:lnTo>
                  <a:lnTo>
                    <a:pt x="46" y="650"/>
                  </a:lnTo>
                  <a:lnTo>
                    <a:pt x="48" y="650"/>
                  </a:lnTo>
                  <a:lnTo>
                    <a:pt x="49" y="650"/>
                  </a:lnTo>
                  <a:lnTo>
                    <a:pt x="51" y="650"/>
                  </a:lnTo>
                  <a:lnTo>
                    <a:pt x="53" y="650"/>
                  </a:lnTo>
                  <a:lnTo>
                    <a:pt x="54" y="650"/>
                  </a:lnTo>
                  <a:lnTo>
                    <a:pt x="56" y="650"/>
                  </a:lnTo>
                  <a:lnTo>
                    <a:pt x="57" y="650"/>
                  </a:lnTo>
                  <a:lnTo>
                    <a:pt x="59" y="650"/>
                  </a:lnTo>
                  <a:lnTo>
                    <a:pt x="61" y="650"/>
                  </a:lnTo>
                  <a:lnTo>
                    <a:pt x="62" y="650"/>
                  </a:lnTo>
                  <a:lnTo>
                    <a:pt x="66" y="650"/>
                  </a:lnTo>
                  <a:lnTo>
                    <a:pt x="67" y="650"/>
                  </a:lnTo>
                  <a:lnTo>
                    <a:pt x="69" y="648"/>
                  </a:lnTo>
                  <a:lnTo>
                    <a:pt x="69" y="647"/>
                  </a:lnTo>
                  <a:lnTo>
                    <a:pt x="71" y="645"/>
                  </a:lnTo>
                  <a:lnTo>
                    <a:pt x="72" y="643"/>
                  </a:lnTo>
                  <a:lnTo>
                    <a:pt x="72" y="642"/>
                  </a:lnTo>
                  <a:lnTo>
                    <a:pt x="72" y="640"/>
                  </a:lnTo>
                  <a:lnTo>
                    <a:pt x="74" y="638"/>
                  </a:lnTo>
                  <a:lnTo>
                    <a:pt x="76" y="638"/>
                  </a:lnTo>
                  <a:lnTo>
                    <a:pt x="77" y="638"/>
                  </a:lnTo>
                  <a:lnTo>
                    <a:pt x="79" y="637"/>
                  </a:lnTo>
                  <a:lnTo>
                    <a:pt x="81" y="638"/>
                  </a:lnTo>
                  <a:lnTo>
                    <a:pt x="82" y="638"/>
                  </a:lnTo>
                  <a:lnTo>
                    <a:pt x="84" y="640"/>
                  </a:lnTo>
                  <a:lnTo>
                    <a:pt x="85" y="640"/>
                  </a:lnTo>
                  <a:lnTo>
                    <a:pt x="85" y="642"/>
                  </a:lnTo>
                  <a:lnTo>
                    <a:pt x="87" y="642"/>
                  </a:lnTo>
                  <a:lnTo>
                    <a:pt x="89" y="642"/>
                  </a:lnTo>
                  <a:lnTo>
                    <a:pt x="89" y="640"/>
                  </a:lnTo>
                  <a:lnTo>
                    <a:pt x="90" y="640"/>
                  </a:lnTo>
                  <a:lnTo>
                    <a:pt x="92" y="640"/>
                  </a:lnTo>
                  <a:lnTo>
                    <a:pt x="94" y="638"/>
                  </a:lnTo>
                  <a:lnTo>
                    <a:pt x="94" y="637"/>
                  </a:lnTo>
                  <a:lnTo>
                    <a:pt x="95" y="637"/>
                  </a:lnTo>
                  <a:lnTo>
                    <a:pt x="95" y="635"/>
                  </a:lnTo>
                  <a:lnTo>
                    <a:pt x="97" y="635"/>
                  </a:lnTo>
                  <a:lnTo>
                    <a:pt x="99" y="634"/>
                  </a:lnTo>
                  <a:lnTo>
                    <a:pt x="100" y="634"/>
                  </a:lnTo>
                  <a:lnTo>
                    <a:pt x="102" y="634"/>
                  </a:lnTo>
                  <a:lnTo>
                    <a:pt x="105" y="634"/>
                  </a:lnTo>
                  <a:lnTo>
                    <a:pt x="107" y="634"/>
                  </a:lnTo>
                  <a:lnTo>
                    <a:pt x="109" y="634"/>
                  </a:lnTo>
                  <a:lnTo>
                    <a:pt x="110" y="635"/>
                  </a:lnTo>
                  <a:lnTo>
                    <a:pt x="112" y="635"/>
                  </a:lnTo>
                  <a:lnTo>
                    <a:pt x="114" y="635"/>
                  </a:lnTo>
                  <a:lnTo>
                    <a:pt x="115" y="634"/>
                  </a:lnTo>
                  <a:lnTo>
                    <a:pt x="115" y="632"/>
                  </a:lnTo>
                  <a:lnTo>
                    <a:pt x="117" y="632"/>
                  </a:lnTo>
                  <a:lnTo>
                    <a:pt x="117" y="630"/>
                  </a:lnTo>
                  <a:lnTo>
                    <a:pt x="117" y="627"/>
                  </a:lnTo>
                  <a:lnTo>
                    <a:pt x="117" y="625"/>
                  </a:lnTo>
                  <a:lnTo>
                    <a:pt x="117" y="624"/>
                  </a:lnTo>
                  <a:lnTo>
                    <a:pt x="117" y="622"/>
                  </a:lnTo>
                  <a:lnTo>
                    <a:pt x="117" y="620"/>
                  </a:lnTo>
                  <a:lnTo>
                    <a:pt x="118" y="619"/>
                  </a:lnTo>
                  <a:lnTo>
                    <a:pt x="118" y="617"/>
                  </a:lnTo>
                  <a:lnTo>
                    <a:pt x="120" y="615"/>
                  </a:lnTo>
                  <a:lnTo>
                    <a:pt x="120" y="614"/>
                  </a:lnTo>
                  <a:lnTo>
                    <a:pt x="122" y="612"/>
                  </a:lnTo>
                  <a:lnTo>
                    <a:pt x="122" y="610"/>
                  </a:lnTo>
                  <a:lnTo>
                    <a:pt x="123" y="607"/>
                  </a:lnTo>
                  <a:lnTo>
                    <a:pt x="125" y="604"/>
                  </a:lnTo>
                  <a:lnTo>
                    <a:pt x="123" y="602"/>
                  </a:lnTo>
                  <a:lnTo>
                    <a:pt x="123" y="601"/>
                  </a:lnTo>
                  <a:lnTo>
                    <a:pt x="122" y="601"/>
                  </a:lnTo>
                  <a:lnTo>
                    <a:pt x="120" y="599"/>
                  </a:lnTo>
                  <a:lnTo>
                    <a:pt x="120" y="597"/>
                  </a:lnTo>
                  <a:lnTo>
                    <a:pt x="120" y="596"/>
                  </a:lnTo>
                  <a:lnTo>
                    <a:pt x="122" y="596"/>
                  </a:lnTo>
                  <a:lnTo>
                    <a:pt x="123" y="594"/>
                  </a:lnTo>
                  <a:lnTo>
                    <a:pt x="123" y="592"/>
                  </a:lnTo>
                  <a:lnTo>
                    <a:pt x="123" y="591"/>
                  </a:lnTo>
                  <a:lnTo>
                    <a:pt x="122" y="591"/>
                  </a:lnTo>
                  <a:lnTo>
                    <a:pt x="120" y="591"/>
                  </a:lnTo>
                  <a:lnTo>
                    <a:pt x="120" y="589"/>
                  </a:lnTo>
                  <a:lnTo>
                    <a:pt x="120" y="587"/>
                  </a:lnTo>
                  <a:lnTo>
                    <a:pt x="120" y="586"/>
                  </a:lnTo>
                  <a:lnTo>
                    <a:pt x="120" y="584"/>
                  </a:lnTo>
                  <a:lnTo>
                    <a:pt x="118" y="584"/>
                  </a:lnTo>
                  <a:lnTo>
                    <a:pt x="118" y="582"/>
                  </a:lnTo>
                  <a:lnTo>
                    <a:pt x="117" y="582"/>
                  </a:lnTo>
                  <a:lnTo>
                    <a:pt x="117" y="584"/>
                  </a:lnTo>
                  <a:lnTo>
                    <a:pt x="115" y="584"/>
                  </a:lnTo>
                  <a:lnTo>
                    <a:pt x="114" y="584"/>
                  </a:lnTo>
                  <a:lnTo>
                    <a:pt x="112" y="584"/>
                  </a:lnTo>
                  <a:lnTo>
                    <a:pt x="112" y="582"/>
                  </a:lnTo>
                  <a:lnTo>
                    <a:pt x="112" y="581"/>
                  </a:lnTo>
                  <a:lnTo>
                    <a:pt x="110" y="581"/>
                  </a:lnTo>
                  <a:lnTo>
                    <a:pt x="110" y="579"/>
                  </a:lnTo>
                  <a:lnTo>
                    <a:pt x="110" y="577"/>
                  </a:lnTo>
                  <a:lnTo>
                    <a:pt x="110" y="576"/>
                  </a:lnTo>
                  <a:lnTo>
                    <a:pt x="109" y="576"/>
                  </a:lnTo>
                  <a:lnTo>
                    <a:pt x="109" y="574"/>
                  </a:lnTo>
                  <a:lnTo>
                    <a:pt x="107" y="574"/>
                  </a:lnTo>
                  <a:lnTo>
                    <a:pt x="105" y="572"/>
                  </a:lnTo>
                  <a:lnTo>
                    <a:pt x="104" y="572"/>
                  </a:lnTo>
                  <a:lnTo>
                    <a:pt x="104" y="571"/>
                  </a:lnTo>
                  <a:lnTo>
                    <a:pt x="104" y="569"/>
                  </a:lnTo>
                  <a:lnTo>
                    <a:pt x="105" y="568"/>
                  </a:lnTo>
                  <a:lnTo>
                    <a:pt x="105" y="566"/>
                  </a:lnTo>
                  <a:lnTo>
                    <a:pt x="107" y="566"/>
                  </a:lnTo>
                  <a:lnTo>
                    <a:pt x="107" y="564"/>
                  </a:lnTo>
                  <a:lnTo>
                    <a:pt x="107" y="563"/>
                  </a:lnTo>
                  <a:lnTo>
                    <a:pt x="107" y="561"/>
                  </a:lnTo>
                  <a:lnTo>
                    <a:pt x="110" y="558"/>
                  </a:lnTo>
                  <a:lnTo>
                    <a:pt x="110" y="556"/>
                  </a:lnTo>
                  <a:lnTo>
                    <a:pt x="110" y="554"/>
                  </a:lnTo>
                  <a:lnTo>
                    <a:pt x="110" y="551"/>
                  </a:lnTo>
                  <a:lnTo>
                    <a:pt x="112" y="549"/>
                  </a:lnTo>
                  <a:lnTo>
                    <a:pt x="114" y="549"/>
                  </a:lnTo>
                  <a:lnTo>
                    <a:pt x="115" y="548"/>
                  </a:lnTo>
                  <a:lnTo>
                    <a:pt x="115" y="549"/>
                  </a:lnTo>
                  <a:lnTo>
                    <a:pt x="117" y="549"/>
                  </a:lnTo>
                  <a:lnTo>
                    <a:pt x="118" y="551"/>
                  </a:lnTo>
                  <a:lnTo>
                    <a:pt x="122" y="551"/>
                  </a:lnTo>
                  <a:lnTo>
                    <a:pt x="122" y="549"/>
                  </a:lnTo>
                  <a:lnTo>
                    <a:pt x="123" y="546"/>
                  </a:lnTo>
                  <a:lnTo>
                    <a:pt x="125" y="544"/>
                  </a:lnTo>
                  <a:lnTo>
                    <a:pt x="127" y="543"/>
                  </a:lnTo>
                  <a:lnTo>
                    <a:pt x="127" y="541"/>
                  </a:lnTo>
                  <a:lnTo>
                    <a:pt x="127" y="539"/>
                  </a:lnTo>
                  <a:lnTo>
                    <a:pt x="127" y="538"/>
                  </a:lnTo>
                  <a:lnTo>
                    <a:pt x="127" y="536"/>
                  </a:lnTo>
                  <a:lnTo>
                    <a:pt x="127" y="535"/>
                  </a:lnTo>
                  <a:lnTo>
                    <a:pt x="127" y="533"/>
                  </a:lnTo>
                  <a:lnTo>
                    <a:pt x="130" y="533"/>
                  </a:lnTo>
                  <a:lnTo>
                    <a:pt x="132" y="531"/>
                  </a:lnTo>
                  <a:lnTo>
                    <a:pt x="133" y="531"/>
                  </a:lnTo>
                  <a:lnTo>
                    <a:pt x="135" y="531"/>
                  </a:lnTo>
                  <a:lnTo>
                    <a:pt x="137" y="530"/>
                  </a:lnTo>
                  <a:lnTo>
                    <a:pt x="137" y="528"/>
                  </a:lnTo>
                  <a:lnTo>
                    <a:pt x="137" y="526"/>
                  </a:lnTo>
                  <a:lnTo>
                    <a:pt x="138" y="526"/>
                  </a:lnTo>
                  <a:lnTo>
                    <a:pt x="138" y="525"/>
                  </a:lnTo>
                  <a:lnTo>
                    <a:pt x="138" y="523"/>
                  </a:lnTo>
                  <a:lnTo>
                    <a:pt x="140" y="523"/>
                  </a:lnTo>
                  <a:lnTo>
                    <a:pt x="140" y="521"/>
                  </a:lnTo>
                  <a:lnTo>
                    <a:pt x="140" y="518"/>
                  </a:lnTo>
                  <a:lnTo>
                    <a:pt x="140" y="516"/>
                  </a:lnTo>
                  <a:lnTo>
                    <a:pt x="142" y="515"/>
                  </a:lnTo>
                  <a:lnTo>
                    <a:pt x="142" y="513"/>
                  </a:lnTo>
                  <a:lnTo>
                    <a:pt x="143" y="511"/>
                  </a:lnTo>
                  <a:lnTo>
                    <a:pt x="145" y="510"/>
                  </a:lnTo>
                  <a:lnTo>
                    <a:pt x="147" y="508"/>
                  </a:lnTo>
                  <a:lnTo>
                    <a:pt x="148" y="508"/>
                  </a:lnTo>
                  <a:lnTo>
                    <a:pt x="151" y="505"/>
                  </a:lnTo>
                  <a:lnTo>
                    <a:pt x="151" y="503"/>
                  </a:lnTo>
                  <a:lnTo>
                    <a:pt x="151" y="502"/>
                  </a:lnTo>
                  <a:lnTo>
                    <a:pt x="150" y="500"/>
                  </a:lnTo>
                  <a:lnTo>
                    <a:pt x="150" y="498"/>
                  </a:lnTo>
                  <a:lnTo>
                    <a:pt x="151" y="498"/>
                  </a:lnTo>
                  <a:lnTo>
                    <a:pt x="151" y="497"/>
                  </a:lnTo>
                  <a:lnTo>
                    <a:pt x="153" y="497"/>
                  </a:lnTo>
                  <a:lnTo>
                    <a:pt x="153" y="495"/>
                  </a:lnTo>
                  <a:lnTo>
                    <a:pt x="153" y="493"/>
                  </a:lnTo>
                  <a:lnTo>
                    <a:pt x="153" y="492"/>
                  </a:lnTo>
                  <a:lnTo>
                    <a:pt x="151" y="492"/>
                  </a:lnTo>
                  <a:lnTo>
                    <a:pt x="151" y="490"/>
                  </a:lnTo>
                  <a:lnTo>
                    <a:pt x="151" y="488"/>
                  </a:lnTo>
                  <a:lnTo>
                    <a:pt x="150" y="488"/>
                  </a:lnTo>
                  <a:lnTo>
                    <a:pt x="148" y="488"/>
                  </a:lnTo>
                  <a:lnTo>
                    <a:pt x="148" y="487"/>
                  </a:lnTo>
                  <a:lnTo>
                    <a:pt x="147" y="487"/>
                  </a:lnTo>
                  <a:lnTo>
                    <a:pt x="145" y="485"/>
                  </a:lnTo>
                  <a:lnTo>
                    <a:pt x="143" y="483"/>
                  </a:lnTo>
                  <a:lnTo>
                    <a:pt x="143" y="482"/>
                  </a:lnTo>
                  <a:lnTo>
                    <a:pt x="142" y="482"/>
                  </a:lnTo>
                  <a:lnTo>
                    <a:pt x="142" y="480"/>
                  </a:lnTo>
                  <a:lnTo>
                    <a:pt x="140" y="480"/>
                  </a:lnTo>
                  <a:lnTo>
                    <a:pt x="140" y="478"/>
                  </a:lnTo>
                  <a:lnTo>
                    <a:pt x="140" y="477"/>
                  </a:lnTo>
                  <a:lnTo>
                    <a:pt x="140" y="475"/>
                  </a:lnTo>
                  <a:lnTo>
                    <a:pt x="140" y="473"/>
                  </a:lnTo>
                  <a:lnTo>
                    <a:pt x="140" y="472"/>
                  </a:lnTo>
                  <a:lnTo>
                    <a:pt x="138" y="470"/>
                  </a:lnTo>
                  <a:lnTo>
                    <a:pt x="135" y="472"/>
                  </a:lnTo>
                  <a:lnTo>
                    <a:pt x="135" y="470"/>
                  </a:lnTo>
                  <a:lnTo>
                    <a:pt x="133" y="470"/>
                  </a:lnTo>
                  <a:lnTo>
                    <a:pt x="132" y="469"/>
                  </a:lnTo>
                  <a:lnTo>
                    <a:pt x="130" y="467"/>
                  </a:lnTo>
                  <a:lnTo>
                    <a:pt x="128" y="465"/>
                  </a:lnTo>
                  <a:lnTo>
                    <a:pt x="127" y="464"/>
                  </a:lnTo>
                  <a:lnTo>
                    <a:pt x="127" y="462"/>
                  </a:lnTo>
                  <a:lnTo>
                    <a:pt x="122" y="457"/>
                  </a:lnTo>
                  <a:lnTo>
                    <a:pt x="120" y="455"/>
                  </a:lnTo>
                  <a:lnTo>
                    <a:pt x="120" y="454"/>
                  </a:lnTo>
                  <a:lnTo>
                    <a:pt x="120" y="452"/>
                  </a:lnTo>
                  <a:lnTo>
                    <a:pt x="120" y="450"/>
                  </a:lnTo>
                  <a:lnTo>
                    <a:pt x="120" y="449"/>
                  </a:lnTo>
                  <a:lnTo>
                    <a:pt x="122" y="447"/>
                  </a:lnTo>
                  <a:lnTo>
                    <a:pt x="123" y="445"/>
                  </a:lnTo>
                  <a:lnTo>
                    <a:pt x="122" y="444"/>
                  </a:lnTo>
                  <a:lnTo>
                    <a:pt x="120" y="442"/>
                  </a:lnTo>
                  <a:lnTo>
                    <a:pt x="118" y="441"/>
                  </a:lnTo>
                  <a:lnTo>
                    <a:pt x="118" y="439"/>
                  </a:lnTo>
                  <a:lnTo>
                    <a:pt x="118" y="437"/>
                  </a:lnTo>
                  <a:lnTo>
                    <a:pt x="118" y="436"/>
                  </a:lnTo>
                  <a:lnTo>
                    <a:pt x="118" y="434"/>
                  </a:lnTo>
                  <a:lnTo>
                    <a:pt x="117" y="432"/>
                  </a:lnTo>
                  <a:lnTo>
                    <a:pt x="117" y="431"/>
                  </a:lnTo>
                  <a:lnTo>
                    <a:pt x="117" y="429"/>
                  </a:lnTo>
                  <a:lnTo>
                    <a:pt x="117" y="427"/>
                  </a:lnTo>
                  <a:lnTo>
                    <a:pt x="115" y="427"/>
                  </a:lnTo>
                  <a:lnTo>
                    <a:pt x="115" y="426"/>
                  </a:lnTo>
                  <a:lnTo>
                    <a:pt x="114" y="426"/>
                  </a:lnTo>
                  <a:lnTo>
                    <a:pt x="112" y="424"/>
                  </a:lnTo>
                  <a:lnTo>
                    <a:pt x="110" y="424"/>
                  </a:lnTo>
                  <a:lnTo>
                    <a:pt x="109" y="422"/>
                  </a:lnTo>
                  <a:lnTo>
                    <a:pt x="109" y="421"/>
                  </a:lnTo>
                  <a:lnTo>
                    <a:pt x="107" y="421"/>
                  </a:lnTo>
                  <a:lnTo>
                    <a:pt x="107" y="419"/>
                  </a:lnTo>
                  <a:lnTo>
                    <a:pt x="109" y="417"/>
                  </a:lnTo>
                  <a:lnTo>
                    <a:pt x="110" y="416"/>
                  </a:lnTo>
                  <a:lnTo>
                    <a:pt x="114" y="412"/>
                  </a:lnTo>
                  <a:lnTo>
                    <a:pt x="115" y="411"/>
                  </a:lnTo>
                  <a:lnTo>
                    <a:pt x="117" y="411"/>
                  </a:lnTo>
                  <a:lnTo>
                    <a:pt x="118" y="411"/>
                  </a:lnTo>
                  <a:lnTo>
                    <a:pt x="118" y="409"/>
                  </a:lnTo>
                  <a:lnTo>
                    <a:pt x="120" y="409"/>
                  </a:lnTo>
                  <a:lnTo>
                    <a:pt x="122" y="409"/>
                  </a:lnTo>
                  <a:lnTo>
                    <a:pt x="123" y="408"/>
                  </a:lnTo>
                  <a:lnTo>
                    <a:pt x="123" y="406"/>
                  </a:lnTo>
                  <a:lnTo>
                    <a:pt x="125" y="404"/>
                  </a:lnTo>
                  <a:lnTo>
                    <a:pt x="123" y="404"/>
                  </a:lnTo>
                  <a:lnTo>
                    <a:pt x="123" y="403"/>
                  </a:lnTo>
                  <a:lnTo>
                    <a:pt x="125" y="403"/>
                  </a:lnTo>
                  <a:lnTo>
                    <a:pt x="125" y="401"/>
                  </a:lnTo>
                  <a:lnTo>
                    <a:pt x="127" y="399"/>
                  </a:lnTo>
                  <a:lnTo>
                    <a:pt x="128" y="399"/>
                  </a:lnTo>
                  <a:lnTo>
                    <a:pt x="128" y="398"/>
                  </a:lnTo>
                  <a:lnTo>
                    <a:pt x="128" y="396"/>
                  </a:lnTo>
                  <a:lnTo>
                    <a:pt x="130" y="394"/>
                  </a:lnTo>
                  <a:lnTo>
                    <a:pt x="130" y="393"/>
                  </a:lnTo>
                  <a:lnTo>
                    <a:pt x="130" y="391"/>
                  </a:lnTo>
                  <a:lnTo>
                    <a:pt x="132" y="391"/>
                  </a:lnTo>
                  <a:lnTo>
                    <a:pt x="132" y="389"/>
                  </a:lnTo>
                  <a:lnTo>
                    <a:pt x="133" y="388"/>
                  </a:lnTo>
                  <a:lnTo>
                    <a:pt x="135" y="386"/>
                  </a:lnTo>
                  <a:lnTo>
                    <a:pt x="137" y="386"/>
                  </a:lnTo>
                  <a:lnTo>
                    <a:pt x="137" y="384"/>
                  </a:lnTo>
                  <a:lnTo>
                    <a:pt x="138" y="383"/>
                  </a:lnTo>
                  <a:lnTo>
                    <a:pt x="138" y="381"/>
                  </a:lnTo>
                  <a:lnTo>
                    <a:pt x="140" y="381"/>
                  </a:lnTo>
                  <a:lnTo>
                    <a:pt x="140" y="379"/>
                  </a:lnTo>
                  <a:lnTo>
                    <a:pt x="140" y="378"/>
                  </a:lnTo>
                  <a:lnTo>
                    <a:pt x="142" y="378"/>
                  </a:lnTo>
                  <a:lnTo>
                    <a:pt x="143" y="376"/>
                  </a:lnTo>
                  <a:lnTo>
                    <a:pt x="145" y="376"/>
                  </a:lnTo>
                  <a:lnTo>
                    <a:pt x="147" y="376"/>
                  </a:lnTo>
                  <a:lnTo>
                    <a:pt x="147" y="375"/>
                  </a:lnTo>
                  <a:lnTo>
                    <a:pt x="148" y="375"/>
                  </a:lnTo>
                  <a:lnTo>
                    <a:pt x="148" y="373"/>
                  </a:lnTo>
                  <a:lnTo>
                    <a:pt x="150" y="371"/>
                  </a:lnTo>
                  <a:lnTo>
                    <a:pt x="151" y="371"/>
                  </a:lnTo>
                  <a:lnTo>
                    <a:pt x="153" y="371"/>
                  </a:lnTo>
                  <a:lnTo>
                    <a:pt x="153" y="370"/>
                  </a:lnTo>
                  <a:lnTo>
                    <a:pt x="153" y="368"/>
                  </a:lnTo>
                  <a:lnTo>
                    <a:pt x="153" y="366"/>
                  </a:lnTo>
                  <a:lnTo>
                    <a:pt x="153" y="365"/>
                  </a:lnTo>
                  <a:lnTo>
                    <a:pt x="155" y="366"/>
                  </a:lnTo>
                  <a:lnTo>
                    <a:pt x="156" y="366"/>
                  </a:lnTo>
                  <a:lnTo>
                    <a:pt x="158" y="365"/>
                  </a:lnTo>
                  <a:lnTo>
                    <a:pt x="160" y="363"/>
                  </a:lnTo>
                  <a:lnTo>
                    <a:pt x="166" y="365"/>
                  </a:lnTo>
                  <a:lnTo>
                    <a:pt x="170" y="366"/>
                  </a:lnTo>
                  <a:lnTo>
                    <a:pt x="176" y="366"/>
                  </a:lnTo>
                  <a:lnTo>
                    <a:pt x="180" y="366"/>
                  </a:lnTo>
                  <a:lnTo>
                    <a:pt x="181" y="366"/>
                  </a:lnTo>
                  <a:lnTo>
                    <a:pt x="184" y="366"/>
                  </a:lnTo>
                  <a:lnTo>
                    <a:pt x="188" y="366"/>
                  </a:lnTo>
                  <a:lnTo>
                    <a:pt x="189" y="366"/>
                  </a:lnTo>
                  <a:lnTo>
                    <a:pt x="191" y="366"/>
                  </a:lnTo>
                  <a:lnTo>
                    <a:pt x="194" y="366"/>
                  </a:lnTo>
                  <a:lnTo>
                    <a:pt x="198" y="363"/>
                  </a:lnTo>
                  <a:lnTo>
                    <a:pt x="199" y="361"/>
                  </a:lnTo>
                  <a:lnTo>
                    <a:pt x="201" y="363"/>
                  </a:lnTo>
                  <a:lnTo>
                    <a:pt x="204" y="366"/>
                  </a:lnTo>
                  <a:lnTo>
                    <a:pt x="206" y="366"/>
                  </a:lnTo>
                  <a:lnTo>
                    <a:pt x="208" y="363"/>
                  </a:lnTo>
                  <a:lnTo>
                    <a:pt x="209" y="361"/>
                  </a:lnTo>
                  <a:lnTo>
                    <a:pt x="212" y="360"/>
                  </a:lnTo>
                  <a:lnTo>
                    <a:pt x="216" y="360"/>
                  </a:lnTo>
                  <a:lnTo>
                    <a:pt x="219" y="360"/>
                  </a:lnTo>
                  <a:lnTo>
                    <a:pt x="222" y="360"/>
                  </a:lnTo>
                  <a:lnTo>
                    <a:pt x="224" y="361"/>
                  </a:lnTo>
                  <a:lnTo>
                    <a:pt x="226" y="361"/>
                  </a:lnTo>
                  <a:lnTo>
                    <a:pt x="226" y="365"/>
                  </a:lnTo>
                  <a:lnTo>
                    <a:pt x="227" y="366"/>
                  </a:lnTo>
                  <a:lnTo>
                    <a:pt x="229" y="368"/>
                  </a:lnTo>
                  <a:lnTo>
                    <a:pt x="229" y="371"/>
                  </a:lnTo>
                  <a:lnTo>
                    <a:pt x="231" y="373"/>
                  </a:lnTo>
                  <a:lnTo>
                    <a:pt x="231" y="375"/>
                  </a:lnTo>
                  <a:lnTo>
                    <a:pt x="227" y="378"/>
                  </a:lnTo>
                  <a:lnTo>
                    <a:pt x="231" y="376"/>
                  </a:lnTo>
                  <a:lnTo>
                    <a:pt x="232" y="376"/>
                  </a:lnTo>
                  <a:lnTo>
                    <a:pt x="234" y="376"/>
                  </a:lnTo>
                  <a:lnTo>
                    <a:pt x="237" y="375"/>
                  </a:lnTo>
                  <a:lnTo>
                    <a:pt x="239" y="373"/>
                  </a:lnTo>
                  <a:lnTo>
                    <a:pt x="239" y="371"/>
                  </a:lnTo>
                  <a:lnTo>
                    <a:pt x="237" y="370"/>
                  </a:lnTo>
                  <a:lnTo>
                    <a:pt x="239" y="370"/>
                  </a:lnTo>
                  <a:lnTo>
                    <a:pt x="239" y="368"/>
                  </a:lnTo>
                  <a:lnTo>
                    <a:pt x="241" y="368"/>
                  </a:lnTo>
                  <a:lnTo>
                    <a:pt x="241" y="366"/>
                  </a:lnTo>
                  <a:lnTo>
                    <a:pt x="241" y="365"/>
                  </a:lnTo>
                  <a:lnTo>
                    <a:pt x="244" y="365"/>
                  </a:lnTo>
                  <a:lnTo>
                    <a:pt x="244" y="363"/>
                  </a:lnTo>
                  <a:lnTo>
                    <a:pt x="247" y="363"/>
                  </a:lnTo>
                  <a:lnTo>
                    <a:pt x="247" y="361"/>
                  </a:lnTo>
                  <a:lnTo>
                    <a:pt x="247" y="360"/>
                  </a:lnTo>
                  <a:lnTo>
                    <a:pt x="249" y="360"/>
                  </a:lnTo>
                  <a:lnTo>
                    <a:pt x="249" y="358"/>
                  </a:lnTo>
                  <a:lnTo>
                    <a:pt x="250" y="356"/>
                  </a:lnTo>
                  <a:lnTo>
                    <a:pt x="250" y="355"/>
                  </a:lnTo>
                  <a:lnTo>
                    <a:pt x="254" y="353"/>
                  </a:lnTo>
                  <a:lnTo>
                    <a:pt x="254" y="351"/>
                  </a:lnTo>
                  <a:lnTo>
                    <a:pt x="254" y="350"/>
                  </a:lnTo>
                  <a:lnTo>
                    <a:pt x="255" y="350"/>
                  </a:lnTo>
                  <a:lnTo>
                    <a:pt x="255" y="348"/>
                  </a:lnTo>
                  <a:lnTo>
                    <a:pt x="257" y="348"/>
                  </a:lnTo>
                  <a:lnTo>
                    <a:pt x="259" y="346"/>
                  </a:lnTo>
                  <a:lnTo>
                    <a:pt x="259" y="345"/>
                  </a:lnTo>
                  <a:lnTo>
                    <a:pt x="259" y="343"/>
                  </a:lnTo>
                  <a:lnTo>
                    <a:pt x="260" y="343"/>
                  </a:lnTo>
                  <a:lnTo>
                    <a:pt x="262" y="343"/>
                  </a:lnTo>
                  <a:lnTo>
                    <a:pt x="262" y="342"/>
                  </a:lnTo>
                  <a:lnTo>
                    <a:pt x="260" y="342"/>
                  </a:lnTo>
                  <a:lnTo>
                    <a:pt x="260" y="340"/>
                  </a:lnTo>
                  <a:lnTo>
                    <a:pt x="262" y="340"/>
                  </a:lnTo>
                  <a:lnTo>
                    <a:pt x="262" y="338"/>
                  </a:lnTo>
                  <a:lnTo>
                    <a:pt x="264" y="338"/>
                  </a:lnTo>
                  <a:lnTo>
                    <a:pt x="265" y="337"/>
                  </a:lnTo>
                  <a:lnTo>
                    <a:pt x="265" y="335"/>
                  </a:lnTo>
                  <a:lnTo>
                    <a:pt x="267" y="335"/>
                  </a:lnTo>
                  <a:lnTo>
                    <a:pt x="269" y="333"/>
                  </a:lnTo>
                  <a:lnTo>
                    <a:pt x="270" y="333"/>
                  </a:lnTo>
                  <a:lnTo>
                    <a:pt x="272" y="333"/>
                  </a:lnTo>
                  <a:lnTo>
                    <a:pt x="272" y="335"/>
                  </a:lnTo>
                  <a:lnTo>
                    <a:pt x="274" y="337"/>
                  </a:lnTo>
                  <a:lnTo>
                    <a:pt x="277" y="338"/>
                  </a:lnTo>
                  <a:lnTo>
                    <a:pt x="278" y="337"/>
                  </a:lnTo>
                  <a:lnTo>
                    <a:pt x="280" y="337"/>
                  </a:lnTo>
                  <a:lnTo>
                    <a:pt x="280" y="335"/>
                  </a:lnTo>
                  <a:lnTo>
                    <a:pt x="282" y="335"/>
                  </a:lnTo>
                  <a:lnTo>
                    <a:pt x="283" y="333"/>
                  </a:lnTo>
                  <a:lnTo>
                    <a:pt x="285" y="332"/>
                  </a:lnTo>
                  <a:lnTo>
                    <a:pt x="287" y="330"/>
                  </a:lnTo>
                  <a:lnTo>
                    <a:pt x="290" y="330"/>
                  </a:lnTo>
                  <a:lnTo>
                    <a:pt x="290" y="332"/>
                  </a:lnTo>
                  <a:lnTo>
                    <a:pt x="290" y="330"/>
                  </a:lnTo>
                  <a:lnTo>
                    <a:pt x="292" y="330"/>
                  </a:lnTo>
                  <a:lnTo>
                    <a:pt x="292" y="328"/>
                  </a:lnTo>
                  <a:lnTo>
                    <a:pt x="293" y="328"/>
                  </a:lnTo>
                  <a:lnTo>
                    <a:pt x="295" y="328"/>
                  </a:lnTo>
                  <a:lnTo>
                    <a:pt x="297" y="327"/>
                  </a:lnTo>
                  <a:lnTo>
                    <a:pt x="297" y="325"/>
                  </a:lnTo>
                  <a:lnTo>
                    <a:pt x="298" y="323"/>
                  </a:lnTo>
                  <a:lnTo>
                    <a:pt x="298" y="322"/>
                  </a:lnTo>
                  <a:lnTo>
                    <a:pt x="300" y="322"/>
                  </a:lnTo>
                  <a:lnTo>
                    <a:pt x="300" y="320"/>
                  </a:lnTo>
                  <a:lnTo>
                    <a:pt x="300" y="318"/>
                  </a:lnTo>
                  <a:lnTo>
                    <a:pt x="300" y="317"/>
                  </a:lnTo>
                  <a:lnTo>
                    <a:pt x="302" y="317"/>
                  </a:lnTo>
                  <a:lnTo>
                    <a:pt x="303" y="317"/>
                  </a:lnTo>
                  <a:lnTo>
                    <a:pt x="305" y="318"/>
                  </a:lnTo>
                  <a:lnTo>
                    <a:pt x="308" y="317"/>
                  </a:lnTo>
                  <a:lnTo>
                    <a:pt x="310" y="318"/>
                  </a:lnTo>
                  <a:lnTo>
                    <a:pt x="311" y="318"/>
                  </a:lnTo>
                  <a:lnTo>
                    <a:pt x="313" y="320"/>
                  </a:lnTo>
                  <a:lnTo>
                    <a:pt x="315" y="322"/>
                  </a:lnTo>
                  <a:lnTo>
                    <a:pt x="313" y="322"/>
                  </a:lnTo>
                  <a:lnTo>
                    <a:pt x="313" y="323"/>
                  </a:lnTo>
                  <a:lnTo>
                    <a:pt x="315" y="322"/>
                  </a:lnTo>
                  <a:lnTo>
                    <a:pt x="316" y="323"/>
                  </a:lnTo>
                  <a:lnTo>
                    <a:pt x="318" y="325"/>
                  </a:lnTo>
                  <a:lnTo>
                    <a:pt x="320" y="325"/>
                  </a:lnTo>
                  <a:lnTo>
                    <a:pt x="321" y="327"/>
                  </a:lnTo>
                  <a:lnTo>
                    <a:pt x="323" y="327"/>
                  </a:lnTo>
                  <a:lnTo>
                    <a:pt x="325" y="328"/>
                  </a:lnTo>
                  <a:lnTo>
                    <a:pt x="325" y="330"/>
                  </a:lnTo>
                  <a:lnTo>
                    <a:pt x="326" y="330"/>
                  </a:lnTo>
                  <a:lnTo>
                    <a:pt x="328" y="330"/>
                  </a:lnTo>
                  <a:lnTo>
                    <a:pt x="330" y="330"/>
                  </a:lnTo>
                  <a:lnTo>
                    <a:pt x="331" y="330"/>
                  </a:lnTo>
                  <a:lnTo>
                    <a:pt x="333" y="330"/>
                  </a:lnTo>
                  <a:lnTo>
                    <a:pt x="335" y="330"/>
                  </a:lnTo>
                  <a:lnTo>
                    <a:pt x="336" y="330"/>
                  </a:lnTo>
                  <a:lnTo>
                    <a:pt x="338" y="330"/>
                  </a:lnTo>
                  <a:lnTo>
                    <a:pt x="338" y="332"/>
                  </a:lnTo>
                  <a:lnTo>
                    <a:pt x="339" y="333"/>
                  </a:lnTo>
                  <a:lnTo>
                    <a:pt x="341" y="333"/>
                  </a:lnTo>
                  <a:lnTo>
                    <a:pt x="343" y="333"/>
                  </a:lnTo>
                  <a:lnTo>
                    <a:pt x="344" y="332"/>
                  </a:lnTo>
                  <a:lnTo>
                    <a:pt x="346" y="330"/>
                  </a:lnTo>
                  <a:lnTo>
                    <a:pt x="348" y="328"/>
                  </a:lnTo>
                  <a:lnTo>
                    <a:pt x="349" y="328"/>
                  </a:lnTo>
                  <a:lnTo>
                    <a:pt x="351" y="328"/>
                  </a:lnTo>
                  <a:lnTo>
                    <a:pt x="353" y="328"/>
                  </a:lnTo>
                  <a:lnTo>
                    <a:pt x="354" y="330"/>
                  </a:lnTo>
                  <a:lnTo>
                    <a:pt x="356" y="328"/>
                  </a:lnTo>
                  <a:lnTo>
                    <a:pt x="356" y="327"/>
                  </a:lnTo>
                  <a:lnTo>
                    <a:pt x="354" y="327"/>
                  </a:lnTo>
                  <a:lnTo>
                    <a:pt x="354" y="325"/>
                  </a:lnTo>
                  <a:lnTo>
                    <a:pt x="353" y="325"/>
                  </a:lnTo>
                  <a:lnTo>
                    <a:pt x="354" y="325"/>
                  </a:lnTo>
                  <a:lnTo>
                    <a:pt x="354" y="323"/>
                  </a:lnTo>
                  <a:lnTo>
                    <a:pt x="356" y="323"/>
                  </a:lnTo>
                  <a:lnTo>
                    <a:pt x="358" y="323"/>
                  </a:lnTo>
                  <a:lnTo>
                    <a:pt x="359" y="323"/>
                  </a:lnTo>
                  <a:lnTo>
                    <a:pt x="361" y="323"/>
                  </a:lnTo>
                  <a:lnTo>
                    <a:pt x="363" y="323"/>
                  </a:lnTo>
                  <a:lnTo>
                    <a:pt x="363" y="322"/>
                  </a:lnTo>
                  <a:lnTo>
                    <a:pt x="364" y="322"/>
                  </a:lnTo>
                  <a:lnTo>
                    <a:pt x="364" y="320"/>
                  </a:lnTo>
                  <a:lnTo>
                    <a:pt x="366" y="320"/>
                  </a:lnTo>
                  <a:lnTo>
                    <a:pt x="368" y="320"/>
                  </a:lnTo>
                  <a:lnTo>
                    <a:pt x="369" y="318"/>
                  </a:lnTo>
                  <a:lnTo>
                    <a:pt x="371" y="318"/>
                  </a:lnTo>
                  <a:lnTo>
                    <a:pt x="372" y="318"/>
                  </a:lnTo>
                  <a:lnTo>
                    <a:pt x="374" y="317"/>
                  </a:lnTo>
                  <a:lnTo>
                    <a:pt x="376" y="318"/>
                  </a:lnTo>
                  <a:lnTo>
                    <a:pt x="377" y="320"/>
                  </a:lnTo>
                  <a:lnTo>
                    <a:pt x="377" y="322"/>
                  </a:lnTo>
                  <a:lnTo>
                    <a:pt x="377" y="323"/>
                  </a:lnTo>
                  <a:lnTo>
                    <a:pt x="379" y="325"/>
                  </a:lnTo>
                  <a:lnTo>
                    <a:pt x="381" y="325"/>
                  </a:lnTo>
                  <a:lnTo>
                    <a:pt x="382" y="325"/>
                  </a:lnTo>
                  <a:lnTo>
                    <a:pt x="384" y="325"/>
                  </a:lnTo>
                  <a:lnTo>
                    <a:pt x="386" y="325"/>
                  </a:lnTo>
                  <a:lnTo>
                    <a:pt x="389" y="325"/>
                  </a:lnTo>
                  <a:lnTo>
                    <a:pt x="391" y="325"/>
                  </a:lnTo>
                  <a:lnTo>
                    <a:pt x="392" y="325"/>
                  </a:lnTo>
                  <a:lnTo>
                    <a:pt x="394" y="327"/>
                  </a:lnTo>
                  <a:lnTo>
                    <a:pt x="394" y="328"/>
                  </a:lnTo>
                  <a:lnTo>
                    <a:pt x="396" y="328"/>
                  </a:lnTo>
                  <a:lnTo>
                    <a:pt x="396" y="327"/>
                  </a:lnTo>
                  <a:lnTo>
                    <a:pt x="397" y="325"/>
                  </a:lnTo>
                  <a:lnTo>
                    <a:pt x="397" y="323"/>
                  </a:lnTo>
                  <a:lnTo>
                    <a:pt x="399" y="323"/>
                  </a:lnTo>
                  <a:lnTo>
                    <a:pt x="401" y="323"/>
                  </a:lnTo>
                  <a:lnTo>
                    <a:pt x="401" y="325"/>
                  </a:lnTo>
                  <a:lnTo>
                    <a:pt x="401" y="323"/>
                  </a:lnTo>
                  <a:lnTo>
                    <a:pt x="401" y="322"/>
                  </a:lnTo>
                  <a:lnTo>
                    <a:pt x="402" y="320"/>
                  </a:lnTo>
                  <a:lnTo>
                    <a:pt x="404" y="318"/>
                  </a:lnTo>
                  <a:lnTo>
                    <a:pt x="404" y="317"/>
                  </a:lnTo>
                  <a:lnTo>
                    <a:pt x="402" y="317"/>
                  </a:lnTo>
                  <a:lnTo>
                    <a:pt x="402" y="315"/>
                  </a:lnTo>
                  <a:lnTo>
                    <a:pt x="402" y="313"/>
                  </a:lnTo>
                  <a:lnTo>
                    <a:pt x="402" y="312"/>
                  </a:lnTo>
                  <a:lnTo>
                    <a:pt x="404" y="310"/>
                  </a:lnTo>
                  <a:lnTo>
                    <a:pt x="404" y="309"/>
                  </a:lnTo>
                  <a:lnTo>
                    <a:pt x="405" y="307"/>
                  </a:lnTo>
                  <a:lnTo>
                    <a:pt x="405" y="304"/>
                  </a:lnTo>
                  <a:lnTo>
                    <a:pt x="405" y="302"/>
                  </a:lnTo>
                  <a:lnTo>
                    <a:pt x="407" y="302"/>
                  </a:lnTo>
                  <a:lnTo>
                    <a:pt x="409" y="302"/>
                  </a:lnTo>
                  <a:lnTo>
                    <a:pt x="410" y="302"/>
                  </a:lnTo>
                  <a:lnTo>
                    <a:pt x="410" y="299"/>
                  </a:lnTo>
                  <a:lnTo>
                    <a:pt x="412" y="297"/>
                  </a:lnTo>
                  <a:lnTo>
                    <a:pt x="414" y="297"/>
                  </a:lnTo>
                  <a:lnTo>
                    <a:pt x="415" y="295"/>
                  </a:lnTo>
                  <a:lnTo>
                    <a:pt x="417" y="297"/>
                  </a:lnTo>
                  <a:lnTo>
                    <a:pt x="419" y="295"/>
                  </a:lnTo>
                  <a:lnTo>
                    <a:pt x="420" y="294"/>
                  </a:lnTo>
                  <a:lnTo>
                    <a:pt x="420" y="292"/>
                  </a:lnTo>
                  <a:lnTo>
                    <a:pt x="422" y="290"/>
                  </a:lnTo>
                  <a:lnTo>
                    <a:pt x="424" y="289"/>
                  </a:lnTo>
                  <a:lnTo>
                    <a:pt x="425" y="289"/>
                  </a:lnTo>
                  <a:lnTo>
                    <a:pt x="425" y="287"/>
                  </a:lnTo>
                  <a:lnTo>
                    <a:pt x="425" y="285"/>
                  </a:lnTo>
                  <a:lnTo>
                    <a:pt x="427" y="287"/>
                  </a:lnTo>
                  <a:lnTo>
                    <a:pt x="429" y="285"/>
                  </a:lnTo>
                  <a:lnTo>
                    <a:pt x="432" y="284"/>
                  </a:lnTo>
                  <a:lnTo>
                    <a:pt x="434" y="284"/>
                  </a:lnTo>
                  <a:lnTo>
                    <a:pt x="434" y="282"/>
                  </a:lnTo>
                  <a:lnTo>
                    <a:pt x="435" y="280"/>
                  </a:lnTo>
                  <a:lnTo>
                    <a:pt x="437" y="280"/>
                  </a:lnTo>
                  <a:lnTo>
                    <a:pt x="435" y="280"/>
                  </a:lnTo>
                  <a:lnTo>
                    <a:pt x="435" y="279"/>
                  </a:lnTo>
                  <a:lnTo>
                    <a:pt x="437" y="277"/>
                  </a:lnTo>
                  <a:lnTo>
                    <a:pt x="438" y="276"/>
                  </a:lnTo>
                  <a:lnTo>
                    <a:pt x="438" y="274"/>
                  </a:lnTo>
                  <a:lnTo>
                    <a:pt x="440" y="272"/>
                  </a:lnTo>
                  <a:lnTo>
                    <a:pt x="440" y="271"/>
                  </a:lnTo>
                  <a:lnTo>
                    <a:pt x="440" y="269"/>
                  </a:lnTo>
                  <a:lnTo>
                    <a:pt x="440" y="267"/>
                  </a:lnTo>
                  <a:lnTo>
                    <a:pt x="442" y="267"/>
                  </a:lnTo>
                  <a:lnTo>
                    <a:pt x="442" y="266"/>
                  </a:lnTo>
                  <a:lnTo>
                    <a:pt x="443" y="264"/>
                  </a:lnTo>
                  <a:lnTo>
                    <a:pt x="445" y="264"/>
                  </a:lnTo>
                  <a:lnTo>
                    <a:pt x="445" y="266"/>
                  </a:lnTo>
                  <a:lnTo>
                    <a:pt x="447" y="264"/>
                  </a:lnTo>
                  <a:lnTo>
                    <a:pt x="448" y="264"/>
                  </a:lnTo>
                  <a:lnTo>
                    <a:pt x="450" y="266"/>
                  </a:lnTo>
                  <a:lnTo>
                    <a:pt x="450" y="267"/>
                  </a:lnTo>
                  <a:lnTo>
                    <a:pt x="450" y="269"/>
                  </a:lnTo>
                  <a:lnTo>
                    <a:pt x="452" y="269"/>
                  </a:lnTo>
                  <a:lnTo>
                    <a:pt x="453" y="269"/>
                  </a:lnTo>
                  <a:lnTo>
                    <a:pt x="453" y="267"/>
                  </a:lnTo>
                  <a:lnTo>
                    <a:pt x="453" y="266"/>
                  </a:lnTo>
                  <a:lnTo>
                    <a:pt x="455" y="266"/>
                  </a:lnTo>
                  <a:lnTo>
                    <a:pt x="455" y="264"/>
                  </a:lnTo>
                  <a:lnTo>
                    <a:pt x="457" y="262"/>
                  </a:lnTo>
                  <a:lnTo>
                    <a:pt x="458" y="262"/>
                  </a:lnTo>
                  <a:lnTo>
                    <a:pt x="460" y="262"/>
                  </a:lnTo>
                  <a:lnTo>
                    <a:pt x="462" y="262"/>
                  </a:lnTo>
                  <a:lnTo>
                    <a:pt x="463" y="262"/>
                  </a:lnTo>
                  <a:lnTo>
                    <a:pt x="465" y="261"/>
                  </a:lnTo>
                  <a:lnTo>
                    <a:pt x="466" y="261"/>
                  </a:lnTo>
                  <a:lnTo>
                    <a:pt x="465" y="259"/>
                  </a:lnTo>
                  <a:lnTo>
                    <a:pt x="466" y="259"/>
                  </a:lnTo>
                  <a:lnTo>
                    <a:pt x="466" y="257"/>
                  </a:lnTo>
                  <a:lnTo>
                    <a:pt x="468" y="257"/>
                  </a:lnTo>
                  <a:lnTo>
                    <a:pt x="470" y="257"/>
                  </a:lnTo>
                  <a:lnTo>
                    <a:pt x="471" y="256"/>
                  </a:lnTo>
                  <a:lnTo>
                    <a:pt x="471" y="254"/>
                  </a:lnTo>
                  <a:lnTo>
                    <a:pt x="473" y="256"/>
                  </a:lnTo>
                  <a:lnTo>
                    <a:pt x="475" y="256"/>
                  </a:lnTo>
                  <a:lnTo>
                    <a:pt x="476" y="257"/>
                  </a:lnTo>
                  <a:lnTo>
                    <a:pt x="478" y="256"/>
                  </a:lnTo>
                  <a:lnTo>
                    <a:pt x="480" y="256"/>
                  </a:lnTo>
                  <a:lnTo>
                    <a:pt x="480" y="257"/>
                  </a:lnTo>
                  <a:lnTo>
                    <a:pt x="481" y="257"/>
                  </a:lnTo>
                  <a:lnTo>
                    <a:pt x="483" y="257"/>
                  </a:lnTo>
                  <a:lnTo>
                    <a:pt x="483" y="256"/>
                  </a:lnTo>
                  <a:lnTo>
                    <a:pt x="483" y="254"/>
                  </a:lnTo>
                  <a:lnTo>
                    <a:pt x="483" y="252"/>
                  </a:lnTo>
                  <a:lnTo>
                    <a:pt x="483" y="251"/>
                  </a:lnTo>
                  <a:lnTo>
                    <a:pt x="483" y="249"/>
                  </a:lnTo>
                  <a:lnTo>
                    <a:pt x="485" y="246"/>
                  </a:lnTo>
                  <a:lnTo>
                    <a:pt x="486" y="246"/>
                  </a:lnTo>
                  <a:lnTo>
                    <a:pt x="486" y="247"/>
                  </a:lnTo>
                  <a:lnTo>
                    <a:pt x="486" y="249"/>
                  </a:lnTo>
                  <a:lnTo>
                    <a:pt x="486" y="251"/>
                  </a:lnTo>
                  <a:lnTo>
                    <a:pt x="488" y="251"/>
                  </a:lnTo>
                  <a:lnTo>
                    <a:pt x="490" y="252"/>
                  </a:lnTo>
                  <a:lnTo>
                    <a:pt x="491" y="252"/>
                  </a:lnTo>
                  <a:lnTo>
                    <a:pt x="491" y="251"/>
                  </a:lnTo>
                  <a:lnTo>
                    <a:pt x="491" y="249"/>
                  </a:lnTo>
                  <a:lnTo>
                    <a:pt x="490" y="246"/>
                  </a:lnTo>
                  <a:lnTo>
                    <a:pt x="488" y="244"/>
                  </a:lnTo>
                  <a:lnTo>
                    <a:pt x="488" y="243"/>
                  </a:lnTo>
                  <a:lnTo>
                    <a:pt x="490" y="243"/>
                  </a:lnTo>
                  <a:lnTo>
                    <a:pt x="490" y="241"/>
                  </a:lnTo>
                  <a:lnTo>
                    <a:pt x="490" y="239"/>
                  </a:lnTo>
                  <a:lnTo>
                    <a:pt x="491" y="239"/>
                  </a:lnTo>
                  <a:lnTo>
                    <a:pt x="493" y="239"/>
                  </a:lnTo>
                  <a:lnTo>
                    <a:pt x="495" y="238"/>
                  </a:lnTo>
                  <a:lnTo>
                    <a:pt x="496" y="239"/>
                  </a:lnTo>
                  <a:lnTo>
                    <a:pt x="496" y="241"/>
                  </a:lnTo>
                  <a:lnTo>
                    <a:pt x="498" y="241"/>
                  </a:lnTo>
                  <a:lnTo>
                    <a:pt x="498" y="239"/>
                  </a:lnTo>
                  <a:lnTo>
                    <a:pt x="499" y="239"/>
                  </a:lnTo>
                  <a:lnTo>
                    <a:pt x="499" y="238"/>
                  </a:lnTo>
                  <a:lnTo>
                    <a:pt x="499" y="236"/>
                  </a:lnTo>
                  <a:lnTo>
                    <a:pt x="501" y="236"/>
                  </a:lnTo>
                  <a:lnTo>
                    <a:pt x="501" y="234"/>
                  </a:lnTo>
                  <a:lnTo>
                    <a:pt x="503" y="236"/>
                  </a:lnTo>
                  <a:lnTo>
                    <a:pt x="504" y="236"/>
                  </a:lnTo>
                  <a:lnTo>
                    <a:pt x="506" y="236"/>
                  </a:lnTo>
                  <a:lnTo>
                    <a:pt x="506" y="234"/>
                  </a:lnTo>
                  <a:lnTo>
                    <a:pt x="504" y="234"/>
                  </a:lnTo>
                  <a:lnTo>
                    <a:pt x="504" y="233"/>
                  </a:lnTo>
                  <a:lnTo>
                    <a:pt x="506" y="233"/>
                  </a:lnTo>
                  <a:lnTo>
                    <a:pt x="508" y="233"/>
                  </a:lnTo>
                  <a:lnTo>
                    <a:pt x="509" y="233"/>
                  </a:lnTo>
                  <a:lnTo>
                    <a:pt x="509" y="231"/>
                  </a:lnTo>
                  <a:lnTo>
                    <a:pt x="509" y="229"/>
                  </a:lnTo>
                  <a:lnTo>
                    <a:pt x="509" y="231"/>
                  </a:lnTo>
                  <a:lnTo>
                    <a:pt x="511" y="231"/>
                  </a:lnTo>
                  <a:lnTo>
                    <a:pt x="513" y="231"/>
                  </a:lnTo>
                  <a:lnTo>
                    <a:pt x="513" y="229"/>
                  </a:lnTo>
                  <a:lnTo>
                    <a:pt x="511" y="229"/>
                  </a:lnTo>
                  <a:lnTo>
                    <a:pt x="513" y="228"/>
                  </a:lnTo>
                  <a:lnTo>
                    <a:pt x="514" y="228"/>
                  </a:lnTo>
                  <a:lnTo>
                    <a:pt x="514" y="226"/>
                  </a:lnTo>
                  <a:lnTo>
                    <a:pt x="514" y="224"/>
                  </a:lnTo>
                  <a:lnTo>
                    <a:pt x="516" y="224"/>
                  </a:lnTo>
                  <a:lnTo>
                    <a:pt x="516" y="223"/>
                  </a:lnTo>
                  <a:lnTo>
                    <a:pt x="518" y="223"/>
                  </a:lnTo>
                  <a:lnTo>
                    <a:pt x="519" y="221"/>
                  </a:lnTo>
                  <a:lnTo>
                    <a:pt x="521" y="219"/>
                  </a:lnTo>
                  <a:lnTo>
                    <a:pt x="523" y="218"/>
                  </a:lnTo>
                  <a:lnTo>
                    <a:pt x="523" y="216"/>
                  </a:lnTo>
                  <a:lnTo>
                    <a:pt x="524" y="216"/>
                  </a:lnTo>
                  <a:lnTo>
                    <a:pt x="526" y="216"/>
                  </a:lnTo>
                  <a:lnTo>
                    <a:pt x="528" y="216"/>
                  </a:lnTo>
                  <a:lnTo>
                    <a:pt x="529" y="214"/>
                  </a:lnTo>
                  <a:lnTo>
                    <a:pt x="529" y="213"/>
                  </a:lnTo>
                  <a:lnTo>
                    <a:pt x="531" y="213"/>
                  </a:lnTo>
                  <a:lnTo>
                    <a:pt x="531" y="211"/>
                  </a:lnTo>
                  <a:lnTo>
                    <a:pt x="532" y="210"/>
                  </a:lnTo>
                  <a:lnTo>
                    <a:pt x="534" y="208"/>
                  </a:lnTo>
                  <a:lnTo>
                    <a:pt x="536" y="208"/>
                  </a:lnTo>
                  <a:lnTo>
                    <a:pt x="536" y="210"/>
                  </a:lnTo>
                  <a:lnTo>
                    <a:pt x="536" y="211"/>
                  </a:lnTo>
                  <a:lnTo>
                    <a:pt x="537" y="210"/>
                  </a:lnTo>
                  <a:lnTo>
                    <a:pt x="537" y="208"/>
                  </a:lnTo>
                  <a:lnTo>
                    <a:pt x="539" y="206"/>
                  </a:lnTo>
                  <a:lnTo>
                    <a:pt x="539" y="208"/>
                  </a:lnTo>
                  <a:lnTo>
                    <a:pt x="541" y="210"/>
                  </a:lnTo>
                  <a:lnTo>
                    <a:pt x="542" y="210"/>
                  </a:lnTo>
                  <a:lnTo>
                    <a:pt x="544" y="210"/>
                  </a:lnTo>
                  <a:lnTo>
                    <a:pt x="546" y="210"/>
                  </a:lnTo>
                  <a:lnTo>
                    <a:pt x="547" y="208"/>
                  </a:lnTo>
                  <a:lnTo>
                    <a:pt x="546" y="208"/>
                  </a:lnTo>
                  <a:lnTo>
                    <a:pt x="544" y="208"/>
                  </a:lnTo>
                  <a:lnTo>
                    <a:pt x="542" y="206"/>
                  </a:lnTo>
                  <a:lnTo>
                    <a:pt x="542" y="205"/>
                  </a:lnTo>
                  <a:lnTo>
                    <a:pt x="541" y="205"/>
                  </a:lnTo>
                  <a:lnTo>
                    <a:pt x="541" y="203"/>
                  </a:lnTo>
                  <a:lnTo>
                    <a:pt x="541" y="201"/>
                  </a:lnTo>
                  <a:lnTo>
                    <a:pt x="542" y="201"/>
                  </a:lnTo>
                  <a:lnTo>
                    <a:pt x="544" y="201"/>
                  </a:lnTo>
                  <a:lnTo>
                    <a:pt x="542" y="203"/>
                  </a:lnTo>
                  <a:lnTo>
                    <a:pt x="544" y="205"/>
                  </a:lnTo>
                  <a:lnTo>
                    <a:pt x="546" y="205"/>
                  </a:lnTo>
                  <a:lnTo>
                    <a:pt x="547" y="203"/>
                  </a:lnTo>
                  <a:lnTo>
                    <a:pt x="549" y="201"/>
                  </a:lnTo>
                  <a:lnTo>
                    <a:pt x="549" y="200"/>
                  </a:lnTo>
                  <a:lnTo>
                    <a:pt x="547" y="200"/>
                  </a:lnTo>
                  <a:lnTo>
                    <a:pt x="547" y="198"/>
                  </a:lnTo>
                  <a:lnTo>
                    <a:pt x="546" y="198"/>
                  </a:lnTo>
                  <a:lnTo>
                    <a:pt x="546" y="196"/>
                  </a:lnTo>
                  <a:lnTo>
                    <a:pt x="546" y="195"/>
                  </a:lnTo>
                  <a:lnTo>
                    <a:pt x="547" y="195"/>
                  </a:lnTo>
                  <a:lnTo>
                    <a:pt x="547" y="193"/>
                  </a:lnTo>
                  <a:lnTo>
                    <a:pt x="549" y="195"/>
                  </a:lnTo>
                  <a:lnTo>
                    <a:pt x="551" y="195"/>
                  </a:lnTo>
                  <a:lnTo>
                    <a:pt x="551" y="193"/>
                  </a:lnTo>
                  <a:lnTo>
                    <a:pt x="551" y="191"/>
                  </a:lnTo>
                  <a:lnTo>
                    <a:pt x="552" y="191"/>
                  </a:lnTo>
                  <a:lnTo>
                    <a:pt x="552" y="190"/>
                  </a:lnTo>
                  <a:lnTo>
                    <a:pt x="552" y="188"/>
                  </a:lnTo>
                  <a:lnTo>
                    <a:pt x="552" y="186"/>
                  </a:lnTo>
                  <a:lnTo>
                    <a:pt x="554" y="186"/>
                  </a:lnTo>
                  <a:lnTo>
                    <a:pt x="556" y="188"/>
                  </a:lnTo>
                  <a:lnTo>
                    <a:pt x="557" y="188"/>
                  </a:lnTo>
                  <a:lnTo>
                    <a:pt x="557" y="186"/>
                  </a:lnTo>
                  <a:lnTo>
                    <a:pt x="559" y="186"/>
                  </a:lnTo>
                  <a:lnTo>
                    <a:pt x="561" y="186"/>
                  </a:lnTo>
                  <a:lnTo>
                    <a:pt x="562" y="186"/>
                  </a:lnTo>
                  <a:lnTo>
                    <a:pt x="564" y="186"/>
                  </a:lnTo>
                  <a:lnTo>
                    <a:pt x="565" y="186"/>
                  </a:lnTo>
                  <a:lnTo>
                    <a:pt x="567" y="188"/>
                  </a:lnTo>
                  <a:lnTo>
                    <a:pt x="567" y="190"/>
                  </a:lnTo>
                  <a:lnTo>
                    <a:pt x="567" y="191"/>
                  </a:lnTo>
                  <a:lnTo>
                    <a:pt x="569" y="193"/>
                  </a:lnTo>
                  <a:lnTo>
                    <a:pt x="570" y="195"/>
                  </a:lnTo>
                  <a:lnTo>
                    <a:pt x="569" y="195"/>
                  </a:lnTo>
                  <a:lnTo>
                    <a:pt x="570" y="196"/>
                  </a:lnTo>
                  <a:lnTo>
                    <a:pt x="570" y="198"/>
                  </a:lnTo>
                  <a:lnTo>
                    <a:pt x="574" y="198"/>
                  </a:lnTo>
                  <a:lnTo>
                    <a:pt x="575" y="198"/>
                  </a:lnTo>
                  <a:lnTo>
                    <a:pt x="577" y="198"/>
                  </a:lnTo>
                  <a:lnTo>
                    <a:pt x="577" y="196"/>
                  </a:lnTo>
                  <a:lnTo>
                    <a:pt x="579" y="196"/>
                  </a:lnTo>
                  <a:lnTo>
                    <a:pt x="580" y="196"/>
                  </a:lnTo>
                  <a:lnTo>
                    <a:pt x="582" y="195"/>
                  </a:lnTo>
                  <a:lnTo>
                    <a:pt x="584" y="195"/>
                  </a:lnTo>
                  <a:lnTo>
                    <a:pt x="585" y="195"/>
                  </a:lnTo>
                  <a:lnTo>
                    <a:pt x="589" y="193"/>
                  </a:lnTo>
                  <a:lnTo>
                    <a:pt x="590" y="193"/>
                  </a:lnTo>
                  <a:lnTo>
                    <a:pt x="592" y="195"/>
                  </a:lnTo>
                  <a:lnTo>
                    <a:pt x="593" y="193"/>
                  </a:lnTo>
                  <a:lnTo>
                    <a:pt x="595" y="193"/>
                  </a:lnTo>
                  <a:lnTo>
                    <a:pt x="595" y="191"/>
                  </a:lnTo>
                  <a:lnTo>
                    <a:pt x="597" y="191"/>
                  </a:lnTo>
                  <a:lnTo>
                    <a:pt x="597" y="190"/>
                  </a:lnTo>
                  <a:lnTo>
                    <a:pt x="598" y="190"/>
                  </a:lnTo>
                  <a:lnTo>
                    <a:pt x="598" y="186"/>
                  </a:lnTo>
                  <a:lnTo>
                    <a:pt x="600" y="186"/>
                  </a:lnTo>
                  <a:lnTo>
                    <a:pt x="600" y="185"/>
                  </a:lnTo>
                  <a:lnTo>
                    <a:pt x="602" y="183"/>
                  </a:lnTo>
                  <a:lnTo>
                    <a:pt x="602" y="182"/>
                  </a:lnTo>
                  <a:lnTo>
                    <a:pt x="603" y="182"/>
                  </a:lnTo>
                  <a:lnTo>
                    <a:pt x="603" y="183"/>
                  </a:lnTo>
                  <a:lnTo>
                    <a:pt x="605" y="185"/>
                  </a:lnTo>
                  <a:lnTo>
                    <a:pt x="607" y="183"/>
                  </a:lnTo>
                  <a:lnTo>
                    <a:pt x="608" y="182"/>
                  </a:lnTo>
                  <a:lnTo>
                    <a:pt x="608" y="183"/>
                  </a:lnTo>
                  <a:lnTo>
                    <a:pt x="610" y="185"/>
                  </a:lnTo>
                  <a:lnTo>
                    <a:pt x="612" y="185"/>
                  </a:lnTo>
                  <a:lnTo>
                    <a:pt x="612" y="186"/>
                  </a:lnTo>
                  <a:lnTo>
                    <a:pt x="613" y="186"/>
                  </a:lnTo>
                  <a:lnTo>
                    <a:pt x="613" y="188"/>
                  </a:lnTo>
                  <a:lnTo>
                    <a:pt x="617" y="190"/>
                  </a:lnTo>
                  <a:lnTo>
                    <a:pt x="618" y="190"/>
                  </a:lnTo>
                  <a:lnTo>
                    <a:pt x="618" y="188"/>
                  </a:lnTo>
                  <a:lnTo>
                    <a:pt x="620" y="186"/>
                  </a:lnTo>
                  <a:lnTo>
                    <a:pt x="622" y="186"/>
                  </a:lnTo>
                  <a:lnTo>
                    <a:pt x="620" y="185"/>
                  </a:lnTo>
                  <a:lnTo>
                    <a:pt x="618" y="183"/>
                  </a:lnTo>
                  <a:lnTo>
                    <a:pt x="618" y="182"/>
                  </a:lnTo>
                  <a:lnTo>
                    <a:pt x="618" y="180"/>
                  </a:lnTo>
                  <a:lnTo>
                    <a:pt x="618" y="178"/>
                  </a:lnTo>
                  <a:lnTo>
                    <a:pt x="620" y="178"/>
                  </a:lnTo>
                  <a:lnTo>
                    <a:pt x="620" y="177"/>
                  </a:lnTo>
                  <a:lnTo>
                    <a:pt x="620" y="175"/>
                  </a:lnTo>
                  <a:lnTo>
                    <a:pt x="622" y="175"/>
                  </a:lnTo>
                  <a:lnTo>
                    <a:pt x="623" y="175"/>
                  </a:lnTo>
                  <a:lnTo>
                    <a:pt x="625" y="177"/>
                  </a:lnTo>
                  <a:lnTo>
                    <a:pt x="626" y="177"/>
                  </a:lnTo>
                  <a:lnTo>
                    <a:pt x="628" y="177"/>
                  </a:lnTo>
                  <a:lnTo>
                    <a:pt x="626" y="175"/>
                  </a:lnTo>
                  <a:lnTo>
                    <a:pt x="626" y="173"/>
                  </a:lnTo>
                  <a:lnTo>
                    <a:pt x="626" y="172"/>
                  </a:lnTo>
                  <a:lnTo>
                    <a:pt x="628" y="172"/>
                  </a:lnTo>
                  <a:lnTo>
                    <a:pt x="630" y="170"/>
                  </a:lnTo>
                  <a:lnTo>
                    <a:pt x="633" y="170"/>
                  </a:lnTo>
                  <a:lnTo>
                    <a:pt x="633" y="168"/>
                  </a:lnTo>
                  <a:lnTo>
                    <a:pt x="635" y="168"/>
                  </a:lnTo>
                  <a:lnTo>
                    <a:pt x="635" y="167"/>
                  </a:lnTo>
                  <a:lnTo>
                    <a:pt x="636" y="167"/>
                  </a:lnTo>
                  <a:lnTo>
                    <a:pt x="636" y="165"/>
                  </a:lnTo>
                  <a:lnTo>
                    <a:pt x="638" y="165"/>
                  </a:lnTo>
                  <a:lnTo>
                    <a:pt x="640" y="165"/>
                  </a:lnTo>
                  <a:lnTo>
                    <a:pt x="641" y="167"/>
                  </a:lnTo>
                  <a:lnTo>
                    <a:pt x="641" y="168"/>
                  </a:lnTo>
                  <a:lnTo>
                    <a:pt x="643" y="168"/>
                  </a:lnTo>
                  <a:lnTo>
                    <a:pt x="645" y="168"/>
                  </a:lnTo>
                  <a:lnTo>
                    <a:pt x="646" y="168"/>
                  </a:lnTo>
                  <a:lnTo>
                    <a:pt x="648" y="168"/>
                  </a:lnTo>
                  <a:lnTo>
                    <a:pt x="650" y="170"/>
                  </a:lnTo>
                  <a:lnTo>
                    <a:pt x="651" y="170"/>
                  </a:lnTo>
                  <a:lnTo>
                    <a:pt x="653" y="170"/>
                  </a:lnTo>
                  <a:lnTo>
                    <a:pt x="655" y="167"/>
                  </a:lnTo>
                  <a:lnTo>
                    <a:pt x="656" y="167"/>
                  </a:lnTo>
                  <a:lnTo>
                    <a:pt x="658" y="165"/>
                  </a:lnTo>
                  <a:lnTo>
                    <a:pt x="658" y="163"/>
                  </a:lnTo>
                  <a:lnTo>
                    <a:pt x="656" y="162"/>
                  </a:lnTo>
                  <a:lnTo>
                    <a:pt x="658" y="160"/>
                  </a:lnTo>
                  <a:lnTo>
                    <a:pt x="656" y="160"/>
                  </a:lnTo>
                  <a:lnTo>
                    <a:pt x="656" y="158"/>
                  </a:lnTo>
                  <a:lnTo>
                    <a:pt x="658" y="157"/>
                  </a:lnTo>
                  <a:lnTo>
                    <a:pt x="658" y="155"/>
                  </a:lnTo>
                  <a:lnTo>
                    <a:pt x="659" y="155"/>
                  </a:lnTo>
                  <a:lnTo>
                    <a:pt x="661" y="155"/>
                  </a:lnTo>
                  <a:lnTo>
                    <a:pt x="659" y="153"/>
                  </a:lnTo>
                  <a:lnTo>
                    <a:pt x="659" y="152"/>
                  </a:lnTo>
                  <a:lnTo>
                    <a:pt x="661" y="152"/>
                  </a:lnTo>
                  <a:lnTo>
                    <a:pt x="663" y="152"/>
                  </a:lnTo>
                  <a:lnTo>
                    <a:pt x="663" y="150"/>
                  </a:lnTo>
                  <a:lnTo>
                    <a:pt x="663" y="149"/>
                  </a:lnTo>
                  <a:lnTo>
                    <a:pt x="663" y="147"/>
                  </a:lnTo>
                  <a:lnTo>
                    <a:pt x="664" y="145"/>
                  </a:lnTo>
                  <a:lnTo>
                    <a:pt x="664" y="144"/>
                  </a:lnTo>
                  <a:lnTo>
                    <a:pt x="663" y="142"/>
                  </a:lnTo>
                  <a:lnTo>
                    <a:pt x="664" y="142"/>
                  </a:lnTo>
                  <a:lnTo>
                    <a:pt x="664" y="140"/>
                  </a:lnTo>
                  <a:lnTo>
                    <a:pt x="664" y="139"/>
                  </a:lnTo>
                  <a:lnTo>
                    <a:pt x="663" y="139"/>
                  </a:lnTo>
                  <a:lnTo>
                    <a:pt x="664" y="137"/>
                  </a:lnTo>
                  <a:lnTo>
                    <a:pt x="664" y="135"/>
                  </a:lnTo>
                  <a:lnTo>
                    <a:pt x="664" y="134"/>
                  </a:lnTo>
                  <a:lnTo>
                    <a:pt x="663" y="134"/>
                  </a:lnTo>
                  <a:lnTo>
                    <a:pt x="663" y="132"/>
                  </a:lnTo>
                  <a:lnTo>
                    <a:pt x="661" y="132"/>
                  </a:lnTo>
                  <a:lnTo>
                    <a:pt x="659" y="132"/>
                  </a:lnTo>
                  <a:lnTo>
                    <a:pt x="658" y="130"/>
                  </a:lnTo>
                  <a:lnTo>
                    <a:pt x="656" y="130"/>
                  </a:lnTo>
                  <a:lnTo>
                    <a:pt x="656" y="127"/>
                  </a:lnTo>
                  <a:lnTo>
                    <a:pt x="656" y="125"/>
                  </a:lnTo>
                  <a:lnTo>
                    <a:pt x="655" y="125"/>
                  </a:lnTo>
                  <a:lnTo>
                    <a:pt x="655" y="124"/>
                  </a:lnTo>
                  <a:lnTo>
                    <a:pt x="655" y="122"/>
                  </a:lnTo>
                  <a:lnTo>
                    <a:pt x="655" y="120"/>
                  </a:lnTo>
                  <a:lnTo>
                    <a:pt x="655" y="119"/>
                  </a:lnTo>
                  <a:lnTo>
                    <a:pt x="655" y="117"/>
                  </a:lnTo>
                  <a:lnTo>
                    <a:pt x="656" y="116"/>
                  </a:lnTo>
                  <a:lnTo>
                    <a:pt x="656" y="114"/>
                  </a:lnTo>
                  <a:lnTo>
                    <a:pt x="658" y="112"/>
                  </a:lnTo>
                  <a:lnTo>
                    <a:pt x="658" y="111"/>
                  </a:lnTo>
                  <a:lnTo>
                    <a:pt x="658" y="109"/>
                  </a:lnTo>
                  <a:lnTo>
                    <a:pt x="658" y="107"/>
                  </a:lnTo>
                  <a:lnTo>
                    <a:pt x="656" y="107"/>
                  </a:lnTo>
                  <a:lnTo>
                    <a:pt x="655" y="107"/>
                  </a:lnTo>
                  <a:lnTo>
                    <a:pt x="655" y="106"/>
                  </a:lnTo>
                  <a:lnTo>
                    <a:pt x="655" y="104"/>
                  </a:lnTo>
                  <a:lnTo>
                    <a:pt x="655" y="102"/>
                  </a:lnTo>
                  <a:lnTo>
                    <a:pt x="655" y="101"/>
                  </a:lnTo>
                  <a:lnTo>
                    <a:pt x="653" y="101"/>
                  </a:lnTo>
                  <a:lnTo>
                    <a:pt x="653" y="102"/>
                  </a:lnTo>
                  <a:lnTo>
                    <a:pt x="651" y="102"/>
                  </a:lnTo>
                  <a:lnTo>
                    <a:pt x="651" y="104"/>
                  </a:lnTo>
                  <a:lnTo>
                    <a:pt x="650" y="102"/>
                  </a:lnTo>
                  <a:lnTo>
                    <a:pt x="648" y="102"/>
                  </a:lnTo>
                  <a:lnTo>
                    <a:pt x="646" y="102"/>
                  </a:lnTo>
                  <a:lnTo>
                    <a:pt x="645" y="101"/>
                  </a:lnTo>
                  <a:lnTo>
                    <a:pt x="645" y="99"/>
                  </a:lnTo>
                  <a:lnTo>
                    <a:pt x="645" y="97"/>
                  </a:lnTo>
                  <a:lnTo>
                    <a:pt x="645" y="96"/>
                  </a:lnTo>
                  <a:lnTo>
                    <a:pt x="645" y="94"/>
                  </a:lnTo>
                  <a:lnTo>
                    <a:pt x="645" y="92"/>
                  </a:lnTo>
                  <a:lnTo>
                    <a:pt x="643" y="92"/>
                  </a:lnTo>
                  <a:lnTo>
                    <a:pt x="641" y="92"/>
                  </a:lnTo>
                  <a:lnTo>
                    <a:pt x="640" y="94"/>
                  </a:lnTo>
                  <a:lnTo>
                    <a:pt x="638" y="92"/>
                  </a:lnTo>
                  <a:lnTo>
                    <a:pt x="636" y="92"/>
                  </a:lnTo>
                  <a:lnTo>
                    <a:pt x="635" y="91"/>
                  </a:lnTo>
                  <a:lnTo>
                    <a:pt x="636" y="91"/>
                  </a:lnTo>
                  <a:lnTo>
                    <a:pt x="636" y="89"/>
                  </a:lnTo>
                  <a:lnTo>
                    <a:pt x="636" y="87"/>
                  </a:lnTo>
                  <a:lnTo>
                    <a:pt x="638" y="87"/>
                  </a:lnTo>
                  <a:lnTo>
                    <a:pt x="638" y="86"/>
                  </a:lnTo>
                  <a:lnTo>
                    <a:pt x="636" y="86"/>
                  </a:lnTo>
                  <a:lnTo>
                    <a:pt x="638" y="84"/>
                  </a:lnTo>
                  <a:lnTo>
                    <a:pt x="640" y="84"/>
                  </a:lnTo>
                  <a:lnTo>
                    <a:pt x="641" y="84"/>
                  </a:lnTo>
                  <a:lnTo>
                    <a:pt x="641" y="83"/>
                  </a:lnTo>
                  <a:lnTo>
                    <a:pt x="643" y="83"/>
                  </a:lnTo>
                  <a:lnTo>
                    <a:pt x="645" y="81"/>
                  </a:lnTo>
                  <a:lnTo>
                    <a:pt x="645" y="79"/>
                  </a:lnTo>
                  <a:lnTo>
                    <a:pt x="643" y="79"/>
                  </a:lnTo>
                  <a:lnTo>
                    <a:pt x="643" y="78"/>
                  </a:lnTo>
                  <a:lnTo>
                    <a:pt x="643" y="76"/>
                  </a:lnTo>
                  <a:lnTo>
                    <a:pt x="643" y="74"/>
                  </a:lnTo>
                  <a:lnTo>
                    <a:pt x="641" y="73"/>
                  </a:lnTo>
                  <a:lnTo>
                    <a:pt x="641" y="71"/>
                  </a:lnTo>
                  <a:lnTo>
                    <a:pt x="643" y="69"/>
                  </a:lnTo>
                  <a:lnTo>
                    <a:pt x="643" y="68"/>
                  </a:lnTo>
                  <a:lnTo>
                    <a:pt x="643" y="66"/>
                  </a:lnTo>
                  <a:lnTo>
                    <a:pt x="645" y="66"/>
                  </a:lnTo>
                  <a:lnTo>
                    <a:pt x="645" y="64"/>
                  </a:lnTo>
                  <a:lnTo>
                    <a:pt x="646" y="63"/>
                  </a:lnTo>
                  <a:lnTo>
                    <a:pt x="648" y="63"/>
                  </a:lnTo>
                  <a:lnTo>
                    <a:pt x="650" y="61"/>
                  </a:lnTo>
                  <a:lnTo>
                    <a:pt x="650" y="59"/>
                  </a:lnTo>
                  <a:lnTo>
                    <a:pt x="651" y="59"/>
                  </a:lnTo>
                  <a:lnTo>
                    <a:pt x="651" y="58"/>
                  </a:lnTo>
                  <a:lnTo>
                    <a:pt x="653" y="56"/>
                  </a:lnTo>
                  <a:lnTo>
                    <a:pt x="655" y="56"/>
                  </a:lnTo>
                  <a:lnTo>
                    <a:pt x="656" y="56"/>
                  </a:lnTo>
                  <a:lnTo>
                    <a:pt x="656" y="54"/>
                  </a:lnTo>
                  <a:lnTo>
                    <a:pt x="658" y="53"/>
                  </a:lnTo>
                  <a:lnTo>
                    <a:pt x="658" y="51"/>
                  </a:lnTo>
                  <a:lnTo>
                    <a:pt x="659" y="51"/>
                  </a:lnTo>
                  <a:lnTo>
                    <a:pt x="661" y="51"/>
                  </a:lnTo>
                  <a:lnTo>
                    <a:pt x="661" y="50"/>
                  </a:lnTo>
                  <a:lnTo>
                    <a:pt x="661" y="48"/>
                  </a:lnTo>
                  <a:lnTo>
                    <a:pt x="661" y="46"/>
                  </a:lnTo>
                  <a:lnTo>
                    <a:pt x="659" y="46"/>
                  </a:lnTo>
                  <a:lnTo>
                    <a:pt x="658" y="45"/>
                  </a:lnTo>
                  <a:lnTo>
                    <a:pt x="659" y="43"/>
                  </a:lnTo>
                  <a:lnTo>
                    <a:pt x="661" y="43"/>
                  </a:lnTo>
                  <a:lnTo>
                    <a:pt x="663" y="43"/>
                  </a:lnTo>
                  <a:lnTo>
                    <a:pt x="661" y="41"/>
                  </a:lnTo>
                  <a:lnTo>
                    <a:pt x="661" y="40"/>
                  </a:lnTo>
                  <a:lnTo>
                    <a:pt x="663" y="38"/>
                  </a:lnTo>
                  <a:lnTo>
                    <a:pt x="664" y="38"/>
                  </a:lnTo>
                  <a:lnTo>
                    <a:pt x="664" y="36"/>
                  </a:lnTo>
                  <a:lnTo>
                    <a:pt x="666" y="36"/>
                  </a:lnTo>
                  <a:lnTo>
                    <a:pt x="666" y="35"/>
                  </a:lnTo>
                  <a:lnTo>
                    <a:pt x="666" y="33"/>
                  </a:lnTo>
                  <a:lnTo>
                    <a:pt x="666" y="31"/>
                  </a:lnTo>
                  <a:lnTo>
                    <a:pt x="666" y="30"/>
                  </a:lnTo>
                  <a:lnTo>
                    <a:pt x="668" y="30"/>
                  </a:lnTo>
                  <a:lnTo>
                    <a:pt x="668" y="28"/>
                  </a:lnTo>
                  <a:lnTo>
                    <a:pt x="669" y="26"/>
                  </a:lnTo>
                  <a:lnTo>
                    <a:pt x="671" y="26"/>
                  </a:lnTo>
                  <a:lnTo>
                    <a:pt x="671" y="25"/>
                  </a:lnTo>
                  <a:lnTo>
                    <a:pt x="673" y="25"/>
                  </a:lnTo>
                  <a:lnTo>
                    <a:pt x="674" y="25"/>
                  </a:lnTo>
                  <a:lnTo>
                    <a:pt x="676" y="25"/>
                  </a:lnTo>
                  <a:lnTo>
                    <a:pt x="678" y="25"/>
                  </a:lnTo>
                  <a:lnTo>
                    <a:pt x="678" y="23"/>
                  </a:lnTo>
                  <a:lnTo>
                    <a:pt x="678" y="21"/>
                  </a:lnTo>
                  <a:lnTo>
                    <a:pt x="679" y="21"/>
                  </a:lnTo>
                  <a:lnTo>
                    <a:pt x="681" y="21"/>
                  </a:lnTo>
                  <a:lnTo>
                    <a:pt x="683" y="21"/>
                  </a:lnTo>
                  <a:lnTo>
                    <a:pt x="684" y="20"/>
                  </a:lnTo>
                  <a:lnTo>
                    <a:pt x="683" y="20"/>
                  </a:lnTo>
                  <a:lnTo>
                    <a:pt x="683" y="18"/>
                  </a:lnTo>
                  <a:lnTo>
                    <a:pt x="681" y="17"/>
                  </a:lnTo>
                  <a:lnTo>
                    <a:pt x="681" y="15"/>
                  </a:lnTo>
                  <a:lnTo>
                    <a:pt x="681" y="13"/>
                  </a:lnTo>
                  <a:lnTo>
                    <a:pt x="679" y="13"/>
                  </a:lnTo>
                  <a:lnTo>
                    <a:pt x="678" y="15"/>
                  </a:lnTo>
                  <a:lnTo>
                    <a:pt x="676" y="15"/>
                  </a:lnTo>
                  <a:lnTo>
                    <a:pt x="674" y="13"/>
                  </a:lnTo>
                  <a:lnTo>
                    <a:pt x="674" y="12"/>
                  </a:lnTo>
                  <a:lnTo>
                    <a:pt x="674" y="10"/>
                  </a:lnTo>
                  <a:lnTo>
                    <a:pt x="673" y="10"/>
                  </a:lnTo>
                  <a:lnTo>
                    <a:pt x="673" y="8"/>
                  </a:lnTo>
                  <a:lnTo>
                    <a:pt x="671" y="8"/>
                  </a:lnTo>
                  <a:lnTo>
                    <a:pt x="671" y="7"/>
                  </a:lnTo>
                  <a:lnTo>
                    <a:pt x="671" y="5"/>
                  </a:lnTo>
                  <a:lnTo>
                    <a:pt x="669" y="3"/>
                  </a:lnTo>
                  <a:lnTo>
                    <a:pt x="671" y="3"/>
                  </a:lnTo>
                  <a:lnTo>
                    <a:pt x="671" y="2"/>
                  </a:lnTo>
                  <a:lnTo>
                    <a:pt x="673" y="2"/>
                  </a:lnTo>
                  <a:lnTo>
                    <a:pt x="673" y="0"/>
                  </a:lnTo>
                  <a:lnTo>
                    <a:pt x="673" y="2"/>
                  </a:lnTo>
                  <a:lnTo>
                    <a:pt x="674" y="2"/>
                  </a:lnTo>
                  <a:lnTo>
                    <a:pt x="674" y="3"/>
                  </a:lnTo>
                  <a:lnTo>
                    <a:pt x="674" y="5"/>
                  </a:lnTo>
                  <a:lnTo>
                    <a:pt x="674" y="7"/>
                  </a:lnTo>
                </a:path>
              </a:pathLst>
            </a:custGeom>
            <a:noFill/>
            <a:ln w="4763">
              <a:solidFill>
                <a:srgbClr val="FFFFFF"/>
              </a:solidFill>
              <a:prstDash val="solid"/>
              <a:round/>
              <a:headEnd/>
              <a:tailEnd/>
            </a:ln>
          </p:spPr>
          <p:txBody>
            <a:bodyPr/>
            <a:lstStyle/>
            <a:p>
              <a:endParaRPr lang="en-US"/>
            </a:p>
          </p:txBody>
        </p:sp>
        <p:sp>
          <p:nvSpPr>
            <p:cNvPr id="64533" name="Freeform 20"/>
            <p:cNvSpPr>
              <a:spLocks/>
            </p:cNvSpPr>
            <p:nvPr/>
          </p:nvSpPr>
          <p:spPr bwMode="auto">
            <a:xfrm>
              <a:off x="2379" y="2038"/>
              <a:ext cx="117" cy="726"/>
            </a:xfrm>
            <a:custGeom>
              <a:avLst/>
              <a:gdLst>
                <a:gd name="T0" fmla="*/ 7 w 117"/>
                <a:gd name="T1" fmla="*/ 716 h 726"/>
                <a:gd name="T2" fmla="*/ 7 w 117"/>
                <a:gd name="T3" fmla="*/ 711 h 726"/>
                <a:gd name="T4" fmla="*/ 17 w 117"/>
                <a:gd name="T5" fmla="*/ 700 h 726"/>
                <a:gd name="T6" fmla="*/ 12 w 117"/>
                <a:gd name="T7" fmla="*/ 690 h 726"/>
                <a:gd name="T8" fmla="*/ 23 w 117"/>
                <a:gd name="T9" fmla="*/ 685 h 726"/>
                <a:gd name="T10" fmla="*/ 27 w 117"/>
                <a:gd name="T11" fmla="*/ 675 h 726"/>
                <a:gd name="T12" fmla="*/ 37 w 117"/>
                <a:gd name="T13" fmla="*/ 669 h 726"/>
                <a:gd name="T14" fmla="*/ 37 w 117"/>
                <a:gd name="T15" fmla="*/ 654 h 726"/>
                <a:gd name="T16" fmla="*/ 38 w 117"/>
                <a:gd name="T17" fmla="*/ 645 h 726"/>
                <a:gd name="T18" fmla="*/ 38 w 117"/>
                <a:gd name="T19" fmla="*/ 632 h 726"/>
                <a:gd name="T20" fmla="*/ 43 w 117"/>
                <a:gd name="T21" fmla="*/ 622 h 726"/>
                <a:gd name="T22" fmla="*/ 43 w 117"/>
                <a:gd name="T23" fmla="*/ 608 h 726"/>
                <a:gd name="T24" fmla="*/ 38 w 117"/>
                <a:gd name="T25" fmla="*/ 598 h 726"/>
                <a:gd name="T26" fmla="*/ 33 w 117"/>
                <a:gd name="T27" fmla="*/ 586 h 726"/>
                <a:gd name="T28" fmla="*/ 33 w 117"/>
                <a:gd name="T29" fmla="*/ 575 h 726"/>
                <a:gd name="T30" fmla="*/ 30 w 117"/>
                <a:gd name="T31" fmla="*/ 560 h 726"/>
                <a:gd name="T32" fmla="*/ 33 w 117"/>
                <a:gd name="T33" fmla="*/ 550 h 726"/>
                <a:gd name="T34" fmla="*/ 27 w 117"/>
                <a:gd name="T35" fmla="*/ 533 h 726"/>
                <a:gd name="T36" fmla="*/ 35 w 117"/>
                <a:gd name="T37" fmla="*/ 518 h 726"/>
                <a:gd name="T38" fmla="*/ 43 w 117"/>
                <a:gd name="T39" fmla="*/ 512 h 726"/>
                <a:gd name="T40" fmla="*/ 38 w 117"/>
                <a:gd name="T41" fmla="*/ 499 h 726"/>
                <a:gd name="T42" fmla="*/ 25 w 117"/>
                <a:gd name="T43" fmla="*/ 492 h 726"/>
                <a:gd name="T44" fmla="*/ 15 w 117"/>
                <a:gd name="T45" fmla="*/ 479 h 726"/>
                <a:gd name="T46" fmla="*/ 27 w 117"/>
                <a:gd name="T47" fmla="*/ 469 h 726"/>
                <a:gd name="T48" fmla="*/ 40 w 117"/>
                <a:gd name="T49" fmla="*/ 474 h 726"/>
                <a:gd name="T50" fmla="*/ 55 w 117"/>
                <a:gd name="T51" fmla="*/ 477 h 726"/>
                <a:gd name="T52" fmla="*/ 70 w 117"/>
                <a:gd name="T53" fmla="*/ 474 h 726"/>
                <a:gd name="T54" fmla="*/ 83 w 117"/>
                <a:gd name="T55" fmla="*/ 469 h 726"/>
                <a:gd name="T56" fmla="*/ 98 w 117"/>
                <a:gd name="T57" fmla="*/ 466 h 726"/>
                <a:gd name="T58" fmla="*/ 108 w 117"/>
                <a:gd name="T59" fmla="*/ 452 h 726"/>
                <a:gd name="T60" fmla="*/ 114 w 117"/>
                <a:gd name="T61" fmla="*/ 438 h 726"/>
                <a:gd name="T62" fmla="*/ 109 w 117"/>
                <a:gd name="T63" fmla="*/ 419 h 726"/>
                <a:gd name="T64" fmla="*/ 96 w 117"/>
                <a:gd name="T65" fmla="*/ 413 h 726"/>
                <a:gd name="T66" fmla="*/ 93 w 117"/>
                <a:gd name="T67" fmla="*/ 400 h 726"/>
                <a:gd name="T68" fmla="*/ 93 w 117"/>
                <a:gd name="T69" fmla="*/ 385 h 726"/>
                <a:gd name="T70" fmla="*/ 91 w 117"/>
                <a:gd name="T71" fmla="*/ 372 h 726"/>
                <a:gd name="T72" fmla="*/ 101 w 117"/>
                <a:gd name="T73" fmla="*/ 355 h 726"/>
                <a:gd name="T74" fmla="*/ 111 w 117"/>
                <a:gd name="T75" fmla="*/ 345 h 726"/>
                <a:gd name="T76" fmla="*/ 111 w 117"/>
                <a:gd name="T77" fmla="*/ 330 h 726"/>
                <a:gd name="T78" fmla="*/ 114 w 117"/>
                <a:gd name="T79" fmla="*/ 314 h 726"/>
                <a:gd name="T80" fmla="*/ 108 w 117"/>
                <a:gd name="T81" fmla="*/ 299 h 726"/>
                <a:gd name="T82" fmla="*/ 109 w 117"/>
                <a:gd name="T83" fmla="*/ 287 h 726"/>
                <a:gd name="T84" fmla="*/ 104 w 117"/>
                <a:gd name="T85" fmla="*/ 271 h 726"/>
                <a:gd name="T86" fmla="*/ 99 w 117"/>
                <a:gd name="T87" fmla="*/ 254 h 726"/>
                <a:gd name="T88" fmla="*/ 96 w 117"/>
                <a:gd name="T89" fmla="*/ 241 h 726"/>
                <a:gd name="T90" fmla="*/ 99 w 117"/>
                <a:gd name="T91" fmla="*/ 231 h 726"/>
                <a:gd name="T92" fmla="*/ 98 w 117"/>
                <a:gd name="T93" fmla="*/ 218 h 726"/>
                <a:gd name="T94" fmla="*/ 99 w 117"/>
                <a:gd name="T95" fmla="*/ 208 h 726"/>
                <a:gd name="T96" fmla="*/ 98 w 117"/>
                <a:gd name="T97" fmla="*/ 195 h 726"/>
                <a:gd name="T98" fmla="*/ 108 w 117"/>
                <a:gd name="T99" fmla="*/ 182 h 726"/>
                <a:gd name="T100" fmla="*/ 109 w 117"/>
                <a:gd name="T101" fmla="*/ 169 h 726"/>
                <a:gd name="T102" fmla="*/ 106 w 117"/>
                <a:gd name="T103" fmla="*/ 154 h 726"/>
                <a:gd name="T104" fmla="*/ 111 w 117"/>
                <a:gd name="T105" fmla="*/ 141 h 726"/>
                <a:gd name="T106" fmla="*/ 106 w 117"/>
                <a:gd name="T107" fmla="*/ 129 h 726"/>
                <a:gd name="T108" fmla="*/ 108 w 117"/>
                <a:gd name="T109" fmla="*/ 119 h 726"/>
                <a:gd name="T110" fmla="*/ 114 w 117"/>
                <a:gd name="T111" fmla="*/ 109 h 726"/>
                <a:gd name="T112" fmla="*/ 114 w 117"/>
                <a:gd name="T113" fmla="*/ 94 h 726"/>
                <a:gd name="T114" fmla="*/ 109 w 117"/>
                <a:gd name="T115" fmla="*/ 81 h 726"/>
                <a:gd name="T116" fmla="*/ 103 w 117"/>
                <a:gd name="T117" fmla="*/ 66 h 726"/>
                <a:gd name="T118" fmla="*/ 96 w 117"/>
                <a:gd name="T119" fmla="*/ 52 h 726"/>
                <a:gd name="T120" fmla="*/ 94 w 117"/>
                <a:gd name="T121" fmla="*/ 35 h 726"/>
                <a:gd name="T122" fmla="*/ 93 w 117"/>
                <a:gd name="T123" fmla="*/ 19 h 726"/>
                <a:gd name="T124" fmla="*/ 89 w 117"/>
                <a:gd name="T125" fmla="*/ 5 h 72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17" h="726">
                  <a:moveTo>
                    <a:pt x="0" y="725"/>
                  </a:moveTo>
                  <a:lnTo>
                    <a:pt x="0" y="726"/>
                  </a:lnTo>
                  <a:lnTo>
                    <a:pt x="2" y="726"/>
                  </a:lnTo>
                  <a:lnTo>
                    <a:pt x="4" y="726"/>
                  </a:lnTo>
                  <a:lnTo>
                    <a:pt x="5" y="726"/>
                  </a:lnTo>
                  <a:lnTo>
                    <a:pt x="5" y="725"/>
                  </a:lnTo>
                  <a:lnTo>
                    <a:pt x="5" y="723"/>
                  </a:lnTo>
                  <a:lnTo>
                    <a:pt x="5" y="721"/>
                  </a:lnTo>
                  <a:lnTo>
                    <a:pt x="5" y="720"/>
                  </a:lnTo>
                  <a:lnTo>
                    <a:pt x="5" y="718"/>
                  </a:lnTo>
                  <a:lnTo>
                    <a:pt x="7" y="716"/>
                  </a:lnTo>
                  <a:lnTo>
                    <a:pt x="5" y="715"/>
                  </a:lnTo>
                  <a:lnTo>
                    <a:pt x="4" y="715"/>
                  </a:lnTo>
                  <a:lnTo>
                    <a:pt x="4" y="713"/>
                  </a:lnTo>
                  <a:lnTo>
                    <a:pt x="4" y="711"/>
                  </a:lnTo>
                  <a:lnTo>
                    <a:pt x="4" y="710"/>
                  </a:lnTo>
                  <a:lnTo>
                    <a:pt x="2" y="708"/>
                  </a:lnTo>
                  <a:lnTo>
                    <a:pt x="4" y="708"/>
                  </a:lnTo>
                  <a:lnTo>
                    <a:pt x="4" y="710"/>
                  </a:lnTo>
                  <a:lnTo>
                    <a:pt x="5" y="710"/>
                  </a:lnTo>
                  <a:lnTo>
                    <a:pt x="5" y="711"/>
                  </a:lnTo>
                  <a:lnTo>
                    <a:pt x="7" y="711"/>
                  </a:lnTo>
                  <a:lnTo>
                    <a:pt x="7" y="710"/>
                  </a:lnTo>
                  <a:lnTo>
                    <a:pt x="9" y="708"/>
                  </a:lnTo>
                  <a:lnTo>
                    <a:pt x="9" y="706"/>
                  </a:lnTo>
                  <a:lnTo>
                    <a:pt x="9" y="705"/>
                  </a:lnTo>
                  <a:lnTo>
                    <a:pt x="9" y="703"/>
                  </a:lnTo>
                  <a:lnTo>
                    <a:pt x="10" y="703"/>
                  </a:lnTo>
                  <a:lnTo>
                    <a:pt x="12" y="703"/>
                  </a:lnTo>
                  <a:lnTo>
                    <a:pt x="14" y="703"/>
                  </a:lnTo>
                  <a:lnTo>
                    <a:pt x="15" y="703"/>
                  </a:lnTo>
                  <a:lnTo>
                    <a:pt x="15" y="702"/>
                  </a:lnTo>
                  <a:lnTo>
                    <a:pt x="17" y="700"/>
                  </a:lnTo>
                  <a:lnTo>
                    <a:pt x="15" y="698"/>
                  </a:lnTo>
                  <a:lnTo>
                    <a:pt x="14" y="698"/>
                  </a:lnTo>
                  <a:lnTo>
                    <a:pt x="12" y="698"/>
                  </a:lnTo>
                  <a:lnTo>
                    <a:pt x="10" y="698"/>
                  </a:lnTo>
                  <a:lnTo>
                    <a:pt x="10" y="697"/>
                  </a:lnTo>
                  <a:lnTo>
                    <a:pt x="10" y="695"/>
                  </a:lnTo>
                  <a:lnTo>
                    <a:pt x="9" y="695"/>
                  </a:lnTo>
                  <a:lnTo>
                    <a:pt x="9" y="693"/>
                  </a:lnTo>
                  <a:lnTo>
                    <a:pt x="10" y="693"/>
                  </a:lnTo>
                  <a:lnTo>
                    <a:pt x="12" y="692"/>
                  </a:lnTo>
                  <a:lnTo>
                    <a:pt x="12" y="690"/>
                  </a:lnTo>
                  <a:lnTo>
                    <a:pt x="14" y="690"/>
                  </a:lnTo>
                  <a:lnTo>
                    <a:pt x="14" y="692"/>
                  </a:lnTo>
                  <a:lnTo>
                    <a:pt x="15" y="693"/>
                  </a:lnTo>
                  <a:lnTo>
                    <a:pt x="15" y="692"/>
                  </a:lnTo>
                  <a:lnTo>
                    <a:pt x="17" y="692"/>
                  </a:lnTo>
                  <a:lnTo>
                    <a:pt x="17" y="690"/>
                  </a:lnTo>
                  <a:lnTo>
                    <a:pt x="18" y="688"/>
                  </a:lnTo>
                  <a:lnTo>
                    <a:pt x="20" y="685"/>
                  </a:lnTo>
                  <a:lnTo>
                    <a:pt x="20" y="683"/>
                  </a:lnTo>
                  <a:lnTo>
                    <a:pt x="22" y="683"/>
                  </a:lnTo>
                  <a:lnTo>
                    <a:pt x="23" y="685"/>
                  </a:lnTo>
                  <a:lnTo>
                    <a:pt x="23" y="683"/>
                  </a:lnTo>
                  <a:lnTo>
                    <a:pt x="25" y="683"/>
                  </a:lnTo>
                  <a:lnTo>
                    <a:pt x="25" y="682"/>
                  </a:lnTo>
                  <a:lnTo>
                    <a:pt x="27" y="680"/>
                  </a:lnTo>
                  <a:lnTo>
                    <a:pt x="28" y="682"/>
                  </a:lnTo>
                  <a:lnTo>
                    <a:pt x="30" y="683"/>
                  </a:lnTo>
                  <a:lnTo>
                    <a:pt x="30" y="682"/>
                  </a:lnTo>
                  <a:lnTo>
                    <a:pt x="28" y="680"/>
                  </a:lnTo>
                  <a:lnTo>
                    <a:pt x="28" y="678"/>
                  </a:lnTo>
                  <a:lnTo>
                    <a:pt x="27" y="677"/>
                  </a:lnTo>
                  <a:lnTo>
                    <a:pt x="27" y="675"/>
                  </a:lnTo>
                  <a:lnTo>
                    <a:pt x="28" y="674"/>
                  </a:lnTo>
                  <a:lnTo>
                    <a:pt x="28" y="672"/>
                  </a:lnTo>
                  <a:lnTo>
                    <a:pt x="30" y="672"/>
                  </a:lnTo>
                  <a:lnTo>
                    <a:pt x="32" y="672"/>
                  </a:lnTo>
                  <a:lnTo>
                    <a:pt x="33" y="672"/>
                  </a:lnTo>
                  <a:lnTo>
                    <a:pt x="35" y="672"/>
                  </a:lnTo>
                  <a:lnTo>
                    <a:pt x="35" y="674"/>
                  </a:lnTo>
                  <a:lnTo>
                    <a:pt x="37" y="674"/>
                  </a:lnTo>
                  <a:lnTo>
                    <a:pt x="37" y="672"/>
                  </a:lnTo>
                  <a:lnTo>
                    <a:pt x="37" y="670"/>
                  </a:lnTo>
                  <a:lnTo>
                    <a:pt x="37" y="669"/>
                  </a:lnTo>
                  <a:lnTo>
                    <a:pt x="37" y="667"/>
                  </a:lnTo>
                  <a:lnTo>
                    <a:pt x="38" y="667"/>
                  </a:lnTo>
                  <a:lnTo>
                    <a:pt x="37" y="665"/>
                  </a:lnTo>
                  <a:lnTo>
                    <a:pt x="35" y="664"/>
                  </a:lnTo>
                  <a:lnTo>
                    <a:pt x="35" y="662"/>
                  </a:lnTo>
                  <a:lnTo>
                    <a:pt x="33" y="660"/>
                  </a:lnTo>
                  <a:lnTo>
                    <a:pt x="33" y="659"/>
                  </a:lnTo>
                  <a:lnTo>
                    <a:pt x="33" y="657"/>
                  </a:lnTo>
                  <a:lnTo>
                    <a:pt x="35" y="657"/>
                  </a:lnTo>
                  <a:lnTo>
                    <a:pt x="35" y="655"/>
                  </a:lnTo>
                  <a:lnTo>
                    <a:pt x="37" y="654"/>
                  </a:lnTo>
                  <a:lnTo>
                    <a:pt x="38" y="654"/>
                  </a:lnTo>
                  <a:lnTo>
                    <a:pt x="40" y="654"/>
                  </a:lnTo>
                  <a:lnTo>
                    <a:pt x="40" y="652"/>
                  </a:lnTo>
                  <a:lnTo>
                    <a:pt x="40" y="650"/>
                  </a:lnTo>
                  <a:lnTo>
                    <a:pt x="42" y="650"/>
                  </a:lnTo>
                  <a:lnTo>
                    <a:pt x="43" y="650"/>
                  </a:lnTo>
                  <a:lnTo>
                    <a:pt x="43" y="649"/>
                  </a:lnTo>
                  <a:lnTo>
                    <a:pt x="42" y="649"/>
                  </a:lnTo>
                  <a:lnTo>
                    <a:pt x="40" y="649"/>
                  </a:lnTo>
                  <a:lnTo>
                    <a:pt x="38" y="647"/>
                  </a:lnTo>
                  <a:lnTo>
                    <a:pt x="38" y="645"/>
                  </a:lnTo>
                  <a:lnTo>
                    <a:pt x="38" y="644"/>
                  </a:lnTo>
                  <a:lnTo>
                    <a:pt x="37" y="644"/>
                  </a:lnTo>
                  <a:lnTo>
                    <a:pt x="37" y="642"/>
                  </a:lnTo>
                  <a:lnTo>
                    <a:pt x="35" y="641"/>
                  </a:lnTo>
                  <a:lnTo>
                    <a:pt x="35" y="639"/>
                  </a:lnTo>
                  <a:lnTo>
                    <a:pt x="37" y="639"/>
                  </a:lnTo>
                  <a:lnTo>
                    <a:pt x="37" y="637"/>
                  </a:lnTo>
                  <a:lnTo>
                    <a:pt x="38" y="637"/>
                  </a:lnTo>
                  <a:lnTo>
                    <a:pt x="37" y="636"/>
                  </a:lnTo>
                  <a:lnTo>
                    <a:pt x="37" y="634"/>
                  </a:lnTo>
                  <a:lnTo>
                    <a:pt x="38" y="632"/>
                  </a:lnTo>
                  <a:lnTo>
                    <a:pt x="40" y="632"/>
                  </a:lnTo>
                  <a:lnTo>
                    <a:pt x="40" y="634"/>
                  </a:lnTo>
                  <a:lnTo>
                    <a:pt x="42" y="634"/>
                  </a:lnTo>
                  <a:lnTo>
                    <a:pt x="43" y="634"/>
                  </a:lnTo>
                  <a:lnTo>
                    <a:pt x="43" y="632"/>
                  </a:lnTo>
                  <a:lnTo>
                    <a:pt x="42" y="629"/>
                  </a:lnTo>
                  <a:lnTo>
                    <a:pt x="42" y="627"/>
                  </a:lnTo>
                  <a:lnTo>
                    <a:pt x="40" y="626"/>
                  </a:lnTo>
                  <a:lnTo>
                    <a:pt x="42" y="624"/>
                  </a:lnTo>
                  <a:lnTo>
                    <a:pt x="42" y="622"/>
                  </a:lnTo>
                  <a:lnTo>
                    <a:pt x="43" y="622"/>
                  </a:lnTo>
                  <a:lnTo>
                    <a:pt x="43" y="621"/>
                  </a:lnTo>
                  <a:lnTo>
                    <a:pt x="43" y="619"/>
                  </a:lnTo>
                  <a:lnTo>
                    <a:pt x="45" y="617"/>
                  </a:lnTo>
                  <a:lnTo>
                    <a:pt x="46" y="617"/>
                  </a:lnTo>
                  <a:lnTo>
                    <a:pt x="48" y="616"/>
                  </a:lnTo>
                  <a:lnTo>
                    <a:pt x="46" y="616"/>
                  </a:lnTo>
                  <a:lnTo>
                    <a:pt x="46" y="614"/>
                  </a:lnTo>
                  <a:lnTo>
                    <a:pt x="46" y="612"/>
                  </a:lnTo>
                  <a:lnTo>
                    <a:pt x="46" y="611"/>
                  </a:lnTo>
                  <a:lnTo>
                    <a:pt x="45" y="609"/>
                  </a:lnTo>
                  <a:lnTo>
                    <a:pt x="43" y="608"/>
                  </a:lnTo>
                  <a:lnTo>
                    <a:pt x="42" y="608"/>
                  </a:lnTo>
                  <a:lnTo>
                    <a:pt x="42" y="606"/>
                  </a:lnTo>
                  <a:lnTo>
                    <a:pt x="43" y="604"/>
                  </a:lnTo>
                  <a:lnTo>
                    <a:pt x="43" y="603"/>
                  </a:lnTo>
                  <a:lnTo>
                    <a:pt x="43" y="601"/>
                  </a:lnTo>
                  <a:lnTo>
                    <a:pt x="42" y="603"/>
                  </a:lnTo>
                  <a:lnTo>
                    <a:pt x="40" y="603"/>
                  </a:lnTo>
                  <a:lnTo>
                    <a:pt x="38" y="601"/>
                  </a:lnTo>
                  <a:lnTo>
                    <a:pt x="40" y="601"/>
                  </a:lnTo>
                  <a:lnTo>
                    <a:pt x="40" y="599"/>
                  </a:lnTo>
                  <a:lnTo>
                    <a:pt x="38" y="598"/>
                  </a:lnTo>
                  <a:lnTo>
                    <a:pt x="38" y="596"/>
                  </a:lnTo>
                  <a:lnTo>
                    <a:pt x="38" y="594"/>
                  </a:lnTo>
                  <a:lnTo>
                    <a:pt x="37" y="594"/>
                  </a:lnTo>
                  <a:lnTo>
                    <a:pt x="35" y="594"/>
                  </a:lnTo>
                  <a:lnTo>
                    <a:pt x="33" y="593"/>
                  </a:lnTo>
                  <a:lnTo>
                    <a:pt x="33" y="594"/>
                  </a:lnTo>
                  <a:lnTo>
                    <a:pt x="32" y="594"/>
                  </a:lnTo>
                  <a:lnTo>
                    <a:pt x="32" y="593"/>
                  </a:lnTo>
                  <a:lnTo>
                    <a:pt x="32" y="589"/>
                  </a:lnTo>
                  <a:lnTo>
                    <a:pt x="32" y="588"/>
                  </a:lnTo>
                  <a:lnTo>
                    <a:pt x="33" y="586"/>
                  </a:lnTo>
                  <a:lnTo>
                    <a:pt x="35" y="586"/>
                  </a:lnTo>
                  <a:lnTo>
                    <a:pt x="35" y="584"/>
                  </a:lnTo>
                  <a:lnTo>
                    <a:pt x="35" y="583"/>
                  </a:lnTo>
                  <a:lnTo>
                    <a:pt x="35" y="581"/>
                  </a:lnTo>
                  <a:lnTo>
                    <a:pt x="33" y="581"/>
                  </a:lnTo>
                  <a:lnTo>
                    <a:pt x="33" y="579"/>
                  </a:lnTo>
                  <a:lnTo>
                    <a:pt x="33" y="578"/>
                  </a:lnTo>
                  <a:lnTo>
                    <a:pt x="32" y="578"/>
                  </a:lnTo>
                  <a:lnTo>
                    <a:pt x="32" y="576"/>
                  </a:lnTo>
                  <a:lnTo>
                    <a:pt x="32" y="575"/>
                  </a:lnTo>
                  <a:lnTo>
                    <a:pt x="33" y="575"/>
                  </a:lnTo>
                  <a:lnTo>
                    <a:pt x="33" y="573"/>
                  </a:lnTo>
                  <a:lnTo>
                    <a:pt x="35" y="571"/>
                  </a:lnTo>
                  <a:lnTo>
                    <a:pt x="32" y="566"/>
                  </a:lnTo>
                  <a:lnTo>
                    <a:pt x="32" y="565"/>
                  </a:lnTo>
                  <a:lnTo>
                    <a:pt x="30" y="565"/>
                  </a:lnTo>
                  <a:lnTo>
                    <a:pt x="28" y="565"/>
                  </a:lnTo>
                  <a:lnTo>
                    <a:pt x="27" y="563"/>
                  </a:lnTo>
                  <a:lnTo>
                    <a:pt x="27" y="561"/>
                  </a:lnTo>
                  <a:lnTo>
                    <a:pt x="27" y="560"/>
                  </a:lnTo>
                  <a:lnTo>
                    <a:pt x="28" y="560"/>
                  </a:lnTo>
                  <a:lnTo>
                    <a:pt x="30" y="560"/>
                  </a:lnTo>
                  <a:lnTo>
                    <a:pt x="30" y="558"/>
                  </a:lnTo>
                  <a:lnTo>
                    <a:pt x="32" y="558"/>
                  </a:lnTo>
                  <a:lnTo>
                    <a:pt x="32" y="556"/>
                  </a:lnTo>
                  <a:lnTo>
                    <a:pt x="32" y="555"/>
                  </a:lnTo>
                  <a:lnTo>
                    <a:pt x="33" y="555"/>
                  </a:lnTo>
                  <a:lnTo>
                    <a:pt x="35" y="555"/>
                  </a:lnTo>
                  <a:lnTo>
                    <a:pt x="37" y="555"/>
                  </a:lnTo>
                  <a:lnTo>
                    <a:pt x="37" y="553"/>
                  </a:lnTo>
                  <a:lnTo>
                    <a:pt x="37" y="551"/>
                  </a:lnTo>
                  <a:lnTo>
                    <a:pt x="35" y="550"/>
                  </a:lnTo>
                  <a:lnTo>
                    <a:pt x="33" y="550"/>
                  </a:lnTo>
                  <a:lnTo>
                    <a:pt x="33" y="548"/>
                  </a:lnTo>
                  <a:lnTo>
                    <a:pt x="32" y="546"/>
                  </a:lnTo>
                  <a:lnTo>
                    <a:pt x="32" y="545"/>
                  </a:lnTo>
                  <a:lnTo>
                    <a:pt x="32" y="543"/>
                  </a:lnTo>
                  <a:lnTo>
                    <a:pt x="32" y="542"/>
                  </a:lnTo>
                  <a:lnTo>
                    <a:pt x="30" y="540"/>
                  </a:lnTo>
                  <a:lnTo>
                    <a:pt x="30" y="538"/>
                  </a:lnTo>
                  <a:lnTo>
                    <a:pt x="30" y="537"/>
                  </a:lnTo>
                  <a:lnTo>
                    <a:pt x="28" y="537"/>
                  </a:lnTo>
                  <a:lnTo>
                    <a:pt x="27" y="535"/>
                  </a:lnTo>
                  <a:lnTo>
                    <a:pt x="27" y="533"/>
                  </a:lnTo>
                  <a:lnTo>
                    <a:pt x="28" y="533"/>
                  </a:lnTo>
                  <a:lnTo>
                    <a:pt x="30" y="533"/>
                  </a:lnTo>
                  <a:lnTo>
                    <a:pt x="30" y="532"/>
                  </a:lnTo>
                  <a:lnTo>
                    <a:pt x="30" y="530"/>
                  </a:lnTo>
                  <a:lnTo>
                    <a:pt x="32" y="528"/>
                  </a:lnTo>
                  <a:lnTo>
                    <a:pt x="32" y="527"/>
                  </a:lnTo>
                  <a:lnTo>
                    <a:pt x="32" y="525"/>
                  </a:lnTo>
                  <a:lnTo>
                    <a:pt x="32" y="523"/>
                  </a:lnTo>
                  <a:lnTo>
                    <a:pt x="33" y="522"/>
                  </a:lnTo>
                  <a:lnTo>
                    <a:pt x="33" y="520"/>
                  </a:lnTo>
                  <a:lnTo>
                    <a:pt x="35" y="518"/>
                  </a:lnTo>
                  <a:lnTo>
                    <a:pt x="37" y="517"/>
                  </a:lnTo>
                  <a:lnTo>
                    <a:pt x="38" y="518"/>
                  </a:lnTo>
                  <a:lnTo>
                    <a:pt x="38" y="517"/>
                  </a:lnTo>
                  <a:lnTo>
                    <a:pt x="38" y="518"/>
                  </a:lnTo>
                  <a:lnTo>
                    <a:pt x="38" y="517"/>
                  </a:lnTo>
                  <a:lnTo>
                    <a:pt x="40" y="517"/>
                  </a:lnTo>
                  <a:lnTo>
                    <a:pt x="40" y="515"/>
                  </a:lnTo>
                  <a:lnTo>
                    <a:pt x="40" y="513"/>
                  </a:lnTo>
                  <a:lnTo>
                    <a:pt x="42" y="513"/>
                  </a:lnTo>
                  <a:lnTo>
                    <a:pt x="43" y="513"/>
                  </a:lnTo>
                  <a:lnTo>
                    <a:pt x="43" y="512"/>
                  </a:lnTo>
                  <a:lnTo>
                    <a:pt x="43" y="510"/>
                  </a:lnTo>
                  <a:lnTo>
                    <a:pt x="43" y="509"/>
                  </a:lnTo>
                  <a:lnTo>
                    <a:pt x="43" y="507"/>
                  </a:lnTo>
                  <a:lnTo>
                    <a:pt x="42" y="507"/>
                  </a:lnTo>
                  <a:lnTo>
                    <a:pt x="40" y="507"/>
                  </a:lnTo>
                  <a:lnTo>
                    <a:pt x="40" y="505"/>
                  </a:lnTo>
                  <a:lnTo>
                    <a:pt x="40" y="504"/>
                  </a:lnTo>
                  <a:lnTo>
                    <a:pt x="40" y="502"/>
                  </a:lnTo>
                  <a:lnTo>
                    <a:pt x="38" y="502"/>
                  </a:lnTo>
                  <a:lnTo>
                    <a:pt x="38" y="500"/>
                  </a:lnTo>
                  <a:lnTo>
                    <a:pt x="38" y="499"/>
                  </a:lnTo>
                  <a:lnTo>
                    <a:pt x="37" y="499"/>
                  </a:lnTo>
                  <a:lnTo>
                    <a:pt x="37" y="497"/>
                  </a:lnTo>
                  <a:lnTo>
                    <a:pt x="35" y="497"/>
                  </a:lnTo>
                  <a:lnTo>
                    <a:pt x="33" y="495"/>
                  </a:lnTo>
                  <a:lnTo>
                    <a:pt x="32" y="495"/>
                  </a:lnTo>
                  <a:lnTo>
                    <a:pt x="30" y="495"/>
                  </a:lnTo>
                  <a:lnTo>
                    <a:pt x="28" y="495"/>
                  </a:lnTo>
                  <a:lnTo>
                    <a:pt x="28" y="494"/>
                  </a:lnTo>
                  <a:lnTo>
                    <a:pt x="27" y="494"/>
                  </a:lnTo>
                  <a:lnTo>
                    <a:pt x="27" y="492"/>
                  </a:lnTo>
                  <a:lnTo>
                    <a:pt x="25" y="492"/>
                  </a:lnTo>
                  <a:lnTo>
                    <a:pt x="23" y="490"/>
                  </a:lnTo>
                  <a:lnTo>
                    <a:pt x="22" y="490"/>
                  </a:lnTo>
                  <a:lnTo>
                    <a:pt x="22" y="489"/>
                  </a:lnTo>
                  <a:lnTo>
                    <a:pt x="22" y="487"/>
                  </a:lnTo>
                  <a:lnTo>
                    <a:pt x="20" y="487"/>
                  </a:lnTo>
                  <a:lnTo>
                    <a:pt x="20" y="485"/>
                  </a:lnTo>
                  <a:lnTo>
                    <a:pt x="18" y="484"/>
                  </a:lnTo>
                  <a:lnTo>
                    <a:pt x="17" y="484"/>
                  </a:lnTo>
                  <a:lnTo>
                    <a:pt x="17" y="482"/>
                  </a:lnTo>
                  <a:lnTo>
                    <a:pt x="15" y="480"/>
                  </a:lnTo>
                  <a:lnTo>
                    <a:pt x="15" y="479"/>
                  </a:lnTo>
                  <a:lnTo>
                    <a:pt x="15" y="477"/>
                  </a:lnTo>
                  <a:lnTo>
                    <a:pt x="15" y="476"/>
                  </a:lnTo>
                  <a:lnTo>
                    <a:pt x="17" y="474"/>
                  </a:lnTo>
                  <a:lnTo>
                    <a:pt x="17" y="472"/>
                  </a:lnTo>
                  <a:lnTo>
                    <a:pt x="17" y="471"/>
                  </a:lnTo>
                  <a:lnTo>
                    <a:pt x="18" y="471"/>
                  </a:lnTo>
                  <a:lnTo>
                    <a:pt x="20" y="469"/>
                  </a:lnTo>
                  <a:lnTo>
                    <a:pt x="22" y="467"/>
                  </a:lnTo>
                  <a:lnTo>
                    <a:pt x="23" y="469"/>
                  </a:lnTo>
                  <a:lnTo>
                    <a:pt x="25" y="469"/>
                  </a:lnTo>
                  <a:lnTo>
                    <a:pt x="27" y="469"/>
                  </a:lnTo>
                  <a:lnTo>
                    <a:pt x="27" y="471"/>
                  </a:lnTo>
                  <a:lnTo>
                    <a:pt x="28" y="471"/>
                  </a:lnTo>
                  <a:lnTo>
                    <a:pt x="30" y="471"/>
                  </a:lnTo>
                  <a:lnTo>
                    <a:pt x="32" y="471"/>
                  </a:lnTo>
                  <a:lnTo>
                    <a:pt x="33" y="471"/>
                  </a:lnTo>
                  <a:lnTo>
                    <a:pt x="33" y="472"/>
                  </a:lnTo>
                  <a:lnTo>
                    <a:pt x="35" y="472"/>
                  </a:lnTo>
                  <a:lnTo>
                    <a:pt x="37" y="472"/>
                  </a:lnTo>
                  <a:lnTo>
                    <a:pt x="38" y="472"/>
                  </a:lnTo>
                  <a:lnTo>
                    <a:pt x="38" y="474"/>
                  </a:lnTo>
                  <a:lnTo>
                    <a:pt x="40" y="474"/>
                  </a:lnTo>
                  <a:lnTo>
                    <a:pt x="42" y="474"/>
                  </a:lnTo>
                  <a:lnTo>
                    <a:pt x="43" y="474"/>
                  </a:lnTo>
                  <a:lnTo>
                    <a:pt x="45" y="476"/>
                  </a:lnTo>
                  <a:lnTo>
                    <a:pt x="46" y="476"/>
                  </a:lnTo>
                  <a:lnTo>
                    <a:pt x="46" y="477"/>
                  </a:lnTo>
                  <a:lnTo>
                    <a:pt x="48" y="476"/>
                  </a:lnTo>
                  <a:lnTo>
                    <a:pt x="50" y="476"/>
                  </a:lnTo>
                  <a:lnTo>
                    <a:pt x="51" y="476"/>
                  </a:lnTo>
                  <a:lnTo>
                    <a:pt x="53" y="476"/>
                  </a:lnTo>
                  <a:lnTo>
                    <a:pt x="53" y="477"/>
                  </a:lnTo>
                  <a:lnTo>
                    <a:pt x="55" y="477"/>
                  </a:lnTo>
                  <a:lnTo>
                    <a:pt x="55" y="479"/>
                  </a:lnTo>
                  <a:lnTo>
                    <a:pt x="56" y="479"/>
                  </a:lnTo>
                  <a:lnTo>
                    <a:pt x="58" y="479"/>
                  </a:lnTo>
                  <a:lnTo>
                    <a:pt x="60" y="479"/>
                  </a:lnTo>
                  <a:lnTo>
                    <a:pt x="61" y="477"/>
                  </a:lnTo>
                  <a:lnTo>
                    <a:pt x="61" y="476"/>
                  </a:lnTo>
                  <a:lnTo>
                    <a:pt x="63" y="476"/>
                  </a:lnTo>
                  <a:lnTo>
                    <a:pt x="65" y="476"/>
                  </a:lnTo>
                  <a:lnTo>
                    <a:pt x="66" y="476"/>
                  </a:lnTo>
                  <a:lnTo>
                    <a:pt x="68" y="476"/>
                  </a:lnTo>
                  <a:lnTo>
                    <a:pt x="70" y="474"/>
                  </a:lnTo>
                  <a:lnTo>
                    <a:pt x="70" y="472"/>
                  </a:lnTo>
                  <a:lnTo>
                    <a:pt x="71" y="472"/>
                  </a:lnTo>
                  <a:lnTo>
                    <a:pt x="73" y="472"/>
                  </a:lnTo>
                  <a:lnTo>
                    <a:pt x="76" y="474"/>
                  </a:lnTo>
                  <a:lnTo>
                    <a:pt x="78" y="474"/>
                  </a:lnTo>
                  <a:lnTo>
                    <a:pt x="78" y="472"/>
                  </a:lnTo>
                  <a:lnTo>
                    <a:pt x="79" y="472"/>
                  </a:lnTo>
                  <a:lnTo>
                    <a:pt x="79" y="471"/>
                  </a:lnTo>
                  <a:lnTo>
                    <a:pt x="79" y="469"/>
                  </a:lnTo>
                  <a:lnTo>
                    <a:pt x="81" y="469"/>
                  </a:lnTo>
                  <a:lnTo>
                    <a:pt x="83" y="469"/>
                  </a:lnTo>
                  <a:lnTo>
                    <a:pt x="83" y="471"/>
                  </a:lnTo>
                  <a:lnTo>
                    <a:pt x="84" y="471"/>
                  </a:lnTo>
                  <a:lnTo>
                    <a:pt x="86" y="469"/>
                  </a:lnTo>
                  <a:lnTo>
                    <a:pt x="88" y="469"/>
                  </a:lnTo>
                  <a:lnTo>
                    <a:pt x="88" y="467"/>
                  </a:lnTo>
                  <a:lnTo>
                    <a:pt x="89" y="467"/>
                  </a:lnTo>
                  <a:lnTo>
                    <a:pt x="91" y="466"/>
                  </a:lnTo>
                  <a:lnTo>
                    <a:pt x="93" y="466"/>
                  </a:lnTo>
                  <a:lnTo>
                    <a:pt x="94" y="466"/>
                  </a:lnTo>
                  <a:lnTo>
                    <a:pt x="96" y="467"/>
                  </a:lnTo>
                  <a:lnTo>
                    <a:pt x="98" y="466"/>
                  </a:lnTo>
                  <a:lnTo>
                    <a:pt x="99" y="466"/>
                  </a:lnTo>
                  <a:lnTo>
                    <a:pt x="101" y="464"/>
                  </a:lnTo>
                  <a:lnTo>
                    <a:pt x="101" y="462"/>
                  </a:lnTo>
                  <a:lnTo>
                    <a:pt x="103" y="461"/>
                  </a:lnTo>
                  <a:lnTo>
                    <a:pt x="103" y="459"/>
                  </a:lnTo>
                  <a:lnTo>
                    <a:pt x="103" y="457"/>
                  </a:lnTo>
                  <a:lnTo>
                    <a:pt x="104" y="457"/>
                  </a:lnTo>
                  <a:lnTo>
                    <a:pt x="104" y="456"/>
                  </a:lnTo>
                  <a:lnTo>
                    <a:pt x="104" y="454"/>
                  </a:lnTo>
                  <a:lnTo>
                    <a:pt x="106" y="452"/>
                  </a:lnTo>
                  <a:lnTo>
                    <a:pt x="108" y="452"/>
                  </a:lnTo>
                  <a:lnTo>
                    <a:pt x="108" y="451"/>
                  </a:lnTo>
                  <a:lnTo>
                    <a:pt x="109" y="449"/>
                  </a:lnTo>
                  <a:lnTo>
                    <a:pt x="111" y="447"/>
                  </a:lnTo>
                  <a:lnTo>
                    <a:pt x="112" y="447"/>
                  </a:lnTo>
                  <a:lnTo>
                    <a:pt x="112" y="446"/>
                  </a:lnTo>
                  <a:lnTo>
                    <a:pt x="114" y="444"/>
                  </a:lnTo>
                  <a:lnTo>
                    <a:pt x="116" y="443"/>
                  </a:lnTo>
                  <a:lnTo>
                    <a:pt x="116" y="441"/>
                  </a:lnTo>
                  <a:lnTo>
                    <a:pt x="116" y="439"/>
                  </a:lnTo>
                  <a:lnTo>
                    <a:pt x="114" y="439"/>
                  </a:lnTo>
                  <a:lnTo>
                    <a:pt x="114" y="438"/>
                  </a:lnTo>
                  <a:lnTo>
                    <a:pt x="116" y="436"/>
                  </a:lnTo>
                  <a:lnTo>
                    <a:pt x="116" y="434"/>
                  </a:lnTo>
                  <a:lnTo>
                    <a:pt x="116" y="433"/>
                  </a:lnTo>
                  <a:lnTo>
                    <a:pt x="114" y="431"/>
                  </a:lnTo>
                  <a:lnTo>
                    <a:pt x="114" y="429"/>
                  </a:lnTo>
                  <a:lnTo>
                    <a:pt x="114" y="428"/>
                  </a:lnTo>
                  <a:lnTo>
                    <a:pt x="112" y="426"/>
                  </a:lnTo>
                  <a:lnTo>
                    <a:pt x="111" y="424"/>
                  </a:lnTo>
                  <a:lnTo>
                    <a:pt x="111" y="423"/>
                  </a:lnTo>
                  <a:lnTo>
                    <a:pt x="111" y="421"/>
                  </a:lnTo>
                  <a:lnTo>
                    <a:pt x="109" y="419"/>
                  </a:lnTo>
                  <a:lnTo>
                    <a:pt x="108" y="419"/>
                  </a:lnTo>
                  <a:lnTo>
                    <a:pt x="106" y="419"/>
                  </a:lnTo>
                  <a:lnTo>
                    <a:pt x="106" y="418"/>
                  </a:lnTo>
                  <a:lnTo>
                    <a:pt x="104" y="418"/>
                  </a:lnTo>
                  <a:lnTo>
                    <a:pt x="104" y="416"/>
                  </a:lnTo>
                  <a:lnTo>
                    <a:pt x="103" y="416"/>
                  </a:lnTo>
                  <a:lnTo>
                    <a:pt x="101" y="416"/>
                  </a:lnTo>
                  <a:lnTo>
                    <a:pt x="98" y="416"/>
                  </a:lnTo>
                  <a:lnTo>
                    <a:pt x="98" y="415"/>
                  </a:lnTo>
                  <a:lnTo>
                    <a:pt x="96" y="415"/>
                  </a:lnTo>
                  <a:lnTo>
                    <a:pt x="96" y="413"/>
                  </a:lnTo>
                  <a:lnTo>
                    <a:pt x="94" y="413"/>
                  </a:lnTo>
                  <a:lnTo>
                    <a:pt x="94" y="411"/>
                  </a:lnTo>
                  <a:lnTo>
                    <a:pt x="93" y="411"/>
                  </a:lnTo>
                  <a:lnTo>
                    <a:pt x="91" y="410"/>
                  </a:lnTo>
                  <a:lnTo>
                    <a:pt x="91" y="408"/>
                  </a:lnTo>
                  <a:lnTo>
                    <a:pt x="91" y="406"/>
                  </a:lnTo>
                  <a:lnTo>
                    <a:pt x="91" y="405"/>
                  </a:lnTo>
                  <a:lnTo>
                    <a:pt x="91" y="403"/>
                  </a:lnTo>
                  <a:lnTo>
                    <a:pt x="91" y="401"/>
                  </a:lnTo>
                  <a:lnTo>
                    <a:pt x="91" y="400"/>
                  </a:lnTo>
                  <a:lnTo>
                    <a:pt x="93" y="400"/>
                  </a:lnTo>
                  <a:lnTo>
                    <a:pt x="93" y="398"/>
                  </a:lnTo>
                  <a:lnTo>
                    <a:pt x="93" y="396"/>
                  </a:lnTo>
                  <a:lnTo>
                    <a:pt x="94" y="395"/>
                  </a:lnTo>
                  <a:lnTo>
                    <a:pt x="96" y="393"/>
                  </a:lnTo>
                  <a:lnTo>
                    <a:pt x="98" y="393"/>
                  </a:lnTo>
                  <a:lnTo>
                    <a:pt x="96" y="391"/>
                  </a:lnTo>
                  <a:lnTo>
                    <a:pt x="96" y="390"/>
                  </a:lnTo>
                  <a:lnTo>
                    <a:pt x="94" y="390"/>
                  </a:lnTo>
                  <a:lnTo>
                    <a:pt x="96" y="388"/>
                  </a:lnTo>
                  <a:lnTo>
                    <a:pt x="94" y="386"/>
                  </a:lnTo>
                  <a:lnTo>
                    <a:pt x="93" y="385"/>
                  </a:lnTo>
                  <a:lnTo>
                    <a:pt x="93" y="383"/>
                  </a:lnTo>
                  <a:lnTo>
                    <a:pt x="93" y="382"/>
                  </a:lnTo>
                  <a:lnTo>
                    <a:pt x="93" y="380"/>
                  </a:lnTo>
                  <a:lnTo>
                    <a:pt x="93" y="378"/>
                  </a:lnTo>
                  <a:lnTo>
                    <a:pt x="94" y="377"/>
                  </a:lnTo>
                  <a:lnTo>
                    <a:pt x="96" y="377"/>
                  </a:lnTo>
                  <a:lnTo>
                    <a:pt x="96" y="375"/>
                  </a:lnTo>
                  <a:lnTo>
                    <a:pt x="96" y="373"/>
                  </a:lnTo>
                  <a:lnTo>
                    <a:pt x="96" y="372"/>
                  </a:lnTo>
                  <a:lnTo>
                    <a:pt x="94" y="372"/>
                  </a:lnTo>
                  <a:lnTo>
                    <a:pt x="91" y="372"/>
                  </a:lnTo>
                  <a:lnTo>
                    <a:pt x="91" y="370"/>
                  </a:lnTo>
                  <a:lnTo>
                    <a:pt x="91" y="368"/>
                  </a:lnTo>
                  <a:lnTo>
                    <a:pt x="91" y="367"/>
                  </a:lnTo>
                  <a:lnTo>
                    <a:pt x="91" y="365"/>
                  </a:lnTo>
                  <a:lnTo>
                    <a:pt x="93" y="363"/>
                  </a:lnTo>
                  <a:lnTo>
                    <a:pt x="94" y="362"/>
                  </a:lnTo>
                  <a:lnTo>
                    <a:pt x="96" y="360"/>
                  </a:lnTo>
                  <a:lnTo>
                    <a:pt x="98" y="358"/>
                  </a:lnTo>
                  <a:lnTo>
                    <a:pt x="99" y="358"/>
                  </a:lnTo>
                  <a:lnTo>
                    <a:pt x="99" y="357"/>
                  </a:lnTo>
                  <a:lnTo>
                    <a:pt x="101" y="355"/>
                  </a:lnTo>
                  <a:lnTo>
                    <a:pt x="103" y="355"/>
                  </a:lnTo>
                  <a:lnTo>
                    <a:pt x="104" y="355"/>
                  </a:lnTo>
                  <a:lnTo>
                    <a:pt x="106" y="355"/>
                  </a:lnTo>
                  <a:lnTo>
                    <a:pt x="108" y="355"/>
                  </a:lnTo>
                  <a:lnTo>
                    <a:pt x="108" y="353"/>
                  </a:lnTo>
                  <a:lnTo>
                    <a:pt x="109" y="353"/>
                  </a:lnTo>
                  <a:lnTo>
                    <a:pt x="111" y="352"/>
                  </a:lnTo>
                  <a:lnTo>
                    <a:pt x="112" y="350"/>
                  </a:lnTo>
                  <a:lnTo>
                    <a:pt x="112" y="349"/>
                  </a:lnTo>
                  <a:lnTo>
                    <a:pt x="112" y="347"/>
                  </a:lnTo>
                  <a:lnTo>
                    <a:pt x="111" y="345"/>
                  </a:lnTo>
                  <a:lnTo>
                    <a:pt x="109" y="344"/>
                  </a:lnTo>
                  <a:lnTo>
                    <a:pt x="109" y="342"/>
                  </a:lnTo>
                  <a:lnTo>
                    <a:pt x="109" y="340"/>
                  </a:lnTo>
                  <a:lnTo>
                    <a:pt x="109" y="339"/>
                  </a:lnTo>
                  <a:lnTo>
                    <a:pt x="109" y="337"/>
                  </a:lnTo>
                  <a:lnTo>
                    <a:pt x="109" y="335"/>
                  </a:lnTo>
                  <a:lnTo>
                    <a:pt x="108" y="334"/>
                  </a:lnTo>
                  <a:lnTo>
                    <a:pt x="108" y="332"/>
                  </a:lnTo>
                  <a:lnTo>
                    <a:pt x="108" y="330"/>
                  </a:lnTo>
                  <a:lnTo>
                    <a:pt x="109" y="330"/>
                  </a:lnTo>
                  <a:lnTo>
                    <a:pt x="111" y="330"/>
                  </a:lnTo>
                  <a:lnTo>
                    <a:pt x="112" y="330"/>
                  </a:lnTo>
                  <a:lnTo>
                    <a:pt x="114" y="329"/>
                  </a:lnTo>
                  <a:lnTo>
                    <a:pt x="114" y="327"/>
                  </a:lnTo>
                  <a:lnTo>
                    <a:pt x="116" y="325"/>
                  </a:lnTo>
                  <a:lnTo>
                    <a:pt x="116" y="322"/>
                  </a:lnTo>
                  <a:lnTo>
                    <a:pt x="117" y="320"/>
                  </a:lnTo>
                  <a:lnTo>
                    <a:pt x="117" y="319"/>
                  </a:lnTo>
                  <a:lnTo>
                    <a:pt x="116" y="317"/>
                  </a:lnTo>
                  <a:lnTo>
                    <a:pt x="114" y="317"/>
                  </a:lnTo>
                  <a:lnTo>
                    <a:pt x="114" y="316"/>
                  </a:lnTo>
                  <a:lnTo>
                    <a:pt x="114" y="314"/>
                  </a:lnTo>
                  <a:lnTo>
                    <a:pt x="112" y="312"/>
                  </a:lnTo>
                  <a:lnTo>
                    <a:pt x="111" y="311"/>
                  </a:lnTo>
                  <a:lnTo>
                    <a:pt x="111" y="309"/>
                  </a:lnTo>
                  <a:lnTo>
                    <a:pt x="111" y="307"/>
                  </a:lnTo>
                  <a:lnTo>
                    <a:pt x="111" y="306"/>
                  </a:lnTo>
                  <a:lnTo>
                    <a:pt x="111" y="304"/>
                  </a:lnTo>
                  <a:lnTo>
                    <a:pt x="111" y="302"/>
                  </a:lnTo>
                  <a:lnTo>
                    <a:pt x="109" y="302"/>
                  </a:lnTo>
                  <a:lnTo>
                    <a:pt x="109" y="301"/>
                  </a:lnTo>
                  <a:lnTo>
                    <a:pt x="109" y="299"/>
                  </a:lnTo>
                  <a:lnTo>
                    <a:pt x="108" y="299"/>
                  </a:lnTo>
                  <a:lnTo>
                    <a:pt x="108" y="297"/>
                  </a:lnTo>
                  <a:lnTo>
                    <a:pt x="108" y="296"/>
                  </a:lnTo>
                  <a:lnTo>
                    <a:pt x="106" y="296"/>
                  </a:lnTo>
                  <a:lnTo>
                    <a:pt x="106" y="294"/>
                  </a:lnTo>
                  <a:lnTo>
                    <a:pt x="108" y="292"/>
                  </a:lnTo>
                  <a:lnTo>
                    <a:pt x="108" y="291"/>
                  </a:lnTo>
                  <a:lnTo>
                    <a:pt x="109" y="291"/>
                  </a:lnTo>
                  <a:lnTo>
                    <a:pt x="109" y="289"/>
                  </a:lnTo>
                  <a:lnTo>
                    <a:pt x="111" y="289"/>
                  </a:lnTo>
                  <a:lnTo>
                    <a:pt x="109" y="289"/>
                  </a:lnTo>
                  <a:lnTo>
                    <a:pt x="109" y="287"/>
                  </a:lnTo>
                  <a:lnTo>
                    <a:pt x="109" y="286"/>
                  </a:lnTo>
                  <a:lnTo>
                    <a:pt x="109" y="284"/>
                  </a:lnTo>
                  <a:lnTo>
                    <a:pt x="111" y="283"/>
                  </a:lnTo>
                  <a:lnTo>
                    <a:pt x="111" y="281"/>
                  </a:lnTo>
                  <a:lnTo>
                    <a:pt x="109" y="279"/>
                  </a:lnTo>
                  <a:lnTo>
                    <a:pt x="109" y="278"/>
                  </a:lnTo>
                  <a:lnTo>
                    <a:pt x="108" y="278"/>
                  </a:lnTo>
                  <a:lnTo>
                    <a:pt x="108" y="276"/>
                  </a:lnTo>
                  <a:lnTo>
                    <a:pt x="108" y="274"/>
                  </a:lnTo>
                  <a:lnTo>
                    <a:pt x="106" y="273"/>
                  </a:lnTo>
                  <a:lnTo>
                    <a:pt x="104" y="271"/>
                  </a:lnTo>
                  <a:lnTo>
                    <a:pt x="103" y="268"/>
                  </a:lnTo>
                  <a:lnTo>
                    <a:pt x="104" y="266"/>
                  </a:lnTo>
                  <a:lnTo>
                    <a:pt x="104" y="264"/>
                  </a:lnTo>
                  <a:lnTo>
                    <a:pt x="103" y="263"/>
                  </a:lnTo>
                  <a:lnTo>
                    <a:pt x="101" y="263"/>
                  </a:lnTo>
                  <a:lnTo>
                    <a:pt x="101" y="261"/>
                  </a:lnTo>
                  <a:lnTo>
                    <a:pt x="101" y="259"/>
                  </a:lnTo>
                  <a:lnTo>
                    <a:pt x="101" y="258"/>
                  </a:lnTo>
                  <a:lnTo>
                    <a:pt x="99" y="258"/>
                  </a:lnTo>
                  <a:lnTo>
                    <a:pt x="99" y="256"/>
                  </a:lnTo>
                  <a:lnTo>
                    <a:pt x="99" y="254"/>
                  </a:lnTo>
                  <a:lnTo>
                    <a:pt x="98" y="254"/>
                  </a:lnTo>
                  <a:lnTo>
                    <a:pt x="96" y="254"/>
                  </a:lnTo>
                  <a:lnTo>
                    <a:pt x="96" y="253"/>
                  </a:lnTo>
                  <a:lnTo>
                    <a:pt x="96" y="251"/>
                  </a:lnTo>
                  <a:lnTo>
                    <a:pt x="98" y="250"/>
                  </a:lnTo>
                  <a:lnTo>
                    <a:pt x="98" y="248"/>
                  </a:lnTo>
                  <a:lnTo>
                    <a:pt x="96" y="248"/>
                  </a:lnTo>
                  <a:lnTo>
                    <a:pt x="96" y="246"/>
                  </a:lnTo>
                  <a:lnTo>
                    <a:pt x="98" y="245"/>
                  </a:lnTo>
                  <a:lnTo>
                    <a:pt x="98" y="243"/>
                  </a:lnTo>
                  <a:lnTo>
                    <a:pt x="96" y="241"/>
                  </a:lnTo>
                  <a:lnTo>
                    <a:pt x="94" y="241"/>
                  </a:lnTo>
                  <a:lnTo>
                    <a:pt x="96" y="240"/>
                  </a:lnTo>
                  <a:lnTo>
                    <a:pt x="96" y="238"/>
                  </a:lnTo>
                  <a:lnTo>
                    <a:pt x="98" y="238"/>
                  </a:lnTo>
                  <a:lnTo>
                    <a:pt x="98" y="236"/>
                  </a:lnTo>
                  <a:lnTo>
                    <a:pt x="96" y="236"/>
                  </a:lnTo>
                  <a:lnTo>
                    <a:pt x="96" y="235"/>
                  </a:lnTo>
                  <a:lnTo>
                    <a:pt x="98" y="235"/>
                  </a:lnTo>
                  <a:lnTo>
                    <a:pt x="99" y="235"/>
                  </a:lnTo>
                  <a:lnTo>
                    <a:pt x="99" y="233"/>
                  </a:lnTo>
                  <a:lnTo>
                    <a:pt x="99" y="231"/>
                  </a:lnTo>
                  <a:lnTo>
                    <a:pt x="99" y="228"/>
                  </a:lnTo>
                  <a:lnTo>
                    <a:pt x="98" y="228"/>
                  </a:lnTo>
                  <a:lnTo>
                    <a:pt x="98" y="226"/>
                  </a:lnTo>
                  <a:lnTo>
                    <a:pt x="98" y="225"/>
                  </a:lnTo>
                  <a:lnTo>
                    <a:pt x="96" y="225"/>
                  </a:lnTo>
                  <a:lnTo>
                    <a:pt x="98" y="223"/>
                  </a:lnTo>
                  <a:lnTo>
                    <a:pt x="98" y="221"/>
                  </a:lnTo>
                  <a:lnTo>
                    <a:pt x="96" y="220"/>
                  </a:lnTo>
                  <a:lnTo>
                    <a:pt x="96" y="218"/>
                  </a:lnTo>
                  <a:lnTo>
                    <a:pt x="98" y="220"/>
                  </a:lnTo>
                  <a:lnTo>
                    <a:pt x="98" y="218"/>
                  </a:lnTo>
                  <a:lnTo>
                    <a:pt x="99" y="218"/>
                  </a:lnTo>
                  <a:lnTo>
                    <a:pt x="99" y="217"/>
                  </a:lnTo>
                  <a:lnTo>
                    <a:pt x="98" y="217"/>
                  </a:lnTo>
                  <a:lnTo>
                    <a:pt x="98" y="215"/>
                  </a:lnTo>
                  <a:lnTo>
                    <a:pt x="99" y="215"/>
                  </a:lnTo>
                  <a:lnTo>
                    <a:pt x="99" y="213"/>
                  </a:lnTo>
                  <a:lnTo>
                    <a:pt x="99" y="212"/>
                  </a:lnTo>
                  <a:lnTo>
                    <a:pt x="101" y="212"/>
                  </a:lnTo>
                  <a:lnTo>
                    <a:pt x="101" y="210"/>
                  </a:lnTo>
                  <a:lnTo>
                    <a:pt x="99" y="210"/>
                  </a:lnTo>
                  <a:lnTo>
                    <a:pt x="99" y="208"/>
                  </a:lnTo>
                  <a:lnTo>
                    <a:pt x="101" y="208"/>
                  </a:lnTo>
                  <a:lnTo>
                    <a:pt x="101" y="207"/>
                  </a:lnTo>
                  <a:lnTo>
                    <a:pt x="99" y="205"/>
                  </a:lnTo>
                  <a:lnTo>
                    <a:pt x="101" y="203"/>
                  </a:lnTo>
                  <a:lnTo>
                    <a:pt x="101" y="202"/>
                  </a:lnTo>
                  <a:lnTo>
                    <a:pt x="101" y="200"/>
                  </a:lnTo>
                  <a:lnTo>
                    <a:pt x="101" y="198"/>
                  </a:lnTo>
                  <a:lnTo>
                    <a:pt x="101" y="197"/>
                  </a:lnTo>
                  <a:lnTo>
                    <a:pt x="99" y="197"/>
                  </a:lnTo>
                  <a:lnTo>
                    <a:pt x="98" y="197"/>
                  </a:lnTo>
                  <a:lnTo>
                    <a:pt x="98" y="195"/>
                  </a:lnTo>
                  <a:lnTo>
                    <a:pt x="98" y="193"/>
                  </a:lnTo>
                  <a:lnTo>
                    <a:pt x="99" y="193"/>
                  </a:lnTo>
                  <a:lnTo>
                    <a:pt x="101" y="192"/>
                  </a:lnTo>
                  <a:lnTo>
                    <a:pt x="103" y="190"/>
                  </a:lnTo>
                  <a:lnTo>
                    <a:pt x="103" y="187"/>
                  </a:lnTo>
                  <a:lnTo>
                    <a:pt x="104" y="187"/>
                  </a:lnTo>
                  <a:lnTo>
                    <a:pt x="104" y="185"/>
                  </a:lnTo>
                  <a:lnTo>
                    <a:pt x="106" y="185"/>
                  </a:lnTo>
                  <a:lnTo>
                    <a:pt x="106" y="184"/>
                  </a:lnTo>
                  <a:lnTo>
                    <a:pt x="108" y="184"/>
                  </a:lnTo>
                  <a:lnTo>
                    <a:pt x="108" y="182"/>
                  </a:lnTo>
                  <a:lnTo>
                    <a:pt x="108" y="180"/>
                  </a:lnTo>
                  <a:lnTo>
                    <a:pt x="109" y="180"/>
                  </a:lnTo>
                  <a:lnTo>
                    <a:pt x="111" y="179"/>
                  </a:lnTo>
                  <a:lnTo>
                    <a:pt x="112" y="179"/>
                  </a:lnTo>
                  <a:lnTo>
                    <a:pt x="112" y="177"/>
                  </a:lnTo>
                  <a:lnTo>
                    <a:pt x="111" y="175"/>
                  </a:lnTo>
                  <a:lnTo>
                    <a:pt x="111" y="174"/>
                  </a:lnTo>
                  <a:lnTo>
                    <a:pt x="111" y="172"/>
                  </a:lnTo>
                  <a:lnTo>
                    <a:pt x="111" y="170"/>
                  </a:lnTo>
                  <a:lnTo>
                    <a:pt x="111" y="169"/>
                  </a:lnTo>
                  <a:lnTo>
                    <a:pt x="109" y="169"/>
                  </a:lnTo>
                  <a:lnTo>
                    <a:pt x="109" y="167"/>
                  </a:lnTo>
                  <a:lnTo>
                    <a:pt x="108" y="169"/>
                  </a:lnTo>
                  <a:lnTo>
                    <a:pt x="106" y="169"/>
                  </a:lnTo>
                  <a:lnTo>
                    <a:pt x="106" y="167"/>
                  </a:lnTo>
                  <a:lnTo>
                    <a:pt x="106" y="165"/>
                  </a:lnTo>
                  <a:lnTo>
                    <a:pt x="106" y="164"/>
                  </a:lnTo>
                  <a:lnTo>
                    <a:pt x="106" y="162"/>
                  </a:lnTo>
                  <a:lnTo>
                    <a:pt x="106" y="160"/>
                  </a:lnTo>
                  <a:lnTo>
                    <a:pt x="106" y="159"/>
                  </a:lnTo>
                  <a:lnTo>
                    <a:pt x="106" y="157"/>
                  </a:lnTo>
                  <a:lnTo>
                    <a:pt x="106" y="154"/>
                  </a:lnTo>
                  <a:lnTo>
                    <a:pt x="106" y="152"/>
                  </a:lnTo>
                  <a:lnTo>
                    <a:pt x="108" y="152"/>
                  </a:lnTo>
                  <a:lnTo>
                    <a:pt x="109" y="152"/>
                  </a:lnTo>
                  <a:lnTo>
                    <a:pt x="111" y="151"/>
                  </a:lnTo>
                  <a:lnTo>
                    <a:pt x="111" y="149"/>
                  </a:lnTo>
                  <a:lnTo>
                    <a:pt x="112" y="147"/>
                  </a:lnTo>
                  <a:lnTo>
                    <a:pt x="112" y="146"/>
                  </a:lnTo>
                  <a:lnTo>
                    <a:pt x="112" y="144"/>
                  </a:lnTo>
                  <a:lnTo>
                    <a:pt x="112" y="142"/>
                  </a:lnTo>
                  <a:lnTo>
                    <a:pt x="112" y="141"/>
                  </a:lnTo>
                  <a:lnTo>
                    <a:pt x="111" y="141"/>
                  </a:lnTo>
                  <a:lnTo>
                    <a:pt x="109" y="141"/>
                  </a:lnTo>
                  <a:lnTo>
                    <a:pt x="111" y="141"/>
                  </a:lnTo>
                  <a:lnTo>
                    <a:pt x="111" y="139"/>
                  </a:lnTo>
                  <a:lnTo>
                    <a:pt x="109" y="137"/>
                  </a:lnTo>
                  <a:lnTo>
                    <a:pt x="108" y="137"/>
                  </a:lnTo>
                  <a:lnTo>
                    <a:pt x="108" y="136"/>
                  </a:lnTo>
                  <a:lnTo>
                    <a:pt x="108" y="134"/>
                  </a:lnTo>
                  <a:lnTo>
                    <a:pt x="108" y="132"/>
                  </a:lnTo>
                  <a:lnTo>
                    <a:pt x="106" y="132"/>
                  </a:lnTo>
                  <a:lnTo>
                    <a:pt x="106" y="131"/>
                  </a:lnTo>
                  <a:lnTo>
                    <a:pt x="106" y="129"/>
                  </a:lnTo>
                  <a:lnTo>
                    <a:pt x="108" y="129"/>
                  </a:lnTo>
                  <a:lnTo>
                    <a:pt x="106" y="127"/>
                  </a:lnTo>
                  <a:lnTo>
                    <a:pt x="106" y="126"/>
                  </a:lnTo>
                  <a:lnTo>
                    <a:pt x="108" y="124"/>
                  </a:lnTo>
                  <a:lnTo>
                    <a:pt x="109" y="124"/>
                  </a:lnTo>
                  <a:lnTo>
                    <a:pt x="109" y="123"/>
                  </a:lnTo>
                  <a:lnTo>
                    <a:pt x="106" y="123"/>
                  </a:lnTo>
                  <a:lnTo>
                    <a:pt x="106" y="121"/>
                  </a:lnTo>
                  <a:lnTo>
                    <a:pt x="109" y="121"/>
                  </a:lnTo>
                  <a:lnTo>
                    <a:pt x="109" y="119"/>
                  </a:lnTo>
                  <a:lnTo>
                    <a:pt x="108" y="119"/>
                  </a:lnTo>
                  <a:lnTo>
                    <a:pt x="108" y="118"/>
                  </a:lnTo>
                  <a:lnTo>
                    <a:pt x="106" y="118"/>
                  </a:lnTo>
                  <a:lnTo>
                    <a:pt x="108" y="116"/>
                  </a:lnTo>
                  <a:lnTo>
                    <a:pt x="108" y="114"/>
                  </a:lnTo>
                  <a:lnTo>
                    <a:pt x="106" y="113"/>
                  </a:lnTo>
                  <a:lnTo>
                    <a:pt x="108" y="113"/>
                  </a:lnTo>
                  <a:lnTo>
                    <a:pt x="108" y="111"/>
                  </a:lnTo>
                  <a:lnTo>
                    <a:pt x="109" y="113"/>
                  </a:lnTo>
                  <a:lnTo>
                    <a:pt x="111" y="113"/>
                  </a:lnTo>
                  <a:lnTo>
                    <a:pt x="112" y="111"/>
                  </a:lnTo>
                  <a:lnTo>
                    <a:pt x="114" y="109"/>
                  </a:lnTo>
                  <a:lnTo>
                    <a:pt x="114" y="108"/>
                  </a:lnTo>
                  <a:lnTo>
                    <a:pt x="114" y="106"/>
                  </a:lnTo>
                  <a:lnTo>
                    <a:pt x="114" y="104"/>
                  </a:lnTo>
                  <a:lnTo>
                    <a:pt x="112" y="103"/>
                  </a:lnTo>
                  <a:lnTo>
                    <a:pt x="111" y="103"/>
                  </a:lnTo>
                  <a:lnTo>
                    <a:pt x="111" y="101"/>
                  </a:lnTo>
                  <a:lnTo>
                    <a:pt x="112" y="101"/>
                  </a:lnTo>
                  <a:lnTo>
                    <a:pt x="112" y="99"/>
                  </a:lnTo>
                  <a:lnTo>
                    <a:pt x="112" y="98"/>
                  </a:lnTo>
                  <a:lnTo>
                    <a:pt x="114" y="96"/>
                  </a:lnTo>
                  <a:lnTo>
                    <a:pt x="114" y="94"/>
                  </a:lnTo>
                  <a:lnTo>
                    <a:pt x="112" y="94"/>
                  </a:lnTo>
                  <a:lnTo>
                    <a:pt x="111" y="94"/>
                  </a:lnTo>
                  <a:lnTo>
                    <a:pt x="109" y="93"/>
                  </a:lnTo>
                  <a:lnTo>
                    <a:pt x="109" y="91"/>
                  </a:lnTo>
                  <a:lnTo>
                    <a:pt x="109" y="90"/>
                  </a:lnTo>
                  <a:lnTo>
                    <a:pt x="111" y="88"/>
                  </a:lnTo>
                  <a:lnTo>
                    <a:pt x="111" y="86"/>
                  </a:lnTo>
                  <a:lnTo>
                    <a:pt x="109" y="85"/>
                  </a:lnTo>
                  <a:lnTo>
                    <a:pt x="111" y="83"/>
                  </a:lnTo>
                  <a:lnTo>
                    <a:pt x="111" y="81"/>
                  </a:lnTo>
                  <a:lnTo>
                    <a:pt x="109" y="81"/>
                  </a:lnTo>
                  <a:lnTo>
                    <a:pt x="108" y="81"/>
                  </a:lnTo>
                  <a:lnTo>
                    <a:pt x="108" y="80"/>
                  </a:lnTo>
                  <a:lnTo>
                    <a:pt x="106" y="80"/>
                  </a:lnTo>
                  <a:lnTo>
                    <a:pt x="106" y="78"/>
                  </a:lnTo>
                  <a:lnTo>
                    <a:pt x="106" y="76"/>
                  </a:lnTo>
                  <a:lnTo>
                    <a:pt x="104" y="75"/>
                  </a:lnTo>
                  <a:lnTo>
                    <a:pt x="104" y="73"/>
                  </a:lnTo>
                  <a:lnTo>
                    <a:pt x="103" y="71"/>
                  </a:lnTo>
                  <a:lnTo>
                    <a:pt x="103" y="70"/>
                  </a:lnTo>
                  <a:lnTo>
                    <a:pt x="101" y="68"/>
                  </a:lnTo>
                  <a:lnTo>
                    <a:pt x="103" y="66"/>
                  </a:lnTo>
                  <a:lnTo>
                    <a:pt x="103" y="65"/>
                  </a:lnTo>
                  <a:lnTo>
                    <a:pt x="101" y="65"/>
                  </a:lnTo>
                  <a:lnTo>
                    <a:pt x="101" y="63"/>
                  </a:lnTo>
                  <a:lnTo>
                    <a:pt x="101" y="61"/>
                  </a:lnTo>
                  <a:lnTo>
                    <a:pt x="103" y="61"/>
                  </a:lnTo>
                  <a:lnTo>
                    <a:pt x="103" y="60"/>
                  </a:lnTo>
                  <a:lnTo>
                    <a:pt x="101" y="60"/>
                  </a:lnTo>
                  <a:lnTo>
                    <a:pt x="99" y="58"/>
                  </a:lnTo>
                  <a:lnTo>
                    <a:pt x="98" y="57"/>
                  </a:lnTo>
                  <a:lnTo>
                    <a:pt x="96" y="55"/>
                  </a:lnTo>
                  <a:lnTo>
                    <a:pt x="96" y="52"/>
                  </a:lnTo>
                  <a:lnTo>
                    <a:pt x="94" y="50"/>
                  </a:lnTo>
                  <a:lnTo>
                    <a:pt x="94" y="48"/>
                  </a:lnTo>
                  <a:lnTo>
                    <a:pt x="94" y="47"/>
                  </a:lnTo>
                  <a:lnTo>
                    <a:pt x="93" y="45"/>
                  </a:lnTo>
                  <a:lnTo>
                    <a:pt x="93" y="43"/>
                  </a:lnTo>
                  <a:lnTo>
                    <a:pt x="94" y="42"/>
                  </a:lnTo>
                  <a:lnTo>
                    <a:pt x="94" y="40"/>
                  </a:lnTo>
                  <a:lnTo>
                    <a:pt x="94" y="38"/>
                  </a:lnTo>
                  <a:lnTo>
                    <a:pt x="93" y="38"/>
                  </a:lnTo>
                  <a:lnTo>
                    <a:pt x="93" y="37"/>
                  </a:lnTo>
                  <a:lnTo>
                    <a:pt x="94" y="35"/>
                  </a:lnTo>
                  <a:lnTo>
                    <a:pt x="96" y="33"/>
                  </a:lnTo>
                  <a:lnTo>
                    <a:pt x="94" y="32"/>
                  </a:lnTo>
                  <a:lnTo>
                    <a:pt x="93" y="32"/>
                  </a:lnTo>
                  <a:lnTo>
                    <a:pt x="93" y="30"/>
                  </a:lnTo>
                  <a:lnTo>
                    <a:pt x="94" y="28"/>
                  </a:lnTo>
                  <a:lnTo>
                    <a:pt x="96" y="27"/>
                  </a:lnTo>
                  <a:lnTo>
                    <a:pt x="98" y="24"/>
                  </a:lnTo>
                  <a:lnTo>
                    <a:pt x="98" y="22"/>
                  </a:lnTo>
                  <a:lnTo>
                    <a:pt x="96" y="20"/>
                  </a:lnTo>
                  <a:lnTo>
                    <a:pt x="94" y="20"/>
                  </a:lnTo>
                  <a:lnTo>
                    <a:pt x="93" y="19"/>
                  </a:lnTo>
                  <a:lnTo>
                    <a:pt x="91" y="19"/>
                  </a:lnTo>
                  <a:lnTo>
                    <a:pt x="89" y="17"/>
                  </a:lnTo>
                  <a:lnTo>
                    <a:pt x="88" y="17"/>
                  </a:lnTo>
                  <a:lnTo>
                    <a:pt x="88" y="15"/>
                  </a:lnTo>
                  <a:lnTo>
                    <a:pt x="88" y="14"/>
                  </a:lnTo>
                  <a:lnTo>
                    <a:pt x="88" y="12"/>
                  </a:lnTo>
                  <a:lnTo>
                    <a:pt x="86" y="10"/>
                  </a:lnTo>
                  <a:lnTo>
                    <a:pt x="84" y="9"/>
                  </a:lnTo>
                  <a:lnTo>
                    <a:pt x="84" y="7"/>
                  </a:lnTo>
                  <a:lnTo>
                    <a:pt x="84" y="5"/>
                  </a:lnTo>
                  <a:lnTo>
                    <a:pt x="89" y="5"/>
                  </a:lnTo>
                  <a:lnTo>
                    <a:pt x="91" y="4"/>
                  </a:lnTo>
                  <a:lnTo>
                    <a:pt x="94" y="4"/>
                  </a:lnTo>
                  <a:lnTo>
                    <a:pt x="96" y="4"/>
                  </a:lnTo>
                  <a:lnTo>
                    <a:pt x="98" y="2"/>
                  </a:lnTo>
                  <a:lnTo>
                    <a:pt x="101" y="0"/>
                  </a:lnTo>
                  <a:lnTo>
                    <a:pt x="103" y="0"/>
                  </a:lnTo>
                  <a:lnTo>
                    <a:pt x="104" y="0"/>
                  </a:lnTo>
                </a:path>
              </a:pathLst>
            </a:custGeom>
            <a:noFill/>
            <a:ln w="4763">
              <a:solidFill>
                <a:srgbClr val="FFFFFF"/>
              </a:solidFill>
              <a:prstDash val="solid"/>
              <a:round/>
              <a:headEnd/>
              <a:tailEnd/>
            </a:ln>
          </p:spPr>
          <p:txBody>
            <a:bodyPr/>
            <a:lstStyle/>
            <a:p>
              <a:endParaRPr lang="en-US"/>
            </a:p>
          </p:txBody>
        </p:sp>
        <p:sp>
          <p:nvSpPr>
            <p:cNvPr id="64534" name="Freeform 21"/>
            <p:cNvSpPr>
              <a:spLocks/>
            </p:cNvSpPr>
            <p:nvPr/>
          </p:nvSpPr>
          <p:spPr bwMode="auto">
            <a:xfrm>
              <a:off x="928" y="1603"/>
              <a:ext cx="1568" cy="2387"/>
            </a:xfrm>
            <a:custGeom>
              <a:avLst/>
              <a:gdLst>
                <a:gd name="T0" fmla="*/ 1298 w 1568"/>
                <a:gd name="T1" fmla="*/ 132 h 2387"/>
                <a:gd name="T2" fmla="*/ 1341 w 1568"/>
                <a:gd name="T3" fmla="*/ 129 h 2387"/>
                <a:gd name="T4" fmla="*/ 1397 w 1568"/>
                <a:gd name="T5" fmla="*/ 162 h 2387"/>
                <a:gd name="T6" fmla="*/ 1455 w 1568"/>
                <a:gd name="T7" fmla="*/ 160 h 2387"/>
                <a:gd name="T8" fmla="*/ 1493 w 1568"/>
                <a:gd name="T9" fmla="*/ 186 h 2387"/>
                <a:gd name="T10" fmla="*/ 1491 w 1568"/>
                <a:gd name="T11" fmla="*/ 252 h 2387"/>
                <a:gd name="T12" fmla="*/ 1499 w 1568"/>
                <a:gd name="T13" fmla="*/ 312 h 2387"/>
                <a:gd name="T14" fmla="*/ 1486 w 1568"/>
                <a:gd name="T15" fmla="*/ 371 h 2387"/>
                <a:gd name="T16" fmla="*/ 1504 w 1568"/>
                <a:gd name="T17" fmla="*/ 422 h 2387"/>
                <a:gd name="T18" fmla="*/ 1549 w 1568"/>
                <a:gd name="T19" fmla="*/ 457 h 2387"/>
                <a:gd name="T20" fmla="*/ 1560 w 1568"/>
                <a:gd name="T21" fmla="*/ 520 h 2387"/>
                <a:gd name="T22" fmla="*/ 1559 w 1568"/>
                <a:gd name="T23" fmla="*/ 567 h 2387"/>
                <a:gd name="T24" fmla="*/ 1557 w 1568"/>
                <a:gd name="T25" fmla="*/ 620 h 2387"/>
                <a:gd name="T26" fmla="*/ 1549 w 1568"/>
                <a:gd name="T27" fmla="*/ 670 h 2387"/>
                <a:gd name="T28" fmla="*/ 1560 w 1568"/>
                <a:gd name="T29" fmla="*/ 724 h 2387"/>
                <a:gd name="T30" fmla="*/ 1563 w 1568"/>
                <a:gd name="T31" fmla="*/ 785 h 2387"/>
                <a:gd name="T32" fmla="*/ 1542 w 1568"/>
                <a:gd name="T33" fmla="*/ 838 h 2387"/>
                <a:gd name="T34" fmla="*/ 1555 w 1568"/>
                <a:gd name="T35" fmla="*/ 891 h 2387"/>
                <a:gd name="T36" fmla="*/ 1502 w 1568"/>
                <a:gd name="T37" fmla="*/ 911 h 2387"/>
                <a:gd name="T38" fmla="*/ 1479 w 1568"/>
                <a:gd name="T39" fmla="*/ 929 h 2387"/>
                <a:gd name="T40" fmla="*/ 1481 w 1568"/>
                <a:gd name="T41" fmla="*/ 972 h 2387"/>
                <a:gd name="T42" fmla="*/ 1483 w 1568"/>
                <a:gd name="T43" fmla="*/ 1028 h 2387"/>
                <a:gd name="T44" fmla="*/ 1489 w 1568"/>
                <a:gd name="T45" fmla="*/ 1072 h 2387"/>
                <a:gd name="T46" fmla="*/ 1479 w 1568"/>
                <a:gd name="T47" fmla="*/ 1115 h 2387"/>
                <a:gd name="T48" fmla="*/ 1455 w 1568"/>
                <a:gd name="T49" fmla="*/ 1145 h 2387"/>
                <a:gd name="T50" fmla="*/ 1461 w 1568"/>
                <a:gd name="T51" fmla="*/ 1173 h 2387"/>
                <a:gd name="T52" fmla="*/ 1427 w 1568"/>
                <a:gd name="T53" fmla="*/ 1214 h 2387"/>
                <a:gd name="T54" fmla="*/ 1430 w 1568"/>
                <a:gd name="T55" fmla="*/ 1255 h 2387"/>
                <a:gd name="T56" fmla="*/ 1436 w 1568"/>
                <a:gd name="T57" fmla="*/ 1306 h 2387"/>
                <a:gd name="T58" fmla="*/ 1395 w 1568"/>
                <a:gd name="T59" fmla="*/ 1333 h 2387"/>
                <a:gd name="T60" fmla="*/ 1347 w 1568"/>
                <a:gd name="T61" fmla="*/ 1349 h 2387"/>
                <a:gd name="T62" fmla="*/ 1321 w 1568"/>
                <a:gd name="T63" fmla="*/ 1361 h 2387"/>
                <a:gd name="T64" fmla="*/ 1281 w 1568"/>
                <a:gd name="T65" fmla="*/ 1386 h 2387"/>
                <a:gd name="T66" fmla="*/ 1253 w 1568"/>
                <a:gd name="T67" fmla="*/ 1410 h 2387"/>
                <a:gd name="T68" fmla="*/ 1211 w 1568"/>
                <a:gd name="T69" fmla="*/ 1435 h 2387"/>
                <a:gd name="T70" fmla="*/ 1169 w 1568"/>
                <a:gd name="T71" fmla="*/ 1478 h 2387"/>
                <a:gd name="T72" fmla="*/ 1115 w 1568"/>
                <a:gd name="T73" fmla="*/ 1483 h 2387"/>
                <a:gd name="T74" fmla="*/ 1059 w 1568"/>
                <a:gd name="T75" fmla="*/ 1488 h 2387"/>
                <a:gd name="T76" fmla="*/ 1014 w 1568"/>
                <a:gd name="T77" fmla="*/ 1523 h 2387"/>
                <a:gd name="T78" fmla="*/ 930 w 1568"/>
                <a:gd name="T79" fmla="*/ 1523 h 2387"/>
                <a:gd name="T80" fmla="*/ 886 w 1568"/>
                <a:gd name="T81" fmla="*/ 1570 h 2387"/>
                <a:gd name="T82" fmla="*/ 919 w 1568"/>
                <a:gd name="T83" fmla="*/ 1633 h 2387"/>
                <a:gd name="T84" fmla="*/ 904 w 1568"/>
                <a:gd name="T85" fmla="*/ 1688 h 2387"/>
                <a:gd name="T86" fmla="*/ 895 w 1568"/>
                <a:gd name="T87" fmla="*/ 1735 h 2387"/>
                <a:gd name="T88" fmla="*/ 874 w 1568"/>
                <a:gd name="T89" fmla="*/ 1788 h 2387"/>
                <a:gd name="T90" fmla="*/ 806 w 1568"/>
                <a:gd name="T91" fmla="*/ 1806 h 2387"/>
                <a:gd name="T92" fmla="*/ 782 w 1568"/>
                <a:gd name="T93" fmla="*/ 1859 h 2387"/>
                <a:gd name="T94" fmla="*/ 813 w 1568"/>
                <a:gd name="T95" fmla="*/ 1900 h 2387"/>
                <a:gd name="T96" fmla="*/ 866 w 1568"/>
                <a:gd name="T97" fmla="*/ 1912 h 2387"/>
                <a:gd name="T98" fmla="*/ 892 w 1568"/>
                <a:gd name="T99" fmla="*/ 1963 h 2387"/>
                <a:gd name="T100" fmla="*/ 917 w 1568"/>
                <a:gd name="T101" fmla="*/ 1993 h 2387"/>
                <a:gd name="T102" fmla="*/ 933 w 1568"/>
                <a:gd name="T103" fmla="*/ 2047 h 2387"/>
                <a:gd name="T104" fmla="*/ 930 w 1568"/>
                <a:gd name="T105" fmla="*/ 2103 h 2387"/>
                <a:gd name="T106" fmla="*/ 968 w 1568"/>
                <a:gd name="T107" fmla="*/ 2148 h 2387"/>
                <a:gd name="T108" fmla="*/ 952 w 1568"/>
                <a:gd name="T109" fmla="*/ 2217 h 2387"/>
                <a:gd name="T110" fmla="*/ 834 w 1568"/>
                <a:gd name="T111" fmla="*/ 2189 h 2387"/>
                <a:gd name="T112" fmla="*/ 396 w 1568"/>
                <a:gd name="T113" fmla="*/ 2107 h 2387"/>
                <a:gd name="T114" fmla="*/ 262 w 1568"/>
                <a:gd name="T115" fmla="*/ 2309 h 2387"/>
                <a:gd name="T116" fmla="*/ 23 w 1568"/>
                <a:gd name="T117" fmla="*/ 1841 h 2387"/>
                <a:gd name="T118" fmla="*/ 493 w 1568"/>
                <a:gd name="T119" fmla="*/ 1422 h 2387"/>
                <a:gd name="T120" fmla="*/ 556 w 1568"/>
                <a:gd name="T121" fmla="*/ 986 h 2387"/>
                <a:gd name="T122" fmla="*/ 585 w 1568"/>
                <a:gd name="T123" fmla="*/ 544 h 2387"/>
                <a:gd name="T124" fmla="*/ 1168 w 1568"/>
                <a:gd name="T125" fmla="*/ 54 h 23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68" h="2387">
                  <a:moveTo>
                    <a:pt x="1209" y="112"/>
                  </a:moveTo>
                  <a:lnTo>
                    <a:pt x="1211" y="112"/>
                  </a:lnTo>
                  <a:lnTo>
                    <a:pt x="1215" y="112"/>
                  </a:lnTo>
                  <a:lnTo>
                    <a:pt x="1217" y="112"/>
                  </a:lnTo>
                  <a:lnTo>
                    <a:pt x="1220" y="112"/>
                  </a:lnTo>
                  <a:lnTo>
                    <a:pt x="1224" y="112"/>
                  </a:lnTo>
                  <a:lnTo>
                    <a:pt x="1225" y="112"/>
                  </a:lnTo>
                  <a:lnTo>
                    <a:pt x="1227" y="112"/>
                  </a:lnTo>
                  <a:lnTo>
                    <a:pt x="1229" y="112"/>
                  </a:lnTo>
                  <a:lnTo>
                    <a:pt x="1230" y="112"/>
                  </a:lnTo>
                  <a:lnTo>
                    <a:pt x="1232" y="112"/>
                  </a:lnTo>
                  <a:lnTo>
                    <a:pt x="1234" y="112"/>
                  </a:lnTo>
                  <a:lnTo>
                    <a:pt x="1235" y="110"/>
                  </a:lnTo>
                  <a:lnTo>
                    <a:pt x="1237" y="109"/>
                  </a:lnTo>
                  <a:lnTo>
                    <a:pt x="1239" y="109"/>
                  </a:lnTo>
                  <a:lnTo>
                    <a:pt x="1240" y="109"/>
                  </a:lnTo>
                  <a:lnTo>
                    <a:pt x="1242" y="110"/>
                  </a:lnTo>
                  <a:lnTo>
                    <a:pt x="1243" y="110"/>
                  </a:lnTo>
                  <a:lnTo>
                    <a:pt x="1245" y="110"/>
                  </a:lnTo>
                  <a:lnTo>
                    <a:pt x="1247" y="110"/>
                  </a:lnTo>
                  <a:lnTo>
                    <a:pt x="1250" y="112"/>
                  </a:lnTo>
                  <a:lnTo>
                    <a:pt x="1255" y="114"/>
                  </a:lnTo>
                  <a:lnTo>
                    <a:pt x="1260" y="117"/>
                  </a:lnTo>
                  <a:lnTo>
                    <a:pt x="1263" y="117"/>
                  </a:lnTo>
                  <a:lnTo>
                    <a:pt x="1265" y="117"/>
                  </a:lnTo>
                  <a:lnTo>
                    <a:pt x="1267" y="119"/>
                  </a:lnTo>
                  <a:lnTo>
                    <a:pt x="1268" y="120"/>
                  </a:lnTo>
                  <a:lnTo>
                    <a:pt x="1270" y="122"/>
                  </a:lnTo>
                  <a:lnTo>
                    <a:pt x="1272" y="122"/>
                  </a:lnTo>
                  <a:lnTo>
                    <a:pt x="1273" y="124"/>
                  </a:lnTo>
                  <a:lnTo>
                    <a:pt x="1275" y="124"/>
                  </a:lnTo>
                  <a:lnTo>
                    <a:pt x="1276" y="122"/>
                  </a:lnTo>
                  <a:lnTo>
                    <a:pt x="1278" y="122"/>
                  </a:lnTo>
                  <a:lnTo>
                    <a:pt x="1280" y="122"/>
                  </a:lnTo>
                  <a:lnTo>
                    <a:pt x="1281" y="120"/>
                  </a:lnTo>
                  <a:lnTo>
                    <a:pt x="1283" y="120"/>
                  </a:lnTo>
                  <a:lnTo>
                    <a:pt x="1286" y="122"/>
                  </a:lnTo>
                  <a:lnTo>
                    <a:pt x="1290" y="124"/>
                  </a:lnTo>
                  <a:lnTo>
                    <a:pt x="1291" y="125"/>
                  </a:lnTo>
                  <a:lnTo>
                    <a:pt x="1293" y="127"/>
                  </a:lnTo>
                  <a:lnTo>
                    <a:pt x="1295" y="127"/>
                  </a:lnTo>
                  <a:lnTo>
                    <a:pt x="1296" y="129"/>
                  </a:lnTo>
                  <a:lnTo>
                    <a:pt x="1298" y="130"/>
                  </a:lnTo>
                  <a:lnTo>
                    <a:pt x="1298" y="132"/>
                  </a:lnTo>
                  <a:lnTo>
                    <a:pt x="1300" y="134"/>
                  </a:lnTo>
                  <a:lnTo>
                    <a:pt x="1300" y="135"/>
                  </a:lnTo>
                  <a:lnTo>
                    <a:pt x="1301" y="139"/>
                  </a:lnTo>
                  <a:lnTo>
                    <a:pt x="1303" y="137"/>
                  </a:lnTo>
                  <a:lnTo>
                    <a:pt x="1303" y="135"/>
                  </a:lnTo>
                  <a:lnTo>
                    <a:pt x="1305" y="134"/>
                  </a:lnTo>
                  <a:lnTo>
                    <a:pt x="1306" y="132"/>
                  </a:lnTo>
                  <a:lnTo>
                    <a:pt x="1306" y="130"/>
                  </a:lnTo>
                  <a:lnTo>
                    <a:pt x="1306" y="129"/>
                  </a:lnTo>
                  <a:lnTo>
                    <a:pt x="1308" y="127"/>
                  </a:lnTo>
                  <a:lnTo>
                    <a:pt x="1309" y="127"/>
                  </a:lnTo>
                  <a:lnTo>
                    <a:pt x="1311" y="129"/>
                  </a:lnTo>
                  <a:lnTo>
                    <a:pt x="1314" y="129"/>
                  </a:lnTo>
                  <a:lnTo>
                    <a:pt x="1316" y="129"/>
                  </a:lnTo>
                  <a:lnTo>
                    <a:pt x="1318" y="129"/>
                  </a:lnTo>
                  <a:lnTo>
                    <a:pt x="1319" y="127"/>
                  </a:lnTo>
                  <a:lnTo>
                    <a:pt x="1321" y="125"/>
                  </a:lnTo>
                  <a:lnTo>
                    <a:pt x="1323" y="124"/>
                  </a:lnTo>
                  <a:lnTo>
                    <a:pt x="1324" y="122"/>
                  </a:lnTo>
                  <a:lnTo>
                    <a:pt x="1326" y="122"/>
                  </a:lnTo>
                  <a:lnTo>
                    <a:pt x="1326" y="120"/>
                  </a:lnTo>
                  <a:lnTo>
                    <a:pt x="1328" y="120"/>
                  </a:lnTo>
                  <a:lnTo>
                    <a:pt x="1329" y="122"/>
                  </a:lnTo>
                  <a:lnTo>
                    <a:pt x="1331" y="122"/>
                  </a:lnTo>
                  <a:lnTo>
                    <a:pt x="1331" y="124"/>
                  </a:lnTo>
                  <a:lnTo>
                    <a:pt x="1329" y="125"/>
                  </a:lnTo>
                  <a:lnTo>
                    <a:pt x="1329" y="127"/>
                  </a:lnTo>
                  <a:lnTo>
                    <a:pt x="1328" y="127"/>
                  </a:lnTo>
                  <a:lnTo>
                    <a:pt x="1326" y="129"/>
                  </a:lnTo>
                  <a:lnTo>
                    <a:pt x="1326" y="132"/>
                  </a:lnTo>
                  <a:lnTo>
                    <a:pt x="1328" y="132"/>
                  </a:lnTo>
                  <a:lnTo>
                    <a:pt x="1329" y="132"/>
                  </a:lnTo>
                  <a:lnTo>
                    <a:pt x="1329" y="134"/>
                  </a:lnTo>
                  <a:lnTo>
                    <a:pt x="1331" y="135"/>
                  </a:lnTo>
                  <a:lnTo>
                    <a:pt x="1333" y="137"/>
                  </a:lnTo>
                  <a:lnTo>
                    <a:pt x="1334" y="137"/>
                  </a:lnTo>
                  <a:lnTo>
                    <a:pt x="1336" y="139"/>
                  </a:lnTo>
                  <a:lnTo>
                    <a:pt x="1338" y="137"/>
                  </a:lnTo>
                  <a:lnTo>
                    <a:pt x="1339" y="137"/>
                  </a:lnTo>
                  <a:lnTo>
                    <a:pt x="1341" y="137"/>
                  </a:lnTo>
                  <a:lnTo>
                    <a:pt x="1341" y="135"/>
                  </a:lnTo>
                  <a:lnTo>
                    <a:pt x="1339" y="132"/>
                  </a:lnTo>
                  <a:lnTo>
                    <a:pt x="1339" y="130"/>
                  </a:lnTo>
                  <a:lnTo>
                    <a:pt x="1341" y="129"/>
                  </a:lnTo>
                  <a:lnTo>
                    <a:pt x="1341" y="127"/>
                  </a:lnTo>
                  <a:lnTo>
                    <a:pt x="1342" y="127"/>
                  </a:lnTo>
                  <a:lnTo>
                    <a:pt x="1342" y="125"/>
                  </a:lnTo>
                  <a:lnTo>
                    <a:pt x="1344" y="125"/>
                  </a:lnTo>
                  <a:lnTo>
                    <a:pt x="1344" y="127"/>
                  </a:lnTo>
                  <a:lnTo>
                    <a:pt x="1346" y="127"/>
                  </a:lnTo>
                  <a:lnTo>
                    <a:pt x="1347" y="129"/>
                  </a:lnTo>
                  <a:lnTo>
                    <a:pt x="1349" y="129"/>
                  </a:lnTo>
                  <a:lnTo>
                    <a:pt x="1349" y="130"/>
                  </a:lnTo>
                  <a:lnTo>
                    <a:pt x="1351" y="130"/>
                  </a:lnTo>
                  <a:lnTo>
                    <a:pt x="1352" y="132"/>
                  </a:lnTo>
                  <a:lnTo>
                    <a:pt x="1352" y="134"/>
                  </a:lnTo>
                  <a:lnTo>
                    <a:pt x="1354" y="134"/>
                  </a:lnTo>
                  <a:lnTo>
                    <a:pt x="1356" y="135"/>
                  </a:lnTo>
                  <a:lnTo>
                    <a:pt x="1356" y="137"/>
                  </a:lnTo>
                  <a:lnTo>
                    <a:pt x="1359" y="137"/>
                  </a:lnTo>
                  <a:lnTo>
                    <a:pt x="1361" y="139"/>
                  </a:lnTo>
                  <a:lnTo>
                    <a:pt x="1362" y="140"/>
                  </a:lnTo>
                  <a:lnTo>
                    <a:pt x="1364" y="140"/>
                  </a:lnTo>
                  <a:lnTo>
                    <a:pt x="1366" y="142"/>
                  </a:lnTo>
                  <a:lnTo>
                    <a:pt x="1367" y="142"/>
                  </a:lnTo>
                  <a:lnTo>
                    <a:pt x="1369" y="142"/>
                  </a:lnTo>
                  <a:lnTo>
                    <a:pt x="1370" y="142"/>
                  </a:lnTo>
                  <a:lnTo>
                    <a:pt x="1370" y="143"/>
                  </a:lnTo>
                  <a:lnTo>
                    <a:pt x="1370" y="145"/>
                  </a:lnTo>
                  <a:lnTo>
                    <a:pt x="1370" y="147"/>
                  </a:lnTo>
                  <a:lnTo>
                    <a:pt x="1372" y="148"/>
                  </a:lnTo>
                  <a:lnTo>
                    <a:pt x="1374" y="150"/>
                  </a:lnTo>
                  <a:lnTo>
                    <a:pt x="1374" y="152"/>
                  </a:lnTo>
                  <a:lnTo>
                    <a:pt x="1375" y="153"/>
                  </a:lnTo>
                  <a:lnTo>
                    <a:pt x="1375" y="155"/>
                  </a:lnTo>
                  <a:lnTo>
                    <a:pt x="1377" y="157"/>
                  </a:lnTo>
                  <a:lnTo>
                    <a:pt x="1379" y="157"/>
                  </a:lnTo>
                  <a:lnTo>
                    <a:pt x="1380" y="157"/>
                  </a:lnTo>
                  <a:lnTo>
                    <a:pt x="1384" y="157"/>
                  </a:lnTo>
                  <a:lnTo>
                    <a:pt x="1385" y="157"/>
                  </a:lnTo>
                  <a:lnTo>
                    <a:pt x="1387" y="158"/>
                  </a:lnTo>
                  <a:lnTo>
                    <a:pt x="1389" y="160"/>
                  </a:lnTo>
                  <a:lnTo>
                    <a:pt x="1390" y="162"/>
                  </a:lnTo>
                  <a:lnTo>
                    <a:pt x="1390" y="160"/>
                  </a:lnTo>
                  <a:lnTo>
                    <a:pt x="1392" y="162"/>
                  </a:lnTo>
                  <a:lnTo>
                    <a:pt x="1394" y="162"/>
                  </a:lnTo>
                  <a:lnTo>
                    <a:pt x="1395" y="162"/>
                  </a:lnTo>
                  <a:lnTo>
                    <a:pt x="1397" y="162"/>
                  </a:lnTo>
                  <a:lnTo>
                    <a:pt x="1397" y="163"/>
                  </a:lnTo>
                  <a:lnTo>
                    <a:pt x="1399" y="163"/>
                  </a:lnTo>
                  <a:lnTo>
                    <a:pt x="1399" y="165"/>
                  </a:lnTo>
                  <a:lnTo>
                    <a:pt x="1400" y="165"/>
                  </a:lnTo>
                  <a:lnTo>
                    <a:pt x="1402" y="165"/>
                  </a:lnTo>
                  <a:lnTo>
                    <a:pt x="1402" y="167"/>
                  </a:lnTo>
                  <a:lnTo>
                    <a:pt x="1403" y="167"/>
                  </a:lnTo>
                  <a:lnTo>
                    <a:pt x="1405" y="165"/>
                  </a:lnTo>
                  <a:lnTo>
                    <a:pt x="1405" y="167"/>
                  </a:lnTo>
                  <a:lnTo>
                    <a:pt x="1407" y="167"/>
                  </a:lnTo>
                  <a:lnTo>
                    <a:pt x="1408" y="167"/>
                  </a:lnTo>
                  <a:lnTo>
                    <a:pt x="1410" y="167"/>
                  </a:lnTo>
                  <a:lnTo>
                    <a:pt x="1412" y="167"/>
                  </a:lnTo>
                  <a:lnTo>
                    <a:pt x="1413" y="168"/>
                  </a:lnTo>
                  <a:lnTo>
                    <a:pt x="1415" y="170"/>
                  </a:lnTo>
                  <a:lnTo>
                    <a:pt x="1418" y="170"/>
                  </a:lnTo>
                  <a:lnTo>
                    <a:pt x="1418" y="168"/>
                  </a:lnTo>
                  <a:lnTo>
                    <a:pt x="1420" y="168"/>
                  </a:lnTo>
                  <a:lnTo>
                    <a:pt x="1422" y="168"/>
                  </a:lnTo>
                  <a:lnTo>
                    <a:pt x="1423" y="168"/>
                  </a:lnTo>
                  <a:lnTo>
                    <a:pt x="1423" y="167"/>
                  </a:lnTo>
                  <a:lnTo>
                    <a:pt x="1425" y="168"/>
                  </a:lnTo>
                  <a:lnTo>
                    <a:pt x="1425" y="167"/>
                  </a:lnTo>
                  <a:lnTo>
                    <a:pt x="1427" y="167"/>
                  </a:lnTo>
                  <a:lnTo>
                    <a:pt x="1427" y="165"/>
                  </a:lnTo>
                  <a:lnTo>
                    <a:pt x="1428" y="163"/>
                  </a:lnTo>
                  <a:lnTo>
                    <a:pt x="1430" y="162"/>
                  </a:lnTo>
                  <a:lnTo>
                    <a:pt x="1432" y="162"/>
                  </a:lnTo>
                  <a:lnTo>
                    <a:pt x="1433" y="162"/>
                  </a:lnTo>
                  <a:lnTo>
                    <a:pt x="1435" y="160"/>
                  </a:lnTo>
                  <a:lnTo>
                    <a:pt x="1436" y="160"/>
                  </a:lnTo>
                  <a:lnTo>
                    <a:pt x="1438" y="160"/>
                  </a:lnTo>
                  <a:lnTo>
                    <a:pt x="1438" y="158"/>
                  </a:lnTo>
                  <a:lnTo>
                    <a:pt x="1440" y="158"/>
                  </a:lnTo>
                  <a:lnTo>
                    <a:pt x="1441" y="160"/>
                  </a:lnTo>
                  <a:lnTo>
                    <a:pt x="1443" y="160"/>
                  </a:lnTo>
                  <a:lnTo>
                    <a:pt x="1445" y="160"/>
                  </a:lnTo>
                  <a:lnTo>
                    <a:pt x="1446" y="162"/>
                  </a:lnTo>
                  <a:lnTo>
                    <a:pt x="1448" y="162"/>
                  </a:lnTo>
                  <a:lnTo>
                    <a:pt x="1448" y="160"/>
                  </a:lnTo>
                  <a:lnTo>
                    <a:pt x="1450" y="160"/>
                  </a:lnTo>
                  <a:lnTo>
                    <a:pt x="1451" y="160"/>
                  </a:lnTo>
                  <a:lnTo>
                    <a:pt x="1453" y="160"/>
                  </a:lnTo>
                  <a:lnTo>
                    <a:pt x="1455" y="160"/>
                  </a:lnTo>
                  <a:lnTo>
                    <a:pt x="1456" y="160"/>
                  </a:lnTo>
                  <a:lnTo>
                    <a:pt x="1458" y="160"/>
                  </a:lnTo>
                  <a:lnTo>
                    <a:pt x="1460" y="160"/>
                  </a:lnTo>
                  <a:lnTo>
                    <a:pt x="1461" y="158"/>
                  </a:lnTo>
                  <a:lnTo>
                    <a:pt x="1463" y="157"/>
                  </a:lnTo>
                  <a:lnTo>
                    <a:pt x="1465" y="157"/>
                  </a:lnTo>
                  <a:lnTo>
                    <a:pt x="1466" y="155"/>
                  </a:lnTo>
                  <a:lnTo>
                    <a:pt x="1468" y="155"/>
                  </a:lnTo>
                  <a:lnTo>
                    <a:pt x="1469" y="155"/>
                  </a:lnTo>
                  <a:lnTo>
                    <a:pt x="1471" y="155"/>
                  </a:lnTo>
                  <a:lnTo>
                    <a:pt x="1471" y="153"/>
                  </a:lnTo>
                  <a:lnTo>
                    <a:pt x="1471" y="155"/>
                  </a:lnTo>
                  <a:lnTo>
                    <a:pt x="1473" y="155"/>
                  </a:lnTo>
                  <a:lnTo>
                    <a:pt x="1474" y="157"/>
                  </a:lnTo>
                  <a:lnTo>
                    <a:pt x="1474" y="158"/>
                  </a:lnTo>
                  <a:lnTo>
                    <a:pt x="1476" y="160"/>
                  </a:lnTo>
                  <a:lnTo>
                    <a:pt x="1476" y="162"/>
                  </a:lnTo>
                  <a:lnTo>
                    <a:pt x="1478" y="162"/>
                  </a:lnTo>
                  <a:lnTo>
                    <a:pt x="1481" y="163"/>
                  </a:lnTo>
                  <a:lnTo>
                    <a:pt x="1483" y="163"/>
                  </a:lnTo>
                  <a:lnTo>
                    <a:pt x="1486" y="163"/>
                  </a:lnTo>
                  <a:lnTo>
                    <a:pt x="1486" y="165"/>
                  </a:lnTo>
                  <a:lnTo>
                    <a:pt x="1489" y="165"/>
                  </a:lnTo>
                  <a:lnTo>
                    <a:pt x="1491" y="165"/>
                  </a:lnTo>
                  <a:lnTo>
                    <a:pt x="1493" y="167"/>
                  </a:lnTo>
                  <a:lnTo>
                    <a:pt x="1494" y="167"/>
                  </a:lnTo>
                  <a:lnTo>
                    <a:pt x="1496" y="167"/>
                  </a:lnTo>
                  <a:lnTo>
                    <a:pt x="1497" y="167"/>
                  </a:lnTo>
                  <a:lnTo>
                    <a:pt x="1499" y="167"/>
                  </a:lnTo>
                  <a:lnTo>
                    <a:pt x="1497" y="167"/>
                  </a:lnTo>
                  <a:lnTo>
                    <a:pt x="1497" y="168"/>
                  </a:lnTo>
                  <a:lnTo>
                    <a:pt x="1496" y="168"/>
                  </a:lnTo>
                  <a:lnTo>
                    <a:pt x="1496" y="170"/>
                  </a:lnTo>
                  <a:lnTo>
                    <a:pt x="1496" y="171"/>
                  </a:lnTo>
                  <a:lnTo>
                    <a:pt x="1496" y="173"/>
                  </a:lnTo>
                  <a:lnTo>
                    <a:pt x="1496" y="175"/>
                  </a:lnTo>
                  <a:lnTo>
                    <a:pt x="1494" y="176"/>
                  </a:lnTo>
                  <a:lnTo>
                    <a:pt x="1494" y="178"/>
                  </a:lnTo>
                  <a:lnTo>
                    <a:pt x="1493" y="178"/>
                  </a:lnTo>
                  <a:lnTo>
                    <a:pt x="1493" y="180"/>
                  </a:lnTo>
                  <a:lnTo>
                    <a:pt x="1493" y="181"/>
                  </a:lnTo>
                  <a:lnTo>
                    <a:pt x="1493" y="183"/>
                  </a:lnTo>
                  <a:lnTo>
                    <a:pt x="1493" y="185"/>
                  </a:lnTo>
                  <a:lnTo>
                    <a:pt x="1493" y="186"/>
                  </a:lnTo>
                  <a:lnTo>
                    <a:pt x="1494" y="188"/>
                  </a:lnTo>
                  <a:lnTo>
                    <a:pt x="1493" y="190"/>
                  </a:lnTo>
                  <a:lnTo>
                    <a:pt x="1493" y="191"/>
                  </a:lnTo>
                  <a:lnTo>
                    <a:pt x="1491" y="193"/>
                  </a:lnTo>
                  <a:lnTo>
                    <a:pt x="1491" y="195"/>
                  </a:lnTo>
                  <a:lnTo>
                    <a:pt x="1489" y="196"/>
                  </a:lnTo>
                  <a:lnTo>
                    <a:pt x="1489" y="198"/>
                  </a:lnTo>
                  <a:lnTo>
                    <a:pt x="1488" y="198"/>
                  </a:lnTo>
                  <a:lnTo>
                    <a:pt x="1488" y="200"/>
                  </a:lnTo>
                  <a:lnTo>
                    <a:pt x="1489" y="201"/>
                  </a:lnTo>
                  <a:lnTo>
                    <a:pt x="1489" y="203"/>
                  </a:lnTo>
                  <a:lnTo>
                    <a:pt x="1491" y="204"/>
                  </a:lnTo>
                  <a:lnTo>
                    <a:pt x="1491" y="208"/>
                  </a:lnTo>
                  <a:lnTo>
                    <a:pt x="1489" y="209"/>
                  </a:lnTo>
                  <a:lnTo>
                    <a:pt x="1489" y="211"/>
                  </a:lnTo>
                  <a:lnTo>
                    <a:pt x="1488" y="211"/>
                  </a:lnTo>
                  <a:lnTo>
                    <a:pt x="1489" y="213"/>
                  </a:lnTo>
                  <a:lnTo>
                    <a:pt x="1489" y="214"/>
                  </a:lnTo>
                  <a:lnTo>
                    <a:pt x="1488" y="216"/>
                  </a:lnTo>
                  <a:lnTo>
                    <a:pt x="1488" y="218"/>
                  </a:lnTo>
                  <a:lnTo>
                    <a:pt x="1489" y="218"/>
                  </a:lnTo>
                  <a:lnTo>
                    <a:pt x="1488" y="219"/>
                  </a:lnTo>
                  <a:lnTo>
                    <a:pt x="1488" y="221"/>
                  </a:lnTo>
                  <a:lnTo>
                    <a:pt x="1488" y="223"/>
                  </a:lnTo>
                  <a:lnTo>
                    <a:pt x="1489" y="224"/>
                  </a:lnTo>
                  <a:lnTo>
                    <a:pt x="1489" y="226"/>
                  </a:lnTo>
                  <a:lnTo>
                    <a:pt x="1489" y="228"/>
                  </a:lnTo>
                  <a:lnTo>
                    <a:pt x="1489" y="231"/>
                  </a:lnTo>
                  <a:lnTo>
                    <a:pt x="1489" y="233"/>
                  </a:lnTo>
                  <a:lnTo>
                    <a:pt x="1489" y="234"/>
                  </a:lnTo>
                  <a:lnTo>
                    <a:pt x="1489" y="236"/>
                  </a:lnTo>
                  <a:lnTo>
                    <a:pt x="1489" y="237"/>
                  </a:lnTo>
                  <a:lnTo>
                    <a:pt x="1489" y="239"/>
                  </a:lnTo>
                  <a:lnTo>
                    <a:pt x="1489" y="241"/>
                  </a:lnTo>
                  <a:lnTo>
                    <a:pt x="1491" y="241"/>
                  </a:lnTo>
                  <a:lnTo>
                    <a:pt x="1491" y="242"/>
                  </a:lnTo>
                  <a:lnTo>
                    <a:pt x="1491" y="244"/>
                  </a:lnTo>
                  <a:lnTo>
                    <a:pt x="1493" y="244"/>
                  </a:lnTo>
                  <a:lnTo>
                    <a:pt x="1493" y="246"/>
                  </a:lnTo>
                  <a:lnTo>
                    <a:pt x="1493" y="247"/>
                  </a:lnTo>
                  <a:lnTo>
                    <a:pt x="1491" y="249"/>
                  </a:lnTo>
                  <a:lnTo>
                    <a:pt x="1493" y="249"/>
                  </a:lnTo>
                  <a:lnTo>
                    <a:pt x="1491" y="251"/>
                  </a:lnTo>
                  <a:lnTo>
                    <a:pt x="1491" y="252"/>
                  </a:lnTo>
                  <a:lnTo>
                    <a:pt x="1489" y="252"/>
                  </a:lnTo>
                  <a:lnTo>
                    <a:pt x="1489" y="254"/>
                  </a:lnTo>
                  <a:lnTo>
                    <a:pt x="1489" y="256"/>
                  </a:lnTo>
                  <a:lnTo>
                    <a:pt x="1488" y="257"/>
                  </a:lnTo>
                  <a:lnTo>
                    <a:pt x="1489" y="259"/>
                  </a:lnTo>
                  <a:lnTo>
                    <a:pt x="1489" y="261"/>
                  </a:lnTo>
                  <a:lnTo>
                    <a:pt x="1488" y="261"/>
                  </a:lnTo>
                  <a:lnTo>
                    <a:pt x="1488" y="262"/>
                  </a:lnTo>
                  <a:lnTo>
                    <a:pt x="1489" y="264"/>
                  </a:lnTo>
                  <a:lnTo>
                    <a:pt x="1489" y="266"/>
                  </a:lnTo>
                  <a:lnTo>
                    <a:pt x="1489" y="267"/>
                  </a:lnTo>
                  <a:lnTo>
                    <a:pt x="1488" y="267"/>
                  </a:lnTo>
                  <a:lnTo>
                    <a:pt x="1489" y="267"/>
                  </a:lnTo>
                  <a:lnTo>
                    <a:pt x="1488" y="269"/>
                  </a:lnTo>
                  <a:lnTo>
                    <a:pt x="1488" y="270"/>
                  </a:lnTo>
                  <a:lnTo>
                    <a:pt x="1489" y="272"/>
                  </a:lnTo>
                  <a:lnTo>
                    <a:pt x="1489" y="274"/>
                  </a:lnTo>
                  <a:lnTo>
                    <a:pt x="1488" y="275"/>
                  </a:lnTo>
                  <a:lnTo>
                    <a:pt x="1488" y="277"/>
                  </a:lnTo>
                  <a:lnTo>
                    <a:pt x="1489" y="279"/>
                  </a:lnTo>
                  <a:lnTo>
                    <a:pt x="1489" y="280"/>
                  </a:lnTo>
                  <a:lnTo>
                    <a:pt x="1489" y="282"/>
                  </a:lnTo>
                  <a:lnTo>
                    <a:pt x="1489" y="284"/>
                  </a:lnTo>
                  <a:lnTo>
                    <a:pt x="1489" y="285"/>
                  </a:lnTo>
                  <a:lnTo>
                    <a:pt x="1489" y="287"/>
                  </a:lnTo>
                  <a:lnTo>
                    <a:pt x="1491" y="285"/>
                  </a:lnTo>
                  <a:lnTo>
                    <a:pt x="1493" y="285"/>
                  </a:lnTo>
                  <a:lnTo>
                    <a:pt x="1494" y="287"/>
                  </a:lnTo>
                  <a:lnTo>
                    <a:pt x="1494" y="289"/>
                  </a:lnTo>
                  <a:lnTo>
                    <a:pt x="1496" y="289"/>
                  </a:lnTo>
                  <a:lnTo>
                    <a:pt x="1496" y="290"/>
                  </a:lnTo>
                  <a:lnTo>
                    <a:pt x="1496" y="292"/>
                  </a:lnTo>
                  <a:lnTo>
                    <a:pt x="1497" y="294"/>
                  </a:lnTo>
                  <a:lnTo>
                    <a:pt x="1497" y="295"/>
                  </a:lnTo>
                  <a:lnTo>
                    <a:pt x="1497" y="297"/>
                  </a:lnTo>
                  <a:lnTo>
                    <a:pt x="1497" y="299"/>
                  </a:lnTo>
                  <a:lnTo>
                    <a:pt x="1497" y="300"/>
                  </a:lnTo>
                  <a:lnTo>
                    <a:pt x="1497" y="302"/>
                  </a:lnTo>
                  <a:lnTo>
                    <a:pt x="1497" y="303"/>
                  </a:lnTo>
                  <a:lnTo>
                    <a:pt x="1497" y="305"/>
                  </a:lnTo>
                  <a:lnTo>
                    <a:pt x="1497" y="307"/>
                  </a:lnTo>
                  <a:lnTo>
                    <a:pt x="1499" y="308"/>
                  </a:lnTo>
                  <a:lnTo>
                    <a:pt x="1499" y="310"/>
                  </a:lnTo>
                  <a:lnTo>
                    <a:pt x="1499" y="312"/>
                  </a:lnTo>
                  <a:lnTo>
                    <a:pt x="1499" y="313"/>
                  </a:lnTo>
                  <a:lnTo>
                    <a:pt x="1499" y="315"/>
                  </a:lnTo>
                  <a:lnTo>
                    <a:pt x="1499" y="317"/>
                  </a:lnTo>
                  <a:lnTo>
                    <a:pt x="1499" y="318"/>
                  </a:lnTo>
                  <a:lnTo>
                    <a:pt x="1499" y="320"/>
                  </a:lnTo>
                  <a:lnTo>
                    <a:pt x="1499" y="322"/>
                  </a:lnTo>
                  <a:lnTo>
                    <a:pt x="1499" y="323"/>
                  </a:lnTo>
                  <a:lnTo>
                    <a:pt x="1499" y="325"/>
                  </a:lnTo>
                  <a:lnTo>
                    <a:pt x="1499" y="327"/>
                  </a:lnTo>
                  <a:lnTo>
                    <a:pt x="1499" y="328"/>
                  </a:lnTo>
                  <a:lnTo>
                    <a:pt x="1501" y="330"/>
                  </a:lnTo>
                  <a:lnTo>
                    <a:pt x="1501" y="332"/>
                  </a:lnTo>
                  <a:lnTo>
                    <a:pt x="1499" y="333"/>
                  </a:lnTo>
                  <a:lnTo>
                    <a:pt x="1499" y="335"/>
                  </a:lnTo>
                  <a:lnTo>
                    <a:pt x="1499" y="336"/>
                  </a:lnTo>
                  <a:lnTo>
                    <a:pt x="1499" y="338"/>
                  </a:lnTo>
                  <a:lnTo>
                    <a:pt x="1499" y="340"/>
                  </a:lnTo>
                  <a:lnTo>
                    <a:pt x="1499" y="341"/>
                  </a:lnTo>
                  <a:lnTo>
                    <a:pt x="1499" y="343"/>
                  </a:lnTo>
                  <a:lnTo>
                    <a:pt x="1499" y="345"/>
                  </a:lnTo>
                  <a:lnTo>
                    <a:pt x="1497" y="345"/>
                  </a:lnTo>
                  <a:lnTo>
                    <a:pt x="1497" y="346"/>
                  </a:lnTo>
                  <a:lnTo>
                    <a:pt x="1497" y="348"/>
                  </a:lnTo>
                  <a:lnTo>
                    <a:pt x="1497" y="350"/>
                  </a:lnTo>
                  <a:lnTo>
                    <a:pt x="1497" y="351"/>
                  </a:lnTo>
                  <a:lnTo>
                    <a:pt x="1496" y="351"/>
                  </a:lnTo>
                  <a:lnTo>
                    <a:pt x="1496" y="353"/>
                  </a:lnTo>
                  <a:lnTo>
                    <a:pt x="1496" y="355"/>
                  </a:lnTo>
                  <a:lnTo>
                    <a:pt x="1496" y="356"/>
                  </a:lnTo>
                  <a:lnTo>
                    <a:pt x="1496" y="358"/>
                  </a:lnTo>
                  <a:lnTo>
                    <a:pt x="1494" y="358"/>
                  </a:lnTo>
                  <a:lnTo>
                    <a:pt x="1494" y="360"/>
                  </a:lnTo>
                  <a:lnTo>
                    <a:pt x="1496" y="361"/>
                  </a:lnTo>
                  <a:lnTo>
                    <a:pt x="1496" y="363"/>
                  </a:lnTo>
                  <a:lnTo>
                    <a:pt x="1496" y="365"/>
                  </a:lnTo>
                  <a:lnTo>
                    <a:pt x="1494" y="365"/>
                  </a:lnTo>
                  <a:lnTo>
                    <a:pt x="1494" y="366"/>
                  </a:lnTo>
                  <a:lnTo>
                    <a:pt x="1493" y="366"/>
                  </a:lnTo>
                  <a:lnTo>
                    <a:pt x="1491" y="366"/>
                  </a:lnTo>
                  <a:lnTo>
                    <a:pt x="1489" y="366"/>
                  </a:lnTo>
                  <a:lnTo>
                    <a:pt x="1488" y="366"/>
                  </a:lnTo>
                  <a:lnTo>
                    <a:pt x="1488" y="368"/>
                  </a:lnTo>
                  <a:lnTo>
                    <a:pt x="1486" y="369"/>
                  </a:lnTo>
                  <a:lnTo>
                    <a:pt x="1486" y="371"/>
                  </a:lnTo>
                  <a:lnTo>
                    <a:pt x="1486" y="373"/>
                  </a:lnTo>
                  <a:lnTo>
                    <a:pt x="1486" y="374"/>
                  </a:lnTo>
                  <a:lnTo>
                    <a:pt x="1488" y="374"/>
                  </a:lnTo>
                  <a:lnTo>
                    <a:pt x="1489" y="374"/>
                  </a:lnTo>
                  <a:lnTo>
                    <a:pt x="1491" y="376"/>
                  </a:lnTo>
                  <a:lnTo>
                    <a:pt x="1489" y="378"/>
                  </a:lnTo>
                  <a:lnTo>
                    <a:pt x="1491" y="379"/>
                  </a:lnTo>
                  <a:lnTo>
                    <a:pt x="1491" y="381"/>
                  </a:lnTo>
                  <a:lnTo>
                    <a:pt x="1491" y="383"/>
                  </a:lnTo>
                  <a:lnTo>
                    <a:pt x="1489" y="383"/>
                  </a:lnTo>
                  <a:lnTo>
                    <a:pt x="1489" y="384"/>
                  </a:lnTo>
                  <a:lnTo>
                    <a:pt x="1491" y="386"/>
                  </a:lnTo>
                  <a:lnTo>
                    <a:pt x="1489" y="388"/>
                  </a:lnTo>
                  <a:lnTo>
                    <a:pt x="1489" y="389"/>
                  </a:lnTo>
                  <a:lnTo>
                    <a:pt x="1489" y="391"/>
                  </a:lnTo>
                  <a:lnTo>
                    <a:pt x="1491" y="393"/>
                  </a:lnTo>
                  <a:lnTo>
                    <a:pt x="1489" y="394"/>
                  </a:lnTo>
                  <a:lnTo>
                    <a:pt x="1491" y="396"/>
                  </a:lnTo>
                  <a:lnTo>
                    <a:pt x="1491" y="398"/>
                  </a:lnTo>
                  <a:lnTo>
                    <a:pt x="1491" y="399"/>
                  </a:lnTo>
                  <a:lnTo>
                    <a:pt x="1491" y="401"/>
                  </a:lnTo>
                  <a:lnTo>
                    <a:pt x="1491" y="402"/>
                  </a:lnTo>
                  <a:lnTo>
                    <a:pt x="1489" y="402"/>
                  </a:lnTo>
                  <a:lnTo>
                    <a:pt x="1491" y="404"/>
                  </a:lnTo>
                  <a:lnTo>
                    <a:pt x="1493" y="406"/>
                  </a:lnTo>
                  <a:lnTo>
                    <a:pt x="1493" y="407"/>
                  </a:lnTo>
                  <a:lnTo>
                    <a:pt x="1493" y="409"/>
                  </a:lnTo>
                  <a:lnTo>
                    <a:pt x="1493" y="411"/>
                  </a:lnTo>
                  <a:lnTo>
                    <a:pt x="1493" y="412"/>
                  </a:lnTo>
                  <a:lnTo>
                    <a:pt x="1494" y="414"/>
                  </a:lnTo>
                  <a:lnTo>
                    <a:pt x="1496" y="414"/>
                  </a:lnTo>
                  <a:lnTo>
                    <a:pt x="1496" y="416"/>
                  </a:lnTo>
                  <a:lnTo>
                    <a:pt x="1497" y="416"/>
                  </a:lnTo>
                  <a:lnTo>
                    <a:pt x="1496" y="417"/>
                  </a:lnTo>
                  <a:lnTo>
                    <a:pt x="1496" y="419"/>
                  </a:lnTo>
                  <a:lnTo>
                    <a:pt x="1496" y="417"/>
                  </a:lnTo>
                  <a:lnTo>
                    <a:pt x="1497" y="419"/>
                  </a:lnTo>
                  <a:lnTo>
                    <a:pt x="1497" y="421"/>
                  </a:lnTo>
                  <a:lnTo>
                    <a:pt x="1499" y="421"/>
                  </a:lnTo>
                  <a:lnTo>
                    <a:pt x="1499" y="422"/>
                  </a:lnTo>
                  <a:lnTo>
                    <a:pt x="1501" y="422"/>
                  </a:lnTo>
                  <a:lnTo>
                    <a:pt x="1502" y="421"/>
                  </a:lnTo>
                  <a:lnTo>
                    <a:pt x="1502" y="422"/>
                  </a:lnTo>
                  <a:lnTo>
                    <a:pt x="1504" y="422"/>
                  </a:lnTo>
                  <a:lnTo>
                    <a:pt x="1506" y="422"/>
                  </a:lnTo>
                  <a:lnTo>
                    <a:pt x="1507" y="422"/>
                  </a:lnTo>
                  <a:lnTo>
                    <a:pt x="1509" y="422"/>
                  </a:lnTo>
                  <a:lnTo>
                    <a:pt x="1509" y="424"/>
                  </a:lnTo>
                  <a:lnTo>
                    <a:pt x="1511" y="426"/>
                  </a:lnTo>
                  <a:lnTo>
                    <a:pt x="1512" y="426"/>
                  </a:lnTo>
                  <a:lnTo>
                    <a:pt x="1514" y="426"/>
                  </a:lnTo>
                  <a:lnTo>
                    <a:pt x="1516" y="427"/>
                  </a:lnTo>
                  <a:lnTo>
                    <a:pt x="1516" y="429"/>
                  </a:lnTo>
                  <a:lnTo>
                    <a:pt x="1517" y="427"/>
                  </a:lnTo>
                  <a:lnTo>
                    <a:pt x="1519" y="427"/>
                  </a:lnTo>
                  <a:lnTo>
                    <a:pt x="1521" y="427"/>
                  </a:lnTo>
                  <a:lnTo>
                    <a:pt x="1521" y="429"/>
                  </a:lnTo>
                  <a:lnTo>
                    <a:pt x="1521" y="430"/>
                  </a:lnTo>
                  <a:lnTo>
                    <a:pt x="1522" y="430"/>
                  </a:lnTo>
                  <a:lnTo>
                    <a:pt x="1524" y="430"/>
                  </a:lnTo>
                  <a:lnTo>
                    <a:pt x="1522" y="432"/>
                  </a:lnTo>
                  <a:lnTo>
                    <a:pt x="1522" y="434"/>
                  </a:lnTo>
                  <a:lnTo>
                    <a:pt x="1524" y="434"/>
                  </a:lnTo>
                  <a:lnTo>
                    <a:pt x="1526" y="434"/>
                  </a:lnTo>
                  <a:lnTo>
                    <a:pt x="1526" y="435"/>
                  </a:lnTo>
                  <a:lnTo>
                    <a:pt x="1526" y="437"/>
                  </a:lnTo>
                  <a:lnTo>
                    <a:pt x="1524" y="439"/>
                  </a:lnTo>
                  <a:lnTo>
                    <a:pt x="1526" y="440"/>
                  </a:lnTo>
                  <a:lnTo>
                    <a:pt x="1526" y="442"/>
                  </a:lnTo>
                  <a:lnTo>
                    <a:pt x="1527" y="442"/>
                  </a:lnTo>
                  <a:lnTo>
                    <a:pt x="1529" y="440"/>
                  </a:lnTo>
                  <a:lnTo>
                    <a:pt x="1530" y="442"/>
                  </a:lnTo>
                  <a:lnTo>
                    <a:pt x="1532" y="442"/>
                  </a:lnTo>
                  <a:lnTo>
                    <a:pt x="1532" y="444"/>
                  </a:lnTo>
                  <a:lnTo>
                    <a:pt x="1534" y="444"/>
                  </a:lnTo>
                  <a:lnTo>
                    <a:pt x="1534" y="445"/>
                  </a:lnTo>
                  <a:lnTo>
                    <a:pt x="1535" y="444"/>
                  </a:lnTo>
                  <a:lnTo>
                    <a:pt x="1537" y="445"/>
                  </a:lnTo>
                  <a:lnTo>
                    <a:pt x="1539" y="447"/>
                  </a:lnTo>
                  <a:lnTo>
                    <a:pt x="1539" y="449"/>
                  </a:lnTo>
                  <a:lnTo>
                    <a:pt x="1539" y="450"/>
                  </a:lnTo>
                  <a:lnTo>
                    <a:pt x="1539" y="452"/>
                  </a:lnTo>
                  <a:lnTo>
                    <a:pt x="1540" y="452"/>
                  </a:lnTo>
                  <a:lnTo>
                    <a:pt x="1542" y="454"/>
                  </a:lnTo>
                  <a:lnTo>
                    <a:pt x="1544" y="454"/>
                  </a:lnTo>
                  <a:lnTo>
                    <a:pt x="1545" y="455"/>
                  </a:lnTo>
                  <a:lnTo>
                    <a:pt x="1547" y="455"/>
                  </a:lnTo>
                  <a:lnTo>
                    <a:pt x="1549" y="457"/>
                  </a:lnTo>
                  <a:lnTo>
                    <a:pt x="1549" y="459"/>
                  </a:lnTo>
                  <a:lnTo>
                    <a:pt x="1547" y="462"/>
                  </a:lnTo>
                  <a:lnTo>
                    <a:pt x="1545" y="463"/>
                  </a:lnTo>
                  <a:lnTo>
                    <a:pt x="1544" y="465"/>
                  </a:lnTo>
                  <a:lnTo>
                    <a:pt x="1544" y="467"/>
                  </a:lnTo>
                  <a:lnTo>
                    <a:pt x="1545" y="467"/>
                  </a:lnTo>
                  <a:lnTo>
                    <a:pt x="1547" y="468"/>
                  </a:lnTo>
                  <a:lnTo>
                    <a:pt x="1545" y="470"/>
                  </a:lnTo>
                  <a:lnTo>
                    <a:pt x="1544" y="472"/>
                  </a:lnTo>
                  <a:lnTo>
                    <a:pt x="1544" y="473"/>
                  </a:lnTo>
                  <a:lnTo>
                    <a:pt x="1545" y="473"/>
                  </a:lnTo>
                  <a:lnTo>
                    <a:pt x="1545" y="475"/>
                  </a:lnTo>
                  <a:lnTo>
                    <a:pt x="1545" y="477"/>
                  </a:lnTo>
                  <a:lnTo>
                    <a:pt x="1544" y="478"/>
                  </a:lnTo>
                  <a:lnTo>
                    <a:pt x="1544" y="480"/>
                  </a:lnTo>
                  <a:lnTo>
                    <a:pt x="1545" y="482"/>
                  </a:lnTo>
                  <a:lnTo>
                    <a:pt x="1545" y="483"/>
                  </a:lnTo>
                  <a:lnTo>
                    <a:pt x="1545" y="485"/>
                  </a:lnTo>
                  <a:lnTo>
                    <a:pt x="1547" y="487"/>
                  </a:lnTo>
                  <a:lnTo>
                    <a:pt x="1547" y="490"/>
                  </a:lnTo>
                  <a:lnTo>
                    <a:pt x="1549" y="492"/>
                  </a:lnTo>
                  <a:lnTo>
                    <a:pt x="1550" y="493"/>
                  </a:lnTo>
                  <a:lnTo>
                    <a:pt x="1552" y="495"/>
                  </a:lnTo>
                  <a:lnTo>
                    <a:pt x="1554" y="495"/>
                  </a:lnTo>
                  <a:lnTo>
                    <a:pt x="1554" y="496"/>
                  </a:lnTo>
                  <a:lnTo>
                    <a:pt x="1552" y="496"/>
                  </a:lnTo>
                  <a:lnTo>
                    <a:pt x="1552" y="498"/>
                  </a:lnTo>
                  <a:lnTo>
                    <a:pt x="1552" y="500"/>
                  </a:lnTo>
                  <a:lnTo>
                    <a:pt x="1554" y="500"/>
                  </a:lnTo>
                  <a:lnTo>
                    <a:pt x="1554" y="501"/>
                  </a:lnTo>
                  <a:lnTo>
                    <a:pt x="1552" y="503"/>
                  </a:lnTo>
                  <a:lnTo>
                    <a:pt x="1554" y="505"/>
                  </a:lnTo>
                  <a:lnTo>
                    <a:pt x="1554" y="506"/>
                  </a:lnTo>
                  <a:lnTo>
                    <a:pt x="1555" y="508"/>
                  </a:lnTo>
                  <a:lnTo>
                    <a:pt x="1555" y="510"/>
                  </a:lnTo>
                  <a:lnTo>
                    <a:pt x="1557" y="511"/>
                  </a:lnTo>
                  <a:lnTo>
                    <a:pt x="1557" y="513"/>
                  </a:lnTo>
                  <a:lnTo>
                    <a:pt x="1557" y="515"/>
                  </a:lnTo>
                  <a:lnTo>
                    <a:pt x="1559" y="515"/>
                  </a:lnTo>
                  <a:lnTo>
                    <a:pt x="1559" y="516"/>
                  </a:lnTo>
                  <a:lnTo>
                    <a:pt x="1560" y="516"/>
                  </a:lnTo>
                  <a:lnTo>
                    <a:pt x="1562" y="516"/>
                  </a:lnTo>
                  <a:lnTo>
                    <a:pt x="1562" y="518"/>
                  </a:lnTo>
                  <a:lnTo>
                    <a:pt x="1560" y="520"/>
                  </a:lnTo>
                  <a:lnTo>
                    <a:pt x="1562" y="521"/>
                  </a:lnTo>
                  <a:lnTo>
                    <a:pt x="1562" y="523"/>
                  </a:lnTo>
                  <a:lnTo>
                    <a:pt x="1560" y="525"/>
                  </a:lnTo>
                  <a:lnTo>
                    <a:pt x="1560" y="526"/>
                  </a:lnTo>
                  <a:lnTo>
                    <a:pt x="1560" y="528"/>
                  </a:lnTo>
                  <a:lnTo>
                    <a:pt x="1562" y="529"/>
                  </a:lnTo>
                  <a:lnTo>
                    <a:pt x="1563" y="529"/>
                  </a:lnTo>
                  <a:lnTo>
                    <a:pt x="1565" y="529"/>
                  </a:lnTo>
                  <a:lnTo>
                    <a:pt x="1565" y="531"/>
                  </a:lnTo>
                  <a:lnTo>
                    <a:pt x="1563" y="533"/>
                  </a:lnTo>
                  <a:lnTo>
                    <a:pt x="1563" y="534"/>
                  </a:lnTo>
                  <a:lnTo>
                    <a:pt x="1563" y="536"/>
                  </a:lnTo>
                  <a:lnTo>
                    <a:pt x="1562" y="536"/>
                  </a:lnTo>
                  <a:lnTo>
                    <a:pt x="1562" y="538"/>
                  </a:lnTo>
                  <a:lnTo>
                    <a:pt x="1563" y="538"/>
                  </a:lnTo>
                  <a:lnTo>
                    <a:pt x="1565" y="539"/>
                  </a:lnTo>
                  <a:lnTo>
                    <a:pt x="1565" y="541"/>
                  </a:lnTo>
                  <a:lnTo>
                    <a:pt x="1565" y="543"/>
                  </a:lnTo>
                  <a:lnTo>
                    <a:pt x="1565" y="544"/>
                  </a:lnTo>
                  <a:lnTo>
                    <a:pt x="1563" y="546"/>
                  </a:lnTo>
                  <a:lnTo>
                    <a:pt x="1562" y="548"/>
                  </a:lnTo>
                  <a:lnTo>
                    <a:pt x="1560" y="548"/>
                  </a:lnTo>
                  <a:lnTo>
                    <a:pt x="1559" y="546"/>
                  </a:lnTo>
                  <a:lnTo>
                    <a:pt x="1559" y="548"/>
                  </a:lnTo>
                  <a:lnTo>
                    <a:pt x="1557" y="548"/>
                  </a:lnTo>
                  <a:lnTo>
                    <a:pt x="1559" y="549"/>
                  </a:lnTo>
                  <a:lnTo>
                    <a:pt x="1559" y="551"/>
                  </a:lnTo>
                  <a:lnTo>
                    <a:pt x="1557" y="553"/>
                  </a:lnTo>
                  <a:lnTo>
                    <a:pt x="1559" y="553"/>
                  </a:lnTo>
                  <a:lnTo>
                    <a:pt x="1559" y="554"/>
                  </a:lnTo>
                  <a:lnTo>
                    <a:pt x="1560" y="554"/>
                  </a:lnTo>
                  <a:lnTo>
                    <a:pt x="1560" y="556"/>
                  </a:lnTo>
                  <a:lnTo>
                    <a:pt x="1557" y="556"/>
                  </a:lnTo>
                  <a:lnTo>
                    <a:pt x="1557" y="558"/>
                  </a:lnTo>
                  <a:lnTo>
                    <a:pt x="1560" y="558"/>
                  </a:lnTo>
                  <a:lnTo>
                    <a:pt x="1560" y="559"/>
                  </a:lnTo>
                  <a:lnTo>
                    <a:pt x="1559" y="559"/>
                  </a:lnTo>
                  <a:lnTo>
                    <a:pt x="1557" y="561"/>
                  </a:lnTo>
                  <a:lnTo>
                    <a:pt x="1557" y="562"/>
                  </a:lnTo>
                  <a:lnTo>
                    <a:pt x="1559" y="564"/>
                  </a:lnTo>
                  <a:lnTo>
                    <a:pt x="1557" y="564"/>
                  </a:lnTo>
                  <a:lnTo>
                    <a:pt x="1557" y="566"/>
                  </a:lnTo>
                  <a:lnTo>
                    <a:pt x="1557" y="567"/>
                  </a:lnTo>
                  <a:lnTo>
                    <a:pt x="1559" y="567"/>
                  </a:lnTo>
                  <a:lnTo>
                    <a:pt x="1559" y="569"/>
                  </a:lnTo>
                  <a:lnTo>
                    <a:pt x="1559" y="571"/>
                  </a:lnTo>
                  <a:lnTo>
                    <a:pt x="1559" y="572"/>
                  </a:lnTo>
                  <a:lnTo>
                    <a:pt x="1560" y="572"/>
                  </a:lnTo>
                  <a:lnTo>
                    <a:pt x="1562" y="574"/>
                  </a:lnTo>
                  <a:lnTo>
                    <a:pt x="1562" y="576"/>
                  </a:lnTo>
                  <a:lnTo>
                    <a:pt x="1560" y="576"/>
                  </a:lnTo>
                  <a:lnTo>
                    <a:pt x="1562" y="576"/>
                  </a:lnTo>
                  <a:lnTo>
                    <a:pt x="1563" y="576"/>
                  </a:lnTo>
                  <a:lnTo>
                    <a:pt x="1563" y="577"/>
                  </a:lnTo>
                  <a:lnTo>
                    <a:pt x="1563" y="579"/>
                  </a:lnTo>
                  <a:lnTo>
                    <a:pt x="1563" y="581"/>
                  </a:lnTo>
                  <a:lnTo>
                    <a:pt x="1563" y="582"/>
                  </a:lnTo>
                  <a:lnTo>
                    <a:pt x="1562" y="584"/>
                  </a:lnTo>
                  <a:lnTo>
                    <a:pt x="1562" y="586"/>
                  </a:lnTo>
                  <a:lnTo>
                    <a:pt x="1560" y="587"/>
                  </a:lnTo>
                  <a:lnTo>
                    <a:pt x="1559" y="587"/>
                  </a:lnTo>
                  <a:lnTo>
                    <a:pt x="1557" y="587"/>
                  </a:lnTo>
                  <a:lnTo>
                    <a:pt x="1557" y="589"/>
                  </a:lnTo>
                  <a:lnTo>
                    <a:pt x="1557" y="592"/>
                  </a:lnTo>
                  <a:lnTo>
                    <a:pt x="1557" y="594"/>
                  </a:lnTo>
                  <a:lnTo>
                    <a:pt x="1557" y="595"/>
                  </a:lnTo>
                  <a:lnTo>
                    <a:pt x="1557" y="597"/>
                  </a:lnTo>
                  <a:lnTo>
                    <a:pt x="1557" y="599"/>
                  </a:lnTo>
                  <a:lnTo>
                    <a:pt x="1557" y="600"/>
                  </a:lnTo>
                  <a:lnTo>
                    <a:pt x="1557" y="602"/>
                  </a:lnTo>
                  <a:lnTo>
                    <a:pt x="1557" y="604"/>
                  </a:lnTo>
                  <a:lnTo>
                    <a:pt x="1559" y="604"/>
                  </a:lnTo>
                  <a:lnTo>
                    <a:pt x="1560" y="602"/>
                  </a:lnTo>
                  <a:lnTo>
                    <a:pt x="1560" y="604"/>
                  </a:lnTo>
                  <a:lnTo>
                    <a:pt x="1562" y="604"/>
                  </a:lnTo>
                  <a:lnTo>
                    <a:pt x="1562" y="605"/>
                  </a:lnTo>
                  <a:lnTo>
                    <a:pt x="1562" y="607"/>
                  </a:lnTo>
                  <a:lnTo>
                    <a:pt x="1562" y="609"/>
                  </a:lnTo>
                  <a:lnTo>
                    <a:pt x="1562" y="610"/>
                  </a:lnTo>
                  <a:lnTo>
                    <a:pt x="1563" y="612"/>
                  </a:lnTo>
                  <a:lnTo>
                    <a:pt x="1563" y="614"/>
                  </a:lnTo>
                  <a:lnTo>
                    <a:pt x="1562" y="614"/>
                  </a:lnTo>
                  <a:lnTo>
                    <a:pt x="1560" y="615"/>
                  </a:lnTo>
                  <a:lnTo>
                    <a:pt x="1559" y="615"/>
                  </a:lnTo>
                  <a:lnTo>
                    <a:pt x="1559" y="617"/>
                  </a:lnTo>
                  <a:lnTo>
                    <a:pt x="1559" y="619"/>
                  </a:lnTo>
                  <a:lnTo>
                    <a:pt x="1557" y="619"/>
                  </a:lnTo>
                  <a:lnTo>
                    <a:pt x="1557" y="620"/>
                  </a:lnTo>
                  <a:lnTo>
                    <a:pt x="1555" y="620"/>
                  </a:lnTo>
                  <a:lnTo>
                    <a:pt x="1555" y="622"/>
                  </a:lnTo>
                  <a:lnTo>
                    <a:pt x="1554" y="622"/>
                  </a:lnTo>
                  <a:lnTo>
                    <a:pt x="1554" y="625"/>
                  </a:lnTo>
                  <a:lnTo>
                    <a:pt x="1552" y="627"/>
                  </a:lnTo>
                  <a:lnTo>
                    <a:pt x="1550" y="628"/>
                  </a:lnTo>
                  <a:lnTo>
                    <a:pt x="1549" y="628"/>
                  </a:lnTo>
                  <a:lnTo>
                    <a:pt x="1549" y="630"/>
                  </a:lnTo>
                  <a:lnTo>
                    <a:pt x="1549" y="632"/>
                  </a:lnTo>
                  <a:lnTo>
                    <a:pt x="1550" y="632"/>
                  </a:lnTo>
                  <a:lnTo>
                    <a:pt x="1552" y="632"/>
                  </a:lnTo>
                  <a:lnTo>
                    <a:pt x="1552" y="633"/>
                  </a:lnTo>
                  <a:lnTo>
                    <a:pt x="1552" y="635"/>
                  </a:lnTo>
                  <a:lnTo>
                    <a:pt x="1552" y="637"/>
                  </a:lnTo>
                  <a:lnTo>
                    <a:pt x="1552" y="638"/>
                  </a:lnTo>
                  <a:lnTo>
                    <a:pt x="1550" y="640"/>
                  </a:lnTo>
                  <a:lnTo>
                    <a:pt x="1552" y="642"/>
                  </a:lnTo>
                  <a:lnTo>
                    <a:pt x="1552" y="643"/>
                  </a:lnTo>
                  <a:lnTo>
                    <a:pt x="1550" y="643"/>
                  </a:lnTo>
                  <a:lnTo>
                    <a:pt x="1550" y="645"/>
                  </a:lnTo>
                  <a:lnTo>
                    <a:pt x="1552" y="645"/>
                  </a:lnTo>
                  <a:lnTo>
                    <a:pt x="1552" y="647"/>
                  </a:lnTo>
                  <a:lnTo>
                    <a:pt x="1550" y="647"/>
                  </a:lnTo>
                  <a:lnTo>
                    <a:pt x="1550" y="648"/>
                  </a:lnTo>
                  <a:lnTo>
                    <a:pt x="1550" y="650"/>
                  </a:lnTo>
                  <a:lnTo>
                    <a:pt x="1549" y="650"/>
                  </a:lnTo>
                  <a:lnTo>
                    <a:pt x="1549" y="652"/>
                  </a:lnTo>
                  <a:lnTo>
                    <a:pt x="1550" y="652"/>
                  </a:lnTo>
                  <a:lnTo>
                    <a:pt x="1550" y="653"/>
                  </a:lnTo>
                  <a:lnTo>
                    <a:pt x="1549" y="653"/>
                  </a:lnTo>
                  <a:lnTo>
                    <a:pt x="1549" y="655"/>
                  </a:lnTo>
                  <a:lnTo>
                    <a:pt x="1547" y="653"/>
                  </a:lnTo>
                  <a:lnTo>
                    <a:pt x="1547" y="655"/>
                  </a:lnTo>
                  <a:lnTo>
                    <a:pt x="1549" y="656"/>
                  </a:lnTo>
                  <a:lnTo>
                    <a:pt x="1549" y="658"/>
                  </a:lnTo>
                  <a:lnTo>
                    <a:pt x="1547" y="660"/>
                  </a:lnTo>
                  <a:lnTo>
                    <a:pt x="1549" y="660"/>
                  </a:lnTo>
                  <a:lnTo>
                    <a:pt x="1549" y="661"/>
                  </a:lnTo>
                  <a:lnTo>
                    <a:pt x="1549" y="663"/>
                  </a:lnTo>
                  <a:lnTo>
                    <a:pt x="1550" y="663"/>
                  </a:lnTo>
                  <a:lnTo>
                    <a:pt x="1550" y="666"/>
                  </a:lnTo>
                  <a:lnTo>
                    <a:pt x="1550" y="668"/>
                  </a:lnTo>
                  <a:lnTo>
                    <a:pt x="1550" y="670"/>
                  </a:lnTo>
                  <a:lnTo>
                    <a:pt x="1549" y="670"/>
                  </a:lnTo>
                  <a:lnTo>
                    <a:pt x="1547" y="670"/>
                  </a:lnTo>
                  <a:lnTo>
                    <a:pt x="1547" y="671"/>
                  </a:lnTo>
                  <a:lnTo>
                    <a:pt x="1549" y="671"/>
                  </a:lnTo>
                  <a:lnTo>
                    <a:pt x="1549" y="673"/>
                  </a:lnTo>
                  <a:lnTo>
                    <a:pt x="1547" y="673"/>
                  </a:lnTo>
                  <a:lnTo>
                    <a:pt x="1547" y="675"/>
                  </a:lnTo>
                  <a:lnTo>
                    <a:pt x="1545" y="676"/>
                  </a:lnTo>
                  <a:lnTo>
                    <a:pt x="1547" y="676"/>
                  </a:lnTo>
                  <a:lnTo>
                    <a:pt x="1549" y="678"/>
                  </a:lnTo>
                  <a:lnTo>
                    <a:pt x="1549" y="680"/>
                  </a:lnTo>
                  <a:lnTo>
                    <a:pt x="1547" y="681"/>
                  </a:lnTo>
                  <a:lnTo>
                    <a:pt x="1547" y="683"/>
                  </a:lnTo>
                  <a:lnTo>
                    <a:pt x="1549" y="683"/>
                  </a:lnTo>
                  <a:lnTo>
                    <a:pt x="1549" y="685"/>
                  </a:lnTo>
                  <a:lnTo>
                    <a:pt x="1547" y="686"/>
                  </a:lnTo>
                  <a:lnTo>
                    <a:pt x="1547" y="688"/>
                  </a:lnTo>
                  <a:lnTo>
                    <a:pt x="1547" y="689"/>
                  </a:lnTo>
                  <a:lnTo>
                    <a:pt x="1549" y="689"/>
                  </a:lnTo>
                  <a:lnTo>
                    <a:pt x="1550" y="689"/>
                  </a:lnTo>
                  <a:lnTo>
                    <a:pt x="1550" y="691"/>
                  </a:lnTo>
                  <a:lnTo>
                    <a:pt x="1550" y="693"/>
                  </a:lnTo>
                  <a:lnTo>
                    <a:pt x="1552" y="693"/>
                  </a:lnTo>
                  <a:lnTo>
                    <a:pt x="1552" y="694"/>
                  </a:lnTo>
                  <a:lnTo>
                    <a:pt x="1552" y="696"/>
                  </a:lnTo>
                  <a:lnTo>
                    <a:pt x="1552" y="698"/>
                  </a:lnTo>
                  <a:lnTo>
                    <a:pt x="1554" y="698"/>
                  </a:lnTo>
                  <a:lnTo>
                    <a:pt x="1555" y="699"/>
                  </a:lnTo>
                  <a:lnTo>
                    <a:pt x="1555" y="701"/>
                  </a:lnTo>
                  <a:lnTo>
                    <a:pt x="1554" y="703"/>
                  </a:lnTo>
                  <a:lnTo>
                    <a:pt x="1555" y="706"/>
                  </a:lnTo>
                  <a:lnTo>
                    <a:pt x="1557" y="708"/>
                  </a:lnTo>
                  <a:lnTo>
                    <a:pt x="1559" y="709"/>
                  </a:lnTo>
                  <a:lnTo>
                    <a:pt x="1559" y="711"/>
                  </a:lnTo>
                  <a:lnTo>
                    <a:pt x="1559" y="713"/>
                  </a:lnTo>
                  <a:lnTo>
                    <a:pt x="1560" y="713"/>
                  </a:lnTo>
                  <a:lnTo>
                    <a:pt x="1560" y="714"/>
                  </a:lnTo>
                  <a:lnTo>
                    <a:pt x="1562" y="716"/>
                  </a:lnTo>
                  <a:lnTo>
                    <a:pt x="1562" y="718"/>
                  </a:lnTo>
                  <a:lnTo>
                    <a:pt x="1560" y="719"/>
                  </a:lnTo>
                  <a:lnTo>
                    <a:pt x="1560" y="721"/>
                  </a:lnTo>
                  <a:lnTo>
                    <a:pt x="1560" y="722"/>
                  </a:lnTo>
                  <a:lnTo>
                    <a:pt x="1560" y="724"/>
                  </a:lnTo>
                  <a:lnTo>
                    <a:pt x="1562" y="724"/>
                  </a:lnTo>
                  <a:lnTo>
                    <a:pt x="1560" y="724"/>
                  </a:lnTo>
                  <a:lnTo>
                    <a:pt x="1560" y="726"/>
                  </a:lnTo>
                  <a:lnTo>
                    <a:pt x="1559" y="726"/>
                  </a:lnTo>
                  <a:lnTo>
                    <a:pt x="1559" y="727"/>
                  </a:lnTo>
                  <a:lnTo>
                    <a:pt x="1557" y="729"/>
                  </a:lnTo>
                  <a:lnTo>
                    <a:pt x="1557" y="731"/>
                  </a:lnTo>
                  <a:lnTo>
                    <a:pt x="1559" y="731"/>
                  </a:lnTo>
                  <a:lnTo>
                    <a:pt x="1559" y="732"/>
                  </a:lnTo>
                  <a:lnTo>
                    <a:pt x="1559" y="734"/>
                  </a:lnTo>
                  <a:lnTo>
                    <a:pt x="1560" y="734"/>
                  </a:lnTo>
                  <a:lnTo>
                    <a:pt x="1560" y="736"/>
                  </a:lnTo>
                  <a:lnTo>
                    <a:pt x="1560" y="737"/>
                  </a:lnTo>
                  <a:lnTo>
                    <a:pt x="1562" y="737"/>
                  </a:lnTo>
                  <a:lnTo>
                    <a:pt x="1562" y="739"/>
                  </a:lnTo>
                  <a:lnTo>
                    <a:pt x="1562" y="741"/>
                  </a:lnTo>
                  <a:lnTo>
                    <a:pt x="1562" y="742"/>
                  </a:lnTo>
                  <a:lnTo>
                    <a:pt x="1562" y="744"/>
                  </a:lnTo>
                  <a:lnTo>
                    <a:pt x="1562" y="746"/>
                  </a:lnTo>
                  <a:lnTo>
                    <a:pt x="1563" y="747"/>
                  </a:lnTo>
                  <a:lnTo>
                    <a:pt x="1565" y="749"/>
                  </a:lnTo>
                  <a:lnTo>
                    <a:pt x="1565" y="751"/>
                  </a:lnTo>
                  <a:lnTo>
                    <a:pt x="1565" y="752"/>
                  </a:lnTo>
                  <a:lnTo>
                    <a:pt x="1567" y="752"/>
                  </a:lnTo>
                  <a:lnTo>
                    <a:pt x="1568" y="754"/>
                  </a:lnTo>
                  <a:lnTo>
                    <a:pt x="1568" y="755"/>
                  </a:lnTo>
                  <a:lnTo>
                    <a:pt x="1567" y="757"/>
                  </a:lnTo>
                  <a:lnTo>
                    <a:pt x="1567" y="760"/>
                  </a:lnTo>
                  <a:lnTo>
                    <a:pt x="1565" y="762"/>
                  </a:lnTo>
                  <a:lnTo>
                    <a:pt x="1565" y="764"/>
                  </a:lnTo>
                  <a:lnTo>
                    <a:pt x="1563" y="765"/>
                  </a:lnTo>
                  <a:lnTo>
                    <a:pt x="1562" y="765"/>
                  </a:lnTo>
                  <a:lnTo>
                    <a:pt x="1560" y="765"/>
                  </a:lnTo>
                  <a:lnTo>
                    <a:pt x="1559" y="765"/>
                  </a:lnTo>
                  <a:lnTo>
                    <a:pt x="1559" y="767"/>
                  </a:lnTo>
                  <a:lnTo>
                    <a:pt x="1559" y="769"/>
                  </a:lnTo>
                  <a:lnTo>
                    <a:pt x="1560" y="770"/>
                  </a:lnTo>
                  <a:lnTo>
                    <a:pt x="1560" y="772"/>
                  </a:lnTo>
                  <a:lnTo>
                    <a:pt x="1560" y="774"/>
                  </a:lnTo>
                  <a:lnTo>
                    <a:pt x="1560" y="775"/>
                  </a:lnTo>
                  <a:lnTo>
                    <a:pt x="1560" y="777"/>
                  </a:lnTo>
                  <a:lnTo>
                    <a:pt x="1560" y="779"/>
                  </a:lnTo>
                  <a:lnTo>
                    <a:pt x="1562" y="780"/>
                  </a:lnTo>
                  <a:lnTo>
                    <a:pt x="1563" y="782"/>
                  </a:lnTo>
                  <a:lnTo>
                    <a:pt x="1563" y="784"/>
                  </a:lnTo>
                  <a:lnTo>
                    <a:pt x="1563" y="785"/>
                  </a:lnTo>
                  <a:lnTo>
                    <a:pt x="1562" y="787"/>
                  </a:lnTo>
                  <a:lnTo>
                    <a:pt x="1560" y="788"/>
                  </a:lnTo>
                  <a:lnTo>
                    <a:pt x="1559" y="788"/>
                  </a:lnTo>
                  <a:lnTo>
                    <a:pt x="1559" y="790"/>
                  </a:lnTo>
                  <a:lnTo>
                    <a:pt x="1557" y="790"/>
                  </a:lnTo>
                  <a:lnTo>
                    <a:pt x="1555" y="790"/>
                  </a:lnTo>
                  <a:lnTo>
                    <a:pt x="1554" y="790"/>
                  </a:lnTo>
                  <a:lnTo>
                    <a:pt x="1552" y="790"/>
                  </a:lnTo>
                  <a:lnTo>
                    <a:pt x="1550" y="792"/>
                  </a:lnTo>
                  <a:lnTo>
                    <a:pt x="1550" y="793"/>
                  </a:lnTo>
                  <a:lnTo>
                    <a:pt x="1549" y="793"/>
                  </a:lnTo>
                  <a:lnTo>
                    <a:pt x="1547" y="795"/>
                  </a:lnTo>
                  <a:lnTo>
                    <a:pt x="1545" y="797"/>
                  </a:lnTo>
                  <a:lnTo>
                    <a:pt x="1544" y="798"/>
                  </a:lnTo>
                  <a:lnTo>
                    <a:pt x="1542" y="800"/>
                  </a:lnTo>
                  <a:lnTo>
                    <a:pt x="1542" y="802"/>
                  </a:lnTo>
                  <a:lnTo>
                    <a:pt x="1542" y="803"/>
                  </a:lnTo>
                  <a:lnTo>
                    <a:pt x="1542" y="805"/>
                  </a:lnTo>
                  <a:lnTo>
                    <a:pt x="1542" y="807"/>
                  </a:lnTo>
                  <a:lnTo>
                    <a:pt x="1545" y="807"/>
                  </a:lnTo>
                  <a:lnTo>
                    <a:pt x="1547" y="807"/>
                  </a:lnTo>
                  <a:lnTo>
                    <a:pt x="1547" y="808"/>
                  </a:lnTo>
                  <a:lnTo>
                    <a:pt x="1547" y="810"/>
                  </a:lnTo>
                  <a:lnTo>
                    <a:pt x="1547" y="812"/>
                  </a:lnTo>
                  <a:lnTo>
                    <a:pt x="1545" y="812"/>
                  </a:lnTo>
                  <a:lnTo>
                    <a:pt x="1544" y="813"/>
                  </a:lnTo>
                  <a:lnTo>
                    <a:pt x="1544" y="815"/>
                  </a:lnTo>
                  <a:lnTo>
                    <a:pt x="1544" y="817"/>
                  </a:lnTo>
                  <a:lnTo>
                    <a:pt x="1544" y="818"/>
                  </a:lnTo>
                  <a:lnTo>
                    <a:pt x="1544" y="820"/>
                  </a:lnTo>
                  <a:lnTo>
                    <a:pt x="1545" y="821"/>
                  </a:lnTo>
                  <a:lnTo>
                    <a:pt x="1547" y="823"/>
                  </a:lnTo>
                  <a:lnTo>
                    <a:pt x="1545" y="825"/>
                  </a:lnTo>
                  <a:lnTo>
                    <a:pt x="1547" y="825"/>
                  </a:lnTo>
                  <a:lnTo>
                    <a:pt x="1547" y="826"/>
                  </a:lnTo>
                  <a:lnTo>
                    <a:pt x="1549" y="828"/>
                  </a:lnTo>
                  <a:lnTo>
                    <a:pt x="1547" y="828"/>
                  </a:lnTo>
                  <a:lnTo>
                    <a:pt x="1545" y="830"/>
                  </a:lnTo>
                  <a:lnTo>
                    <a:pt x="1544" y="831"/>
                  </a:lnTo>
                  <a:lnTo>
                    <a:pt x="1544" y="833"/>
                  </a:lnTo>
                  <a:lnTo>
                    <a:pt x="1544" y="835"/>
                  </a:lnTo>
                  <a:lnTo>
                    <a:pt x="1542" y="835"/>
                  </a:lnTo>
                  <a:lnTo>
                    <a:pt x="1542" y="836"/>
                  </a:lnTo>
                  <a:lnTo>
                    <a:pt x="1542" y="838"/>
                  </a:lnTo>
                  <a:lnTo>
                    <a:pt x="1542" y="840"/>
                  </a:lnTo>
                  <a:lnTo>
                    <a:pt x="1542" y="841"/>
                  </a:lnTo>
                  <a:lnTo>
                    <a:pt x="1542" y="843"/>
                  </a:lnTo>
                  <a:lnTo>
                    <a:pt x="1542" y="845"/>
                  </a:lnTo>
                  <a:lnTo>
                    <a:pt x="1544" y="846"/>
                  </a:lnTo>
                  <a:lnTo>
                    <a:pt x="1545" y="846"/>
                  </a:lnTo>
                  <a:lnTo>
                    <a:pt x="1545" y="848"/>
                  </a:lnTo>
                  <a:lnTo>
                    <a:pt x="1547" y="848"/>
                  </a:lnTo>
                  <a:lnTo>
                    <a:pt x="1547" y="850"/>
                  </a:lnTo>
                  <a:lnTo>
                    <a:pt x="1549" y="850"/>
                  </a:lnTo>
                  <a:lnTo>
                    <a:pt x="1549" y="851"/>
                  </a:lnTo>
                  <a:lnTo>
                    <a:pt x="1552" y="851"/>
                  </a:lnTo>
                  <a:lnTo>
                    <a:pt x="1554" y="851"/>
                  </a:lnTo>
                  <a:lnTo>
                    <a:pt x="1555" y="851"/>
                  </a:lnTo>
                  <a:lnTo>
                    <a:pt x="1555" y="853"/>
                  </a:lnTo>
                  <a:lnTo>
                    <a:pt x="1557" y="853"/>
                  </a:lnTo>
                  <a:lnTo>
                    <a:pt x="1557" y="854"/>
                  </a:lnTo>
                  <a:lnTo>
                    <a:pt x="1559" y="854"/>
                  </a:lnTo>
                  <a:lnTo>
                    <a:pt x="1560" y="854"/>
                  </a:lnTo>
                  <a:lnTo>
                    <a:pt x="1562" y="856"/>
                  </a:lnTo>
                  <a:lnTo>
                    <a:pt x="1562" y="858"/>
                  </a:lnTo>
                  <a:lnTo>
                    <a:pt x="1562" y="859"/>
                  </a:lnTo>
                  <a:lnTo>
                    <a:pt x="1563" y="861"/>
                  </a:lnTo>
                  <a:lnTo>
                    <a:pt x="1565" y="863"/>
                  </a:lnTo>
                  <a:lnTo>
                    <a:pt x="1565" y="864"/>
                  </a:lnTo>
                  <a:lnTo>
                    <a:pt x="1565" y="866"/>
                  </a:lnTo>
                  <a:lnTo>
                    <a:pt x="1567" y="868"/>
                  </a:lnTo>
                  <a:lnTo>
                    <a:pt x="1567" y="869"/>
                  </a:lnTo>
                  <a:lnTo>
                    <a:pt x="1567" y="871"/>
                  </a:lnTo>
                  <a:lnTo>
                    <a:pt x="1565" y="873"/>
                  </a:lnTo>
                  <a:lnTo>
                    <a:pt x="1565" y="874"/>
                  </a:lnTo>
                  <a:lnTo>
                    <a:pt x="1567" y="874"/>
                  </a:lnTo>
                  <a:lnTo>
                    <a:pt x="1567" y="876"/>
                  </a:lnTo>
                  <a:lnTo>
                    <a:pt x="1567" y="878"/>
                  </a:lnTo>
                  <a:lnTo>
                    <a:pt x="1565" y="879"/>
                  </a:lnTo>
                  <a:lnTo>
                    <a:pt x="1563" y="881"/>
                  </a:lnTo>
                  <a:lnTo>
                    <a:pt x="1563" y="882"/>
                  </a:lnTo>
                  <a:lnTo>
                    <a:pt x="1562" y="882"/>
                  </a:lnTo>
                  <a:lnTo>
                    <a:pt x="1560" y="884"/>
                  </a:lnTo>
                  <a:lnTo>
                    <a:pt x="1559" y="886"/>
                  </a:lnTo>
                  <a:lnTo>
                    <a:pt x="1559" y="887"/>
                  </a:lnTo>
                  <a:lnTo>
                    <a:pt x="1557" y="887"/>
                  </a:lnTo>
                  <a:lnTo>
                    <a:pt x="1555" y="889"/>
                  </a:lnTo>
                  <a:lnTo>
                    <a:pt x="1555" y="891"/>
                  </a:lnTo>
                  <a:lnTo>
                    <a:pt x="1555" y="892"/>
                  </a:lnTo>
                  <a:lnTo>
                    <a:pt x="1554" y="892"/>
                  </a:lnTo>
                  <a:lnTo>
                    <a:pt x="1554" y="894"/>
                  </a:lnTo>
                  <a:lnTo>
                    <a:pt x="1554" y="896"/>
                  </a:lnTo>
                  <a:lnTo>
                    <a:pt x="1552" y="897"/>
                  </a:lnTo>
                  <a:lnTo>
                    <a:pt x="1552" y="899"/>
                  </a:lnTo>
                  <a:lnTo>
                    <a:pt x="1550" y="901"/>
                  </a:lnTo>
                  <a:lnTo>
                    <a:pt x="1549" y="901"/>
                  </a:lnTo>
                  <a:lnTo>
                    <a:pt x="1547" y="902"/>
                  </a:lnTo>
                  <a:lnTo>
                    <a:pt x="1545" y="901"/>
                  </a:lnTo>
                  <a:lnTo>
                    <a:pt x="1544" y="901"/>
                  </a:lnTo>
                  <a:lnTo>
                    <a:pt x="1542" y="901"/>
                  </a:lnTo>
                  <a:lnTo>
                    <a:pt x="1540" y="902"/>
                  </a:lnTo>
                  <a:lnTo>
                    <a:pt x="1539" y="902"/>
                  </a:lnTo>
                  <a:lnTo>
                    <a:pt x="1539" y="904"/>
                  </a:lnTo>
                  <a:lnTo>
                    <a:pt x="1537" y="904"/>
                  </a:lnTo>
                  <a:lnTo>
                    <a:pt x="1535" y="906"/>
                  </a:lnTo>
                  <a:lnTo>
                    <a:pt x="1534" y="906"/>
                  </a:lnTo>
                  <a:lnTo>
                    <a:pt x="1534" y="904"/>
                  </a:lnTo>
                  <a:lnTo>
                    <a:pt x="1532" y="904"/>
                  </a:lnTo>
                  <a:lnTo>
                    <a:pt x="1530" y="904"/>
                  </a:lnTo>
                  <a:lnTo>
                    <a:pt x="1530" y="906"/>
                  </a:lnTo>
                  <a:lnTo>
                    <a:pt x="1530" y="907"/>
                  </a:lnTo>
                  <a:lnTo>
                    <a:pt x="1529" y="907"/>
                  </a:lnTo>
                  <a:lnTo>
                    <a:pt x="1529" y="909"/>
                  </a:lnTo>
                  <a:lnTo>
                    <a:pt x="1527" y="909"/>
                  </a:lnTo>
                  <a:lnTo>
                    <a:pt x="1524" y="907"/>
                  </a:lnTo>
                  <a:lnTo>
                    <a:pt x="1522" y="907"/>
                  </a:lnTo>
                  <a:lnTo>
                    <a:pt x="1521" y="907"/>
                  </a:lnTo>
                  <a:lnTo>
                    <a:pt x="1521" y="909"/>
                  </a:lnTo>
                  <a:lnTo>
                    <a:pt x="1519" y="911"/>
                  </a:lnTo>
                  <a:lnTo>
                    <a:pt x="1517" y="911"/>
                  </a:lnTo>
                  <a:lnTo>
                    <a:pt x="1516" y="911"/>
                  </a:lnTo>
                  <a:lnTo>
                    <a:pt x="1514" y="911"/>
                  </a:lnTo>
                  <a:lnTo>
                    <a:pt x="1512" y="911"/>
                  </a:lnTo>
                  <a:lnTo>
                    <a:pt x="1512" y="912"/>
                  </a:lnTo>
                  <a:lnTo>
                    <a:pt x="1511" y="914"/>
                  </a:lnTo>
                  <a:lnTo>
                    <a:pt x="1509" y="914"/>
                  </a:lnTo>
                  <a:lnTo>
                    <a:pt x="1507" y="914"/>
                  </a:lnTo>
                  <a:lnTo>
                    <a:pt x="1506" y="914"/>
                  </a:lnTo>
                  <a:lnTo>
                    <a:pt x="1506" y="912"/>
                  </a:lnTo>
                  <a:lnTo>
                    <a:pt x="1504" y="912"/>
                  </a:lnTo>
                  <a:lnTo>
                    <a:pt x="1504" y="911"/>
                  </a:lnTo>
                  <a:lnTo>
                    <a:pt x="1502" y="911"/>
                  </a:lnTo>
                  <a:lnTo>
                    <a:pt x="1501" y="911"/>
                  </a:lnTo>
                  <a:lnTo>
                    <a:pt x="1499" y="911"/>
                  </a:lnTo>
                  <a:lnTo>
                    <a:pt x="1497" y="912"/>
                  </a:lnTo>
                  <a:lnTo>
                    <a:pt x="1497" y="911"/>
                  </a:lnTo>
                  <a:lnTo>
                    <a:pt x="1496" y="911"/>
                  </a:lnTo>
                  <a:lnTo>
                    <a:pt x="1494" y="909"/>
                  </a:lnTo>
                  <a:lnTo>
                    <a:pt x="1493" y="909"/>
                  </a:lnTo>
                  <a:lnTo>
                    <a:pt x="1491" y="909"/>
                  </a:lnTo>
                  <a:lnTo>
                    <a:pt x="1489" y="909"/>
                  </a:lnTo>
                  <a:lnTo>
                    <a:pt x="1489" y="907"/>
                  </a:lnTo>
                  <a:lnTo>
                    <a:pt x="1488" y="907"/>
                  </a:lnTo>
                  <a:lnTo>
                    <a:pt x="1486" y="907"/>
                  </a:lnTo>
                  <a:lnTo>
                    <a:pt x="1484" y="907"/>
                  </a:lnTo>
                  <a:lnTo>
                    <a:pt x="1484" y="906"/>
                  </a:lnTo>
                  <a:lnTo>
                    <a:pt x="1483" y="906"/>
                  </a:lnTo>
                  <a:lnTo>
                    <a:pt x="1481" y="906"/>
                  </a:lnTo>
                  <a:lnTo>
                    <a:pt x="1479" y="906"/>
                  </a:lnTo>
                  <a:lnTo>
                    <a:pt x="1478" y="906"/>
                  </a:lnTo>
                  <a:lnTo>
                    <a:pt x="1478" y="904"/>
                  </a:lnTo>
                  <a:lnTo>
                    <a:pt x="1476" y="904"/>
                  </a:lnTo>
                  <a:lnTo>
                    <a:pt x="1474" y="904"/>
                  </a:lnTo>
                  <a:lnTo>
                    <a:pt x="1473" y="902"/>
                  </a:lnTo>
                  <a:lnTo>
                    <a:pt x="1471" y="904"/>
                  </a:lnTo>
                  <a:lnTo>
                    <a:pt x="1469" y="906"/>
                  </a:lnTo>
                  <a:lnTo>
                    <a:pt x="1468" y="906"/>
                  </a:lnTo>
                  <a:lnTo>
                    <a:pt x="1468" y="907"/>
                  </a:lnTo>
                  <a:lnTo>
                    <a:pt x="1468" y="909"/>
                  </a:lnTo>
                  <a:lnTo>
                    <a:pt x="1466" y="911"/>
                  </a:lnTo>
                  <a:lnTo>
                    <a:pt x="1466" y="912"/>
                  </a:lnTo>
                  <a:lnTo>
                    <a:pt x="1466" y="914"/>
                  </a:lnTo>
                  <a:lnTo>
                    <a:pt x="1466" y="915"/>
                  </a:lnTo>
                  <a:lnTo>
                    <a:pt x="1468" y="917"/>
                  </a:lnTo>
                  <a:lnTo>
                    <a:pt x="1468" y="919"/>
                  </a:lnTo>
                  <a:lnTo>
                    <a:pt x="1469" y="919"/>
                  </a:lnTo>
                  <a:lnTo>
                    <a:pt x="1471" y="920"/>
                  </a:lnTo>
                  <a:lnTo>
                    <a:pt x="1471" y="922"/>
                  </a:lnTo>
                  <a:lnTo>
                    <a:pt x="1473" y="922"/>
                  </a:lnTo>
                  <a:lnTo>
                    <a:pt x="1473" y="924"/>
                  </a:lnTo>
                  <a:lnTo>
                    <a:pt x="1473" y="925"/>
                  </a:lnTo>
                  <a:lnTo>
                    <a:pt x="1474" y="925"/>
                  </a:lnTo>
                  <a:lnTo>
                    <a:pt x="1476" y="927"/>
                  </a:lnTo>
                  <a:lnTo>
                    <a:pt x="1478" y="927"/>
                  </a:lnTo>
                  <a:lnTo>
                    <a:pt x="1478" y="929"/>
                  </a:lnTo>
                  <a:lnTo>
                    <a:pt x="1479" y="929"/>
                  </a:lnTo>
                  <a:lnTo>
                    <a:pt x="1479" y="930"/>
                  </a:lnTo>
                  <a:lnTo>
                    <a:pt x="1481" y="930"/>
                  </a:lnTo>
                  <a:lnTo>
                    <a:pt x="1483" y="930"/>
                  </a:lnTo>
                  <a:lnTo>
                    <a:pt x="1484" y="930"/>
                  </a:lnTo>
                  <a:lnTo>
                    <a:pt x="1486" y="932"/>
                  </a:lnTo>
                  <a:lnTo>
                    <a:pt x="1488" y="932"/>
                  </a:lnTo>
                  <a:lnTo>
                    <a:pt x="1488" y="934"/>
                  </a:lnTo>
                  <a:lnTo>
                    <a:pt x="1489" y="934"/>
                  </a:lnTo>
                  <a:lnTo>
                    <a:pt x="1489" y="935"/>
                  </a:lnTo>
                  <a:lnTo>
                    <a:pt x="1489" y="937"/>
                  </a:lnTo>
                  <a:lnTo>
                    <a:pt x="1491" y="937"/>
                  </a:lnTo>
                  <a:lnTo>
                    <a:pt x="1491" y="939"/>
                  </a:lnTo>
                  <a:lnTo>
                    <a:pt x="1491" y="940"/>
                  </a:lnTo>
                  <a:lnTo>
                    <a:pt x="1491" y="942"/>
                  </a:lnTo>
                  <a:lnTo>
                    <a:pt x="1493" y="942"/>
                  </a:lnTo>
                  <a:lnTo>
                    <a:pt x="1494" y="942"/>
                  </a:lnTo>
                  <a:lnTo>
                    <a:pt x="1494" y="944"/>
                  </a:lnTo>
                  <a:lnTo>
                    <a:pt x="1494" y="945"/>
                  </a:lnTo>
                  <a:lnTo>
                    <a:pt x="1494" y="947"/>
                  </a:lnTo>
                  <a:lnTo>
                    <a:pt x="1494" y="948"/>
                  </a:lnTo>
                  <a:lnTo>
                    <a:pt x="1493" y="948"/>
                  </a:lnTo>
                  <a:lnTo>
                    <a:pt x="1491" y="948"/>
                  </a:lnTo>
                  <a:lnTo>
                    <a:pt x="1491" y="950"/>
                  </a:lnTo>
                  <a:lnTo>
                    <a:pt x="1491" y="952"/>
                  </a:lnTo>
                  <a:lnTo>
                    <a:pt x="1489" y="952"/>
                  </a:lnTo>
                  <a:lnTo>
                    <a:pt x="1489" y="953"/>
                  </a:lnTo>
                  <a:lnTo>
                    <a:pt x="1489" y="952"/>
                  </a:lnTo>
                  <a:lnTo>
                    <a:pt x="1489" y="953"/>
                  </a:lnTo>
                  <a:lnTo>
                    <a:pt x="1488" y="952"/>
                  </a:lnTo>
                  <a:lnTo>
                    <a:pt x="1486" y="953"/>
                  </a:lnTo>
                  <a:lnTo>
                    <a:pt x="1484" y="955"/>
                  </a:lnTo>
                  <a:lnTo>
                    <a:pt x="1484" y="957"/>
                  </a:lnTo>
                  <a:lnTo>
                    <a:pt x="1483" y="958"/>
                  </a:lnTo>
                  <a:lnTo>
                    <a:pt x="1483" y="960"/>
                  </a:lnTo>
                  <a:lnTo>
                    <a:pt x="1483" y="962"/>
                  </a:lnTo>
                  <a:lnTo>
                    <a:pt x="1483" y="963"/>
                  </a:lnTo>
                  <a:lnTo>
                    <a:pt x="1481" y="965"/>
                  </a:lnTo>
                  <a:lnTo>
                    <a:pt x="1481" y="967"/>
                  </a:lnTo>
                  <a:lnTo>
                    <a:pt x="1481" y="968"/>
                  </a:lnTo>
                  <a:lnTo>
                    <a:pt x="1479" y="968"/>
                  </a:lnTo>
                  <a:lnTo>
                    <a:pt x="1478" y="968"/>
                  </a:lnTo>
                  <a:lnTo>
                    <a:pt x="1478" y="970"/>
                  </a:lnTo>
                  <a:lnTo>
                    <a:pt x="1479" y="972"/>
                  </a:lnTo>
                  <a:lnTo>
                    <a:pt x="1481" y="972"/>
                  </a:lnTo>
                  <a:lnTo>
                    <a:pt x="1481" y="973"/>
                  </a:lnTo>
                  <a:lnTo>
                    <a:pt x="1481" y="975"/>
                  </a:lnTo>
                  <a:lnTo>
                    <a:pt x="1483" y="977"/>
                  </a:lnTo>
                  <a:lnTo>
                    <a:pt x="1483" y="978"/>
                  </a:lnTo>
                  <a:lnTo>
                    <a:pt x="1483" y="980"/>
                  </a:lnTo>
                  <a:lnTo>
                    <a:pt x="1483" y="981"/>
                  </a:lnTo>
                  <a:lnTo>
                    <a:pt x="1484" y="983"/>
                  </a:lnTo>
                  <a:lnTo>
                    <a:pt x="1484" y="985"/>
                  </a:lnTo>
                  <a:lnTo>
                    <a:pt x="1486" y="985"/>
                  </a:lnTo>
                  <a:lnTo>
                    <a:pt x="1488" y="986"/>
                  </a:lnTo>
                  <a:lnTo>
                    <a:pt x="1488" y="988"/>
                  </a:lnTo>
                  <a:lnTo>
                    <a:pt x="1488" y="990"/>
                  </a:lnTo>
                  <a:lnTo>
                    <a:pt x="1486" y="990"/>
                  </a:lnTo>
                  <a:lnTo>
                    <a:pt x="1484" y="990"/>
                  </a:lnTo>
                  <a:lnTo>
                    <a:pt x="1483" y="990"/>
                  </a:lnTo>
                  <a:lnTo>
                    <a:pt x="1483" y="991"/>
                  </a:lnTo>
                  <a:lnTo>
                    <a:pt x="1483" y="993"/>
                  </a:lnTo>
                  <a:lnTo>
                    <a:pt x="1481" y="993"/>
                  </a:lnTo>
                  <a:lnTo>
                    <a:pt x="1481" y="995"/>
                  </a:lnTo>
                  <a:lnTo>
                    <a:pt x="1479" y="995"/>
                  </a:lnTo>
                  <a:lnTo>
                    <a:pt x="1478" y="995"/>
                  </a:lnTo>
                  <a:lnTo>
                    <a:pt x="1478" y="996"/>
                  </a:lnTo>
                  <a:lnTo>
                    <a:pt x="1478" y="998"/>
                  </a:lnTo>
                  <a:lnTo>
                    <a:pt x="1479" y="1000"/>
                  </a:lnTo>
                  <a:lnTo>
                    <a:pt x="1481" y="1000"/>
                  </a:lnTo>
                  <a:lnTo>
                    <a:pt x="1483" y="1000"/>
                  </a:lnTo>
                  <a:lnTo>
                    <a:pt x="1483" y="1001"/>
                  </a:lnTo>
                  <a:lnTo>
                    <a:pt x="1486" y="1006"/>
                  </a:lnTo>
                  <a:lnTo>
                    <a:pt x="1484" y="1008"/>
                  </a:lnTo>
                  <a:lnTo>
                    <a:pt x="1484" y="1010"/>
                  </a:lnTo>
                  <a:lnTo>
                    <a:pt x="1483" y="1010"/>
                  </a:lnTo>
                  <a:lnTo>
                    <a:pt x="1483" y="1011"/>
                  </a:lnTo>
                  <a:lnTo>
                    <a:pt x="1483" y="1013"/>
                  </a:lnTo>
                  <a:lnTo>
                    <a:pt x="1484" y="1013"/>
                  </a:lnTo>
                  <a:lnTo>
                    <a:pt x="1484" y="1014"/>
                  </a:lnTo>
                  <a:lnTo>
                    <a:pt x="1484" y="1016"/>
                  </a:lnTo>
                  <a:lnTo>
                    <a:pt x="1486" y="1016"/>
                  </a:lnTo>
                  <a:lnTo>
                    <a:pt x="1486" y="1018"/>
                  </a:lnTo>
                  <a:lnTo>
                    <a:pt x="1486" y="1019"/>
                  </a:lnTo>
                  <a:lnTo>
                    <a:pt x="1486" y="1021"/>
                  </a:lnTo>
                  <a:lnTo>
                    <a:pt x="1484" y="1021"/>
                  </a:lnTo>
                  <a:lnTo>
                    <a:pt x="1483" y="1023"/>
                  </a:lnTo>
                  <a:lnTo>
                    <a:pt x="1483" y="1024"/>
                  </a:lnTo>
                  <a:lnTo>
                    <a:pt x="1483" y="1028"/>
                  </a:lnTo>
                  <a:lnTo>
                    <a:pt x="1483" y="1029"/>
                  </a:lnTo>
                  <a:lnTo>
                    <a:pt x="1484" y="1029"/>
                  </a:lnTo>
                  <a:lnTo>
                    <a:pt x="1484" y="1028"/>
                  </a:lnTo>
                  <a:lnTo>
                    <a:pt x="1486" y="1029"/>
                  </a:lnTo>
                  <a:lnTo>
                    <a:pt x="1488" y="1029"/>
                  </a:lnTo>
                  <a:lnTo>
                    <a:pt x="1489" y="1029"/>
                  </a:lnTo>
                  <a:lnTo>
                    <a:pt x="1489" y="1031"/>
                  </a:lnTo>
                  <a:lnTo>
                    <a:pt x="1489" y="1033"/>
                  </a:lnTo>
                  <a:lnTo>
                    <a:pt x="1491" y="1034"/>
                  </a:lnTo>
                  <a:lnTo>
                    <a:pt x="1491" y="1036"/>
                  </a:lnTo>
                  <a:lnTo>
                    <a:pt x="1489" y="1036"/>
                  </a:lnTo>
                  <a:lnTo>
                    <a:pt x="1491" y="1038"/>
                  </a:lnTo>
                  <a:lnTo>
                    <a:pt x="1493" y="1038"/>
                  </a:lnTo>
                  <a:lnTo>
                    <a:pt x="1494" y="1036"/>
                  </a:lnTo>
                  <a:lnTo>
                    <a:pt x="1494" y="1038"/>
                  </a:lnTo>
                  <a:lnTo>
                    <a:pt x="1494" y="1039"/>
                  </a:lnTo>
                  <a:lnTo>
                    <a:pt x="1493" y="1041"/>
                  </a:lnTo>
                  <a:lnTo>
                    <a:pt x="1493" y="1043"/>
                  </a:lnTo>
                  <a:lnTo>
                    <a:pt x="1494" y="1043"/>
                  </a:lnTo>
                  <a:lnTo>
                    <a:pt x="1496" y="1044"/>
                  </a:lnTo>
                  <a:lnTo>
                    <a:pt x="1497" y="1046"/>
                  </a:lnTo>
                  <a:lnTo>
                    <a:pt x="1497" y="1047"/>
                  </a:lnTo>
                  <a:lnTo>
                    <a:pt x="1497" y="1049"/>
                  </a:lnTo>
                  <a:lnTo>
                    <a:pt x="1497" y="1051"/>
                  </a:lnTo>
                  <a:lnTo>
                    <a:pt x="1499" y="1051"/>
                  </a:lnTo>
                  <a:lnTo>
                    <a:pt x="1497" y="1052"/>
                  </a:lnTo>
                  <a:lnTo>
                    <a:pt x="1496" y="1052"/>
                  </a:lnTo>
                  <a:lnTo>
                    <a:pt x="1494" y="1054"/>
                  </a:lnTo>
                  <a:lnTo>
                    <a:pt x="1494" y="1056"/>
                  </a:lnTo>
                  <a:lnTo>
                    <a:pt x="1494" y="1057"/>
                  </a:lnTo>
                  <a:lnTo>
                    <a:pt x="1493" y="1057"/>
                  </a:lnTo>
                  <a:lnTo>
                    <a:pt x="1493" y="1059"/>
                  </a:lnTo>
                  <a:lnTo>
                    <a:pt x="1491" y="1061"/>
                  </a:lnTo>
                  <a:lnTo>
                    <a:pt x="1493" y="1062"/>
                  </a:lnTo>
                  <a:lnTo>
                    <a:pt x="1493" y="1064"/>
                  </a:lnTo>
                  <a:lnTo>
                    <a:pt x="1494" y="1067"/>
                  </a:lnTo>
                  <a:lnTo>
                    <a:pt x="1494" y="1069"/>
                  </a:lnTo>
                  <a:lnTo>
                    <a:pt x="1493" y="1069"/>
                  </a:lnTo>
                  <a:lnTo>
                    <a:pt x="1491" y="1069"/>
                  </a:lnTo>
                  <a:lnTo>
                    <a:pt x="1491" y="1067"/>
                  </a:lnTo>
                  <a:lnTo>
                    <a:pt x="1489" y="1067"/>
                  </a:lnTo>
                  <a:lnTo>
                    <a:pt x="1488" y="1069"/>
                  </a:lnTo>
                  <a:lnTo>
                    <a:pt x="1488" y="1071"/>
                  </a:lnTo>
                  <a:lnTo>
                    <a:pt x="1489" y="1072"/>
                  </a:lnTo>
                  <a:lnTo>
                    <a:pt x="1488" y="1072"/>
                  </a:lnTo>
                  <a:lnTo>
                    <a:pt x="1488" y="1074"/>
                  </a:lnTo>
                  <a:lnTo>
                    <a:pt x="1486" y="1074"/>
                  </a:lnTo>
                  <a:lnTo>
                    <a:pt x="1486" y="1076"/>
                  </a:lnTo>
                  <a:lnTo>
                    <a:pt x="1488" y="1077"/>
                  </a:lnTo>
                  <a:lnTo>
                    <a:pt x="1488" y="1079"/>
                  </a:lnTo>
                  <a:lnTo>
                    <a:pt x="1489" y="1079"/>
                  </a:lnTo>
                  <a:lnTo>
                    <a:pt x="1489" y="1080"/>
                  </a:lnTo>
                  <a:lnTo>
                    <a:pt x="1489" y="1082"/>
                  </a:lnTo>
                  <a:lnTo>
                    <a:pt x="1491" y="1084"/>
                  </a:lnTo>
                  <a:lnTo>
                    <a:pt x="1493" y="1084"/>
                  </a:lnTo>
                  <a:lnTo>
                    <a:pt x="1494" y="1084"/>
                  </a:lnTo>
                  <a:lnTo>
                    <a:pt x="1494" y="1085"/>
                  </a:lnTo>
                  <a:lnTo>
                    <a:pt x="1493" y="1085"/>
                  </a:lnTo>
                  <a:lnTo>
                    <a:pt x="1491" y="1085"/>
                  </a:lnTo>
                  <a:lnTo>
                    <a:pt x="1491" y="1087"/>
                  </a:lnTo>
                  <a:lnTo>
                    <a:pt x="1491" y="1089"/>
                  </a:lnTo>
                  <a:lnTo>
                    <a:pt x="1489" y="1089"/>
                  </a:lnTo>
                  <a:lnTo>
                    <a:pt x="1488" y="1089"/>
                  </a:lnTo>
                  <a:lnTo>
                    <a:pt x="1486" y="1090"/>
                  </a:lnTo>
                  <a:lnTo>
                    <a:pt x="1486" y="1092"/>
                  </a:lnTo>
                  <a:lnTo>
                    <a:pt x="1484" y="1092"/>
                  </a:lnTo>
                  <a:lnTo>
                    <a:pt x="1484" y="1094"/>
                  </a:lnTo>
                  <a:lnTo>
                    <a:pt x="1484" y="1095"/>
                  </a:lnTo>
                  <a:lnTo>
                    <a:pt x="1486" y="1097"/>
                  </a:lnTo>
                  <a:lnTo>
                    <a:pt x="1486" y="1099"/>
                  </a:lnTo>
                  <a:lnTo>
                    <a:pt x="1488" y="1100"/>
                  </a:lnTo>
                  <a:lnTo>
                    <a:pt x="1489" y="1102"/>
                  </a:lnTo>
                  <a:lnTo>
                    <a:pt x="1488" y="1102"/>
                  </a:lnTo>
                  <a:lnTo>
                    <a:pt x="1488" y="1104"/>
                  </a:lnTo>
                  <a:lnTo>
                    <a:pt x="1488" y="1105"/>
                  </a:lnTo>
                  <a:lnTo>
                    <a:pt x="1488" y="1107"/>
                  </a:lnTo>
                  <a:lnTo>
                    <a:pt x="1488" y="1109"/>
                  </a:lnTo>
                  <a:lnTo>
                    <a:pt x="1486" y="1109"/>
                  </a:lnTo>
                  <a:lnTo>
                    <a:pt x="1486" y="1107"/>
                  </a:lnTo>
                  <a:lnTo>
                    <a:pt x="1484" y="1107"/>
                  </a:lnTo>
                  <a:lnTo>
                    <a:pt x="1483" y="1107"/>
                  </a:lnTo>
                  <a:lnTo>
                    <a:pt x="1481" y="1107"/>
                  </a:lnTo>
                  <a:lnTo>
                    <a:pt x="1479" y="1107"/>
                  </a:lnTo>
                  <a:lnTo>
                    <a:pt x="1479" y="1109"/>
                  </a:lnTo>
                  <a:lnTo>
                    <a:pt x="1478" y="1110"/>
                  </a:lnTo>
                  <a:lnTo>
                    <a:pt x="1478" y="1112"/>
                  </a:lnTo>
                  <a:lnTo>
                    <a:pt x="1479" y="1113"/>
                  </a:lnTo>
                  <a:lnTo>
                    <a:pt x="1479" y="1115"/>
                  </a:lnTo>
                  <a:lnTo>
                    <a:pt x="1481" y="1117"/>
                  </a:lnTo>
                  <a:lnTo>
                    <a:pt x="1481" y="1118"/>
                  </a:lnTo>
                  <a:lnTo>
                    <a:pt x="1479" y="1117"/>
                  </a:lnTo>
                  <a:lnTo>
                    <a:pt x="1478" y="1115"/>
                  </a:lnTo>
                  <a:lnTo>
                    <a:pt x="1476" y="1117"/>
                  </a:lnTo>
                  <a:lnTo>
                    <a:pt x="1476" y="1118"/>
                  </a:lnTo>
                  <a:lnTo>
                    <a:pt x="1474" y="1118"/>
                  </a:lnTo>
                  <a:lnTo>
                    <a:pt x="1474" y="1120"/>
                  </a:lnTo>
                  <a:lnTo>
                    <a:pt x="1473" y="1118"/>
                  </a:lnTo>
                  <a:lnTo>
                    <a:pt x="1471" y="1118"/>
                  </a:lnTo>
                  <a:lnTo>
                    <a:pt x="1471" y="1120"/>
                  </a:lnTo>
                  <a:lnTo>
                    <a:pt x="1469" y="1123"/>
                  </a:lnTo>
                  <a:lnTo>
                    <a:pt x="1468" y="1125"/>
                  </a:lnTo>
                  <a:lnTo>
                    <a:pt x="1468" y="1127"/>
                  </a:lnTo>
                  <a:lnTo>
                    <a:pt x="1466" y="1127"/>
                  </a:lnTo>
                  <a:lnTo>
                    <a:pt x="1466" y="1128"/>
                  </a:lnTo>
                  <a:lnTo>
                    <a:pt x="1465" y="1127"/>
                  </a:lnTo>
                  <a:lnTo>
                    <a:pt x="1465" y="1125"/>
                  </a:lnTo>
                  <a:lnTo>
                    <a:pt x="1463" y="1125"/>
                  </a:lnTo>
                  <a:lnTo>
                    <a:pt x="1463" y="1127"/>
                  </a:lnTo>
                  <a:lnTo>
                    <a:pt x="1461" y="1128"/>
                  </a:lnTo>
                  <a:lnTo>
                    <a:pt x="1460" y="1128"/>
                  </a:lnTo>
                  <a:lnTo>
                    <a:pt x="1460" y="1130"/>
                  </a:lnTo>
                  <a:lnTo>
                    <a:pt x="1461" y="1130"/>
                  </a:lnTo>
                  <a:lnTo>
                    <a:pt x="1461" y="1132"/>
                  </a:lnTo>
                  <a:lnTo>
                    <a:pt x="1461" y="1133"/>
                  </a:lnTo>
                  <a:lnTo>
                    <a:pt x="1463" y="1133"/>
                  </a:lnTo>
                  <a:lnTo>
                    <a:pt x="1465" y="1133"/>
                  </a:lnTo>
                  <a:lnTo>
                    <a:pt x="1466" y="1133"/>
                  </a:lnTo>
                  <a:lnTo>
                    <a:pt x="1468" y="1135"/>
                  </a:lnTo>
                  <a:lnTo>
                    <a:pt x="1466" y="1137"/>
                  </a:lnTo>
                  <a:lnTo>
                    <a:pt x="1466" y="1138"/>
                  </a:lnTo>
                  <a:lnTo>
                    <a:pt x="1465" y="1138"/>
                  </a:lnTo>
                  <a:lnTo>
                    <a:pt x="1463" y="1138"/>
                  </a:lnTo>
                  <a:lnTo>
                    <a:pt x="1461" y="1138"/>
                  </a:lnTo>
                  <a:lnTo>
                    <a:pt x="1460" y="1138"/>
                  </a:lnTo>
                  <a:lnTo>
                    <a:pt x="1460" y="1140"/>
                  </a:lnTo>
                  <a:lnTo>
                    <a:pt x="1460" y="1141"/>
                  </a:lnTo>
                  <a:lnTo>
                    <a:pt x="1460" y="1143"/>
                  </a:lnTo>
                  <a:lnTo>
                    <a:pt x="1458" y="1145"/>
                  </a:lnTo>
                  <a:lnTo>
                    <a:pt x="1458" y="1146"/>
                  </a:lnTo>
                  <a:lnTo>
                    <a:pt x="1456" y="1146"/>
                  </a:lnTo>
                  <a:lnTo>
                    <a:pt x="1456" y="1145"/>
                  </a:lnTo>
                  <a:lnTo>
                    <a:pt x="1455" y="1145"/>
                  </a:lnTo>
                  <a:lnTo>
                    <a:pt x="1455" y="1143"/>
                  </a:lnTo>
                  <a:lnTo>
                    <a:pt x="1453" y="1143"/>
                  </a:lnTo>
                  <a:lnTo>
                    <a:pt x="1455" y="1145"/>
                  </a:lnTo>
                  <a:lnTo>
                    <a:pt x="1455" y="1146"/>
                  </a:lnTo>
                  <a:lnTo>
                    <a:pt x="1455" y="1148"/>
                  </a:lnTo>
                  <a:lnTo>
                    <a:pt x="1455" y="1150"/>
                  </a:lnTo>
                  <a:lnTo>
                    <a:pt x="1456" y="1150"/>
                  </a:lnTo>
                  <a:lnTo>
                    <a:pt x="1458" y="1151"/>
                  </a:lnTo>
                  <a:lnTo>
                    <a:pt x="1456" y="1153"/>
                  </a:lnTo>
                  <a:lnTo>
                    <a:pt x="1456" y="1155"/>
                  </a:lnTo>
                  <a:lnTo>
                    <a:pt x="1456" y="1156"/>
                  </a:lnTo>
                  <a:lnTo>
                    <a:pt x="1456" y="1158"/>
                  </a:lnTo>
                  <a:lnTo>
                    <a:pt x="1456" y="1160"/>
                  </a:lnTo>
                  <a:lnTo>
                    <a:pt x="1456" y="1161"/>
                  </a:lnTo>
                  <a:lnTo>
                    <a:pt x="1455" y="1161"/>
                  </a:lnTo>
                  <a:lnTo>
                    <a:pt x="1453" y="1161"/>
                  </a:lnTo>
                  <a:lnTo>
                    <a:pt x="1451" y="1161"/>
                  </a:lnTo>
                  <a:lnTo>
                    <a:pt x="1451" y="1160"/>
                  </a:lnTo>
                  <a:lnTo>
                    <a:pt x="1451" y="1158"/>
                  </a:lnTo>
                  <a:lnTo>
                    <a:pt x="1451" y="1156"/>
                  </a:lnTo>
                  <a:lnTo>
                    <a:pt x="1451" y="1155"/>
                  </a:lnTo>
                  <a:lnTo>
                    <a:pt x="1450" y="1155"/>
                  </a:lnTo>
                  <a:lnTo>
                    <a:pt x="1450" y="1153"/>
                  </a:lnTo>
                  <a:lnTo>
                    <a:pt x="1450" y="1155"/>
                  </a:lnTo>
                  <a:lnTo>
                    <a:pt x="1448" y="1155"/>
                  </a:lnTo>
                  <a:lnTo>
                    <a:pt x="1448" y="1156"/>
                  </a:lnTo>
                  <a:lnTo>
                    <a:pt x="1446" y="1156"/>
                  </a:lnTo>
                  <a:lnTo>
                    <a:pt x="1448" y="1158"/>
                  </a:lnTo>
                  <a:lnTo>
                    <a:pt x="1448" y="1160"/>
                  </a:lnTo>
                  <a:lnTo>
                    <a:pt x="1448" y="1161"/>
                  </a:lnTo>
                  <a:lnTo>
                    <a:pt x="1450" y="1161"/>
                  </a:lnTo>
                  <a:lnTo>
                    <a:pt x="1450" y="1163"/>
                  </a:lnTo>
                  <a:lnTo>
                    <a:pt x="1451" y="1163"/>
                  </a:lnTo>
                  <a:lnTo>
                    <a:pt x="1451" y="1165"/>
                  </a:lnTo>
                  <a:lnTo>
                    <a:pt x="1451" y="1166"/>
                  </a:lnTo>
                  <a:lnTo>
                    <a:pt x="1453" y="1168"/>
                  </a:lnTo>
                  <a:lnTo>
                    <a:pt x="1455" y="1168"/>
                  </a:lnTo>
                  <a:lnTo>
                    <a:pt x="1456" y="1166"/>
                  </a:lnTo>
                  <a:lnTo>
                    <a:pt x="1458" y="1166"/>
                  </a:lnTo>
                  <a:lnTo>
                    <a:pt x="1458" y="1168"/>
                  </a:lnTo>
                  <a:lnTo>
                    <a:pt x="1458" y="1170"/>
                  </a:lnTo>
                  <a:lnTo>
                    <a:pt x="1460" y="1171"/>
                  </a:lnTo>
                  <a:lnTo>
                    <a:pt x="1460" y="1173"/>
                  </a:lnTo>
                  <a:lnTo>
                    <a:pt x="1461" y="1173"/>
                  </a:lnTo>
                  <a:lnTo>
                    <a:pt x="1460" y="1174"/>
                  </a:lnTo>
                  <a:lnTo>
                    <a:pt x="1458" y="1174"/>
                  </a:lnTo>
                  <a:lnTo>
                    <a:pt x="1456" y="1174"/>
                  </a:lnTo>
                  <a:lnTo>
                    <a:pt x="1455" y="1174"/>
                  </a:lnTo>
                  <a:lnTo>
                    <a:pt x="1455" y="1176"/>
                  </a:lnTo>
                  <a:lnTo>
                    <a:pt x="1455" y="1178"/>
                  </a:lnTo>
                  <a:lnTo>
                    <a:pt x="1453" y="1178"/>
                  </a:lnTo>
                  <a:lnTo>
                    <a:pt x="1451" y="1178"/>
                  </a:lnTo>
                  <a:lnTo>
                    <a:pt x="1450" y="1178"/>
                  </a:lnTo>
                  <a:lnTo>
                    <a:pt x="1448" y="1178"/>
                  </a:lnTo>
                  <a:lnTo>
                    <a:pt x="1448" y="1179"/>
                  </a:lnTo>
                  <a:lnTo>
                    <a:pt x="1446" y="1179"/>
                  </a:lnTo>
                  <a:lnTo>
                    <a:pt x="1445" y="1181"/>
                  </a:lnTo>
                  <a:lnTo>
                    <a:pt x="1445" y="1183"/>
                  </a:lnTo>
                  <a:lnTo>
                    <a:pt x="1443" y="1183"/>
                  </a:lnTo>
                  <a:lnTo>
                    <a:pt x="1443" y="1184"/>
                  </a:lnTo>
                  <a:lnTo>
                    <a:pt x="1443" y="1186"/>
                  </a:lnTo>
                  <a:lnTo>
                    <a:pt x="1443" y="1188"/>
                  </a:lnTo>
                  <a:lnTo>
                    <a:pt x="1443" y="1189"/>
                  </a:lnTo>
                  <a:lnTo>
                    <a:pt x="1441" y="1189"/>
                  </a:lnTo>
                  <a:lnTo>
                    <a:pt x="1441" y="1191"/>
                  </a:lnTo>
                  <a:lnTo>
                    <a:pt x="1440" y="1191"/>
                  </a:lnTo>
                  <a:lnTo>
                    <a:pt x="1438" y="1193"/>
                  </a:lnTo>
                  <a:lnTo>
                    <a:pt x="1438" y="1194"/>
                  </a:lnTo>
                  <a:lnTo>
                    <a:pt x="1440" y="1196"/>
                  </a:lnTo>
                  <a:lnTo>
                    <a:pt x="1438" y="1196"/>
                  </a:lnTo>
                  <a:lnTo>
                    <a:pt x="1436" y="1196"/>
                  </a:lnTo>
                  <a:lnTo>
                    <a:pt x="1435" y="1198"/>
                  </a:lnTo>
                  <a:lnTo>
                    <a:pt x="1436" y="1199"/>
                  </a:lnTo>
                  <a:lnTo>
                    <a:pt x="1438" y="1199"/>
                  </a:lnTo>
                  <a:lnTo>
                    <a:pt x="1438" y="1201"/>
                  </a:lnTo>
                  <a:lnTo>
                    <a:pt x="1438" y="1203"/>
                  </a:lnTo>
                  <a:lnTo>
                    <a:pt x="1438" y="1204"/>
                  </a:lnTo>
                  <a:lnTo>
                    <a:pt x="1436" y="1204"/>
                  </a:lnTo>
                  <a:lnTo>
                    <a:pt x="1435" y="1204"/>
                  </a:lnTo>
                  <a:lnTo>
                    <a:pt x="1435" y="1206"/>
                  </a:lnTo>
                  <a:lnTo>
                    <a:pt x="1433" y="1207"/>
                  </a:lnTo>
                  <a:lnTo>
                    <a:pt x="1433" y="1209"/>
                  </a:lnTo>
                  <a:lnTo>
                    <a:pt x="1432" y="1209"/>
                  </a:lnTo>
                  <a:lnTo>
                    <a:pt x="1430" y="1209"/>
                  </a:lnTo>
                  <a:lnTo>
                    <a:pt x="1428" y="1211"/>
                  </a:lnTo>
                  <a:lnTo>
                    <a:pt x="1428" y="1212"/>
                  </a:lnTo>
                  <a:lnTo>
                    <a:pt x="1427" y="1212"/>
                  </a:lnTo>
                  <a:lnTo>
                    <a:pt x="1427" y="1214"/>
                  </a:lnTo>
                  <a:lnTo>
                    <a:pt x="1425" y="1216"/>
                  </a:lnTo>
                  <a:lnTo>
                    <a:pt x="1423" y="1216"/>
                  </a:lnTo>
                  <a:lnTo>
                    <a:pt x="1422" y="1217"/>
                  </a:lnTo>
                  <a:lnTo>
                    <a:pt x="1422" y="1219"/>
                  </a:lnTo>
                  <a:lnTo>
                    <a:pt x="1420" y="1219"/>
                  </a:lnTo>
                  <a:lnTo>
                    <a:pt x="1420" y="1221"/>
                  </a:lnTo>
                  <a:lnTo>
                    <a:pt x="1420" y="1222"/>
                  </a:lnTo>
                  <a:lnTo>
                    <a:pt x="1418" y="1224"/>
                  </a:lnTo>
                  <a:lnTo>
                    <a:pt x="1418" y="1226"/>
                  </a:lnTo>
                  <a:lnTo>
                    <a:pt x="1420" y="1227"/>
                  </a:lnTo>
                  <a:lnTo>
                    <a:pt x="1420" y="1229"/>
                  </a:lnTo>
                  <a:lnTo>
                    <a:pt x="1420" y="1231"/>
                  </a:lnTo>
                  <a:lnTo>
                    <a:pt x="1420" y="1232"/>
                  </a:lnTo>
                  <a:lnTo>
                    <a:pt x="1422" y="1232"/>
                  </a:lnTo>
                  <a:lnTo>
                    <a:pt x="1422" y="1234"/>
                  </a:lnTo>
                  <a:lnTo>
                    <a:pt x="1420" y="1236"/>
                  </a:lnTo>
                  <a:lnTo>
                    <a:pt x="1418" y="1236"/>
                  </a:lnTo>
                  <a:lnTo>
                    <a:pt x="1418" y="1237"/>
                  </a:lnTo>
                  <a:lnTo>
                    <a:pt x="1417" y="1237"/>
                  </a:lnTo>
                  <a:lnTo>
                    <a:pt x="1415" y="1237"/>
                  </a:lnTo>
                  <a:lnTo>
                    <a:pt x="1413" y="1239"/>
                  </a:lnTo>
                  <a:lnTo>
                    <a:pt x="1415" y="1239"/>
                  </a:lnTo>
                  <a:lnTo>
                    <a:pt x="1415" y="1240"/>
                  </a:lnTo>
                  <a:lnTo>
                    <a:pt x="1413" y="1240"/>
                  </a:lnTo>
                  <a:lnTo>
                    <a:pt x="1413" y="1242"/>
                  </a:lnTo>
                  <a:lnTo>
                    <a:pt x="1413" y="1244"/>
                  </a:lnTo>
                  <a:lnTo>
                    <a:pt x="1412" y="1244"/>
                  </a:lnTo>
                  <a:lnTo>
                    <a:pt x="1413" y="1245"/>
                  </a:lnTo>
                  <a:lnTo>
                    <a:pt x="1415" y="1245"/>
                  </a:lnTo>
                  <a:lnTo>
                    <a:pt x="1417" y="1247"/>
                  </a:lnTo>
                  <a:lnTo>
                    <a:pt x="1418" y="1245"/>
                  </a:lnTo>
                  <a:lnTo>
                    <a:pt x="1420" y="1245"/>
                  </a:lnTo>
                  <a:lnTo>
                    <a:pt x="1422" y="1245"/>
                  </a:lnTo>
                  <a:lnTo>
                    <a:pt x="1422" y="1247"/>
                  </a:lnTo>
                  <a:lnTo>
                    <a:pt x="1422" y="1249"/>
                  </a:lnTo>
                  <a:lnTo>
                    <a:pt x="1422" y="1250"/>
                  </a:lnTo>
                  <a:lnTo>
                    <a:pt x="1422" y="1252"/>
                  </a:lnTo>
                  <a:lnTo>
                    <a:pt x="1422" y="1254"/>
                  </a:lnTo>
                  <a:lnTo>
                    <a:pt x="1423" y="1255"/>
                  </a:lnTo>
                  <a:lnTo>
                    <a:pt x="1425" y="1255"/>
                  </a:lnTo>
                  <a:lnTo>
                    <a:pt x="1427" y="1255"/>
                  </a:lnTo>
                  <a:lnTo>
                    <a:pt x="1428" y="1257"/>
                  </a:lnTo>
                  <a:lnTo>
                    <a:pt x="1428" y="1255"/>
                  </a:lnTo>
                  <a:lnTo>
                    <a:pt x="1430" y="1255"/>
                  </a:lnTo>
                  <a:lnTo>
                    <a:pt x="1430" y="1254"/>
                  </a:lnTo>
                  <a:lnTo>
                    <a:pt x="1432" y="1254"/>
                  </a:lnTo>
                  <a:lnTo>
                    <a:pt x="1432" y="1255"/>
                  </a:lnTo>
                  <a:lnTo>
                    <a:pt x="1432" y="1257"/>
                  </a:lnTo>
                  <a:lnTo>
                    <a:pt x="1432" y="1259"/>
                  </a:lnTo>
                  <a:lnTo>
                    <a:pt x="1432" y="1260"/>
                  </a:lnTo>
                  <a:lnTo>
                    <a:pt x="1433" y="1260"/>
                  </a:lnTo>
                  <a:lnTo>
                    <a:pt x="1435" y="1260"/>
                  </a:lnTo>
                  <a:lnTo>
                    <a:pt x="1435" y="1262"/>
                  </a:lnTo>
                  <a:lnTo>
                    <a:pt x="1435" y="1264"/>
                  </a:lnTo>
                  <a:lnTo>
                    <a:pt x="1435" y="1265"/>
                  </a:lnTo>
                  <a:lnTo>
                    <a:pt x="1433" y="1267"/>
                  </a:lnTo>
                  <a:lnTo>
                    <a:pt x="1433" y="1269"/>
                  </a:lnTo>
                  <a:lnTo>
                    <a:pt x="1432" y="1270"/>
                  </a:lnTo>
                  <a:lnTo>
                    <a:pt x="1432" y="1272"/>
                  </a:lnTo>
                  <a:lnTo>
                    <a:pt x="1432" y="1273"/>
                  </a:lnTo>
                  <a:lnTo>
                    <a:pt x="1432" y="1275"/>
                  </a:lnTo>
                  <a:lnTo>
                    <a:pt x="1432" y="1277"/>
                  </a:lnTo>
                  <a:lnTo>
                    <a:pt x="1432" y="1278"/>
                  </a:lnTo>
                  <a:lnTo>
                    <a:pt x="1433" y="1278"/>
                  </a:lnTo>
                  <a:lnTo>
                    <a:pt x="1433" y="1280"/>
                  </a:lnTo>
                  <a:lnTo>
                    <a:pt x="1433" y="1283"/>
                  </a:lnTo>
                  <a:lnTo>
                    <a:pt x="1435" y="1283"/>
                  </a:lnTo>
                  <a:lnTo>
                    <a:pt x="1436" y="1285"/>
                  </a:lnTo>
                  <a:lnTo>
                    <a:pt x="1438" y="1285"/>
                  </a:lnTo>
                  <a:lnTo>
                    <a:pt x="1440" y="1285"/>
                  </a:lnTo>
                  <a:lnTo>
                    <a:pt x="1440" y="1287"/>
                  </a:lnTo>
                  <a:lnTo>
                    <a:pt x="1441" y="1287"/>
                  </a:lnTo>
                  <a:lnTo>
                    <a:pt x="1441" y="1288"/>
                  </a:lnTo>
                  <a:lnTo>
                    <a:pt x="1441" y="1290"/>
                  </a:lnTo>
                  <a:lnTo>
                    <a:pt x="1440" y="1292"/>
                  </a:lnTo>
                  <a:lnTo>
                    <a:pt x="1441" y="1292"/>
                  </a:lnTo>
                  <a:lnTo>
                    <a:pt x="1441" y="1293"/>
                  </a:lnTo>
                  <a:lnTo>
                    <a:pt x="1441" y="1295"/>
                  </a:lnTo>
                  <a:lnTo>
                    <a:pt x="1440" y="1295"/>
                  </a:lnTo>
                  <a:lnTo>
                    <a:pt x="1441" y="1297"/>
                  </a:lnTo>
                  <a:lnTo>
                    <a:pt x="1441" y="1298"/>
                  </a:lnTo>
                  <a:lnTo>
                    <a:pt x="1440" y="1300"/>
                  </a:lnTo>
                  <a:lnTo>
                    <a:pt x="1440" y="1302"/>
                  </a:lnTo>
                  <a:lnTo>
                    <a:pt x="1440" y="1303"/>
                  </a:lnTo>
                  <a:lnTo>
                    <a:pt x="1440" y="1305"/>
                  </a:lnTo>
                  <a:lnTo>
                    <a:pt x="1438" y="1305"/>
                  </a:lnTo>
                  <a:lnTo>
                    <a:pt x="1436" y="1305"/>
                  </a:lnTo>
                  <a:lnTo>
                    <a:pt x="1436" y="1306"/>
                  </a:lnTo>
                  <a:lnTo>
                    <a:pt x="1438" y="1308"/>
                  </a:lnTo>
                  <a:lnTo>
                    <a:pt x="1436" y="1308"/>
                  </a:lnTo>
                  <a:lnTo>
                    <a:pt x="1435" y="1308"/>
                  </a:lnTo>
                  <a:lnTo>
                    <a:pt x="1435" y="1310"/>
                  </a:lnTo>
                  <a:lnTo>
                    <a:pt x="1433" y="1311"/>
                  </a:lnTo>
                  <a:lnTo>
                    <a:pt x="1433" y="1313"/>
                  </a:lnTo>
                  <a:lnTo>
                    <a:pt x="1435" y="1313"/>
                  </a:lnTo>
                  <a:lnTo>
                    <a:pt x="1433" y="1315"/>
                  </a:lnTo>
                  <a:lnTo>
                    <a:pt x="1435" y="1316"/>
                  </a:lnTo>
                  <a:lnTo>
                    <a:pt x="1435" y="1318"/>
                  </a:lnTo>
                  <a:lnTo>
                    <a:pt x="1433" y="1320"/>
                  </a:lnTo>
                  <a:lnTo>
                    <a:pt x="1432" y="1320"/>
                  </a:lnTo>
                  <a:lnTo>
                    <a:pt x="1430" y="1323"/>
                  </a:lnTo>
                  <a:lnTo>
                    <a:pt x="1428" y="1323"/>
                  </a:lnTo>
                  <a:lnTo>
                    <a:pt x="1427" y="1323"/>
                  </a:lnTo>
                  <a:lnTo>
                    <a:pt x="1425" y="1321"/>
                  </a:lnTo>
                  <a:lnTo>
                    <a:pt x="1423" y="1321"/>
                  </a:lnTo>
                  <a:lnTo>
                    <a:pt x="1422" y="1321"/>
                  </a:lnTo>
                  <a:lnTo>
                    <a:pt x="1420" y="1321"/>
                  </a:lnTo>
                  <a:lnTo>
                    <a:pt x="1418" y="1321"/>
                  </a:lnTo>
                  <a:lnTo>
                    <a:pt x="1418" y="1320"/>
                  </a:lnTo>
                  <a:lnTo>
                    <a:pt x="1417" y="1318"/>
                  </a:lnTo>
                  <a:lnTo>
                    <a:pt x="1415" y="1318"/>
                  </a:lnTo>
                  <a:lnTo>
                    <a:pt x="1413" y="1318"/>
                  </a:lnTo>
                  <a:lnTo>
                    <a:pt x="1413" y="1320"/>
                  </a:lnTo>
                  <a:lnTo>
                    <a:pt x="1412" y="1320"/>
                  </a:lnTo>
                  <a:lnTo>
                    <a:pt x="1412" y="1321"/>
                  </a:lnTo>
                  <a:lnTo>
                    <a:pt x="1410" y="1321"/>
                  </a:lnTo>
                  <a:lnTo>
                    <a:pt x="1410" y="1323"/>
                  </a:lnTo>
                  <a:lnTo>
                    <a:pt x="1407" y="1323"/>
                  </a:lnTo>
                  <a:lnTo>
                    <a:pt x="1405" y="1325"/>
                  </a:lnTo>
                  <a:lnTo>
                    <a:pt x="1403" y="1325"/>
                  </a:lnTo>
                  <a:lnTo>
                    <a:pt x="1403" y="1326"/>
                  </a:lnTo>
                  <a:lnTo>
                    <a:pt x="1403" y="1328"/>
                  </a:lnTo>
                  <a:lnTo>
                    <a:pt x="1405" y="1330"/>
                  </a:lnTo>
                  <a:lnTo>
                    <a:pt x="1403" y="1330"/>
                  </a:lnTo>
                  <a:lnTo>
                    <a:pt x="1402" y="1330"/>
                  </a:lnTo>
                  <a:lnTo>
                    <a:pt x="1400" y="1328"/>
                  </a:lnTo>
                  <a:lnTo>
                    <a:pt x="1399" y="1328"/>
                  </a:lnTo>
                  <a:lnTo>
                    <a:pt x="1397" y="1328"/>
                  </a:lnTo>
                  <a:lnTo>
                    <a:pt x="1397" y="1330"/>
                  </a:lnTo>
                  <a:lnTo>
                    <a:pt x="1397" y="1331"/>
                  </a:lnTo>
                  <a:lnTo>
                    <a:pt x="1395" y="1331"/>
                  </a:lnTo>
                  <a:lnTo>
                    <a:pt x="1395" y="1333"/>
                  </a:lnTo>
                  <a:lnTo>
                    <a:pt x="1395" y="1335"/>
                  </a:lnTo>
                  <a:lnTo>
                    <a:pt x="1395" y="1336"/>
                  </a:lnTo>
                  <a:lnTo>
                    <a:pt x="1397" y="1338"/>
                  </a:lnTo>
                  <a:lnTo>
                    <a:pt x="1399" y="1339"/>
                  </a:lnTo>
                  <a:lnTo>
                    <a:pt x="1397" y="1339"/>
                  </a:lnTo>
                  <a:lnTo>
                    <a:pt x="1395" y="1341"/>
                  </a:lnTo>
                  <a:lnTo>
                    <a:pt x="1395" y="1343"/>
                  </a:lnTo>
                  <a:lnTo>
                    <a:pt x="1394" y="1343"/>
                  </a:lnTo>
                  <a:lnTo>
                    <a:pt x="1390" y="1341"/>
                  </a:lnTo>
                  <a:lnTo>
                    <a:pt x="1390" y="1339"/>
                  </a:lnTo>
                  <a:lnTo>
                    <a:pt x="1389" y="1339"/>
                  </a:lnTo>
                  <a:lnTo>
                    <a:pt x="1389" y="1338"/>
                  </a:lnTo>
                  <a:lnTo>
                    <a:pt x="1387" y="1338"/>
                  </a:lnTo>
                  <a:lnTo>
                    <a:pt x="1385" y="1336"/>
                  </a:lnTo>
                  <a:lnTo>
                    <a:pt x="1385" y="1335"/>
                  </a:lnTo>
                  <a:lnTo>
                    <a:pt x="1384" y="1336"/>
                  </a:lnTo>
                  <a:lnTo>
                    <a:pt x="1382" y="1338"/>
                  </a:lnTo>
                  <a:lnTo>
                    <a:pt x="1380" y="1336"/>
                  </a:lnTo>
                  <a:lnTo>
                    <a:pt x="1380" y="1335"/>
                  </a:lnTo>
                  <a:lnTo>
                    <a:pt x="1379" y="1335"/>
                  </a:lnTo>
                  <a:lnTo>
                    <a:pt x="1379" y="1336"/>
                  </a:lnTo>
                  <a:lnTo>
                    <a:pt x="1377" y="1338"/>
                  </a:lnTo>
                  <a:lnTo>
                    <a:pt x="1377" y="1339"/>
                  </a:lnTo>
                  <a:lnTo>
                    <a:pt x="1375" y="1339"/>
                  </a:lnTo>
                  <a:lnTo>
                    <a:pt x="1375" y="1343"/>
                  </a:lnTo>
                  <a:lnTo>
                    <a:pt x="1374" y="1343"/>
                  </a:lnTo>
                  <a:lnTo>
                    <a:pt x="1374" y="1344"/>
                  </a:lnTo>
                  <a:lnTo>
                    <a:pt x="1372" y="1344"/>
                  </a:lnTo>
                  <a:lnTo>
                    <a:pt x="1372" y="1346"/>
                  </a:lnTo>
                  <a:lnTo>
                    <a:pt x="1370" y="1346"/>
                  </a:lnTo>
                  <a:lnTo>
                    <a:pt x="1369" y="1348"/>
                  </a:lnTo>
                  <a:lnTo>
                    <a:pt x="1367" y="1346"/>
                  </a:lnTo>
                  <a:lnTo>
                    <a:pt x="1366" y="1346"/>
                  </a:lnTo>
                  <a:lnTo>
                    <a:pt x="1362" y="1348"/>
                  </a:lnTo>
                  <a:lnTo>
                    <a:pt x="1361" y="1348"/>
                  </a:lnTo>
                  <a:lnTo>
                    <a:pt x="1359" y="1348"/>
                  </a:lnTo>
                  <a:lnTo>
                    <a:pt x="1357" y="1349"/>
                  </a:lnTo>
                  <a:lnTo>
                    <a:pt x="1356" y="1349"/>
                  </a:lnTo>
                  <a:lnTo>
                    <a:pt x="1354" y="1349"/>
                  </a:lnTo>
                  <a:lnTo>
                    <a:pt x="1354" y="1351"/>
                  </a:lnTo>
                  <a:lnTo>
                    <a:pt x="1352" y="1351"/>
                  </a:lnTo>
                  <a:lnTo>
                    <a:pt x="1351" y="1351"/>
                  </a:lnTo>
                  <a:lnTo>
                    <a:pt x="1347" y="1351"/>
                  </a:lnTo>
                  <a:lnTo>
                    <a:pt x="1347" y="1349"/>
                  </a:lnTo>
                  <a:lnTo>
                    <a:pt x="1346" y="1348"/>
                  </a:lnTo>
                  <a:lnTo>
                    <a:pt x="1347" y="1348"/>
                  </a:lnTo>
                  <a:lnTo>
                    <a:pt x="1346" y="1346"/>
                  </a:lnTo>
                  <a:lnTo>
                    <a:pt x="1344" y="1344"/>
                  </a:lnTo>
                  <a:lnTo>
                    <a:pt x="1344" y="1343"/>
                  </a:lnTo>
                  <a:lnTo>
                    <a:pt x="1344" y="1341"/>
                  </a:lnTo>
                  <a:lnTo>
                    <a:pt x="1342" y="1339"/>
                  </a:lnTo>
                  <a:lnTo>
                    <a:pt x="1341" y="1339"/>
                  </a:lnTo>
                  <a:lnTo>
                    <a:pt x="1339" y="1339"/>
                  </a:lnTo>
                  <a:lnTo>
                    <a:pt x="1338" y="1339"/>
                  </a:lnTo>
                  <a:lnTo>
                    <a:pt x="1336" y="1339"/>
                  </a:lnTo>
                  <a:lnTo>
                    <a:pt x="1334" y="1339"/>
                  </a:lnTo>
                  <a:lnTo>
                    <a:pt x="1334" y="1341"/>
                  </a:lnTo>
                  <a:lnTo>
                    <a:pt x="1333" y="1341"/>
                  </a:lnTo>
                  <a:lnTo>
                    <a:pt x="1331" y="1339"/>
                  </a:lnTo>
                  <a:lnTo>
                    <a:pt x="1329" y="1339"/>
                  </a:lnTo>
                  <a:lnTo>
                    <a:pt x="1329" y="1341"/>
                  </a:lnTo>
                  <a:lnTo>
                    <a:pt x="1329" y="1343"/>
                  </a:lnTo>
                  <a:lnTo>
                    <a:pt x="1329" y="1344"/>
                  </a:lnTo>
                  <a:lnTo>
                    <a:pt x="1328" y="1344"/>
                  </a:lnTo>
                  <a:lnTo>
                    <a:pt x="1328" y="1346"/>
                  </a:lnTo>
                  <a:lnTo>
                    <a:pt x="1328" y="1348"/>
                  </a:lnTo>
                  <a:lnTo>
                    <a:pt x="1326" y="1348"/>
                  </a:lnTo>
                  <a:lnTo>
                    <a:pt x="1324" y="1346"/>
                  </a:lnTo>
                  <a:lnTo>
                    <a:pt x="1324" y="1348"/>
                  </a:lnTo>
                  <a:lnTo>
                    <a:pt x="1323" y="1348"/>
                  </a:lnTo>
                  <a:lnTo>
                    <a:pt x="1323" y="1349"/>
                  </a:lnTo>
                  <a:lnTo>
                    <a:pt x="1323" y="1351"/>
                  </a:lnTo>
                  <a:lnTo>
                    <a:pt x="1324" y="1351"/>
                  </a:lnTo>
                  <a:lnTo>
                    <a:pt x="1324" y="1353"/>
                  </a:lnTo>
                  <a:lnTo>
                    <a:pt x="1326" y="1353"/>
                  </a:lnTo>
                  <a:lnTo>
                    <a:pt x="1326" y="1354"/>
                  </a:lnTo>
                  <a:lnTo>
                    <a:pt x="1324" y="1356"/>
                  </a:lnTo>
                  <a:lnTo>
                    <a:pt x="1323" y="1358"/>
                  </a:lnTo>
                  <a:lnTo>
                    <a:pt x="1321" y="1358"/>
                  </a:lnTo>
                  <a:lnTo>
                    <a:pt x="1319" y="1356"/>
                  </a:lnTo>
                  <a:lnTo>
                    <a:pt x="1321" y="1354"/>
                  </a:lnTo>
                  <a:lnTo>
                    <a:pt x="1319" y="1354"/>
                  </a:lnTo>
                  <a:lnTo>
                    <a:pt x="1318" y="1354"/>
                  </a:lnTo>
                  <a:lnTo>
                    <a:pt x="1318" y="1356"/>
                  </a:lnTo>
                  <a:lnTo>
                    <a:pt x="1318" y="1358"/>
                  </a:lnTo>
                  <a:lnTo>
                    <a:pt x="1319" y="1358"/>
                  </a:lnTo>
                  <a:lnTo>
                    <a:pt x="1319" y="1359"/>
                  </a:lnTo>
                  <a:lnTo>
                    <a:pt x="1321" y="1361"/>
                  </a:lnTo>
                  <a:lnTo>
                    <a:pt x="1323" y="1361"/>
                  </a:lnTo>
                  <a:lnTo>
                    <a:pt x="1324" y="1361"/>
                  </a:lnTo>
                  <a:lnTo>
                    <a:pt x="1323" y="1363"/>
                  </a:lnTo>
                  <a:lnTo>
                    <a:pt x="1321" y="1363"/>
                  </a:lnTo>
                  <a:lnTo>
                    <a:pt x="1319" y="1363"/>
                  </a:lnTo>
                  <a:lnTo>
                    <a:pt x="1318" y="1363"/>
                  </a:lnTo>
                  <a:lnTo>
                    <a:pt x="1316" y="1361"/>
                  </a:lnTo>
                  <a:lnTo>
                    <a:pt x="1316" y="1359"/>
                  </a:lnTo>
                  <a:lnTo>
                    <a:pt x="1314" y="1361"/>
                  </a:lnTo>
                  <a:lnTo>
                    <a:pt x="1314" y="1363"/>
                  </a:lnTo>
                  <a:lnTo>
                    <a:pt x="1313" y="1364"/>
                  </a:lnTo>
                  <a:lnTo>
                    <a:pt x="1313" y="1363"/>
                  </a:lnTo>
                  <a:lnTo>
                    <a:pt x="1313" y="1361"/>
                  </a:lnTo>
                  <a:lnTo>
                    <a:pt x="1311" y="1361"/>
                  </a:lnTo>
                  <a:lnTo>
                    <a:pt x="1309" y="1363"/>
                  </a:lnTo>
                  <a:lnTo>
                    <a:pt x="1308" y="1364"/>
                  </a:lnTo>
                  <a:lnTo>
                    <a:pt x="1308" y="1366"/>
                  </a:lnTo>
                  <a:lnTo>
                    <a:pt x="1306" y="1366"/>
                  </a:lnTo>
                  <a:lnTo>
                    <a:pt x="1306" y="1367"/>
                  </a:lnTo>
                  <a:lnTo>
                    <a:pt x="1305" y="1369"/>
                  </a:lnTo>
                  <a:lnTo>
                    <a:pt x="1303" y="1369"/>
                  </a:lnTo>
                  <a:lnTo>
                    <a:pt x="1301" y="1369"/>
                  </a:lnTo>
                  <a:lnTo>
                    <a:pt x="1300" y="1369"/>
                  </a:lnTo>
                  <a:lnTo>
                    <a:pt x="1300" y="1371"/>
                  </a:lnTo>
                  <a:lnTo>
                    <a:pt x="1298" y="1372"/>
                  </a:lnTo>
                  <a:lnTo>
                    <a:pt x="1296" y="1374"/>
                  </a:lnTo>
                  <a:lnTo>
                    <a:pt x="1295" y="1376"/>
                  </a:lnTo>
                  <a:lnTo>
                    <a:pt x="1293" y="1376"/>
                  </a:lnTo>
                  <a:lnTo>
                    <a:pt x="1293" y="1377"/>
                  </a:lnTo>
                  <a:lnTo>
                    <a:pt x="1291" y="1377"/>
                  </a:lnTo>
                  <a:lnTo>
                    <a:pt x="1291" y="1379"/>
                  </a:lnTo>
                  <a:lnTo>
                    <a:pt x="1291" y="1381"/>
                  </a:lnTo>
                  <a:lnTo>
                    <a:pt x="1290" y="1381"/>
                  </a:lnTo>
                  <a:lnTo>
                    <a:pt x="1288" y="1382"/>
                  </a:lnTo>
                  <a:lnTo>
                    <a:pt x="1290" y="1382"/>
                  </a:lnTo>
                  <a:lnTo>
                    <a:pt x="1290" y="1384"/>
                  </a:lnTo>
                  <a:lnTo>
                    <a:pt x="1288" y="1384"/>
                  </a:lnTo>
                  <a:lnTo>
                    <a:pt x="1286" y="1384"/>
                  </a:lnTo>
                  <a:lnTo>
                    <a:pt x="1286" y="1382"/>
                  </a:lnTo>
                  <a:lnTo>
                    <a:pt x="1286" y="1384"/>
                  </a:lnTo>
                  <a:lnTo>
                    <a:pt x="1286" y="1386"/>
                  </a:lnTo>
                  <a:lnTo>
                    <a:pt x="1285" y="1386"/>
                  </a:lnTo>
                  <a:lnTo>
                    <a:pt x="1283" y="1386"/>
                  </a:lnTo>
                  <a:lnTo>
                    <a:pt x="1281" y="1386"/>
                  </a:lnTo>
                  <a:lnTo>
                    <a:pt x="1281" y="1387"/>
                  </a:lnTo>
                  <a:lnTo>
                    <a:pt x="1283" y="1387"/>
                  </a:lnTo>
                  <a:lnTo>
                    <a:pt x="1283" y="1389"/>
                  </a:lnTo>
                  <a:lnTo>
                    <a:pt x="1281" y="1389"/>
                  </a:lnTo>
                  <a:lnTo>
                    <a:pt x="1280" y="1389"/>
                  </a:lnTo>
                  <a:lnTo>
                    <a:pt x="1278" y="1387"/>
                  </a:lnTo>
                  <a:lnTo>
                    <a:pt x="1278" y="1389"/>
                  </a:lnTo>
                  <a:lnTo>
                    <a:pt x="1276" y="1389"/>
                  </a:lnTo>
                  <a:lnTo>
                    <a:pt x="1276" y="1391"/>
                  </a:lnTo>
                  <a:lnTo>
                    <a:pt x="1276" y="1392"/>
                  </a:lnTo>
                  <a:lnTo>
                    <a:pt x="1275" y="1392"/>
                  </a:lnTo>
                  <a:lnTo>
                    <a:pt x="1275" y="1394"/>
                  </a:lnTo>
                  <a:lnTo>
                    <a:pt x="1273" y="1394"/>
                  </a:lnTo>
                  <a:lnTo>
                    <a:pt x="1273" y="1392"/>
                  </a:lnTo>
                  <a:lnTo>
                    <a:pt x="1272" y="1391"/>
                  </a:lnTo>
                  <a:lnTo>
                    <a:pt x="1270" y="1392"/>
                  </a:lnTo>
                  <a:lnTo>
                    <a:pt x="1268" y="1392"/>
                  </a:lnTo>
                  <a:lnTo>
                    <a:pt x="1267" y="1392"/>
                  </a:lnTo>
                  <a:lnTo>
                    <a:pt x="1267" y="1394"/>
                  </a:lnTo>
                  <a:lnTo>
                    <a:pt x="1267" y="1396"/>
                  </a:lnTo>
                  <a:lnTo>
                    <a:pt x="1265" y="1396"/>
                  </a:lnTo>
                  <a:lnTo>
                    <a:pt x="1265" y="1397"/>
                  </a:lnTo>
                  <a:lnTo>
                    <a:pt x="1267" y="1399"/>
                  </a:lnTo>
                  <a:lnTo>
                    <a:pt x="1268" y="1402"/>
                  </a:lnTo>
                  <a:lnTo>
                    <a:pt x="1268" y="1404"/>
                  </a:lnTo>
                  <a:lnTo>
                    <a:pt x="1268" y="1405"/>
                  </a:lnTo>
                  <a:lnTo>
                    <a:pt x="1267" y="1405"/>
                  </a:lnTo>
                  <a:lnTo>
                    <a:pt x="1265" y="1404"/>
                  </a:lnTo>
                  <a:lnTo>
                    <a:pt x="1263" y="1404"/>
                  </a:lnTo>
                  <a:lnTo>
                    <a:pt x="1263" y="1402"/>
                  </a:lnTo>
                  <a:lnTo>
                    <a:pt x="1263" y="1400"/>
                  </a:lnTo>
                  <a:lnTo>
                    <a:pt x="1263" y="1399"/>
                  </a:lnTo>
                  <a:lnTo>
                    <a:pt x="1262" y="1399"/>
                  </a:lnTo>
                  <a:lnTo>
                    <a:pt x="1260" y="1402"/>
                  </a:lnTo>
                  <a:lnTo>
                    <a:pt x="1260" y="1404"/>
                  </a:lnTo>
                  <a:lnTo>
                    <a:pt x="1260" y="1405"/>
                  </a:lnTo>
                  <a:lnTo>
                    <a:pt x="1260" y="1407"/>
                  </a:lnTo>
                  <a:lnTo>
                    <a:pt x="1260" y="1409"/>
                  </a:lnTo>
                  <a:lnTo>
                    <a:pt x="1260" y="1410"/>
                  </a:lnTo>
                  <a:lnTo>
                    <a:pt x="1258" y="1410"/>
                  </a:lnTo>
                  <a:lnTo>
                    <a:pt x="1257" y="1410"/>
                  </a:lnTo>
                  <a:lnTo>
                    <a:pt x="1257" y="1409"/>
                  </a:lnTo>
                  <a:lnTo>
                    <a:pt x="1255" y="1409"/>
                  </a:lnTo>
                  <a:lnTo>
                    <a:pt x="1253" y="1410"/>
                  </a:lnTo>
                  <a:lnTo>
                    <a:pt x="1252" y="1409"/>
                  </a:lnTo>
                  <a:lnTo>
                    <a:pt x="1250" y="1409"/>
                  </a:lnTo>
                  <a:lnTo>
                    <a:pt x="1248" y="1407"/>
                  </a:lnTo>
                  <a:lnTo>
                    <a:pt x="1248" y="1409"/>
                  </a:lnTo>
                  <a:lnTo>
                    <a:pt x="1247" y="1410"/>
                  </a:lnTo>
                  <a:lnTo>
                    <a:pt x="1245" y="1410"/>
                  </a:lnTo>
                  <a:lnTo>
                    <a:pt x="1243" y="1410"/>
                  </a:lnTo>
                  <a:lnTo>
                    <a:pt x="1243" y="1412"/>
                  </a:lnTo>
                  <a:lnTo>
                    <a:pt x="1242" y="1412"/>
                  </a:lnTo>
                  <a:lnTo>
                    <a:pt x="1243" y="1414"/>
                  </a:lnTo>
                  <a:lnTo>
                    <a:pt x="1242" y="1414"/>
                  </a:lnTo>
                  <a:lnTo>
                    <a:pt x="1240" y="1415"/>
                  </a:lnTo>
                  <a:lnTo>
                    <a:pt x="1239" y="1415"/>
                  </a:lnTo>
                  <a:lnTo>
                    <a:pt x="1237" y="1415"/>
                  </a:lnTo>
                  <a:lnTo>
                    <a:pt x="1235" y="1415"/>
                  </a:lnTo>
                  <a:lnTo>
                    <a:pt x="1234" y="1415"/>
                  </a:lnTo>
                  <a:lnTo>
                    <a:pt x="1232" y="1417"/>
                  </a:lnTo>
                  <a:lnTo>
                    <a:pt x="1232" y="1419"/>
                  </a:lnTo>
                  <a:lnTo>
                    <a:pt x="1230" y="1419"/>
                  </a:lnTo>
                  <a:lnTo>
                    <a:pt x="1230" y="1420"/>
                  </a:lnTo>
                  <a:lnTo>
                    <a:pt x="1230" y="1422"/>
                  </a:lnTo>
                  <a:lnTo>
                    <a:pt x="1229" y="1422"/>
                  </a:lnTo>
                  <a:lnTo>
                    <a:pt x="1227" y="1422"/>
                  </a:lnTo>
                  <a:lnTo>
                    <a:pt x="1227" y="1420"/>
                  </a:lnTo>
                  <a:lnTo>
                    <a:pt x="1227" y="1419"/>
                  </a:lnTo>
                  <a:lnTo>
                    <a:pt x="1225" y="1417"/>
                  </a:lnTo>
                  <a:lnTo>
                    <a:pt x="1224" y="1417"/>
                  </a:lnTo>
                  <a:lnTo>
                    <a:pt x="1222" y="1419"/>
                  </a:lnTo>
                  <a:lnTo>
                    <a:pt x="1222" y="1417"/>
                  </a:lnTo>
                  <a:lnTo>
                    <a:pt x="1220" y="1417"/>
                  </a:lnTo>
                  <a:lnTo>
                    <a:pt x="1219" y="1419"/>
                  </a:lnTo>
                  <a:lnTo>
                    <a:pt x="1219" y="1420"/>
                  </a:lnTo>
                  <a:lnTo>
                    <a:pt x="1217" y="1420"/>
                  </a:lnTo>
                  <a:lnTo>
                    <a:pt x="1217" y="1422"/>
                  </a:lnTo>
                  <a:lnTo>
                    <a:pt x="1217" y="1424"/>
                  </a:lnTo>
                  <a:lnTo>
                    <a:pt x="1217" y="1425"/>
                  </a:lnTo>
                  <a:lnTo>
                    <a:pt x="1215" y="1427"/>
                  </a:lnTo>
                  <a:lnTo>
                    <a:pt x="1215" y="1429"/>
                  </a:lnTo>
                  <a:lnTo>
                    <a:pt x="1214" y="1430"/>
                  </a:lnTo>
                  <a:lnTo>
                    <a:pt x="1212" y="1432"/>
                  </a:lnTo>
                  <a:lnTo>
                    <a:pt x="1212" y="1433"/>
                  </a:lnTo>
                  <a:lnTo>
                    <a:pt x="1214" y="1433"/>
                  </a:lnTo>
                  <a:lnTo>
                    <a:pt x="1212" y="1433"/>
                  </a:lnTo>
                  <a:lnTo>
                    <a:pt x="1211" y="1435"/>
                  </a:lnTo>
                  <a:lnTo>
                    <a:pt x="1211" y="1437"/>
                  </a:lnTo>
                  <a:lnTo>
                    <a:pt x="1209" y="1437"/>
                  </a:lnTo>
                  <a:lnTo>
                    <a:pt x="1206" y="1438"/>
                  </a:lnTo>
                  <a:lnTo>
                    <a:pt x="1204" y="1440"/>
                  </a:lnTo>
                  <a:lnTo>
                    <a:pt x="1202" y="1438"/>
                  </a:lnTo>
                  <a:lnTo>
                    <a:pt x="1202" y="1440"/>
                  </a:lnTo>
                  <a:lnTo>
                    <a:pt x="1202" y="1442"/>
                  </a:lnTo>
                  <a:lnTo>
                    <a:pt x="1201" y="1442"/>
                  </a:lnTo>
                  <a:lnTo>
                    <a:pt x="1199" y="1443"/>
                  </a:lnTo>
                  <a:lnTo>
                    <a:pt x="1197" y="1445"/>
                  </a:lnTo>
                  <a:lnTo>
                    <a:pt x="1197" y="1447"/>
                  </a:lnTo>
                  <a:lnTo>
                    <a:pt x="1196" y="1448"/>
                  </a:lnTo>
                  <a:lnTo>
                    <a:pt x="1194" y="1450"/>
                  </a:lnTo>
                  <a:lnTo>
                    <a:pt x="1192" y="1448"/>
                  </a:lnTo>
                  <a:lnTo>
                    <a:pt x="1191" y="1450"/>
                  </a:lnTo>
                  <a:lnTo>
                    <a:pt x="1189" y="1450"/>
                  </a:lnTo>
                  <a:lnTo>
                    <a:pt x="1187" y="1452"/>
                  </a:lnTo>
                  <a:lnTo>
                    <a:pt x="1187" y="1455"/>
                  </a:lnTo>
                  <a:lnTo>
                    <a:pt x="1186" y="1455"/>
                  </a:lnTo>
                  <a:lnTo>
                    <a:pt x="1184" y="1455"/>
                  </a:lnTo>
                  <a:lnTo>
                    <a:pt x="1182" y="1455"/>
                  </a:lnTo>
                  <a:lnTo>
                    <a:pt x="1182" y="1457"/>
                  </a:lnTo>
                  <a:lnTo>
                    <a:pt x="1182" y="1460"/>
                  </a:lnTo>
                  <a:lnTo>
                    <a:pt x="1181" y="1462"/>
                  </a:lnTo>
                  <a:lnTo>
                    <a:pt x="1181" y="1463"/>
                  </a:lnTo>
                  <a:lnTo>
                    <a:pt x="1179" y="1465"/>
                  </a:lnTo>
                  <a:lnTo>
                    <a:pt x="1179" y="1466"/>
                  </a:lnTo>
                  <a:lnTo>
                    <a:pt x="1179" y="1468"/>
                  </a:lnTo>
                  <a:lnTo>
                    <a:pt x="1179" y="1470"/>
                  </a:lnTo>
                  <a:lnTo>
                    <a:pt x="1181" y="1470"/>
                  </a:lnTo>
                  <a:lnTo>
                    <a:pt x="1181" y="1471"/>
                  </a:lnTo>
                  <a:lnTo>
                    <a:pt x="1179" y="1473"/>
                  </a:lnTo>
                  <a:lnTo>
                    <a:pt x="1178" y="1475"/>
                  </a:lnTo>
                  <a:lnTo>
                    <a:pt x="1178" y="1476"/>
                  </a:lnTo>
                  <a:lnTo>
                    <a:pt x="1178" y="1478"/>
                  </a:lnTo>
                  <a:lnTo>
                    <a:pt x="1178" y="1476"/>
                  </a:lnTo>
                  <a:lnTo>
                    <a:pt x="1176" y="1476"/>
                  </a:lnTo>
                  <a:lnTo>
                    <a:pt x="1174" y="1476"/>
                  </a:lnTo>
                  <a:lnTo>
                    <a:pt x="1174" y="1478"/>
                  </a:lnTo>
                  <a:lnTo>
                    <a:pt x="1173" y="1480"/>
                  </a:lnTo>
                  <a:lnTo>
                    <a:pt x="1173" y="1481"/>
                  </a:lnTo>
                  <a:lnTo>
                    <a:pt x="1171" y="1481"/>
                  </a:lnTo>
                  <a:lnTo>
                    <a:pt x="1171" y="1480"/>
                  </a:lnTo>
                  <a:lnTo>
                    <a:pt x="1169" y="1478"/>
                  </a:lnTo>
                  <a:lnTo>
                    <a:pt x="1168" y="1478"/>
                  </a:lnTo>
                  <a:lnTo>
                    <a:pt x="1166" y="1478"/>
                  </a:lnTo>
                  <a:lnTo>
                    <a:pt x="1163" y="1478"/>
                  </a:lnTo>
                  <a:lnTo>
                    <a:pt x="1161" y="1478"/>
                  </a:lnTo>
                  <a:lnTo>
                    <a:pt x="1159" y="1478"/>
                  </a:lnTo>
                  <a:lnTo>
                    <a:pt x="1158" y="1478"/>
                  </a:lnTo>
                  <a:lnTo>
                    <a:pt x="1156" y="1478"/>
                  </a:lnTo>
                  <a:lnTo>
                    <a:pt x="1154" y="1476"/>
                  </a:lnTo>
                  <a:lnTo>
                    <a:pt x="1154" y="1475"/>
                  </a:lnTo>
                  <a:lnTo>
                    <a:pt x="1154" y="1473"/>
                  </a:lnTo>
                  <a:lnTo>
                    <a:pt x="1153" y="1471"/>
                  </a:lnTo>
                  <a:lnTo>
                    <a:pt x="1151" y="1470"/>
                  </a:lnTo>
                  <a:lnTo>
                    <a:pt x="1149" y="1471"/>
                  </a:lnTo>
                  <a:lnTo>
                    <a:pt x="1148" y="1471"/>
                  </a:lnTo>
                  <a:lnTo>
                    <a:pt x="1146" y="1471"/>
                  </a:lnTo>
                  <a:lnTo>
                    <a:pt x="1145" y="1473"/>
                  </a:lnTo>
                  <a:lnTo>
                    <a:pt x="1143" y="1473"/>
                  </a:lnTo>
                  <a:lnTo>
                    <a:pt x="1141" y="1473"/>
                  </a:lnTo>
                  <a:lnTo>
                    <a:pt x="1141" y="1475"/>
                  </a:lnTo>
                  <a:lnTo>
                    <a:pt x="1140" y="1475"/>
                  </a:lnTo>
                  <a:lnTo>
                    <a:pt x="1140" y="1476"/>
                  </a:lnTo>
                  <a:lnTo>
                    <a:pt x="1138" y="1476"/>
                  </a:lnTo>
                  <a:lnTo>
                    <a:pt x="1136" y="1476"/>
                  </a:lnTo>
                  <a:lnTo>
                    <a:pt x="1135" y="1476"/>
                  </a:lnTo>
                  <a:lnTo>
                    <a:pt x="1133" y="1476"/>
                  </a:lnTo>
                  <a:lnTo>
                    <a:pt x="1131" y="1476"/>
                  </a:lnTo>
                  <a:lnTo>
                    <a:pt x="1131" y="1478"/>
                  </a:lnTo>
                  <a:lnTo>
                    <a:pt x="1130" y="1478"/>
                  </a:lnTo>
                  <a:lnTo>
                    <a:pt x="1131" y="1478"/>
                  </a:lnTo>
                  <a:lnTo>
                    <a:pt x="1131" y="1480"/>
                  </a:lnTo>
                  <a:lnTo>
                    <a:pt x="1133" y="1480"/>
                  </a:lnTo>
                  <a:lnTo>
                    <a:pt x="1133" y="1481"/>
                  </a:lnTo>
                  <a:lnTo>
                    <a:pt x="1131" y="1483"/>
                  </a:lnTo>
                  <a:lnTo>
                    <a:pt x="1130" y="1481"/>
                  </a:lnTo>
                  <a:lnTo>
                    <a:pt x="1128" y="1481"/>
                  </a:lnTo>
                  <a:lnTo>
                    <a:pt x="1126" y="1481"/>
                  </a:lnTo>
                  <a:lnTo>
                    <a:pt x="1125" y="1481"/>
                  </a:lnTo>
                  <a:lnTo>
                    <a:pt x="1123" y="1483"/>
                  </a:lnTo>
                  <a:lnTo>
                    <a:pt x="1121" y="1485"/>
                  </a:lnTo>
                  <a:lnTo>
                    <a:pt x="1120" y="1486"/>
                  </a:lnTo>
                  <a:lnTo>
                    <a:pt x="1118" y="1486"/>
                  </a:lnTo>
                  <a:lnTo>
                    <a:pt x="1116" y="1486"/>
                  </a:lnTo>
                  <a:lnTo>
                    <a:pt x="1115" y="1485"/>
                  </a:lnTo>
                  <a:lnTo>
                    <a:pt x="1115" y="1483"/>
                  </a:lnTo>
                  <a:lnTo>
                    <a:pt x="1113" y="1483"/>
                  </a:lnTo>
                  <a:lnTo>
                    <a:pt x="1112" y="1483"/>
                  </a:lnTo>
                  <a:lnTo>
                    <a:pt x="1110" y="1483"/>
                  </a:lnTo>
                  <a:lnTo>
                    <a:pt x="1108" y="1483"/>
                  </a:lnTo>
                  <a:lnTo>
                    <a:pt x="1107" y="1483"/>
                  </a:lnTo>
                  <a:lnTo>
                    <a:pt x="1105" y="1483"/>
                  </a:lnTo>
                  <a:lnTo>
                    <a:pt x="1103" y="1483"/>
                  </a:lnTo>
                  <a:lnTo>
                    <a:pt x="1102" y="1483"/>
                  </a:lnTo>
                  <a:lnTo>
                    <a:pt x="1102" y="1481"/>
                  </a:lnTo>
                  <a:lnTo>
                    <a:pt x="1100" y="1480"/>
                  </a:lnTo>
                  <a:lnTo>
                    <a:pt x="1098" y="1480"/>
                  </a:lnTo>
                  <a:lnTo>
                    <a:pt x="1097" y="1478"/>
                  </a:lnTo>
                  <a:lnTo>
                    <a:pt x="1095" y="1478"/>
                  </a:lnTo>
                  <a:lnTo>
                    <a:pt x="1093" y="1476"/>
                  </a:lnTo>
                  <a:lnTo>
                    <a:pt x="1092" y="1475"/>
                  </a:lnTo>
                  <a:lnTo>
                    <a:pt x="1090" y="1476"/>
                  </a:lnTo>
                  <a:lnTo>
                    <a:pt x="1090" y="1475"/>
                  </a:lnTo>
                  <a:lnTo>
                    <a:pt x="1092" y="1475"/>
                  </a:lnTo>
                  <a:lnTo>
                    <a:pt x="1090" y="1473"/>
                  </a:lnTo>
                  <a:lnTo>
                    <a:pt x="1088" y="1471"/>
                  </a:lnTo>
                  <a:lnTo>
                    <a:pt x="1087" y="1471"/>
                  </a:lnTo>
                  <a:lnTo>
                    <a:pt x="1085" y="1470"/>
                  </a:lnTo>
                  <a:lnTo>
                    <a:pt x="1082" y="1471"/>
                  </a:lnTo>
                  <a:lnTo>
                    <a:pt x="1080" y="1470"/>
                  </a:lnTo>
                  <a:lnTo>
                    <a:pt x="1079" y="1470"/>
                  </a:lnTo>
                  <a:lnTo>
                    <a:pt x="1077" y="1470"/>
                  </a:lnTo>
                  <a:lnTo>
                    <a:pt x="1077" y="1471"/>
                  </a:lnTo>
                  <a:lnTo>
                    <a:pt x="1077" y="1473"/>
                  </a:lnTo>
                  <a:lnTo>
                    <a:pt x="1077" y="1475"/>
                  </a:lnTo>
                  <a:lnTo>
                    <a:pt x="1075" y="1475"/>
                  </a:lnTo>
                  <a:lnTo>
                    <a:pt x="1075" y="1476"/>
                  </a:lnTo>
                  <a:lnTo>
                    <a:pt x="1074" y="1478"/>
                  </a:lnTo>
                  <a:lnTo>
                    <a:pt x="1074" y="1480"/>
                  </a:lnTo>
                  <a:lnTo>
                    <a:pt x="1072" y="1481"/>
                  </a:lnTo>
                  <a:lnTo>
                    <a:pt x="1070" y="1481"/>
                  </a:lnTo>
                  <a:lnTo>
                    <a:pt x="1069" y="1481"/>
                  </a:lnTo>
                  <a:lnTo>
                    <a:pt x="1069" y="1483"/>
                  </a:lnTo>
                  <a:lnTo>
                    <a:pt x="1067" y="1483"/>
                  </a:lnTo>
                  <a:lnTo>
                    <a:pt x="1067" y="1485"/>
                  </a:lnTo>
                  <a:lnTo>
                    <a:pt x="1067" y="1483"/>
                  </a:lnTo>
                  <a:lnTo>
                    <a:pt x="1064" y="1483"/>
                  </a:lnTo>
                  <a:lnTo>
                    <a:pt x="1062" y="1485"/>
                  </a:lnTo>
                  <a:lnTo>
                    <a:pt x="1060" y="1486"/>
                  </a:lnTo>
                  <a:lnTo>
                    <a:pt x="1059" y="1488"/>
                  </a:lnTo>
                  <a:lnTo>
                    <a:pt x="1057" y="1488"/>
                  </a:lnTo>
                  <a:lnTo>
                    <a:pt x="1057" y="1490"/>
                  </a:lnTo>
                  <a:lnTo>
                    <a:pt x="1055" y="1490"/>
                  </a:lnTo>
                  <a:lnTo>
                    <a:pt x="1054" y="1491"/>
                  </a:lnTo>
                  <a:lnTo>
                    <a:pt x="1051" y="1490"/>
                  </a:lnTo>
                  <a:lnTo>
                    <a:pt x="1049" y="1488"/>
                  </a:lnTo>
                  <a:lnTo>
                    <a:pt x="1049" y="1486"/>
                  </a:lnTo>
                  <a:lnTo>
                    <a:pt x="1047" y="1486"/>
                  </a:lnTo>
                  <a:lnTo>
                    <a:pt x="1046" y="1486"/>
                  </a:lnTo>
                  <a:lnTo>
                    <a:pt x="1044" y="1488"/>
                  </a:lnTo>
                  <a:lnTo>
                    <a:pt x="1042" y="1488"/>
                  </a:lnTo>
                  <a:lnTo>
                    <a:pt x="1042" y="1490"/>
                  </a:lnTo>
                  <a:lnTo>
                    <a:pt x="1041" y="1491"/>
                  </a:lnTo>
                  <a:lnTo>
                    <a:pt x="1039" y="1491"/>
                  </a:lnTo>
                  <a:lnTo>
                    <a:pt x="1039" y="1493"/>
                  </a:lnTo>
                  <a:lnTo>
                    <a:pt x="1037" y="1493"/>
                  </a:lnTo>
                  <a:lnTo>
                    <a:pt x="1037" y="1495"/>
                  </a:lnTo>
                  <a:lnTo>
                    <a:pt x="1039" y="1495"/>
                  </a:lnTo>
                  <a:lnTo>
                    <a:pt x="1039" y="1496"/>
                  </a:lnTo>
                  <a:lnTo>
                    <a:pt x="1037" y="1496"/>
                  </a:lnTo>
                  <a:lnTo>
                    <a:pt x="1036" y="1496"/>
                  </a:lnTo>
                  <a:lnTo>
                    <a:pt x="1036" y="1498"/>
                  </a:lnTo>
                  <a:lnTo>
                    <a:pt x="1036" y="1499"/>
                  </a:lnTo>
                  <a:lnTo>
                    <a:pt x="1034" y="1501"/>
                  </a:lnTo>
                  <a:lnTo>
                    <a:pt x="1032" y="1501"/>
                  </a:lnTo>
                  <a:lnTo>
                    <a:pt x="1032" y="1503"/>
                  </a:lnTo>
                  <a:lnTo>
                    <a:pt x="1031" y="1503"/>
                  </a:lnTo>
                  <a:lnTo>
                    <a:pt x="1031" y="1504"/>
                  </a:lnTo>
                  <a:lnTo>
                    <a:pt x="1031" y="1506"/>
                  </a:lnTo>
                  <a:lnTo>
                    <a:pt x="1027" y="1508"/>
                  </a:lnTo>
                  <a:lnTo>
                    <a:pt x="1027" y="1509"/>
                  </a:lnTo>
                  <a:lnTo>
                    <a:pt x="1026" y="1511"/>
                  </a:lnTo>
                  <a:lnTo>
                    <a:pt x="1026" y="1513"/>
                  </a:lnTo>
                  <a:lnTo>
                    <a:pt x="1024" y="1513"/>
                  </a:lnTo>
                  <a:lnTo>
                    <a:pt x="1024" y="1514"/>
                  </a:lnTo>
                  <a:lnTo>
                    <a:pt x="1024" y="1516"/>
                  </a:lnTo>
                  <a:lnTo>
                    <a:pt x="1021" y="1516"/>
                  </a:lnTo>
                  <a:lnTo>
                    <a:pt x="1021" y="1518"/>
                  </a:lnTo>
                  <a:lnTo>
                    <a:pt x="1018" y="1518"/>
                  </a:lnTo>
                  <a:lnTo>
                    <a:pt x="1018" y="1519"/>
                  </a:lnTo>
                  <a:lnTo>
                    <a:pt x="1018" y="1521"/>
                  </a:lnTo>
                  <a:lnTo>
                    <a:pt x="1016" y="1521"/>
                  </a:lnTo>
                  <a:lnTo>
                    <a:pt x="1016" y="1523"/>
                  </a:lnTo>
                  <a:lnTo>
                    <a:pt x="1014" y="1523"/>
                  </a:lnTo>
                  <a:lnTo>
                    <a:pt x="1016" y="1524"/>
                  </a:lnTo>
                  <a:lnTo>
                    <a:pt x="1016" y="1526"/>
                  </a:lnTo>
                  <a:lnTo>
                    <a:pt x="1014" y="1528"/>
                  </a:lnTo>
                  <a:lnTo>
                    <a:pt x="1011" y="1529"/>
                  </a:lnTo>
                  <a:lnTo>
                    <a:pt x="1009" y="1529"/>
                  </a:lnTo>
                  <a:lnTo>
                    <a:pt x="1008" y="1529"/>
                  </a:lnTo>
                  <a:lnTo>
                    <a:pt x="1004" y="1531"/>
                  </a:lnTo>
                  <a:lnTo>
                    <a:pt x="1008" y="1528"/>
                  </a:lnTo>
                  <a:lnTo>
                    <a:pt x="1008" y="1526"/>
                  </a:lnTo>
                  <a:lnTo>
                    <a:pt x="1006" y="1524"/>
                  </a:lnTo>
                  <a:lnTo>
                    <a:pt x="1006" y="1521"/>
                  </a:lnTo>
                  <a:lnTo>
                    <a:pt x="1004" y="1519"/>
                  </a:lnTo>
                  <a:lnTo>
                    <a:pt x="1003" y="1518"/>
                  </a:lnTo>
                  <a:lnTo>
                    <a:pt x="1003" y="1514"/>
                  </a:lnTo>
                  <a:lnTo>
                    <a:pt x="1001" y="1514"/>
                  </a:lnTo>
                  <a:lnTo>
                    <a:pt x="999" y="1513"/>
                  </a:lnTo>
                  <a:lnTo>
                    <a:pt x="996" y="1513"/>
                  </a:lnTo>
                  <a:lnTo>
                    <a:pt x="993" y="1513"/>
                  </a:lnTo>
                  <a:lnTo>
                    <a:pt x="989" y="1513"/>
                  </a:lnTo>
                  <a:lnTo>
                    <a:pt x="986" y="1514"/>
                  </a:lnTo>
                  <a:lnTo>
                    <a:pt x="985" y="1516"/>
                  </a:lnTo>
                  <a:lnTo>
                    <a:pt x="983" y="1519"/>
                  </a:lnTo>
                  <a:lnTo>
                    <a:pt x="981" y="1519"/>
                  </a:lnTo>
                  <a:lnTo>
                    <a:pt x="978" y="1516"/>
                  </a:lnTo>
                  <a:lnTo>
                    <a:pt x="976" y="1514"/>
                  </a:lnTo>
                  <a:lnTo>
                    <a:pt x="975" y="1516"/>
                  </a:lnTo>
                  <a:lnTo>
                    <a:pt x="971" y="1519"/>
                  </a:lnTo>
                  <a:lnTo>
                    <a:pt x="968" y="1519"/>
                  </a:lnTo>
                  <a:lnTo>
                    <a:pt x="966" y="1519"/>
                  </a:lnTo>
                  <a:lnTo>
                    <a:pt x="965" y="1519"/>
                  </a:lnTo>
                  <a:lnTo>
                    <a:pt x="961" y="1519"/>
                  </a:lnTo>
                  <a:lnTo>
                    <a:pt x="958" y="1519"/>
                  </a:lnTo>
                  <a:lnTo>
                    <a:pt x="957" y="1519"/>
                  </a:lnTo>
                  <a:lnTo>
                    <a:pt x="953" y="1519"/>
                  </a:lnTo>
                  <a:lnTo>
                    <a:pt x="947" y="1519"/>
                  </a:lnTo>
                  <a:lnTo>
                    <a:pt x="943" y="1518"/>
                  </a:lnTo>
                  <a:lnTo>
                    <a:pt x="937" y="1516"/>
                  </a:lnTo>
                  <a:lnTo>
                    <a:pt x="935" y="1518"/>
                  </a:lnTo>
                  <a:lnTo>
                    <a:pt x="933" y="1519"/>
                  </a:lnTo>
                  <a:lnTo>
                    <a:pt x="932" y="1519"/>
                  </a:lnTo>
                  <a:lnTo>
                    <a:pt x="930" y="1518"/>
                  </a:lnTo>
                  <a:lnTo>
                    <a:pt x="930" y="1519"/>
                  </a:lnTo>
                  <a:lnTo>
                    <a:pt x="930" y="1521"/>
                  </a:lnTo>
                  <a:lnTo>
                    <a:pt x="930" y="1523"/>
                  </a:lnTo>
                  <a:lnTo>
                    <a:pt x="930" y="1524"/>
                  </a:lnTo>
                  <a:lnTo>
                    <a:pt x="928" y="1524"/>
                  </a:lnTo>
                  <a:lnTo>
                    <a:pt x="927" y="1524"/>
                  </a:lnTo>
                  <a:lnTo>
                    <a:pt x="925" y="1526"/>
                  </a:lnTo>
                  <a:lnTo>
                    <a:pt x="925" y="1528"/>
                  </a:lnTo>
                  <a:lnTo>
                    <a:pt x="924" y="1528"/>
                  </a:lnTo>
                  <a:lnTo>
                    <a:pt x="924" y="1529"/>
                  </a:lnTo>
                  <a:lnTo>
                    <a:pt x="922" y="1529"/>
                  </a:lnTo>
                  <a:lnTo>
                    <a:pt x="920" y="1529"/>
                  </a:lnTo>
                  <a:lnTo>
                    <a:pt x="919" y="1531"/>
                  </a:lnTo>
                  <a:lnTo>
                    <a:pt x="917" y="1531"/>
                  </a:lnTo>
                  <a:lnTo>
                    <a:pt x="917" y="1532"/>
                  </a:lnTo>
                  <a:lnTo>
                    <a:pt x="917" y="1534"/>
                  </a:lnTo>
                  <a:lnTo>
                    <a:pt x="915" y="1534"/>
                  </a:lnTo>
                  <a:lnTo>
                    <a:pt x="915" y="1536"/>
                  </a:lnTo>
                  <a:lnTo>
                    <a:pt x="914" y="1537"/>
                  </a:lnTo>
                  <a:lnTo>
                    <a:pt x="914" y="1539"/>
                  </a:lnTo>
                  <a:lnTo>
                    <a:pt x="912" y="1539"/>
                  </a:lnTo>
                  <a:lnTo>
                    <a:pt x="910" y="1541"/>
                  </a:lnTo>
                  <a:lnTo>
                    <a:pt x="909" y="1542"/>
                  </a:lnTo>
                  <a:lnTo>
                    <a:pt x="909" y="1544"/>
                  </a:lnTo>
                  <a:lnTo>
                    <a:pt x="907" y="1544"/>
                  </a:lnTo>
                  <a:lnTo>
                    <a:pt x="907" y="1546"/>
                  </a:lnTo>
                  <a:lnTo>
                    <a:pt x="907" y="1547"/>
                  </a:lnTo>
                  <a:lnTo>
                    <a:pt x="905" y="1549"/>
                  </a:lnTo>
                  <a:lnTo>
                    <a:pt x="905" y="1551"/>
                  </a:lnTo>
                  <a:lnTo>
                    <a:pt x="905" y="1552"/>
                  </a:lnTo>
                  <a:lnTo>
                    <a:pt x="904" y="1552"/>
                  </a:lnTo>
                  <a:lnTo>
                    <a:pt x="902" y="1554"/>
                  </a:lnTo>
                  <a:lnTo>
                    <a:pt x="902" y="1556"/>
                  </a:lnTo>
                  <a:lnTo>
                    <a:pt x="900" y="1556"/>
                  </a:lnTo>
                  <a:lnTo>
                    <a:pt x="900" y="1557"/>
                  </a:lnTo>
                  <a:lnTo>
                    <a:pt x="902" y="1557"/>
                  </a:lnTo>
                  <a:lnTo>
                    <a:pt x="900" y="1559"/>
                  </a:lnTo>
                  <a:lnTo>
                    <a:pt x="900" y="1561"/>
                  </a:lnTo>
                  <a:lnTo>
                    <a:pt x="899" y="1562"/>
                  </a:lnTo>
                  <a:lnTo>
                    <a:pt x="897" y="1562"/>
                  </a:lnTo>
                  <a:lnTo>
                    <a:pt x="895" y="1562"/>
                  </a:lnTo>
                  <a:lnTo>
                    <a:pt x="895" y="1564"/>
                  </a:lnTo>
                  <a:lnTo>
                    <a:pt x="894" y="1564"/>
                  </a:lnTo>
                  <a:lnTo>
                    <a:pt x="892" y="1564"/>
                  </a:lnTo>
                  <a:lnTo>
                    <a:pt x="891" y="1565"/>
                  </a:lnTo>
                  <a:lnTo>
                    <a:pt x="887" y="1569"/>
                  </a:lnTo>
                  <a:lnTo>
                    <a:pt x="886" y="1570"/>
                  </a:lnTo>
                  <a:lnTo>
                    <a:pt x="884" y="1572"/>
                  </a:lnTo>
                  <a:lnTo>
                    <a:pt x="884" y="1574"/>
                  </a:lnTo>
                  <a:lnTo>
                    <a:pt x="886" y="1574"/>
                  </a:lnTo>
                  <a:lnTo>
                    <a:pt x="886" y="1575"/>
                  </a:lnTo>
                  <a:lnTo>
                    <a:pt x="887" y="1577"/>
                  </a:lnTo>
                  <a:lnTo>
                    <a:pt x="889" y="1577"/>
                  </a:lnTo>
                  <a:lnTo>
                    <a:pt x="891" y="1579"/>
                  </a:lnTo>
                  <a:lnTo>
                    <a:pt x="892" y="1579"/>
                  </a:lnTo>
                  <a:lnTo>
                    <a:pt x="892" y="1580"/>
                  </a:lnTo>
                  <a:lnTo>
                    <a:pt x="894" y="1580"/>
                  </a:lnTo>
                  <a:lnTo>
                    <a:pt x="894" y="1582"/>
                  </a:lnTo>
                  <a:lnTo>
                    <a:pt x="894" y="1584"/>
                  </a:lnTo>
                  <a:lnTo>
                    <a:pt x="894" y="1585"/>
                  </a:lnTo>
                  <a:lnTo>
                    <a:pt x="895" y="1587"/>
                  </a:lnTo>
                  <a:lnTo>
                    <a:pt x="895" y="1589"/>
                  </a:lnTo>
                  <a:lnTo>
                    <a:pt x="895" y="1590"/>
                  </a:lnTo>
                  <a:lnTo>
                    <a:pt x="895" y="1592"/>
                  </a:lnTo>
                  <a:lnTo>
                    <a:pt x="895" y="1594"/>
                  </a:lnTo>
                  <a:lnTo>
                    <a:pt x="897" y="1595"/>
                  </a:lnTo>
                  <a:lnTo>
                    <a:pt x="899" y="1597"/>
                  </a:lnTo>
                  <a:lnTo>
                    <a:pt x="900" y="1598"/>
                  </a:lnTo>
                  <a:lnTo>
                    <a:pt x="899" y="1600"/>
                  </a:lnTo>
                  <a:lnTo>
                    <a:pt x="897" y="1602"/>
                  </a:lnTo>
                  <a:lnTo>
                    <a:pt x="897" y="1603"/>
                  </a:lnTo>
                  <a:lnTo>
                    <a:pt x="897" y="1605"/>
                  </a:lnTo>
                  <a:lnTo>
                    <a:pt x="897" y="1607"/>
                  </a:lnTo>
                  <a:lnTo>
                    <a:pt x="897" y="1608"/>
                  </a:lnTo>
                  <a:lnTo>
                    <a:pt x="899" y="1610"/>
                  </a:lnTo>
                  <a:lnTo>
                    <a:pt x="904" y="1615"/>
                  </a:lnTo>
                  <a:lnTo>
                    <a:pt x="904" y="1617"/>
                  </a:lnTo>
                  <a:lnTo>
                    <a:pt x="905" y="1618"/>
                  </a:lnTo>
                  <a:lnTo>
                    <a:pt x="907" y="1620"/>
                  </a:lnTo>
                  <a:lnTo>
                    <a:pt x="909" y="1622"/>
                  </a:lnTo>
                  <a:lnTo>
                    <a:pt x="910" y="1623"/>
                  </a:lnTo>
                  <a:lnTo>
                    <a:pt x="912" y="1623"/>
                  </a:lnTo>
                  <a:lnTo>
                    <a:pt x="912" y="1625"/>
                  </a:lnTo>
                  <a:lnTo>
                    <a:pt x="915" y="1623"/>
                  </a:lnTo>
                  <a:lnTo>
                    <a:pt x="917" y="1625"/>
                  </a:lnTo>
                  <a:lnTo>
                    <a:pt x="917" y="1626"/>
                  </a:lnTo>
                  <a:lnTo>
                    <a:pt x="917" y="1628"/>
                  </a:lnTo>
                  <a:lnTo>
                    <a:pt x="917" y="1630"/>
                  </a:lnTo>
                  <a:lnTo>
                    <a:pt x="917" y="1631"/>
                  </a:lnTo>
                  <a:lnTo>
                    <a:pt x="917" y="1633"/>
                  </a:lnTo>
                  <a:lnTo>
                    <a:pt x="919" y="1633"/>
                  </a:lnTo>
                  <a:lnTo>
                    <a:pt x="919" y="1635"/>
                  </a:lnTo>
                  <a:lnTo>
                    <a:pt x="920" y="1635"/>
                  </a:lnTo>
                  <a:lnTo>
                    <a:pt x="920" y="1636"/>
                  </a:lnTo>
                  <a:lnTo>
                    <a:pt x="922" y="1638"/>
                  </a:lnTo>
                  <a:lnTo>
                    <a:pt x="924" y="1640"/>
                  </a:lnTo>
                  <a:lnTo>
                    <a:pt x="925" y="1640"/>
                  </a:lnTo>
                  <a:lnTo>
                    <a:pt x="925" y="1641"/>
                  </a:lnTo>
                  <a:lnTo>
                    <a:pt x="927" y="1641"/>
                  </a:lnTo>
                  <a:lnTo>
                    <a:pt x="928" y="1641"/>
                  </a:lnTo>
                  <a:lnTo>
                    <a:pt x="928" y="1643"/>
                  </a:lnTo>
                  <a:lnTo>
                    <a:pt x="928" y="1645"/>
                  </a:lnTo>
                  <a:lnTo>
                    <a:pt x="930" y="1645"/>
                  </a:lnTo>
                  <a:lnTo>
                    <a:pt x="930" y="1646"/>
                  </a:lnTo>
                  <a:lnTo>
                    <a:pt x="930" y="1648"/>
                  </a:lnTo>
                  <a:lnTo>
                    <a:pt x="930" y="1650"/>
                  </a:lnTo>
                  <a:lnTo>
                    <a:pt x="928" y="1650"/>
                  </a:lnTo>
                  <a:lnTo>
                    <a:pt x="928" y="1651"/>
                  </a:lnTo>
                  <a:lnTo>
                    <a:pt x="927" y="1651"/>
                  </a:lnTo>
                  <a:lnTo>
                    <a:pt x="927" y="1653"/>
                  </a:lnTo>
                  <a:lnTo>
                    <a:pt x="928" y="1655"/>
                  </a:lnTo>
                  <a:lnTo>
                    <a:pt x="928" y="1656"/>
                  </a:lnTo>
                  <a:lnTo>
                    <a:pt x="928" y="1658"/>
                  </a:lnTo>
                  <a:lnTo>
                    <a:pt x="925" y="1661"/>
                  </a:lnTo>
                  <a:lnTo>
                    <a:pt x="924" y="1661"/>
                  </a:lnTo>
                  <a:lnTo>
                    <a:pt x="922" y="1663"/>
                  </a:lnTo>
                  <a:lnTo>
                    <a:pt x="920" y="1664"/>
                  </a:lnTo>
                  <a:lnTo>
                    <a:pt x="919" y="1666"/>
                  </a:lnTo>
                  <a:lnTo>
                    <a:pt x="919" y="1668"/>
                  </a:lnTo>
                  <a:lnTo>
                    <a:pt x="917" y="1669"/>
                  </a:lnTo>
                  <a:lnTo>
                    <a:pt x="917" y="1671"/>
                  </a:lnTo>
                  <a:lnTo>
                    <a:pt x="917" y="1674"/>
                  </a:lnTo>
                  <a:lnTo>
                    <a:pt x="917" y="1676"/>
                  </a:lnTo>
                  <a:lnTo>
                    <a:pt x="915" y="1676"/>
                  </a:lnTo>
                  <a:lnTo>
                    <a:pt x="915" y="1678"/>
                  </a:lnTo>
                  <a:lnTo>
                    <a:pt x="915" y="1679"/>
                  </a:lnTo>
                  <a:lnTo>
                    <a:pt x="914" y="1679"/>
                  </a:lnTo>
                  <a:lnTo>
                    <a:pt x="914" y="1681"/>
                  </a:lnTo>
                  <a:lnTo>
                    <a:pt x="914" y="1683"/>
                  </a:lnTo>
                  <a:lnTo>
                    <a:pt x="912" y="1684"/>
                  </a:lnTo>
                  <a:lnTo>
                    <a:pt x="910" y="1684"/>
                  </a:lnTo>
                  <a:lnTo>
                    <a:pt x="909" y="1684"/>
                  </a:lnTo>
                  <a:lnTo>
                    <a:pt x="907" y="1686"/>
                  </a:lnTo>
                  <a:lnTo>
                    <a:pt x="904" y="1686"/>
                  </a:lnTo>
                  <a:lnTo>
                    <a:pt x="904" y="1688"/>
                  </a:lnTo>
                  <a:lnTo>
                    <a:pt x="904" y="1689"/>
                  </a:lnTo>
                  <a:lnTo>
                    <a:pt x="904" y="1691"/>
                  </a:lnTo>
                  <a:lnTo>
                    <a:pt x="904" y="1692"/>
                  </a:lnTo>
                  <a:lnTo>
                    <a:pt x="904" y="1694"/>
                  </a:lnTo>
                  <a:lnTo>
                    <a:pt x="904" y="1696"/>
                  </a:lnTo>
                  <a:lnTo>
                    <a:pt x="902" y="1697"/>
                  </a:lnTo>
                  <a:lnTo>
                    <a:pt x="900" y="1699"/>
                  </a:lnTo>
                  <a:lnTo>
                    <a:pt x="899" y="1702"/>
                  </a:lnTo>
                  <a:lnTo>
                    <a:pt x="899" y="1704"/>
                  </a:lnTo>
                  <a:lnTo>
                    <a:pt x="895" y="1704"/>
                  </a:lnTo>
                  <a:lnTo>
                    <a:pt x="894" y="1702"/>
                  </a:lnTo>
                  <a:lnTo>
                    <a:pt x="892" y="1702"/>
                  </a:lnTo>
                  <a:lnTo>
                    <a:pt x="892" y="1701"/>
                  </a:lnTo>
                  <a:lnTo>
                    <a:pt x="891" y="1702"/>
                  </a:lnTo>
                  <a:lnTo>
                    <a:pt x="889" y="1702"/>
                  </a:lnTo>
                  <a:lnTo>
                    <a:pt x="887" y="1704"/>
                  </a:lnTo>
                  <a:lnTo>
                    <a:pt x="887" y="1707"/>
                  </a:lnTo>
                  <a:lnTo>
                    <a:pt x="887" y="1709"/>
                  </a:lnTo>
                  <a:lnTo>
                    <a:pt x="887" y="1711"/>
                  </a:lnTo>
                  <a:lnTo>
                    <a:pt x="884" y="1714"/>
                  </a:lnTo>
                  <a:lnTo>
                    <a:pt x="884" y="1716"/>
                  </a:lnTo>
                  <a:lnTo>
                    <a:pt x="884" y="1717"/>
                  </a:lnTo>
                  <a:lnTo>
                    <a:pt x="884" y="1719"/>
                  </a:lnTo>
                  <a:lnTo>
                    <a:pt x="882" y="1719"/>
                  </a:lnTo>
                  <a:lnTo>
                    <a:pt x="882" y="1721"/>
                  </a:lnTo>
                  <a:lnTo>
                    <a:pt x="881" y="1722"/>
                  </a:lnTo>
                  <a:lnTo>
                    <a:pt x="881" y="1724"/>
                  </a:lnTo>
                  <a:lnTo>
                    <a:pt x="881" y="1725"/>
                  </a:lnTo>
                  <a:lnTo>
                    <a:pt x="882" y="1725"/>
                  </a:lnTo>
                  <a:lnTo>
                    <a:pt x="884" y="1727"/>
                  </a:lnTo>
                  <a:lnTo>
                    <a:pt x="886" y="1727"/>
                  </a:lnTo>
                  <a:lnTo>
                    <a:pt x="886" y="1729"/>
                  </a:lnTo>
                  <a:lnTo>
                    <a:pt x="887" y="1729"/>
                  </a:lnTo>
                  <a:lnTo>
                    <a:pt x="887" y="1730"/>
                  </a:lnTo>
                  <a:lnTo>
                    <a:pt x="887" y="1732"/>
                  </a:lnTo>
                  <a:lnTo>
                    <a:pt x="887" y="1734"/>
                  </a:lnTo>
                  <a:lnTo>
                    <a:pt x="889" y="1734"/>
                  </a:lnTo>
                  <a:lnTo>
                    <a:pt x="889" y="1735"/>
                  </a:lnTo>
                  <a:lnTo>
                    <a:pt x="889" y="1737"/>
                  </a:lnTo>
                  <a:lnTo>
                    <a:pt x="891" y="1737"/>
                  </a:lnTo>
                  <a:lnTo>
                    <a:pt x="892" y="1737"/>
                  </a:lnTo>
                  <a:lnTo>
                    <a:pt x="894" y="1737"/>
                  </a:lnTo>
                  <a:lnTo>
                    <a:pt x="894" y="1735"/>
                  </a:lnTo>
                  <a:lnTo>
                    <a:pt x="895" y="1735"/>
                  </a:lnTo>
                  <a:lnTo>
                    <a:pt x="895" y="1737"/>
                  </a:lnTo>
                  <a:lnTo>
                    <a:pt x="897" y="1737"/>
                  </a:lnTo>
                  <a:lnTo>
                    <a:pt x="897" y="1739"/>
                  </a:lnTo>
                  <a:lnTo>
                    <a:pt x="897" y="1740"/>
                  </a:lnTo>
                  <a:lnTo>
                    <a:pt x="897" y="1742"/>
                  </a:lnTo>
                  <a:lnTo>
                    <a:pt x="897" y="1744"/>
                  </a:lnTo>
                  <a:lnTo>
                    <a:pt x="899" y="1744"/>
                  </a:lnTo>
                  <a:lnTo>
                    <a:pt x="900" y="1744"/>
                  </a:lnTo>
                  <a:lnTo>
                    <a:pt x="900" y="1745"/>
                  </a:lnTo>
                  <a:lnTo>
                    <a:pt x="900" y="1747"/>
                  </a:lnTo>
                  <a:lnTo>
                    <a:pt x="899" y="1749"/>
                  </a:lnTo>
                  <a:lnTo>
                    <a:pt x="897" y="1749"/>
                  </a:lnTo>
                  <a:lnTo>
                    <a:pt x="897" y="1750"/>
                  </a:lnTo>
                  <a:lnTo>
                    <a:pt x="897" y="1752"/>
                  </a:lnTo>
                  <a:lnTo>
                    <a:pt x="899" y="1754"/>
                  </a:lnTo>
                  <a:lnTo>
                    <a:pt x="900" y="1754"/>
                  </a:lnTo>
                  <a:lnTo>
                    <a:pt x="900" y="1755"/>
                  </a:lnTo>
                  <a:lnTo>
                    <a:pt x="902" y="1757"/>
                  </a:lnTo>
                  <a:lnTo>
                    <a:pt x="900" y="1760"/>
                  </a:lnTo>
                  <a:lnTo>
                    <a:pt x="899" y="1763"/>
                  </a:lnTo>
                  <a:lnTo>
                    <a:pt x="899" y="1765"/>
                  </a:lnTo>
                  <a:lnTo>
                    <a:pt x="897" y="1767"/>
                  </a:lnTo>
                  <a:lnTo>
                    <a:pt x="897" y="1768"/>
                  </a:lnTo>
                  <a:lnTo>
                    <a:pt x="895" y="1770"/>
                  </a:lnTo>
                  <a:lnTo>
                    <a:pt x="895" y="1772"/>
                  </a:lnTo>
                  <a:lnTo>
                    <a:pt x="894" y="1773"/>
                  </a:lnTo>
                  <a:lnTo>
                    <a:pt x="894" y="1775"/>
                  </a:lnTo>
                  <a:lnTo>
                    <a:pt x="894" y="1777"/>
                  </a:lnTo>
                  <a:lnTo>
                    <a:pt x="894" y="1778"/>
                  </a:lnTo>
                  <a:lnTo>
                    <a:pt x="894" y="1780"/>
                  </a:lnTo>
                  <a:lnTo>
                    <a:pt x="894" y="1783"/>
                  </a:lnTo>
                  <a:lnTo>
                    <a:pt x="894" y="1785"/>
                  </a:lnTo>
                  <a:lnTo>
                    <a:pt x="892" y="1785"/>
                  </a:lnTo>
                  <a:lnTo>
                    <a:pt x="892" y="1787"/>
                  </a:lnTo>
                  <a:lnTo>
                    <a:pt x="891" y="1788"/>
                  </a:lnTo>
                  <a:lnTo>
                    <a:pt x="889" y="1788"/>
                  </a:lnTo>
                  <a:lnTo>
                    <a:pt x="887" y="1788"/>
                  </a:lnTo>
                  <a:lnTo>
                    <a:pt x="886" y="1787"/>
                  </a:lnTo>
                  <a:lnTo>
                    <a:pt x="884" y="1787"/>
                  </a:lnTo>
                  <a:lnTo>
                    <a:pt x="882" y="1787"/>
                  </a:lnTo>
                  <a:lnTo>
                    <a:pt x="879" y="1787"/>
                  </a:lnTo>
                  <a:lnTo>
                    <a:pt x="877" y="1787"/>
                  </a:lnTo>
                  <a:lnTo>
                    <a:pt x="876" y="1787"/>
                  </a:lnTo>
                  <a:lnTo>
                    <a:pt x="874" y="1788"/>
                  </a:lnTo>
                  <a:lnTo>
                    <a:pt x="872" y="1788"/>
                  </a:lnTo>
                  <a:lnTo>
                    <a:pt x="872" y="1790"/>
                  </a:lnTo>
                  <a:lnTo>
                    <a:pt x="871" y="1790"/>
                  </a:lnTo>
                  <a:lnTo>
                    <a:pt x="871" y="1791"/>
                  </a:lnTo>
                  <a:lnTo>
                    <a:pt x="869" y="1793"/>
                  </a:lnTo>
                  <a:lnTo>
                    <a:pt x="867" y="1793"/>
                  </a:lnTo>
                  <a:lnTo>
                    <a:pt x="866" y="1793"/>
                  </a:lnTo>
                  <a:lnTo>
                    <a:pt x="866" y="1795"/>
                  </a:lnTo>
                  <a:lnTo>
                    <a:pt x="864" y="1795"/>
                  </a:lnTo>
                  <a:lnTo>
                    <a:pt x="862" y="1795"/>
                  </a:lnTo>
                  <a:lnTo>
                    <a:pt x="862" y="1793"/>
                  </a:lnTo>
                  <a:lnTo>
                    <a:pt x="861" y="1793"/>
                  </a:lnTo>
                  <a:lnTo>
                    <a:pt x="859" y="1791"/>
                  </a:lnTo>
                  <a:lnTo>
                    <a:pt x="858" y="1791"/>
                  </a:lnTo>
                  <a:lnTo>
                    <a:pt x="856" y="1790"/>
                  </a:lnTo>
                  <a:lnTo>
                    <a:pt x="854" y="1791"/>
                  </a:lnTo>
                  <a:lnTo>
                    <a:pt x="853" y="1791"/>
                  </a:lnTo>
                  <a:lnTo>
                    <a:pt x="851" y="1791"/>
                  </a:lnTo>
                  <a:lnTo>
                    <a:pt x="849" y="1793"/>
                  </a:lnTo>
                  <a:lnTo>
                    <a:pt x="849" y="1795"/>
                  </a:lnTo>
                  <a:lnTo>
                    <a:pt x="849" y="1796"/>
                  </a:lnTo>
                  <a:lnTo>
                    <a:pt x="848" y="1798"/>
                  </a:lnTo>
                  <a:lnTo>
                    <a:pt x="846" y="1800"/>
                  </a:lnTo>
                  <a:lnTo>
                    <a:pt x="846" y="1801"/>
                  </a:lnTo>
                  <a:lnTo>
                    <a:pt x="844" y="1803"/>
                  </a:lnTo>
                  <a:lnTo>
                    <a:pt x="843" y="1803"/>
                  </a:lnTo>
                  <a:lnTo>
                    <a:pt x="839" y="1803"/>
                  </a:lnTo>
                  <a:lnTo>
                    <a:pt x="838" y="1803"/>
                  </a:lnTo>
                  <a:lnTo>
                    <a:pt x="836" y="1803"/>
                  </a:lnTo>
                  <a:lnTo>
                    <a:pt x="834" y="1803"/>
                  </a:lnTo>
                  <a:lnTo>
                    <a:pt x="833" y="1803"/>
                  </a:lnTo>
                  <a:lnTo>
                    <a:pt x="831" y="1803"/>
                  </a:lnTo>
                  <a:lnTo>
                    <a:pt x="830" y="1803"/>
                  </a:lnTo>
                  <a:lnTo>
                    <a:pt x="828" y="1803"/>
                  </a:lnTo>
                  <a:lnTo>
                    <a:pt x="826" y="1803"/>
                  </a:lnTo>
                  <a:lnTo>
                    <a:pt x="825" y="1803"/>
                  </a:lnTo>
                  <a:lnTo>
                    <a:pt x="823" y="1803"/>
                  </a:lnTo>
                  <a:lnTo>
                    <a:pt x="821" y="1805"/>
                  </a:lnTo>
                  <a:lnTo>
                    <a:pt x="820" y="1805"/>
                  </a:lnTo>
                  <a:lnTo>
                    <a:pt x="818" y="1806"/>
                  </a:lnTo>
                  <a:lnTo>
                    <a:pt x="816" y="1806"/>
                  </a:lnTo>
                  <a:lnTo>
                    <a:pt x="815" y="1806"/>
                  </a:lnTo>
                  <a:lnTo>
                    <a:pt x="808" y="1806"/>
                  </a:lnTo>
                  <a:lnTo>
                    <a:pt x="806" y="1806"/>
                  </a:lnTo>
                  <a:lnTo>
                    <a:pt x="806" y="1808"/>
                  </a:lnTo>
                  <a:lnTo>
                    <a:pt x="806" y="1810"/>
                  </a:lnTo>
                  <a:lnTo>
                    <a:pt x="806" y="1813"/>
                  </a:lnTo>
                  <a:lnTo>
                    <a:pt x="806" y="1815"/>
                  </a:lnTo>
                  <a:lnTo>
                    <a:pt x="806" y="1816"/>
                  </a:lnTo>
                  <a:lnTo>
                    <a:pt x="806" y="1818"/>
                  </a:lnTo>
                  <a:lnTo>
                    <a:pt x="805" y="1818"/>
                  </a:lnTo>
                  <a:lnTo>
                    <a:pt x="805" y="1820"/>
                  </a:lnTo>
                  <a:lnTo>
                    <a:pt x="803" y="1820"/>
                  </a:lnTo>
                  <a:lnTo>
                    <a:pt x="801" y="1820"/>
                  </a:lnTo>
                  <a:lnTo>
                    <a:pt x="801" y="1821"/>
                  </a:lnTo>
                  <a:lnTo>
                    <a:pt x="801" y="1823"/>
                  </a:lnTo>
                  <a:lnTo>
                    <a:pt x="800" y="1823"/>
                  </a:lnTo>
                  <a:lnTo>
                    <a:pt x="800" y="1824"/>
                  </a:lnTo>
                  <a:lnTo>
                    <a:pt x="800" y="1826"/>
                  </a:lnTo>
                  <a:lnTo>
                    <a:pt x="798" y="1828"/>
                  </a:lnTo>
                  <a:lnTo>
                    <a:pt x="798" y="1829"/>
                  </a:lnTo>
                  <a:lnTo>
                    <a:pt x="797" y="1831"/>
                  </a:lnTo>
                  <a:lnTo>
                    <a:pt x="797" y="1833"/>
                  </a:lnTo>
                  <a:lnTo>
                    <a:pt x="795" y="1833"/>
                  </a:lnTo>
                  <a:lnTo>
                    <a:pt x="795" y="1834"/>
                  </a:lnTo>
                  <a:lnTo>
                    <a:pt x="795" y="1836"/>
                  </a:lnTo>
                  <a:lnTo>
                    <a:pt x="795" y="1838"/>
                  </a:ln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close/>
                </a:path>
              </a:pathLst>
            </a:custGeom>
            <a:solidFill>
              <a:schemeClr val="tx2"/>
            </a:solidFill>
            <a:ln w="9525">
              <a:solidFill>
                <a:schemeClr val="bg1"/>
              </a:solidFill>
              <a:round/>
              <a:headEnd/>
              <a:tailEnd/>
            </a:ln>
          </p:spPr>
          <p:txBody>
            <a:bodyPr/>
            <a:lstStyle/>
            <a:p>
              <a:endParaRPr lang="en-US"/>
            </a:p>
          </p:txBody>
        </p:sp>
        <p:sp>
          <p:nvSpPr>
            <p:cNvPr id="64535" name="Freeform 23"/>
            <p:cNvSpPr>
              <a:spLocks/>
            </p:cNvSpPr>
            <p:nvPr/>
          </p:nvSpPr>
          <p:spPr bwMode="auto">
            <a:xfrm>
              <a:off x="1723" y="2687"/>
              <a:ext cx="699" cy="754"/>
            </a:xfrm>
            <a:custGeom>
              <a:avLst/>
              <a:gdLst>
                <a:gd name="T0" fmla="*/ 694 w 699"/>
                <a:gd name="T1" fmla="*/ 18 h 754"/>
                <a:gd name="T2" fmla="*/ 686 w 699"/>
                <a:gd name="T3" fmla="*/ 33 h 754"/>
                <a:gd name="T4" fmla="*/ 670 w 699"/>
                <a:gd name="T5" fmla="*/ 41 h 754"/>
                <a:gd name="T6" fmla="*/ 666 w 699"/>
                <a:gd name="T7" fmla="*/ 54 h 754"/>
                <a:gd name="T8" fmla="*/ 663 w 699"/>
                <a:gd name="T9" fmla="*/ 67 h 754"/>
                <a:gd name="T10" fmla="*/ 653 w 699"/>
                <a:gd name="T11" fmla="*/ 71 h 754"/>
                <a:gd name="T12" fmla="*/ 665 w 699"/>
                <a:gd name="T13" fmla="*/ 87 h 754"/>
                <a:gd name="T14" fmla="*/ 648 w 699"/>
                <a:gd name="T15" fmla="*/ 99 h 754"/>
                <a:gd name="T16" fmla="*/ 643 w 699"/>
                <a:gd name="T17" fmla="*/ 119 h 754"/>
                <a:gd name="T18" fmla="*/ 625 w 699"/>
                <a:gd name="T19" fmla="*/ 135 h 754"/>
                <a:gd name="T20" fmla="*/ 620 w 699"/>
                <a:gd name="T21" fmla="*/ 155 h 754"/>
                <a:gd name="T22" fmla="*/ 628 w 699"/>
                <a:gd name="T23" fmla="*/ 171 h 754"/>
                <a:gd name="T24" fmla="*/ 638 w 699"/>
                <a:gd name="T25" fmla="*/ 183 h 754"/>
                <a:gd name="T26" fmla="*/ 646 w 699"/>
                <a:gd name="T27" fmla="*/ 204 h 754"/>
                <a:gd name="T28" fmla="*/ 641 w 699"/>
                <a:gd name="T29" fmla="*/ 224 h 754"/>
                <a:gd name="T30" fmla="*/ 625 w 699"/>
                <a:gd name="T31" fmla="*/ 237 h 754"/>
                <a:gd name="T32" fmla="*/ 608 w 699"/>
                <a:gd name="T33" fmla="*/ 246 h 754"/>
                <a:gd name="T34" fmla="*/ 595 w 699"/>
                <a:gd name="T35" fmla="*/ 257 h 754"/>
                <a:gd name="T36" fmla="*/ 579 w 699"/>
                <a:gd name="T37" fmla="*/ 259 h 754"/>
                <a:gd name="T38" fmla="*/ 552 w 699"/>
                <a:gd name="T39" fmla="*/ 267 h 754"/>
                <a:gd name="T40" fmla="*/ 534 w 699"/>
                <a:gd name="T41" fmla="*/ 255 h 754"/>
                <a:gd name="T42" fmla="*/ 529 w 699"/>
                <a:gd name="T43" fmla="*/ 272 h 754"/>
                <a:gd name="T44" fmla="*/ 523 w 699"/>
                <a:gd name="T45" fmla="*/ 279 h 754"/>
                <a:gd name="T46" fmla="*/ 505 w 699"/>
                <a:gd name="T47" fmla="*/ 285 h 754"/>
                <a:gd name="T48" fmla="*/ 491 w 699"/>
                <a:gd name="T49" fmla="*/ 300 h 754"/>
                <a:gd name="T50" fmla="*/ 478 w 699"/>
                <a:gd name="T51" fmla="*/ 310 h 754"/>
                <a:gd name="T52" fmla="*/ 468 w 699"/>
                <a:gd name="T53" fmla="*/ 318 h 754"/>
                <a:gd name="T54" fmla="*/ 453 w 699"/>
                <a:gd name="T55" fmla="*/ 323 h 754"/>
                <a:gd name="T56" fmla="*/ 435 w 699"/>
                <a:gd name="T57" fmla="*/ 336 h 754"/>
                <a:gd name="T58" fmla="*/ 420 w 699"/>
                <a:gd name="T59" fmla="*/ 343 h 754"/>
                <a:gd name="T60" fmla="*/ 402 w 699"/>
                <a:gd name="T61" fmla="*/ 361 h 754"/>
                <a:gd name="T62" fmla="*/ 384 w 699"/>
                <a:gd name="T63" fmla="*/ 382 h 754"/>
                <a:gd name="T64" fmla="*/ 374 w 699"/>
                <a:gd name="T65" fmla="*/ 394 h 754"/>
                <a:gd name="T66" fmla="*/ 348 w 699"/>
                <a:gd name="T67" fmla="*/ 389 h 754"/>
                <a:gd name="T68" fmla="*/ 335 w 699"/>
                <a:gd name="T69" fmla="*/ 397 h 754"/>
                <a:gd name="T70" fmla="*/ 308 w 699"/>
                <a:gd name="T71" fmla="*/ 399 h 754"/>
                <a:gd name="T72" fmla="*/ 285 w 699"/>
                <a:gd name="T73" fmla="*/ 386 h 754"/>
                <a:gd name="T74" fmla="*/ 269 w 699"/>
                <a:gd name="T75" fmla="*/ 399 h 754"/>
                <a:gd name="T76" fmla="*/ 244 w 699"/>
                <a:gd name="T77" fmla="*/ 407 h 754"/>
                <a:gd name="T78" fmla="*/ 232 w 699"/>
                <a:gd name="T79" fmla="*/ 425 h 754"/>
                <a:gd name="T80" fmla="*/ 216 w 699"/>
                <a:gd name="T81" fmla="*/ 445 h 754"/>
                <a:gd name="T82" fmla="*/ 190 w 699"/>
                <a:gd name="T83" fmla="*/ 432 h 754"/>
                <a:gd name="T84" fmla="*/ 140 w 699"/>
                <a:gd name="T85" fmla="*/ 434 h 754"/>
                <a:gd name="T86" fmla="*/ 122 w 699"/>
                <a:gd name="T87" fmla="*/ 447 h 754"/>
                <a:gd name="T88" fmla="*/ 109 w 699"/>
                <a:gd name="T89" fmla="*/ 468 h 754"/>
                <a:gd name="T90" fmla="*/ 89 w 699"/>
                <a:gd name="T91" fmla="*/ 488 h 754"/>
                <a:gd name="T92" fmla="*/ 100 w 699"/>
                <a:gd name="T93" fmla="*/ 510 h 754"/>
                <a:gd name="T94" fmla="*/ 117 w 699"/>
                <a:gd name="T95" fmla="*/ 539 h 754"/>
                <a:gd name="T96" fmla="*/ 132 w 699"/>
                <a:gd name="T97" fmla="*/ 557 h 754"/>
                <a:gd name="T98" fmla="*/ 127 w 699"/>
                <a:gd name="T99" fmla="*/ 579 h 754"/>
                <a:gd name="T100" fmla="*/ 112 w 699"/>
                <a:gd name="T101" fmla="*/ 602 h 754"/>
                <a:gd name="T102" fmla="*/ 94 w 699"/>
                <a:gd name="T103" fmla="*/ 618 h 754"/>
                <a:gd name="T104" fmla="*/ 91 w 699"/>
                <a:gd name="T105" fmla="*/ 645 h 754"/>
                <a:gd name="T106" fmla="*/ 102 w 699"/>
                <a:gd name="T107" fmla="*/ 658 h 754"/>
                <a:gd name="T108" fmla="*/ 102 w 699"/>
                <a:gd name="T109" fmla="*/ 683 h 754"/>
                <a:gd name="T110" fmla="*/ 89 w 699"/>
                <a:gd name="T111" fmla="*/ 703 h 754"/>
                <a:gd name="T112" fmla="*/ 66 w 699"/>
                <a:gd name="T113" fmla="*/ 709 h 754"/>
                <a:gd name="T114" fmla="*/ 41 w 699"/>
                <a:gd name="T115" fmla="*/ 719 h 754"/>
                <a:gd name="T116" fmla="*/ 11 w 699"/>
                <a:gd name="T117" fmla="*/ 726 h 754"/>
                <a:gd name="T118" fmla="*/ 2 w 699"/>
                <a:gd name="T119" fmla="*/ 749 h 75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99" h="754">
                  <a:moveTo>
                    <a:pt x="699" y="0"/>
                  </a:moveTo>
                  <a:lnTo>
                    <a:pt x="699" y="1"/>
                  </a:lnTo>
                  <a:lnTo>
                    <a:pt x="698" y="1"/>
                  </a:lnTo>
                  <a:lnTo>
                    <a:pt x="696" y="1"/>
                  </a:lnTo>
                  <a:lnTo>
                    <a:pt x="696" y="3"/>
                  </a:lnTo>
                  <a:lnTo>
                    <a:pt x="696" y="5"/>
                  </a:lnTo>
                  <a:lnTo>
                    <a:pt x="694" y="5"/>
                  </a:lnTo>
                  <a:lnTo>
                    <a:pt x="693" y="5"/>
                  </a:lnTo>
                  <a:lnTo>
                    <a:pt x="691" y="6"/>
                  </a:lnTo>
                  <a:lnTo>
                    <a:pt x="691" y="8"/>
                  </a:lnTo>
                  <a:lnTo>
                    <a:pt x="689" y="8"/>
                  </a:lnTo>
                  <a:lnTo>
                    <a:pt x="689" y="10"/>
                  </a:lnTo>
                  <a:lnTo>
                    <a:pt x="689" y="11"/>
                  </a:lnTo>
                  <a:lnTo>
                    <a:pt x="691" y="13"/>
                  </a:lnTo>
                  <a:lnTo>
                    <a:pt x="691" y="15"/>
                  </a:lnTo>
                  <a:lnTo>
                    <a:pt x="693" y="16"/>
                  </a:lnTo>
                  <a:lnTo>
                    <a:pt x="694" y="18"/>
                  </a:lnTo>
                  <a:lnTo>
                    <a:pt x="693" y="18"/>
                  </a:lnTo>
                  <a:lnTo>
                    <a:pt x="693" y="20"/>
                  </a:lnTo>
                  <a:lnTo>
                    <a:pt x="693" y="21"/>
                  </a:lnTo>
                  <a:lnTo>
                    <a:pt x="693" y="23"/>
                  </a:lnTo>
                  <a:lnTo>
                    <a:pt x="693" y="25"/>
                  </a:lnTo>
                  <a:lnTo>
                    <a:pt x="691" y="25"/>
                  </a:lnTo>
                  <a:lnTo>
                    <a:pt x="691" y="23"/>
                  </a:lnTo>
                  <a:lnTo>
                    <a:pt x="689" y="23"/>
                  </a:lnTo>
                  <a:lnTo>
                    <a:pt x="688" y="23"/>
                  </a:lnTo>
                  <a:lnTo>
                    <a:pt x="686" y="23"/>
                  </a:lnTo>
                  <a:lnTo>
                    <a:pt x="684" y="23"/>
                  </a:lnTo>
                  <a:lnTo>
                    <a:pt x="684" y="25"/>
                  </a:lnTo>
                  <a:lnTo>
                    <a:pt x="683" y="26"/>
                  </a:lnTo>
                  <a:lnTo>
                    <a:pt x="683" y="28"/>
                  </a:lnTo>
                  <a:lnTo>
                    <a:pt x="684" y="29"/>
                  </a:lnTo>
                  <a:lnTo>
                    <a:pt x="684" y="31"/>
                  </a:lnTo>
                  <a:lnTo>
                    <a:pt x="686" y="33"/>
                  </a:lnTo>
                  <a:lnTo>
                    <a:pt x="686" y="34"/>
                  </a:lnTo>
                  <a:lnTo>
                    <a:pt x="684" y="33"/>
                  </a:lnTo>
                  <a:lnTo>
                    <a:pt x="683" y="31"/>
                  </a:lnTo>
                  <a:lnTo>
                    <a:pt x="681" y="33"/>
                  </a:lnTo>
                  <a:lnTo>
                    <a:pt x="681" y="34"/>
                  </a:lnTo>
                  <a:lnTo>
                    <a:pt x="679" y="34"/>
                  </a:lnTo>
                  <a:lnTo>
                    <a:pt x="679" y="36"/>
                  </a:lnTo>
                  <a:lnTo>
                    <a:pt x="678" y="34"/>
                  </a:lnTo>
                  <a:lnTo>
                    <a:pt x="676" y="34"/>
                  </a:lnTo>
                  <a:lnTo>
                    <a:pt x="676" y="36"/>
                  </a:lnTo>
                  <a:lnTo>
                    <a:pt x="674" y="39"/>
                  </a:lnTo>
                  <a:lnTo>
                    <a:pt x="673" y="41"/>
                  </a:lnTo>
                  <a:lnTo>
                    <a:pt x="673" y="43"/>
                  </a:lnTo>
                  <a:lnTo>
                    <a:pt x="671" y="43"/>
                  </a:lnTo>
                  <a:lnTo>
                    <a:pt x="671" y="44"/>
                  </a:lnTo>
                  <a:lnTo>
                    <a:pt x="670" y="43"/>
                  </a:lnTo>
                  <a:lnTo>
                    <a:pt x="670" y="41"/>
                  </a:lnTo>
                  <a:lnTo>
                    <a:pt x="668" y="41"/>
                  </a:lnTo>
                  <a:lnTo>
                    <a:pt x="668" y="43"/>
                  </a:lnTo>
                  <a:lnTo>
                    <a:pt x="666" y="44"/>
                  </a:lnTo>
                  <a:lnTo>
                    <a:pt x="665" y="44"/>
                  </a:lnTo>
                  <a:lnTo>
                    <a:pt x="665" y="46"/>
                  </a:lnTo>
                  <a:lnTo>
                    <a:pt x="666" y="46"/>
                  </a:lnTo>
                  <a:lnTo>
                    <a:pt x="666" y="48"/>
                  </a:lnTo>
                  <a:lnTo>
                    <a:pt x="666" y="49"/>
                  </a:lnTo>
                  <a:lnTo>
                    <a:pt x="668" y="49"/>
                  </a:lnTo>
                  <a:lnTo>
                    <a:pt x="670" y="49"/>
                  </a:lnTo>
                  <a:lnTo>
                    <a:pt x="671" y="49"/>
                  </a:lnTo>
                  <a:lnTo>
                    <a:pt x="673" y="51"/>
                  </a:lnTo>
                  <a:lnTo>
                    <a:pt x="671" y="53"/>
                  </a:lnTo>
                  <a:lnTo>
                    <a:pt x="671" y="54"/>
                  </a:lnTo>
                  <a:lnTo>
                    <a:pt x="670" y="54"/>
                  </a:lnTo>
                  <a:lnTo>
                    <a:pt x="668" y="54"/>
                  </a:lnTo>
                  <a:lnTo>
                    <a:pt x="666" y="54"/>
                  </a:lnTo>
                  <a:lnTo>
                    <a:pt x="665" y="54"/>
                  </a:lnTo>
                  <a:lnTo>
                    <a:pt x="665" y="56"/>
                  </a:lnTo>
                  <a:lnTo>
                    <a:pt x="665" y="57"/>
                  </a:lnTo>
                  <a:lnTo>
                    <a:pt x="665" y="59"/>
                  </a:lnTo>
                  <a:lnTo>
                    <a:pt x="663" y="61"/>
                  </a:lnTo>
                  <a:lnTo>
                    <a:pt x="663" y="62"/>
                  </a:lnTo>
                  <a:lnTo>
                    <a:pt x="661" y="62"/>
                  </a:lnTo>
                  <a:lnTo>
                    <a:pt x="661" y="61"/>
                  </a:lnTo>
                  <a:lnTo>
                    <a:pt x="660" y="61"/>
                  </a:lnTo>
                  <a:lnTo>
                    <a:pt x="660" y="59"/>
                  </a:lnTo>
                  <a:lnTo>
                    <a:pt x="658" y="59"/>
                  </a:lnTo>
                  <a:lnTo>
                    <a:pt x="660" y="61"/>
                  </a:lnTo>
                  <a:lnTo>
                    <a:pt x="660" y="62"/>
                  </a:lnTo>
                  <a:lnTo>
                    <a:pt x="660" y="64"/>
                  </a:lnTo>
                  <a:lnTo>
                    <a:pt x="660" y="66"/>
                  </a:lnTo>
                  <a:lnTo>
                    <a:pt x="661" y="66"/>
                  </a:lnTo>
                  <a:lnTo>
                    <a:pt x="663" y="67"/>
                  </a:lnTo>
                  <a:lnTo>
                    <a:pt x="661" y="69"/>
                  </a:lnTo>
                  <a:lnTo>
                    <a:pt x="661" y="71"/>
                  </a:lnTo>
                  <a:lnTo>
                    <a:pt x="661" y="72"/>
                  </a:lnTo>
                  <a:lnTo>
                    <a:pt x="661" y="74"/>
                  </a:lnTo>
                  <a:lnTo>
                    <a:pt x="661" y="76"/>
                  </a:lnTo>
                  <a:lnTo>
                    <a:pt x="661" y="77"/>
                  </a:lnTo>
                  <a:lnTo>
                    <a:pt x="660" y="77"/>
                  </a:lnTo>
                  <a:lnTo>
                    <a:pt x="658" y="77"/>
                  </a:lnTo>
                  <a:lnTo>
                    <a:pt x="656" y="77"/>
                  </a:lnTo>
                  <a:lnTo>
                    <a:pt x="656" y="76"/>
                  </a:lnTo>
                  <a:lnTo>
                    <a:pt x="656" y="74"/>
                  </a:lnTo>
                  <a:lnTo>
                    <a:pt x="656" y="72"/>
                  </a:lnTo>
                  <a:lnTo>
                    <a:pt x="656" y="71"/>
                  </a:lnTo>
                  <a:lnTo>
                    <a:pt x="655" y="71"/>
                  </a:lnTo>
                  <a:lnTo>
                    <a:pt x="655" y="69"/>
                  </a:lnTo>
                  <a:lnTo>
                    <a:pt x="655" y="71"/>
                  </a:lnTo>
                  <a:lnTo>
                    <a:pt x="653" y="71"/>
                  </a:lnTo>
                  <a:lnTo>
                    <a:pt x="653" y="72"/>
                  </a:lnTo>
                  <a:lnTo>
                    <a:pt x="651" y="72"/>
                  </a:lnTo>
                  <a:lnTo>
                    <a:pt x="653" y="74"/>
                  </a:lnTo>
                  <a:lnTo>
                    <a:pt x="653" y="76"/>
                  </a:lnTo>
                  <a:lnTo>
                    <a:pt x="653" y="77"/>
                  </a:lnTo>
                  <a:lnTo>
                    <a:pt x="655" y="77"/>
                  </a:lnTo>
                  <a:lnTo>
                    <a:pt x="655" y="79"/>
                  </a:lnTo>
                  <a:lnTo>
                    <a:pt x="656" y="79"/>
                  </a:lnTo>
                  <a:lnTo>
                    <a:pt x="656" y="81"/>
                  </a:lnTo>
                  <a:lnTo>
                    <a:pt x="656" y="82"/>
                  </a:lnTo>
                  <a:lnTo>
                    <a:pt x="658" y="84"/>
                  </a:lnTo>
                  <a:lnTo>
                    <a:pt x="660" y="84"/>
                  </a:lnTo>
                  <a:lnTo>
                    <a:pt x="661" y="82"/>
                  </a:lnTo>
                  <a:lnTo>
                    <a:pt x="663" y="82"/>
                  </a:lnTo>
                  <a:lnTo>
                    <a:pt x="663" y="84"/>
                  </a:lnTo>
                  <a:lnTo>
                    <a:pt x="663" y="86"/>
                  </a:lnTo>
                  <a:lnTo>
                    <a:pt x="665" y="87"/>
                  </a:lnTo>
                  <a:lnTo>
                    <a:pt x="665" y="89"/>
                  </a:lnTo>
                  <a:lnTo>
                    <a:pt x="666" y="89"/>
                  </a:lnTo>
                  <a:lnTo>
                    <a:pt x="665" y="90"/>
                  </a:lnTo>
                  <a:lnTo>
                    <a:pt x="663" y="90"/>
                  </a:lnTo>
                  <a:lnTo>
                    <a:pt x="661" y="90"/>
                  </a:lnTo>
                  <a:lnTo>
                    <a:pt x="660" y="90"/>
                  </a:lnTo>
                  <a:lnTo>
                    <a:pt x="660" y="92"/>
                  </a:lnTo>
                  <a:lnTo>
                    <a:pt x="660" y="94"/>
                  </a:lnTo>
                  <a:lnTo>
                    <a:pt x="658" y="94"/>
                  </a:lnTo>
                  <a:lnTo>
                    <a:pt x="656" y="94"/>
                  </a:lnTo>
                  <a:lnTo>
                    <a:pt x="655" y="94"/>
                  </a:lnTo>
                  <a:lnTo>
                    <a:pt x="653" y="94"/>
                  </a:lnTo>
                  <a:lnTo>
                    <a:pt x="653" y="95"/>
                  </a:lnTo>
                  <a:lnTo>
                    <a:pt x="651" y="95"/>
                  </a:lnTo>
                  <a:lnTo>
                    <a:pt x="650" y="97"/>
                  </a:lnTo>
                  <a:lnTo>
                    <a:pt x="650" y="99"/>
                  </a:lnTo>
                  <a:lnTo>
                    <a:pt x="648" y="99"/>
                  </a:lnTo>
                  <a:lnTo>
                    <a:pt x="648" y="100"/>
                  </a:lnTo>
                  <a:lnTo>
                    <a:pt x="648" y="102"/>
                  </a:lnTo>
                  <a:lnTo>
                    <a:pt x="648" y="104"/>
                  </a:lnTo>
                  <a:lnTo>
                    <a:pt x="648" y="105"/>
                  </a:lnTo>
                  <a:lnTo>
                    <a:pt x="646" y="105"/>
                  </a:lnTo>
                  <a:lnTo>
                    <a:pt x="646" y="107"/>
                  </a:lnTo>
                  <a:lnTo>
                    <a:pt x="645" y="107"/>
                  </a:lnTo>
                  <a:lnTo>
                    <a:pt x="643" y="109"/>
                  </a:lnTo>
                  <a:lnTo>
                    <a:pt x="643" y="110"/>
                  </a:lnTo>
                  <a:lnTo>
                    <a:pt x="645" y="112"/>
                  </a:lnTo>
                  <a:lnTo>
                    <a:pt x="643" y="112"/>
                  </a:lnTo>
                  <a:lnTo>
                    <a:pt x="641" y="112"/>
                  </a:lnTo>
                  <a:lnTo>
                    <a:pt x="640" y="114"/>
                  </a:lnTo>
                  <a:lnTo>
                    <a:pt x="641" y="115"/>
                  </a:lnTo>
                  <a:lnTo>
                    <a:pt x="643" y="115"/>
                  </a:lnTo>
                  <a:lnTo>
                    <a:pt x="643" y="117"/>
                  </a:lnTo>
                  <a:lnTo>
                    <a:pt x="643" y="119"/>
                  </a:lnTo>
                  <a:lnTo>
                    <a:pt x="643" y="120"/>
                  </a:lnTo>
                  <a:lnTo>
                    <a:pt x="641" y="120"/>
                  </a:lnTo>
                  <a:lnTo>
                    <a:pt x="640" y="120"/>
                  </a:lnTo>
                  <a:lnTo>
                    <a:pt x="640" y="122"/>
                  </a:lnTo>
                  <a:lnTo>
                    <a:pt x="638" y="123"/>
                  </a:lnTo>
                  <a:lnTo>
                    <a:pt x="638" y="125"/>
                  </a:lnTo>
                  <a:lnTo>
                    <a:pt x="637" y="125"/>
                  </a:lnTo>
                  <a:lnTo>
                    <a:pt x="635" y="125"/>
                  </a:lnTo>
                  <a:lnTo>
                    <a:pt x="633" y="127"/>
                  </a:lnTo>
                  <a:lnTo>
                    <a:pt x="633" y="128"/>
                  </a:lnTo>
                  <a:lnTo>
                    <a:pt x="632" y="128"/>
                  </a:lnTo>
                  <a:lnTo>
                    <a:pt x="632" y="130"/>
                  </a:lnTo>
                  <a:lnTo>
                    <a:pt x="630" y="132"/>
                  </a:lnTo>
                  <a:lnTo>
                    <a:pt x="628" y="132"/>
                  </a:lnTo>
                  <a:lnTo>
                    <a:pt x="627" y="133"/>
                  </a:lnTo>
                  <a:lnTo>
                    <a:pt x="627" y="135"/>
                  </a:lnTo>
                  <a:lnTo>
                    <a:pt x="625" y="135"/>
                  </a:lnTo>
                  <a:lnTo>
                    <a:pt x="625" y="137"/>
                  </a:lnTo>
                  <a:lnTo>
                    <a:pt x="625" y="138"/>
                  </a:lnTo>
                  <a:lnTo>
                    <a:pt x="623" y="140"/>
                  </a:lnTo>
                  <a:lnTo>
                    <a:pt x="623" y="142"/>
                  </a:lnTo>
                  <a:lnTo>
                    <a:pt x="625" y="143"/>
                  </a:lnTo>
                  <a:lnTo>
                    <a:pt x="625" y="145"/>
                  </a:lnTo>
                  <a:lnTo>
                    <a:pt x="625" y="147"/>
                  </a:lnTo>
                  <a:lnTo>
                    <a:pt x="625" y="148"/>
                  </a:lnTo>
                  <a:lnTo>
                    <a:pt x="627" y="148"/>
                  </a:lnTo>
                  <a:lnTo>
                    <a:pt x="627" y="150"/>
                  </a:lnTo>
                  <a:lnTo>
                    <a:pt x="625" y="152"/>
                  </a:lnTo>
                  <a:lnTo>
                    <a:pt x="623" y="152"/>
                  </a:lnTo>
                  <a:lnTo>
                    <a:pt x="623" y="153"/>
                  </a:lnTo>
                  <a:lnTo>
                    <a:pt x="622" y="153"/>
                  </a:lnTo>
                  <a:lnTo>
                    <a:pt x="620" y="153"/>
                  </a:lnTo>
                  <a:lnTo>
                    <a:pt x="618" y="155"/>
                  </a:lnTo>
                  <a:lnTo>
                    <a:pt x="620" y="155"/>
                  </a:lnTo>
                  <a:lnTo>
                    <a:pt x="620" y="156"/>
                  </a:lnTo>
                  <a:lnTo>
                    <a:pt x="618" y="156"/>
                  </a:lnTo>
                  <a:lnTo>
                    <a:pt x="618" y="158"/>
                  </a:lnTo>
                  <a:lnTo>
                    <a:pt x="618" y="160"/>
                  </a:lnTo>
                  <a:lnTo>
                    <a:pt x="617" y="160"/>
                  </a:lnTo>
                  <a:lnTo>
                    <a:pt x="618" y="161"/>
                  </a:lnTo>
                  <a:lnTo>
                    <a:pt x="620" y="161"/>
                  </a:lnTo>
                  <a:lnTo>
                    <a:pt x="622" y="163"/>
                  </a:lnTo>
                  <a:lnTo>
                    <a:pt x="623" y="161"/>
                  </a:lnTo>
                  <a:lnTo>
                    <a:pt x="625" y="161"/>
                  </a:lnTo>
                  <a:lnTo>
                    <a:pt x="627" y="161"/>
                  </a:lnTo>
                  <a:lnTo>
                    <a:pt x="627" y="163"/>
                  </a:lnTo>
                  <a:lnTo>
                    <a:pt x="627" y="165"/>
                  </a:lnTo>
                  <a:lnTo>
                    <a:pt x="627" y="166"/>
                  </a:lnTo>
                  <a:lnTo>
                    <a:pt x="627" y="168"/>
                  </a:lnTo>
                  <a:lnTo>
                    <a:pt x="627" y="170"/>
                  </a:lnTo>
                  <a:lnTo>
                    <a:pt x="628" y="171"/>
                  </a:lnTo>
                  <a:lnTo>
                    <a:pt x="630" y="171"/>
                  </a:lnTo>
                  <a:lnTo>
                    <a:pt x="632" y="171"/>
                  </a:lnTo>
                  <a:lnTo>
                    <a:pt x="633" y="173"/>
                  </a:lnTo>
                  <a:lnTo>
                    <a:pt x="633" y="171"/>
                  </a:lnTo>
                  <a:lnTo>
                    <a:pt x="635" y="171"/>
                  </a:lnTo>
                  <a:lnTo>
                    <a:pt x="635" y="170"/>
                  </a:lnTo>
                  <a:lnTo>
                    <a:pt x="637" y="170"/>
                  </a:lnTo>
                  <a:lnTo>
                    <a:pt x="637" y="171"/>
                  </a:lnTo>
                  <a:lnTo>
                    <a:pt x="637" y="173"/>
                  </a:lnTo>
                  <a:lnTo>
                    <a:pt x="637" y="175"/>
                  </a:lnTo>
                  <a:lnTo>
                    <a:pt x="637" y="176"/>
                  </a:lnTo>
                  <a:lnTo>
                    <a:pt x="638" y="176"/>
                  </a:lnTo>
                  <a:lnTo>
                    <a:pt x="640" y="176"/>
                  </a:lnTo>
                  <a:lnTo>
                    <a:pt x="640" y="178"/>
                  </a:lnTo>
                  <a:lnTo>
                    <a:pt x="640" y="180"/>
                  </a:lnTo>
                  <a:lnTo>
                    <a:pt x="640" y="181"/>
                  </a:lnTo>
                  <a:lnTo>
                    <a:pt x="638" y="183"/>
                  </a:lnTo>
                  <a:lnTo>
                    <a:pt x="638" y="185"/>
                  </a:lnTo>
                  <a:lnTo>
                    <a:pt x="637" y="186"/>
                  </a:lnTo>
                  <a:lnTo>
                    <a:pt x="637" y="188"/>
                  </a:lnTo>
                  <a:lnTo>
                    <a:pt x="637" y="189"/>
                  </a:lnTo>
                  <a:lnTo>
                    <a:pt x="637" y="191"/>
                  </a:lnTo>
                  <a:lnTo>
                    <a:pt x="637" y="193"/>
                  </a:lnTo>
                  <a:lnTo>
                    <a:pt x="637" y="194"/>
                  </a:lnTo>
                  <a:lnTo>
                    <a:pt x="638" y="194"/>
                  </a:lnTo>
                  <a:lnTo>
                    <a:pt x="638" y="196"/>
                  </a:lnTo>
                  <a:lnTo>
                    <a:pt x="638" y="199"/>
                  </a:lnTo>
                  <a:lnTo>
                    <a:pt x="640" y="199"/>
                  </a:lnTo>
                  <a:lnTo>
                    <a:pt x="641" y="201"/>
                  </a:lnTo>
                  <a:lnTo>
                    <a:pt x="643" y="201"/>
                  </a:lnTo>
                  <a:lnTo>
                    <a:pt x="645" y="201"/>
                  </a:lnTo>
                  <a:lnTo>
                    <a:pt x="645" y="203"/>
                  </a:lnTo>
                  <a:lnTo>
                    <a:pt x="646" y="203"/>
                  </a:lnTo>
                  <a:lnTo>
                    <a:pt x="646" y="204"/>
                  </a:lnTo>
                  <a:lnTo>
                    <a:pt x="646" y="206"/>
                  </a:lnTo>
                  <a:lnTo>
                    <a:pt x="645" y="208"/>
                  </a:lnTo>
                  <a:lnTo>
                    <a:pt x="646" y="208"/>
                  </a:lnTo>
                  <a:lnTo>
                    <a:pt x="646" y="209"/>
                  </a:lnTo>
                  <a:lnTo>
                    <a:pt x="646" y="211"/>
                  </a:lnTo>
                  <a:lnTo>
                    <a:pt x="645" y="211"/>
                  </a:lnTo>
                  <a:lnTo>
                    <a:pt x="646" y="213"/>
                  </a:lnTo>
                  <a:lnTo>
                    <a:pt x="646" y="214"/>
                  </a:lnTo>
                  <a:lnTo>
                    <a:pt x="645" y="216"/>
                  </a:lnTo>
                  <a:lnTo>
                    <a:pt x="645" y="218"/>
                  </a:lnTo>
                  <a:lnTo>
                    <a:pt x="645" y="219"/>
                  </a:lnTo>
                  <a:lnTo>
                    <a:pt x="645" y="221"/>
                  </a:lnTo>
                  <a:lnTo>
                    <a:pt x="643" y="221"/>
                  </a:lnTo>
                  <a:lnTo>
                    <a:pt x="641" y="221"/>
                  </a:lnTo>
                  <a:lnTo>
                    <a:pt x="641" y="222"/>
                  </a:lnTo>
                  <a:lnTo>
                    <a:pt x="643" y="224"/>
                  </a:lnTo>
                  <a:lnTo>
                    <a:pt x="641" y="224"/>
                  </a:lnTo>
                  <a:lnTo>
                    <a:pt x="640" y="224"/>
                  </a:lnTo>
                  <a:lnTo>
                    <a:pt x="640" y="226"/>
                  </a:lnTo>
                  <a:lnTo>
                    <a:pt x="638" y="227"/>
                  </a:lnTo>
                  <a:lnTo>
                    <a:pt x="638" y="229"/>
                  </a:lnTo>
                  <a:lnTo>
                    <a:pt x="640" y="229"/>
                  </a:lnTo>
                  <a:lnTo>
                    <a:pt x="638" y="231"/>
                  </a:lnTo>
                  <a:lnTo>
                    <a:pt x="640" y="232"/>
                  </a:lnTo>
                  <a:lnTo>
                    <a:pt x="640" y="234"/>
                  </a:lnTo>
                  <a:lnTo>
                    <a:pt x="638" y="236"/>
                  </a:lnTo>
                  <a:lnTo>
                    <a:pt x="637" y="236"/>
                  </a:lnTo>
                  <a:lnTo>
                    <a:pt x="635" y="239"/>
                  </a:lnTo>
                  <a:lnTo>
                    <a:pt x="633" y="239"/>
                  </a:lnTo>
                  <a:lnTo>
                    <a:pt x="632" y="239"/>
                  </a:lnTo>
                  <a:lnTo>
                    <a:pt x="630" y="237"/>
                  </a:lnTo>
                  <a:lnTo>
                    <a:pt x="628" y="237"/>
                  </a:lnTo>
                  <a:lnTo>
                    <a:pt x="627" y="237"/>
                  </a:lnTo>
                  <a:lnTo>
                    <a:pt x="625" y="237"/>
                  </a:lnTo>
                  <a:lnTo>
                    <a:pt x="623" y="237"/>
                  </a:lnTo>
                  <a:lnTo>
                    <a:pt x="623" y="236"/>
                  </a:lnTo>
                  <a:lnTo>
                    <a:pt x="622" y="234"/>
                  </a:lnTo>
                  <a:lnTo>
                    <a:pt x="620" y="234"/>
                  </a:lnTo>
                  <a:lnTo>
                    <a:pt x="618" y="234"/>
                  </a:lnTo>
                  <a:lnTo>
                    <a:pt x="618" y="236"/>
                  </a:lnTo>
                  <a:lnTo>
                    <a:pt x="617" y="236"/>
                  </a:lnTo>
                  <a:lnTo>
                    <a:pt x="617" y="237"/>
                  </a:lnTo>
                  <a:lnTo>
                    <a:pt x="615" y="237"/>
                  </a:lnTo>
                  <a:lnTo>
                    <a:pt x="615" y="239"/>
                  </a:lnTo>
                  <a:lnTo>
                    <a:pt x="612" y="239"/>
                  </a:lnTo>
                  <a:lnTo>
                    <a:pt x="610" y="241"/>
                  </a:lnTo>
                  <a:lnTo>
                    <a:pt x="608" y="241"/>
                  </a:lnTo>
                  <a:lnTo>
                    <a:pt x="608" y="242"/>
                  </a:lnTo>
                  <a:lnTo>
                    <a:pt x="608" y="244"/>
                  </a:lnTo>
                  <a:lnTo>
                    <a:pt x="610" y="246"/>
                  </a:lnTo>
                  <a:lnTo>
                    <a:pt x="608" y="246"/>
                  </a:lnTo>
                  <a:lnTo>
                    <a:pt x="607" y="246"/>
                  </a:lnTo>
                  <a:lnTo>
                    <a:pt x="605" y="244"/>
                  </a:lnTo>
                  <a:lnTo>
                    <a:pt x="604" y="244"/>
                  </a:lnTo>
                  <a:lnTo>
                    <a:pt x="602" y="244"/>
                  </a:lnTo>
                  <a:lnTo>
                    <a:pt x="602" y="246"/>
                  </a:lnTo>
                  <a:lnTo>
                    <a:pt x="602" y="247"/>
                  </a:lnTo>
                  <a:lnTo>
                    <a:pt x="600" y="247"/>
                  </a:lnTo>
                  <a:lnTo>
                    <a:pt x="600" y="249"/>
                  </a:lnTo>
                  <a:lnTo>
                    <a:pt x="600" y="251"/>
                  </a:lnTo>
                  <a:lnTo>
                    <a:pt x="600" y="252"/>
                  </a:lnTo>
                  <a:lnTo>
                    <a:pt x="602" y="254"/>
                  </a:lnTo>
                  <a:lnTo>
                    <a:pt x="604" y="255"/>
                  </a:lnTo>
                  <a:lnTo>
                    <a:pt x="602" y="255"/>
                  </a:lnTo>
                  <a:lnTo>
                    <a:pt x="600" y="257"/>
                  </a:lnTo>
                  <a:lnTo>
                    <a:pt x="600" y="259"/>
                  </a:lnTo>
                  <a:lnTo>
                    <a:pt x="599" y="259"/>
                  </a:lnTo>
                  <a:lnTo>
                    <a:pt x="595" y="257"/>
                  </a:lnTo>
                  <a:lnTo>
                    <a:pt x="595" y="255"/>
                  </a:lnTo>
                  <a:lnTo>
                    <a:pt x="594" y="255"/>
                  </a:lnTo>
                  <a:lnTo>
                    <a:pt x="594" y="254"/>
                  </a:lnTo>
                  <a:lnTo>
                    <a:pt x="592" y="254"/>
                  </a:lnTo>
                  <a:lnTo>
                    <a:pt x="590" y="252"/>
                  </a:lnTo>
                  <a:lnTo>
                    <a:pt x="590" y="251"/>
                  </a:lnTo>
                  <a:lnTo>
                    <a:pt x="589" y="252"/>
                  </a:lnTo>
                  <a:lnTo>
                    <a:pt x="587" y="254"/>
                  </a:lnTo>
                  <a:lnTo>
                    <a:pt x="585" y="252"/>
                  </a:lnTo>
                  <a:lnTo>
                    <a:pt x="585" y="251"/>
                  </a:lnTo>
                  <a:lnTo>
                    <a:pt x="584" y="251"/>
                  </a:lnTo>
                  <a:lnTo>
                    <a:pt x="584" y="252"/>
                  </a:lnTo>
                  <a:lnTo>
                    <a:pt x="582" y="254"/>
                  </a:lnTo>
                  <a:lnTo>
                    <a:pt x="582" y="255"/>
                  </a:lnTo>
                  <a:lnTo>
                    <a:pt x="580" y="255"/>
                  </a:lnTo>
                  <a:lnTo>
                    <a:pt x="580" y="259"/>
                  </a:lnTo>
                  <a:lnTo>
                    <a:pt x="579" y="259"/>
                  </a:lnTo>
                  <a:lnTo>
                    <a:pt x="579" y="260"/>
                  </a:lnTo>
                  <a:lnTo>
                    <a:pt x="577" y="260"/>
                  </a:lnTo>
                  <a:lnTo>
                    <a:pt x="577" y="262"/>
                  </a:lnTo>
                  <a:lnTo>
                    <a:pt x="575" y="262"/>
                  </a:lnTo>
                  <a:lnTo>
                    <a:pt x="574" y="264"/>
                  </a:lnTo>
                  <a:lnTo>
                    <a:pt x="572" y="262"/>
                  </a:lnTo>
                  <a:lnTo>
                    <a:pt x="571" y="262"/>
                  </a:lnTo>
                  <a:lnTo>
                    <a:pt x="567" y="264"/>
                  </a:lnTo>
                  <a:lnTo>
                    <a:pt x="566" y="264"/>
                  </a:lnTo>
                  <a:lnTo>
                    <a:pt x="564" y="264"/>
                  </a:lnTo>
                  <a:lnTo>
                    <a:pt x="562" y="265"/>
                  </a:lnTo>
                  <a:lnTo>
                    <a:pt x="561" y="265"/>
                  </a:lnTo>
                  <a:lnTo>
                    <a:pt x="559" y="265"/>
                  </a:lnTo>
                  <a:lnTo>
                    <a:pt x="559" y="267"/>
                  </a:lnTo>
                  <a:lnTo>
                    <a:pt x="557" y="267"/>
                  </a:lnTo>
                  <a:lnTo>
                    <a:pt x="556" y="267"/>
                  </a:lnTo>
                  <a:lnTo>
                    <a:pt x="552" y="267"/>
                  </a:lnTo>
                  <a:lnTo>
                    <a:pt x="552" y="265"/>
                  </a:lnTo>
                  <a:lnTo>
                    <a:pt x="551" y="264"/>
                  </a:lnTo>
                  <a:lnTo>
                    <a:pt x="552" y="264"/>
                  </a:lnTo>
                  <a:lnTo>
                    <a:pt x="551" y="262"/>
                  </a:lnTo>
                  <a:lnTo>
                    <a:pt x="549" y="260"/>
                  </a:lnTo>
                  <a:lnTo>
                    <a:pt x="549" y="259"/>
                  </a:lnTo>
                  <a:lnTo>
                    <a:pt x="549" y="257"/>
                  </a:lnTo>
                  <a:lnTo>
                    <a:pt x="547" y="255"/>
                  </a:lnTo>
                  <a:lnTo>
                    <a:pt x="546" y="255"/>
                  </a:lnTo>
                  <a:lnTo>
                    <a:pt x="544" y="255"/>
                  </a:lnTo>
                  <a:lnTo>
                    <a:pt x="543" y="255"/>
                  </a:lnTo>
                  <a:lnTo>
                    <a:pt x="541" y="255"/>
                  </a:lnTo>
                  <a:lnTo>
                    <a:pt x="539" y="255"/>
                  </a:lnTo>
                  <a:lnTo>
                    <a:pt x="539" y="257"/>
                  </a:lnTo>
                  <a:lnTo>
                    <a:pt x="538" y="257"/>
                  </a:lnTo>
                  <a:lnTo>
                    <a:pt x="536" y="255"/>
                  </a:lnTo>
                  <a:lnTo>
                    <a:pt x="534" y="255"/>
                  </a:lnTo>
                  <a:lnTo>
                    <a:pt x="534" y="257"/>
                  </a:lnTo>
                  <a:lnTo>
                    <a:pt x="534" y="259"/>
                  </a:lnTo>
                  <a:lnTo>
                    <a:pt x="534" y="260"/>
                  </a:lnTo>
                  <a:lnTo>
                    <a:pt x="533" y="260"/>
                  </a:lnTo>
                  <a:lnTo>
                    <a:pt x="533" y="262"/>
                  </a:lnTo>
                  <a:lnTo>
                    <a:pt x="533" y="264"/>
                  </a:lnTo>
                  <a:lnTo>
                    <a:pt x="531" y="264"/>
                  </a:lnTo>
                  <a:lnTo>
                    <a:pt x="529" y="262"/>
                  </a:lnTo>
                  <a:lnTo>
                    <a:pt x="529" y="264"/>
                  </a:lnTo>
                  <a:lnTo>
                    <a:pt x="528" y="264"/>
                  </a:lnTo>
                  <a:lnTo>
                    <a:pt x="528" y="265"/>
                  </a:lnTo>
                  <a:lnTo>
                    <a:pt x="528" y="267"/>
                  </a:lnTo>
                  <a:lnTo>
                    <a:pt x="529" y="267"/>
                  </a:lnTo>
                  <a:lnTo>
                    <a:pt x="529" y="269"/>
                  </a:lnTo>
                  <a:lnTo>
                    <a:pt x="531" y="269"/>
                  </a:lnTo>
                  <a:lnTo>
                    <a:pt x="531" y="270"/>
                  </a:lnTo>
                  <a:lnTo>
                    <a:pt x="529" y="272"/>
                  </a:lnTo>
                  <a:lnTo>
                    <a:pt x="528" y="274"/>
                  </a:lnTo>
                  <a:lnTo>
                    <a:pt x="526" y="274"/>
                  </a:lnTo>
                  <a:lnTo>
                    <a:pt x="524" y="272"/>
                  </a:lnTo>
                  <a:lnTo>
                    <a:pt x="526" y="270"/>
                  </a:lnTo>
                  <a:lnTo>
                    <a:pt x="524" y="270"/>
                  </a:lnTo>
                  <a:lnTo>
                    <a:pt x="523" y="270"/>
                  </a:lnTo>
                  <a:lnTo>
                    <a:pt x="523" y="272"/>
                  </a:lnTo>
                  <a:lnTo>
                    <a:pt x="523" y="274"/>
                  </a:lnTo>
                  <a:lnTo>
                    <a:pt x="524" y="274"/>
                  </a:lnTo>
                  <a:lnTo>
                    <a:pt x="524" y="275"/>
                  </a:lnTo>
                  <a:lnTo>
                    <a:pt x="526" y="277"/>
                  </a:lnTo>
                  <a:lnTo>
                    <a:pt x="528" y="277"/>
                  </a:lnTo>
                  <a:lnTo>
                    <a:pt x="529" y="277"/>
                  </a:lnTo>
                  <a:lnTo>
                    <a:pt x="528" y="279"/>
                  </a:lnTo>
                  <a:lnTo>
                    <a:pt x="526" y="279"/>
                  </a:lnTo>
                  <a:lnTo>
                    <a:pt x="524" y="279"/>
                  </a:lnTo>
                  <a:lnTo>
                    <a:pt x="523" y="279"/>
                  </a:lnTo>
                  <a:lnTo>
                    <a:pt x="521" y="277"/>
                  </a:lnTo>
                  <a:lnTo>
                    <a:pt x="521" y="275"/>
                  </a:lnTo>
                  <a:lnTo>
                    <a:pt x="519" y="277"/>
                  </a:lnTo>
                  <a:lnTo>
                    <a:pt x="519" y="279"/>
                  </a:lnTo>
                  <a:lnTo>
                    <a:pt x="518" y="280"/>
                  </a:lnTo>
                  <a:lnTo>
                    <a:pt x="518" y="279"/>
                  </a:lnTo>
                  <a:lnTo>
                    <a:pt x="518" y="277"/>
                  </a:lnTo>
                  <a:lnTo>
                    <a:pt x="516" y="277"/>
                  </a:lnTo>
                  <a:lnTo>
                    <a:pt x="514" y="279"/>
                  </a:lnTo>
                  <a:lnTo>
                    <a:pt x="513" y="280"/>
                  </a:lnTo>
                  <a:lnTo>
                    <a:pt x="513" y="282"/>
                  </a:lnTo>
                  <a:lnTo>
                    <a:pt x="511" y="282"/>
                  </a:lnTo>
                  <a:lnTo>
                    <a:pt x="511" y="283"/>
                  </a:lnTo>
                  <a:lnTo>
                    <a:pt x="510" y="285"/>
                  </a:lnTo>
                  <a:lnTo>
                    <a:pt x="508" y="285"/>
                  </a:lnTo>
                  <a:lnTo>
                    <a:pt x="506" y="285"/>
                  </a:lnTo>
                  <a:lnTo>
                    <a:pt x="505" y="285"/>
                  </a:lnTo>
                  <a:lnTo>
                    <a:pt x="505" y="287"/>
                  </a:lnTo>
                  <a:lnTo>
                    <a:pt x="503" y="288"/>
                  </a:lnTo>
                  <a:lnTo>
                    <a:pt x="501" y="290"/>
                  </a:lnTo>
                  <a:lnTo>
                    <a:pt x="500" y="292"/>
                  </a:lnTo>
                  <a:lnTo>
                    <a:pt x="498" y="292"/>
                  </a:lnTo>
                  <a:lnTo>
                    <a:pt x="498" y="293"/>
                  </a:lnTo>
                  <a:lnTo>
                    <a:pt x="496" y="293"/>
                  </a:lnTo>
                  <a:lnTo>
                    <a:pt x="496" y="295"/>
                  </a:lnTo>
                  <a:lnTo>
                    <a:pt x="496" y="297"/>
                  </a:lnTo>
                  <a:lnTo>
                    <a:pt x="495" y="297"/>
                  </a:lnTo>
                  <a:lnTo>
                    <a:pt x="493" y="298"/>
                  </a:lnTo>
                  <a:lnTo>
                    <a:pt x="495" y="298"/>
                  </a:lnTo>
                  <a:lnTo>
                    <a:pt x="495" y="300"/>
                  </a:lnTo>
                  <a:lnTo>
                    <a:pt x="493" y="300"/>
                  </a:lnTo>
                  <a:lnTo>
                    <a:pt x="491" y="300"/>
                  </a:lnTo>
                  <a:lnTo>
                    <a:pt x="491" y="298"/>
                  </a:lnTo>
                  <a:lnTo>
                    <a:pt x="491" y="300"/>
                  </a:lnTo>
                  <a:lnTo>
                    <a:pt x="491" y="302"/>
                  </a:lnTo>
                  <a:lnTo>
                    <a:pt x="490" y="302"/>
                  </a:lnTo>
                  <a:lnTo>
                    <a:pt x="488" y="302"/>
                  </a:lnTo>
                  <a:lnTo>
                    <a:pt x="486" y="302"/>
                  </a:lnTo>
                  <a:lnTo>
                    <a:pt x="486" y="303"/>
                  </a:lnTo>
                  <a:lnTo>
                    <a:pt x="488" y="303"/>
                  </a:lnTo>
                  <a:lnTo>
                    <a:pt x="488" y="305"/>
                  </a:lnTo>
                  <a:lnTo>
                    <a:pt x="486" y="305"/>
                  </a:lnTo>
                  <a:lnTo>
                    <a:pt x="485" y="305"/>
                  </a:lnTo>
                  <a:lnTo>
                    <a:pt x="483" y="303"/>
                  </a:lnTo>
                  <a:lnTo>
                    <a:pt x="483" y="305"/>
                  </a:lnTo>
                  <a:lnTo>
                    <a:pt x="481" y="305"/>
                  </a:lnTo>
                  <a:lnTo>
                    <a:pt x="481" y="307"/>
                  </a:lnTo>
                  <a:lnTo>
                    <a:pt x="481" y="308"/>
                  </a:lnTo>
                  <a:lnTo>
                    <a:pt x="480" y="308"/>
                  </a:lnTo>
                  <a:lnTo>
                    <a:pt x="480" y="310"/>
                  </a:lnTo>
                  <a:lnTo>
                    <a:pt x="478" y="310"/>
                  </a:lnTo>
                  <a:lnTo>
                    <a:pt x="478" y="308"/>
                  </a:lnTo>
                  <a:lnTo>
                    <a:pt x="477" y="307"/>
                  </a:lnTo>
                  <a:lnTo>
                    <a:pt x="475" y="308"/>
                  </a:lnTo>
                  <a:lnTo>
                    <a:pt x="473" y="308"/>
                  </a:lnTo>
                  <a:lnTo>
                    <a:pt x="472" y="308"/>
                  </a:lnTo>
                  <a:lnTo>
                    <a:pt x="472" y="310"/>
                  </a:lnTo>
                  <a:lnTo>
                    <a:pt x="472" y="312"/>
                  </a:lnTo>
                  <a:lnTo>
                    <a:pt x="470" y="312"/>
                  </a:lnTo>
                  <a:lnTo>
                    <a:pt x="470" y="313"/>
                  </a:lnTo>
                  <a:lnTo>
                    <a:pt x="472" y="315"/>
                  </a:lnTo>
                  <a:lnTo>
                    <a:pt x="473" y="318"/>
                  </a:lnTo>
                  <a:lnTo>
                    <a:pt x="473" y="320"/>
                  </a:lnTo>
                  <a:lnTo>
                    <a:pt x="473" y="321"/>
                  </a:lnTo>
                  <a:lnTo>
                    <a:pt x="472" y="321"/>
                  </a:lnTo>
                  <a:lnTo>
                    <a:pt x="470" y="320"/>
                  </a:lnTo>
                  <a:lnTo>
                    <a:pt x="468" y="320"/>
                  </a:lnTo>
                  <a:lnTo>
                    <a:pt x="468" y="318"/>
                  </a:lnTo>
                  <a:lnTo>
                    <a:pt x="468" y="316"/>
                  </a:lnTo>
                  <a:lnTo>
                    <a:pt x="468" y="315"/>
                  </a:lnTo>
                  <a:lnTo>
                    <a:pt x="467" y="315"/>
                  </a:lnTo>
                  <a:lnTo>
                    <a:pt x="465" y="318"/>
                  </a:lnTo>
                  <a:lnTo>
                    <a:pt x="465" y="320"/>
                  </a:lnTo>
                  <a:lnTo>
                    <a:pt x="465" y="321"/>
                  </a:lnTo>
                  <a:lnTo>
                    <a:pt x="465" y="323"/>
                  </a:lnTo>
                  <a:lnTo>
                    <a:pt x="465" y="325"/>
                  </a:lnTo>
                  <a:lnTo>
                    <a:pt x="465" y="326"/>
                  </a:lnTo>
                  <a:lnTo>
                    <a:pt x="463" y="326"/>
                  </a:lnTo>
                  <a:lnTo>
                    <a:pt x="462" y="326"/>
                  </a:lnTo>
                  <a:lnTo>
                    <a:pt x="462" y="325"/>
                  </a:lnTo>
                  <a:lnTo>
                    <a:pt x="460" y="325"/>
                  </a:lnTo>
                  <a:lnTo>
                    <a:pt x="458" y="326"/>
                  </a:lnTo>
                  <a:lnTo>
                    <a:pt x="457" y="325"/>
                  </a:lnTo>
                  <a:lnTo>
                    <a:pt x="455" y="325"/>
                  </a:lnTo>
                  <a:lnTo>
                    <a:pt x="453" y="323"/>
                  </a:lnTo>
                  <a:lnTo>
                    <a:pt x="453" y="325"/>
                  </a:lnTo>
                  <a:lnTo>
                    <a:pt x="452" y="326"/>
                  </a:lnTo>
                  <a:lnTo>
                    <a:pt x="450" y="326"/>
                  </a:lnTo>
                  <a:lnTo>
                    <a:pt x="448" y="326"/>
                  </a:lnTo>
                  <a:lnTo>
                    <a:pt x="448" y="328"/>
                  </a:lnTo>
                  <a:lnTo>
                    <a:pt x="447" y="328"/>
                  </a:lnTo>
                  <a:lnTo>
                    <a:pt x="448" y="330"/>
                  </a:lnTo>
                  <a:lnTo>
                    <a:pt x="447" y="330"/>
                  </a:lnTo>
                  <a:lnTo>
                    <a:pt x="445" y="331"/>
                  </a:lnTo>
                  <a:lnTo>
                    <a:pt x="444" y="331"/>
                  </a:lnTo>
                  <a:lnTo>
                    <a:pt x="442" y="331"/>
                  </a:lnTo>
                  <a:lnTo>
                    <a:pt x="440" y="331"/>
                  </a:lnTo>
                  <a:lnTo>
                    <a:pt x="439" y="331"/>
                  </a:lnTo>
                  <a:lnTo>
                    <a:pt x="437" y="333"/>
                  </a:lnTo>
                  <a:lnTo>
                    <a:pt x="437" y="335"/>
                  </a:lnTo>
                  <a:lnTo>
                    <a:pt x="435" y="335"/>
                  </a:lnTo>
                  <a:lnTo>
                    <a:pt x="435" y="336"/>
                  </a:lnTo>
                  <a:lnTo>
                    <a:pt x="435" y="338"/>
                  </a:lnTo>
                  <a:lnTo>
                    <a:pt x="434" y="338"/>
                  </a:lnTo>
                  <a:lnTo>
                    <a:pt x="432" y="338"/>
                  </a:lnTo>
                  <a:lnTo>
                    <a:pt x="432" y="336"/>
                  </a:lnTo>
                  <a:lnTo>
                    <a:pt x="432" y="335"/>
                  </a:lnTo>
                  <a:lnTo>
                    <a:pt x="430" y="333"/>
                  </a:lnTo>
                  <a:lnTo>
                    <a:pt x="429" y="333"/>
                  </a:lnTo>
                  <a:lnTo>
                    <a:pt x="427" y="335"/>
                  </a:lnTo>
                  <a:lnTo>
                    <a:pt x="427" y="333"/>
                  </a:lnTo>
                  <a:lnTo>
                    <a:pt x="425" y="333"/>
                  </a:lnTo>
                  <a:lnTo>
                    <a:pt x="424" y="335"/>
                  </a:lnTo>
                  <a:lnTo>
                    <a:pt x="424" y="336"/>
                  </a:lnTo>
                  <a:lnTo>
                    <a:pt x="422" y="336"/>
                  </a:lnTo>
                  <a:lnTo>
                    <a:pt x="422" y="338"/>
                  </a:lnTo>
                  <a:lnTo>
                    <a:pt x="422" y="340"/>
                  </a:lnTo>
                  <a:lnTo>
                    <a:pt x="422" y="341"/>
                  </a:lnTo>
                  <a:lnTo>
                    <a:pt x="420" y="343"/>
                  </a:lnTo>
                  <a:lnTo>
                    <a:pt x="420" y="345"/>
                  </a:lnTo>
                  <a:lnTo>
                    <a:pt x="419" y="346"/>
                  </a:lnTo>
                  <a:lnTo>
                    <a:pt x="417" y="348"/>
                  </a:lnTo>
                  <a:lnTo>
                    <a:pt x="417" y="349"/>
                  </a:lnTo>
                  <a:lnTo>
                    <a:pt x="419" y="349"/>
                  </a:lnTo>
                  <a:lnTo>
                    <a:pt x="417" y="349"/>
                  </a:lnTo>
                  <a:lnTo>
                    <a:pt x="416" y="351"/>
                  </a:lnTo>
                  <a:lnTo>
                    <a:pt x="416" y="353"/>
                  </a:lnTo>
                  <a:lnTo>
                    <a:pt x="414" y="353"/>
                  </a:lnTo>
                  <a:lnTo>
                    <a:pt x="411" y="354"/>
                  </a:lnTo>
                  <a:lnTo>
                    <a:pt x="409" y="356"/>
                  </a:lnTo>
                  <a:lnTo>
                    <a:pt x="407" y="354"/>
                  </a:lnTo>
                  <a:lnTo>
                    <a:pt x="407" y="356"/>
                  </a:lnTo>
                  <a:lnTo>
                    <a:pt x="407" y="358"/>
                  </a:lnTo>
                  <a:lnTo>
                    <a:pt x="406" y="358"/>
                  </a:lnTo>
                  <a:lnTo>
                    <a:pt x="404" y="359"/>
                  </a:lnTo>
                  <a:lnTo>
                    <a:pt x="402" y="361"/>
                  </a:lnTo>
                  <a:lnTo>
                    <a:pt x="402" y="363"/>
                  </a:lnTo>
                  <a:lnTo>
                    <a:pt x="401" y="364"/>
                  </a:lnTo>
                  <a:lnTo>
                    <a:pt x="399" y="366"/>
                  </a:lnTo>
                  <a:lnTo>
                    <a:pt x="397" y="364"/>
                  </a:lnTo>
                  <a:lnTo>
                    <a:pt x="396" y="366"/>
                  </a:lnTo>
                  <a:lnTo>
                    <a:pt x="394" y="366"/>
                  </a:lnTo>
                  <a:lnTo>
                    <a:pt x="392" y="368"/>
                  </a:lnTo>
                  <a:lnTo>
                    <a:pt x="392" y="371"/>
                  </a:lnTo>
                  <a:lnTo>
                    <a:pt x="391" y="371"/>
                  </a:lnTo>
                  <a:lnTo>
                    <a:pt x="389" y="371"/>
                  </a:lnTo>
                  <a:lnTo>
                    <a:pt x="387" y="371"/>
                  </a:lnTo>
                  <a:lnTo>
                    <a:pt x="387" y="373"/>
                  </a:lnTo>
                  <a:lnTo>
                    <a:pt x="387" y="376"/>
                  </a:lnTo>
                  <a:lnTo>
                    <a:pt x="386" y="378"/>
                  </a:lnTo>
                  <a:lnTo>
                    <a:pt x="386" y="379"/>
                  </a:lnTo>
                  <a:lnTo>
                    <a:pt x="384" y="381"/>
                  </a:lnTo>
                  <a:lnTo>
                    <a:pt x="384" y="382"/>
                  </a:lnTo>
                  <a:lnTo>
                    <a:pt x="384" y="384"/>
                  </a:lnTo>
                  <a:lnTo>
                    <a:pt x="384" y="386"/>
                  </a:lnTo>
                  <a:lnTo>
                    <a:pt x="386" y="386"/>
                  </a:lnTo>
                  <a:lnTo>
                    <a:pt x="386" y="387"/>
                  </a:lnTo>
                  <a:lnTo>
                    <a:pt x="384" y="389"/>
                  </a:lnTo>
                  <a:lnTo>
                    <a:pt x="383" y="391"/>
                  </a:lnTo>
                  <a:lnTo>
                    <a:pt x="383" y="392"/>
                  </a:lnTo>
                  <a:lnTo>
                    <a:pt x="383" y="394"/>
                  </a:lnTo>
                  <a:lnTo>
                    <a:pt x="383" y="392"/>
                  </a:lnTo>
                  <a:lnTo>
                    <a:pt x="381" y="392"/>
                  </a:lnTo>
                  <a:lnTo>
                    <a:pt x="379" y="392"/>
                  </a:lnTo>
                  <a:lnTo>
                    <a:pt x="379" y="394"/>
                  </a:lnTo>
                  <a:lnTo>
                    <a:pt x="378" y="396"/>
                  </a:lnTo>
                  <a:lnTo>
                    <a:pt x="378" y="397"/>
                  </a:lnTo>
                  <a:lnTo>
                    <a:pt x="376" y="397"/>
                  </a:lnTo>
                  <a:lnTo>
                    <a:pt x="376" y="396"/>
                  </a:lnTo>
                  <a:lnTo>
                    <a:pt x="374" y="394"/>
                  </a:lnTo>
                  <a:lnTo>
                    <a:pt x="373" y="394"/>
                  </a:lnTo>
                  <a:lnTo>
                    <a:pt x="371" y="394"/>
                  </a:lnTo>
                  <a:lnTo>
                    <a:pt x="368" y="394"/>
                  </a:lnTo>
                  <a:lnTo>
                    <a:pt x="366" y="394"/>
                  </a:lnTo>
                  <a:lnTo>
                    <a:pt x="364" y="394"/>
                  </a:lnTo>
                  <a:lnTo>
                    <a:pt x="363" y="394"/>
                  </a:lnTo>
                  <a:lnTo>
                    <a:pt x="361" y="394"/>
                  </a:lnTo>
                  <a:lnTo>
                    <a:pt x="359" y="392"/>
                  </a:lnTo>
                  <a:lnTo>
                    <a:pt x="359" y="391"/>
                  </a:lnTo>
                  <a:lnTo>
                    <a:pt x="359" y="389"/>
                  </a:lnTo>
                  <a:lnTo>
                    <a:pt x="358" y="387"/>
                  </a:lnTo>
                  <a:lnTo>
                    <a:pt x="356" y="386"/>
                  </a:lnTo>
                  <a:lnTo>
                    <a:pt x="354" y="387"/>
                  </a:lnTo>
                  <a:lnTo>
                    <a:pt x="353" y="387"/>
                  </a:lnTo>
                  <a:lnTo>
                    <a:pt x="351" y="387"/>
                  </a:lnTo>
                  <a:lnTo>
                    <a:pt x="350" y="389"/>
                  </a:lnTo>
                  <a:lnTo>
                    <a:pt x="348" y="389"/>
                  </a:lnTo>
                  <a:lnTo>
                    <a:pt x="346" y="389"/>
                  </a:lnTo>
                  <a:lnTo>
                    <a:pt x="346" y="391"/>
                  </a:lnTo>
                  <a:lnTo>
                    <a:pt x="345" y="391"/>
                  </a:lnTo>
                  <a:lnTo>
                    <a:pt x="345" y="392"/>
                  </a:lnTo>
                  <a:lnTo>
                    <a:pt x="343" y="392"/>
                  </a:lnTo>
                  <a:lnTo>
                    <a:pt x="341" y="392"/>
                  </a:lnTo>
                  <a:lnTo>
                    <a:pt x="340" y="392"/>
                  </a:lnTo>
                  <a:lnTo>
                    <a:pt x="338" y="392"/>
                  </a:lnTo>
                  <a:lnTo>
                    <a:pt x="336" y="392"/>
                  </a:lnTo>
                  <a:lnTo>
                    <a:pt x="336" y="394"/>
                  </a:lnTo>
                  <a:lnTo>
                    <a:pt x="335" y="394"/>
                  </a:lnTo>
                  <a:lnTo>
                    <a:pt x="336" y="394"/>
                  </a:lnTo>
                  <a:lnTo>
                    <a:pt x="336" y="396"/>
                  </a:lnTo>
                  <a:lnTo>
                    <a:pt x="338" y="396"/>
                  </a:lnTo>
                  <a:lnTo>
                    <a:pt x="338" y="397"/>
                  </a:lnTo>
                  <a:lnTo>
                    <a:pt x="336" y="399"/>
                  </a:lnTo>
                  <a:lnTo>
                    <a:pt x="335" y="397"/>
                  </a:lnTo>
                  <a:lnTo>
                    <a:pt x="333" y="397"/>
                  </a:lnTo>
                  <a:lnTo>
                    <a:pt x="331" y="397"/>
                  </a:lnTo>
                  <a:lnTo>
                    <a:pt x="330" y="397"/>
                  </a:lnTo>
                  <a:lnTo>
                    <a:pt x="328" y="399"/>
                  </a:lnTo>
                  <a:lnTo>
                    <a:pt x="326" y="401"/>
                  </a:lnTo>
                  <a:lnTo>
                    <a:pt x="325" y="402"/>
                  </a:lnTo>
                  <a:lnTo>
                    <a:pt x="323" y="402"/>
                  </a:lnTo>
                  <a:lnTo>
                    <a:pt x="321" y="402"/>
                  </a:lnTo>
                  <a:lnTo>
                    <a:pt x="320" y="401"/>
                  </a:lnTo>
                  <a:lnTo>
                    <a:pt x="320" y="399"/>
                  </a:lnTo>
                  <a:lnTo>
                    <a:pt x="318" y="399"/>
                  </a:lnTo>
                  <a:lnTo>
                    <a:pt x="317" y="399"/>
                  </a:lnTo>
                  <a:lnTo>
                    <a:pt x="315" y="399"/>
                  </a:lnTo>
                  <a:lnTo>
                    <a:pt x="313" y="399"/>
                  </a:lnTo>
                  <a:lnTo>
                    <a:pt x="312" y="399"/>
                  </a:lnTo>
                  <a:lnTo>
                    <a:pt x="310" y="399"/>
                  </a:lnTo>
                  <a:lnTo>
                    <a:pt x="308" y="399"/>
                  </a:lnTo>
                  <a:lnTo>
                    <a:pt x="307" y="399"/>
                  </a:lnTo>
                  <a:lnTo>
                    <a:pt x="307" y="397"/>
                  </a:lnTo>
                  <a:lnTo>
                    <a:pt x="305" y="396"/>
                  </a:lnTo>
                  <a:lnTo>
                    <a:pt x="303" y="396"/>
                  </a:lnTo>
                  <a:lnTo>
                    <a:pt x="302" y="394"/>
                  </a:lnTo>
                  <a:lnTo>
                    <a:pt x="300" y="394"/>
                  </a:lnTo>
                  <a:lnTo>
                    <a:pt x="298" y="392"/>
                  </a:lnTo>
                  <a:lnTo>
                    <a:pt x="297" y="391"/>
                  </a:lnTo>
                  <a:lnTo>
                    <a:pt x="295" y="392"/>
                  </a:lnTo>
                  <a:lnTo>
                    <a:pt x="295" y="391"/>
                  </a:lnTo>
                  <a:lnTo>
                    <a:pt x="297" y="391"/>
                  </a:lnTo>
                  <a:lnTo>
                    <a:pt x="295" y="389"/>
                  </a:lnTo>
                  <a:lnTo>
                    <a:pt x="293" y="387"/>
                  </a:lnTo>
                  <a:lnTo>
                    <a:pt x="292" y="387"/>
                  </a:lnTo>
                  <a:lnTo>
                    <a:pt x="290" y="386"/>
                  </a:lnTo>
                  <a:lnTo>
                    <a:pt x="287" y="387"/>
                  </a:lnTo>
                  <a:lnTo>
                    <a:pt x="285" y="386"/>
                  </a:lnTo>
                  <a:lnTo>
                    <a:pt x="284" y="386"/>
                  </a:lnTo>
                  <a:lnTo>
                    <a:pt x="282" y="386"/>
                  </a:lnTo>
                  <a:lnTo>
                    <a:pt x="282" y="387"/>
                  </a:lnTo>
                  <a:lnTo>
                    <a:pt x="282" y="389"/>
                  </a:lnTo>
                  <a:lnTo>
                    <a:pt x="282" y="391"/>
                  </a:lnTo>
                  <a:lnTo>
                    <a:pt x="280" y="391"/>
                  </a:lnTo>
                  <a:lnTo>
                    <a:pt x="280" y="392"/>
                  </a:lnTo>
                  <a:lnTo>
                    <a:pt x="279" y="394"/>
                  </a:lnTo>
                  <a:lnTo>
                    <a:pt x="279" y="396"/>
                  </a:lnTo>
                  <a:lnTo>
                    <a:pt x="277" y="397"/>
                  </a:lnTo>
                  <a:lnTo>
                    <a:pt x="275" y="397"/>
                  </a:lnTo>
                  <a:lnTo>
                    <a:pt x="274" y="397"/>
                  </a:lnTo>
                  <a:lnTo>
                    <a:pt x="274" y="399"/>
                  </a:lnTo>
                  <a:lnTo>
                    <a:pt x="272" y="399"/>
                  </a:lnTo>
                  <a:lnTo>
                    <a:pt x="272" y="401"/>
                  </a:lnTo>
                  <a:lnTo>
                    <a:pt x="272" y="399"/>
                  </a:lnTo>
                  <a:lnTo>
                    <a:pt x="269" y="399"/>
                  </a:lnTo>
                  <a:lnTo>
                    <a:pt x="267" y="401"/>
                  </a:lnTo>
                  <a:lnTo>
                    <a:pt x="265" y="402"/>
                  </a:lnTo>
                  <a:lnTo>
                    <a:pt x="264" y="404"/>
                  </a:lnTo>
                  <a:lnTo>
                    <a:pt x="262" y="404"/>
                  </a:lnTo>
                  <a:lnTo>
                    <a:pt x="262" y="406"/>
                  </a:lnTo>
                  <a:lnTo>
                    <a:pt x="260" y="406"/>
                  </a:lnTo>
                  <a:lnTo>
                    <a:pt x="259" y="407"/>
                  </a:lnTo>
                  <a:lnTo>
                    <a:pt x="256" y="406"/>
                  </a:lnTo>
                  <a:lnTo>
                    <a:pt x="254" y="404"/>
                  </a:lnTo>
                  <a:lnTo>
                    <a:pt x="254" y="402"/>
                  </a:lnTo>
                  <a:lnTo>
                    <a:pt x="252" y="402"/>
                  </a:lnTo>
                  <a:lnTo>
                    <a:pt x="251" y="402"/>
                  </a:lnTo>
                  <a:lnTo>
                    <a:pt x="249" y="404"/>
                  </a:lnTo>
                  <a:lnTo>
                    <a:pt x="247" y="404"/>
                  </a:lnTo>
                  <a:lnTo>
                    <a:pt x="247" y="406"/>
                  </a:lnTo>
                  <a:lnTo>
                    <a:pt x="246" y="407"/>
                  </a:lnTo>
                  <a:lnTo>
                    <a:pt x="244" y="407"/>
                  </a:lnTo>
                  <a:lnTo>
                    <a:pt x="244" y="409"/>
                  </a:lnTo>
                  <a:lnTo>
                    <a:pt x="242" y="409"/>
                  </a:lnTo>
                  <a:lnTo>
                    <a:pt x="242" y="411"/>
                  </a:lnTo>
                  <a:lnTo>
                    <a:pt x="244" y="411"/>
                  </a:lnTo>
                  <a:lnTo>
                    <a:pt x="244" y="412"/>
                  </a:lnTo>
                  <a:lnTo>
                    <a:pt x="242" y="412"/>
                  </a:lnTo>
                  <a:lnTo>
                    <a:pt x="241" y="412"/>
                  </a:lnTo>
                  <a:lnTo>
                    <a:pt x="241" y="414"/>
                  </a:lnTo>
                  <a:lnTo>
                    <a:pt x="241" y="415"/>
                  </a:lnTo>
                  <a:lnTo>
                    <a:pt x="239" y="417"/>
                  </a:lnTo>
                  <a:lnTo>
                    <a:pt x="237" y="417"/>
                  </a:lnTo>
                  <a:lnTo>
                    <a:pt x="237" y="419"/>
                  </a:lnTo>
                  <a:lnTo>
                    <a:pt x="236" y="419"/>
                  </a:lnTo>
                  <a:lnTo>
                    <a:pt x="236" y="420"/>
                  </a:lnTo>
                  <a:lnTo>
                    <a:pt x="236" y="422"/>
                  </a:lnTo>
                  <a:lnTo>
                    <a:pt x="232" y="424"/>
                  </a:lnTo>
                  <a:lnTo>
                    <a:pt x="232" y="425"/>
                  </a:lnTo>
                  <a:lnTo>
                    <a:pt x="231" y="427"/>
                  </a:lnTo>
                  <a:lnTo>
                    <a:pt x="231" y="429"/>
                  </a:lnTo>
                  <a:lnTo>
                    <a:pt x="229" y="429"/>
                  </a:lnTo>
                  <a:lnTo>
                    <a:pt x="229" y="430"/>
                  </a:lnTo>
                  <a:lnTo>
                    <a:pt x="229" y="432"/>
                  </a:lnTo>
                  <a:lnTo>
                    <a:pt x="226" y="432"/>
                  </a:lnTo>
                  <a:lnTo>
                    <a:pt x="226" y="434"/>
                  </a:lnTo>
                  <a:lnTo>
                    <a:pt x="223" y="434"/>
                  </a:lnTo>
                  <a:lnTo>
                    <a:pt x="223" y="435"/>
                  </a:lnTo>
                  <a:lnTo>
                    <a:pt x="223" y="437"/>
                  </a:lnTo>
                  <a:lnTo>
                    <a:pt x="221" y="437"/>
                  </a:lnTo>
                  <a:lnTo>
                    <a:pt x="221" y="439"/>
                  </a:lnTo>
                  <a:lnTo>
                    <a:pt x="219" y="439"/>
                  </a:lnTo>
                  <a:lnTo>
                    <a:pt x="221" y="440"/>
                  </a:lnTo>
                  <a:lnTo>
                    <a:pt x="221" y="442"/>
                  </a:lnTo>
                  <a:lnTo>
                    <a:pt x="219" y="444"/>
                  </a:lnTo>
                  <a:lnTo>
                    <a:pt x="216" y="445"/>
                  </a:lnTo>
                  <a:lnTo>
                    <a:pt x="214" y="445"/>
                  </a:lnTo>
                  <a:lnTo>
                    <a:pt x="213" y="445"/>
                  </a:lnTo>
                  <a:lnTo>
                    <a:pt x="209" y="447"/>
                  </a:lnTo>
                  <a:lnTo>
                    <a:pt x="213" y="444"/>
                  </a:lnTo>
                  <a:lnTo>
                    <a:pt x="213" y="442"/>
                  </a:lnTo>
                  <a:lnTo>
                    <a:pt x="211" y="440"/>
                  </a:lnTo>
                  <a:lnTo>
                    <a:pt x="211" y="437"/>
                  </a:lnTo>
                  <a:lnTo>
                    <a:pt x="209" y="435"/>
                  </a:lnTo>
                  <a:lnTo>
                    <a:pt x="208" y="434"/>
                  </a:lnTo>
                  <a:lnTo>
                    <a:pt x="208" y="430"/>
                  </a:lnTo>
                  <a:lnTo>
                    <a:pt x="206" y="430"/>
                  </a:lnTo>
                  <a:lnTo>
                    <a:pt x="204" y="429"/>
                  </a:lnTo>
                  <a:lnTo>
                    <a:pt x="201" y="429"/>
                  </a:lnTo>
                  <a:lnTo>
                    <a:pt x="198" y="429"/>
                  </a:lnTo>
                  <a:lnTo>
                    <a:pt x="194" y="429"/>
                  </a:lnTo>
                  <a:lnTo>
                    <a:pt x="191" y="430"/>
                  </a:lnTo>
                  <a:lnTo>
                    <a:pt x="190" y="432"/>
                  </a:lnTo>
                  <a:lnTo>
                    <a:pt x="188" y="435"/>
                  </a:lnTo>
                  <a:lnTo>
                    <a:pt x="186" y="435"/>
                  </a:lnTo>
                  <a:lnTo>
                    <a:pt x="183" y="432"/>
                  </a:lnTo>
                  <a:lnTo>
                    <a:pt x="181" y="430"/>
                  </a:lnTo>
                  <a:lnTo>
                    <a:pt x="180" y="432"/>
                  </a:lnTo>
                  <a:lnTo>
                    <a:pt x="176" y="435"/>
                  </a:lnTo>
                  <a:lnTo>
                    <a:pt x="173" y="435"/>
                  </a:lnTo>
                  <a:lnTo>
                    <a:pt x="171" y="435"/>
                  </a:lnTo>
                  <a:lnTo>
                    <a:pt x="170" y="435"/>
                  </a:lnTo>
                  <a:lnTo>
                    <a:pt x="166" y="435"/>
                  </a:lnTo>
                  <a:lnTo>
                    <a:pt x="163" y="435"/>
                  </a:lnTo>
                  <a:lnTo>
                    <a:pt x="162" y="435"/>
                  </a:lnTo>
                  <a:lnTo>
                    <a:pt x="158" y="435"/>
                  </a:lnTo>
                  <a:lnTo>
                    <a:pt x="152" y="435"/>
                  </a:lnTo>
                  <a:lnTo>
                    <a:pt x="148" y="434"/>
                  </a:lnTo>
                  <a:lnTo>
                    <a:pt x="142" y="432"/>
                  </a:lnTo>
                  <a:lnTo>
                    <a:pt x="140" y="434"/>
                  </a:lnTo>
                  <a:lnTo>
                    <a:pt x="138" y="435"/>
                  </a:lnTo>
                  <a:lnTo>
                    <a:pt x="137" y="435"/>
                  </a:lnTo>
                  <a:lnTo>
                    <a:pt x="135" y="434"/>
                  </a:lnTo>
                  <a:lnTo>
                    <a:pt x="135" y="435"/>
                  </a:lnTo>
                  <a:lnTo>
                    <a:pt x="135" y="437"/>
                  </a:lnTo>
                  <a:lnTo>
                    <a:pt x="135" y="439"/>
                  </a:lnTo>
                  <a:lnTo>
                    <a:pt x="135" y="440"/>
                  </a:lnTo>
                  <a:lnTo>
                    <a:pt x="133" y="440"/>
                  </a:lnTo>
                  <a:lnTo>
                    <a:pt x="132" y="440"/>
                  </a:lnTo>
                  <a:lnTo>
                    <a:pt x="130" y="442"/>
                  </a:lnTo>
                  <a:lnTo>
                    <a:pt x="130" y="444"/>
                  </a:lnTo>
                  <a:lnTo>
                    <a:pt x="129" y="444"/>
                  </a:lnTo>
                  <a:lnTo>
                    <a:pt x="129" y="445"/>
                  </a:lnTo>
                  <a:lnTo>
                    <a:pt x="127" y="445"/>
                  </a:lnTo>
                  <a:lnTo>
                    <a:pt x="125" y="445"/>
                  </a:lnTo>
                  <a:lnTo>
                    <a:pt x="124" y="447"/>
                  </a:lnTo>
                  <a:lnTo>
                    <a:pt x="122" y="447"/>
                  </a:lnTo>
                  <a:lnTo>
                    <a:pt x="122" y="448"/>
                  </a:lnTo>
                  <a:lnTo>
                    <a:pt x="122" y="450"/>
                  </a:lnTo>
                  <a:lnTo>
                    <a:pt x="120" y="450"/>
                  </a:lnTo>
                  <a:lnTo>
                    <a:pt x="120" y="452"/>
                  </a:lnTo>
                  <a:lnTo>
                    <a:pt x="119" y="453"/>
                  </a:lnTo>
                  <a:lnTo>
                    <a:pt x="119" y="455"/>
                  </a:lnTo>
                  <a:lnTo>
                    <a:pt x="117" y="455"/>
                  </a:lnTo>
                  <a:lnTo>
                    <a:pt x="115" y="457"/>
                  </a:lnTo>
                  <a:lnTo>
                    <a:pt x="114" y="458"/>
                  </a:lnTo>
                  <a:lnTo>
                    <a:pt x="114" y="460"/>
                  </a:lnTo>
                  <a:lnTo>
                    <a:pt x="112" y="460"/>
                  </a:lnTo>
                  <a:lnTo>
                    <a:pt x="112" y="462"/>
                  </a:lnTo>
                  <a:lnTo>
                    <a:pt x="112" y="463"/>
                  </a:lnTo>
                  <a:lnTo>
                    <a:pt x="110" y="465"/>
                  </a:lnTo>
                  <a:lnTo>
                    <a:pt x="110" y="467"/>
                  </a:lnTo>
                  <a:lnTo>
                    <a:pt x="110" y="468"/>
                  </a:lnTo>
                  <a:lnTo>
                    <a:pt x="109" y="468"/>
                  </a:lnTo>
                  <a:lnTo>
                    <a:pt x="107" y="470"/>
                  </a:lnTo>
                  <a:lnTo>
                    <a:pt x="107" y="472"/>
                  </a:lnTo>
                  <a:lnTo>
                    <a:pt x="105" y="472"/>
                  </a:lnTo>
                  <a:lnTo>
                    <a:pt x="105" y="473"/>
                  </a:lnTo>
                  <a:lnTo>
                    <a:pt x="107" y="473"/>
                  </a:lnTo>
                  <a:lnTo>
                    <a:pt x="105" y="475"/>
                  </a:lnTo>
                  <a:lnTo>
                    <a:pt x="105" y="477"/>
                  </a:lnTo>
                  <a:lnTo>
                    <a:pt x="104" y="478"/>
                  </a:lnTo>
                  <a:lnTo>
                    <a:pt x="102" y="478"/>
                  </a:lnTo>
                  <a:lnTo>
                    <a:pt x="100" y="478"/>
                  </a:lnTo>
                  <a:lnTo>
                    <a:pt x="100" y="480"/>
                  </a:lnTo>
                  <a:lnTo>
                    <a:pt x="99" y="480"/>
                  </a:lnTo>
                  <a:lnTo>
                    <a:pt x="97" y="480"/>
                  </a:lnTo>
                  <a:lnTo>
                    <a:pt x="96" y="481"/>
                  </a:lnTo>
                  <a:lnTo>
                    <a:pt x="92" y="485"/>
                  </a:lnTo>
                  <a:lnTo>
                    <a:pt x="91" y="486"/>
                  </a:lnTo>
                  <a:lnTo>
                    <a:pt x="89" y="488"/>
                  </a:lnTo>
                  <a:lnTo>
                    <a:pt x="89" y="490"/>
                  </a:lnTo>
                  <a:lnTo>
                    <a:pt x="91" y="490"/>
                  </a:lnTo>
                  <a:lnTo>
                    <a:pt x="91" y="491"/>
                  </a:lnTo>
                  <a:lnTo>
                    <a:pt x="92" y="493"/>
                  </a:lnTo>
                  <a:lnTo>
                    <a:pt x="94" y="493"/>
                  </a:lnTo>
                  <a:lnTo>
                    <a:pt x="96" y="495"/>
                  </a:lnTo>
                  <a:lnTo>
                    <a:pt x="97" y="495"/>
                  </a:lnTo>
                  <a:lnTo>
                    <a:pt x="97" y="496"/>
                  </a:lnTo>
                  <a:lnTo>
                    <a:pt x="99" y="496"/>
                  </a:lnTo>
                  <a:lnTo>
                    <a:pt x="99" y="498"/>
                  </a:lnTo>
                  <a:lnTo>
                    <a:pt x="99" y="500"/>
                  </a:lnTo>
                  <a:lnTo>
                    <a:pt x="99" y="501"/>
                  </a:lnTo>
                  <a:lnTo>
                    <a:pt x="100" y="503"/>
                  </a:lnTo>
                  <a:lnTo>
                    <a:pt x="100" y="505"/>
                  </a:lnTo>
                  <a:lnTo>
                    <a:pt x="100" y="506"/>
                  </a:lnTo>
                  <a:lnTo>
                    <a:pt x="100" y="508"/>
                  </a:lnTo>
                  <a:lnTo>
                    <a:pt x="100" y="510"/>
                  </a:lnTo>
                  <a:lnTo>
                    <a:pt x="102" y="511"/>
                  </a:lnTo>
                  <a:lnTo>
                    <a:pt x="104" y="513"/>
                  </a:lnTo>
                  <a:lnTo>
                    <a:pt x="105" y="514"/>
                  </a:lnTo>
                  <a:lnTo>
                    <a:pt x="104" y="516"/>
                  </a:lnTo>
                  <a:lnTo>
                    <a:pt x="102" y="518"/>
                  </a:lnTo>
                  <a:lnTo>
                    <a:pt x="102" y="519"/>
                  </a:lnTo>
                  <a:lnTo>
                    <a:pt x="102" y="521"/>
                  </a:lnTo>
                  <a:lnTo>
                    <a:pt x="102" y="523"/>
                  </a:lnTo>
                  <a:lnTo>
                    <a:pt x="102" y="524"/>
                  </a:lnTo>
                  <a:lnTo>
                    <a:pt x="104" y="526"/>
                  </a:lnTo>
                  <a:lnTo>
                    <a:pt x="109" y="531"/>
                  </a:lnTo>
                  <a:lnTo>
                    <a:pt x="109" y="533"/>
                  </a:lnTo>
                  <a:lnTo>
                    <a:pt x="110" y="534"/>
                  </a:lnTo>
                  <a:lnTo>
                    <a:pt x="112" y="536"/>
                  </a:lnTo>
                  <a:lnTo>
                    <a:pt x="114" y="538"/>
                  </a:lnTo>
                  <a:lnTo>
                    <a:pt x="115" y="539"/>
                  </a:lnTo>
                  <a:lnTo>
                    <a:pt x="117" y="539"/>
                  </a:lnTo>
                  <a:lnTo>
                    <a:pt x="117" y="541"/>
                  </a:lnTo>
                  <a:lnTo>
                    <a:pt x="120" y="539"/>
                  </a:lnTo>
                  <a:lnTo>
                    <a:pt x="122" y="541"/>
                  </a:lnTo>
                  <a:lnTo>
                    <a:pt x="122" y="542"/>
                  </a:lnTo>
                  <a:lnTo>
                    <a:pt x="122" y="544"/>
                  </a:lnTo>
                  <a:lnTo>
                    <a:pt x="122" y="546"/>
                  </a:lnTo>
                  <a:lnTo>
                    <a:pt x="122" y="547"/>
                  </a:lnTo>
                  <a:lnTo>
                    <a:pt x="122" y="549"/>
                  </a:lnTo>
                  <a:lnTo>
                    <a:pt x="124" y="549"/>
                  </a:lnTo>
                  <a:lnTo>
                    <a:pt x="124" y="551"/>
                  </a:lnTo>
                  <a:lnTo>
                    <a:pt x="125" y="551"/>
                  </a:lnTo>
                  <a:lnTo>
                    <a:pt x="125" y="552"/>
                  </a:lnTo>
                  <a:lnTo>
                    <a:pt x="127" y="554"/>
                  </a:lnTo>
                  <a:lnTo>
                    <a:pt x="129" y="556"/>
                  </a:lnTo>
                  <a:lnTo>
                    <a:pt x="130" y="556"/>
                  </a:lnTo>
                  <a:lnTo>
                    <a:pt x="130" y="557"/>
                  </a:lnTo>
                  <a:lnTo>
                    <a:pt x="132" y="557"/>
                  </a:lnTo>
                  <a:lnTo>
                    <a:pt x="133" y="557"/>
                  </a:lnTo>
                  <a:lnTo>
                    <a:pt x="133" y="559"/>
                  </a:lnTo>
                  <a:lnTo>
                    <a:pt x="133" y="561"/>
                  </a:lnTo>
                  <a:lnTo>
                    <a:pt x="135" y="561"/>
                  </a:lnTo>
                  <a:lnTo>
                    <a:pt x="135" y="562"/>
                  </a:lnTo>
                  <a:lnTo>
                    <a:pt x="135" y="564"/>
                  </a:lnTo>
                  <a:lnTo>
                    <a:pt x="135" y="566"/>
                  </a:lnTo>
                  <a:lnTo>
                    <a:pt x="133" y="566"/>
                  </a:lnTo>
                  <a:lnTo>
                    <a:pt x="133" y="567"/>
                  </a:lnTo>
                  <a:lnTo>
                    <a:pt x="132" y="567"/>
                  </a:lnTo>
                  <a:lnTo>
                    <a:pt x="132" y="569"/>
                  </a:lnTo>
                  <a:lnTo>
                    <a:pt x="133" y="571"/>
                  </a:lnTo>
                  <a:lnTo>
                    <a:pt x="133" y="572"/>
                  </a:lnTo>
                  <a:lnTo>
                    <a:pt x="133" y="574"/>
                  </a:lnTo>
                  <a:lnTo>
                    <a:pt x="130" y="577"/>
                  </a:lnTo>
                  <a:lnTo>
                    <a:pt x="129" y="577"/>
                  </a:lnTo>
                  <a:lnTo>
                    <a:pt x="127" y="579"/>
                  </a:lnTo>
                  <a:lnTo>
                    <a:pt x="125" y="580"/>
                  </a:lnTo>
                  <a:lnTo>
                    <a:pt x="124" y="582"/>
                  </a:lnTo>
                  <a:lnTo>
                    <a:pt x="124" y="584"/>
                  </a:lnTo>
                  <a:lnTo>
                    <a:pt x="122" y="585"/>
                  </a:lnTo>
                  <a:lnTo>
                    <a:pt x="122" y="587"/>
                  </a:lnTo>
                  <a:lnTo>
                    <a:pt x="122" y="590"/>
                  </a:lnTo>
                  <a:lnTo>
                    <a:pt x="122" y="592"/>
                  </a:lnTo>
                  <a:lnTo>
                    <a:pt x="120" y="592"/>
                  </a:lnTo>
                  <a:lnTo>
                    <a:pt x="120" y="594"/>
                  </a:lnTo>
                  <a:lnTo>
                    <a:pt x="120" y="595"/>
                  </a:lnTo>
                  <a:lnTo>
                    <a:pt x="119" y="595"/>
                  </a:lnTo>
                  <a:lnTo>
                    <a:pt x="119" y="597"/>
                  </a:lnTo>
                  <a:lnTo>
                    <a:pt x="119" y="599"/>
                  </a:lnTo>
                  <a:lnTo>
                    <a:pt x="117" y="600"/>
                  </a:lnTo>
                  <a:lnTo>
                    <a:pt x="115" y="600"/>
                  </a:lnTo>
                  <a:lnTo>
                    <a:pt x="114" y="600"/>
                  </a:lnTo>
                  <a:lnTo>
                    <a:pt x="112" y="602"/>
                  </a:lnTo>
                  <a:lnTo>
                    <a:pt x="109" y="602"/>
                  </a:lnTo>
                  <a:lnTo>
                    <a:pt x="109" y="604"/>
                  </a:lnTo>
                  <a:lnTo>
                    <a:pt x="109" y="605"/>
                  </a:lnTo>
                  <a:lnTo>
                    <a:pt x="109" y="607"/>
                  </a:lnTo>
                  <a:lnTo>
                    <a:pt x="109" y="608"/>
                  </a:lnTo>
                  <a:lnTo>
                    <a:pt x="109" y="610"/>
                  </a:lnTo>
                  <a:lnTo>
                    <a:pt x="109" y="612"/>
                  </a:lnTo>
                  <a:lnTo>
                    <a:pt x="107" y="613"/>
                  </a:lnTo>
                  <a:lnTo>
                    <a:pt x="105" y="615"/>
                  </a:lnTo>
                  <a:lnTo>
                    <a:pt x="104" y="618"/>
                  </a:lnTo>
                  <a:lnTo>
                    <a:pt x="104" y="620"/>
                  </a:lnTo>
                  <a:lnTo>
                    <a:pt x="100" y="620"/>
                  </a:lnTo>
                  <a:lnTo>
                    <a:pt x="99" y="618"/>
                  </a:lnTo>
                  <a:lnTo>
                    <a:pt x="97" y="618"/>
                  </a:lnTo>
                  <a:lnTo>
                    <a:pt x="97" y="617"/>
                  </a:lnTo>
                  <a:lnTo>
                    <a:pt x="96" y="618"/>
                  </a:lnTo>
                  <a:lnTo>
                    <a:pt x="94" y="618"/>
                  </a:lnTo>
                  <a:lnTo>
                    <a:pt x="92" y="620"/>
                  </a:lnTo>
                  <a:lnTo>
                    <a:pt x="92" y="623"/>
                  </a:lnTo>
                  <a:lnTo>
                    <a:pt x="92" y="625"/>
                  </a:lnTo>
                  <a:lnTo>
                    <a:pt x="92" y="627"/>
                  </a:lnTo>
                  <a:lnTo>
                    <a:pt x="89" y="630"/>
                  </a:lnTo>
                  <a:lnTo>
                    <a:pt x="89" y="632"/>
                  </a:lnTo>
                  <a:lnTo>
                    <a:pt x="89" y="633"/>
                  </a:lnTo>
                  <a:lnTo>
                    <a:pt x="89" y="635"/>
                  </a:lnTo>
                  <a:lnTo>
                    <a:pt x="87" y="635"/>
                  </a:lnTo>
                  <a:lnTo>
                    <a:pt x="87" y="637"/>
                  </a:lnTo>
                  <a:lnTo>
                    <a:pt x="86" y="638"/>
                  </a:lnTo>
                  <a:lnTo>
                    <a:pt x="86" y="640"/>
                  </a:lnTo>
                  <a:lnTo>
                    <a:pt x="86" y="641"/>
                  </a:lnTo>
                  <a:lnTo>
                    <a:pt x="87" y="641"/>
                  </a:lnTo>
                  <a:lnTo>
                    <a:pt x="89" y="643"/>
                  </a:lnTo>
                  <a:lnTo>
                    <a:pt x="91" y="643"/>
                  </a:lnTo>
                  <a:lnTo>
                    <a:pt x="91" y="645"/>
                  </a:lnTo>
                  <a:lnTo>
                    <a:pt x="92" y="645"/>
                  </a:lnTo>
                  <a:lnTo>
                    <a:pt x="92" y="646"/>
                  </a:lnTo>
                  <a:lnTo>
                    <a:pt x="92" y="648"/>
                  </a:lnTo>
                  <a:lnTo>
                    <a:pt x="92" y="650"/>
                  </a:lnTo>
                  <a:lnTo>
                    <a:pt x="94" y="650"/>
                  </a:lnTo>
                  <a:lnTo>
                    <a:pt x="94" y="651"/>
                  </a:lnTo>
                  <a:lnTo>
                    <a:pt x="94" y="653"/>
                  </a:lnTo>
                  <a:lnTo>
                    <a:pt x="96" y="653"/>
                  </a:lnTo>
                  <a:lnTo>
                    <a:pt x="97" y="653"/>
                  </a:lnTo>
                  <a:lnTo>
                    <a:pt x="99" y="653"/>
                  </a:lnTo>
                  <a:lnTo>
                    <a:pt x="99" y="651"/>
                  </a:lnTo>
                  <a:lnTo>
                    <a:pt x="100" y="651"/>
                  </a:lnTo>
                  <a:lnTo>
                    <a:pt x="100" y="653"/>
                  </a:lnTo>
                  <a:lnTo>
                    <a:pt x="102" y="653"/>
                  </a:lnTo>
                  <a:lnTo>
                    <a:pt x="102" y="655"/>
                  </a:lnTo>
                  <a:lnTo>
                    <a:pt x="102" y="656"/>
                  </a:lnTo>
                  <a:lnTo>
                    <a:pt x="102" y="658"/>
                  </a:lnTo>
                  <a:lnTo>
                    <a:pt x="102" y="660"/>
                  </a:lnTo>
                  <a:lnTo>
                    <a:pt x="104" y="660"/>
                  </a:lnTo>
                  <a:lnTo>
                    <a:pt x="105" y="660"/>
                  </a:lnTo>
                  <a:lnTo>
                    <a:pt x="105" y="661"/>
                  </a:lnTo>
                  <a:lnTo>
                    <a:pt x="105" y="663"/>
                  </a:lnTo>
                  <a:lnTo>
                    <a:pt x="104" y="665"/>
                  </a:lnTo>
                  <a:lnTo>
                    <a:pt x="102" y="665"/>
                  </a:lnTo>
                  <a:lnTo>
                    <a:pt x="102" y="666"/>
                  </a:lnTo>
                  <a:lnTo>
                    <a:pt x="102" y="668"/>
                  </a:lnTo>
                  <a:lnTo>
                    <a:pt x="104" y="670"/>
                  </a:lnTo>
                  <a:lnTo>
                    <a:pt x="105" y="670"/>
                  </a:lnTo>
                  <a:lnTo>
                    <a:pt x="105" y="671"/>
                  </a:lnTo>
                  <a:lnTo>
                    <a:pt x="107" y="673"/>
                  </a:lnTo>
                  <a:lnTo>
                    <a:pt x="105" y="676"/>
                  </a:lnTo>
                  <a:lnTo>
                    <a:pt x="104" y="679"/>
                  </a:lnTo>
                  <a:lnTo>
                    <a:pt x="104" y="681"/>
                  </a:lnTo>
                  <a:lnTo>
                    <a:pt x="102" y="683"/>
                  </a:lnTo>
                  <a:lnTo>
                    <a:pt x="102" y="684"/>
                  </a:lnTo>
                  <a:lnTo>
                    <a:pt x="100" y="686"/>
                  </a:lnTo>
                  <a:lnTo>
                    <a:pt x="100" y="688"/>
                  </a:lnTo>
                  <a:lnTo>
                    <a:pt x="99" y="689"/>
                  </a:lnTo>
                  <a:lnTo>
                    <a:pt x="99" y="691"/>
                  </a:lnTo>
                  <a:lnTo>
                    <a:pt x="99" y="693"/>
                  </a:lnTo>
                  <a:lnTo>
                    <a:pt x="99" y="694"/>
                  </a:lnTo>
                  <a:lnTo>
                    <a:pt x="99" y="696"/>
                  </a:lnTo>
                  <a:lnTo>
                    <a:pt x="99" y="699"/>
                  </a:lnTo>
                  <a:lnTo>
                    <a:pt x="99" y="701"/>
                  </a:lnTo>
                  <a:lnTo>
                    <a:pt x="97" y="701"/>
                  </a:lnTo>
                  <a:lnTo>
                    <a:pt x="97" y="703"/>
                  </a:lnTo>
                  <a:lnTo>
                    <a:pt x="96" y="704"/>
                  </a:lnTo>
                  <a:lnTo>
                    <a:pt x="94" y="704"/>
                  </a:lnTo>
                  <a:lnTo>
                    <a:pt x="92" y="704"/>
                  </a:lnTo>
                  <a:lnTo>
                    <a:pt x="91" y="703"/>
                  </a:lnTo>
                  <a:lnTo>
                    <a:pt x="89" y="703"/>
                  </a:lnTo>
                  <a:lnTo>
                    <a:pt x="87" y="703"/>
                  </a:lnTo>
                  <a:lnTo>
                    <a:pt x="84" y="703"/>
                  </a:lnTo>
                  <a:lnTo>
                    <a:pt x="82" y="703"/>
                  </a:lnTo>
                  <a:lnTo>
                    <a:pt x="81" y="703"/>
                  </a:lnTo>
                  <a:lnTo>
                    <a:pt x="79" y="704"/>
                  </a:lnTo>
                  <a:lnTo>
                    <a:pt x="77" y="704"/>
                  </a:lnTo>
                  <a:lnTo>
                    <a:pt x="77" y="706"/>
                  </a:lnTo>
                  <a:lnTo>
                    <a:pt x="76" y="706"/>
                  </a:lnTo>
                  <a:lnTo>
                    <a:pt x="76" y="707"/>
                  </a:lnTo>
                  <a:lnTo>
                    <a:pt x="74" y="709"/>
                  </a:lnTo>
                  <a:lnTo>
                    <a:pt x="72" y="709"/>
                  </a:lnTo>
                  <a:lnTo>
                    <a:pt x="71" y="709"/>
                  </a:lnTo>
                  <a:lnTo>
                    <a:pt x="71" y="711"/>
                  </a:lnTo>
                  <a:lnTo>
                    <a:pt x="69" y="711"/>
                  </a:lnTo>
                  <a:lnTo>
                    <a:pt x="67" y="711"/>
                  </a:lnTo>
                  <a:lnTo>
                    <a:pt x="67" y="709"/>
                  </a:lnTo>
                  <a:lnTo>
                    <a:pt x="66" y="709"/>
                  </a:lnTo>
                  <a:lnTo>
                    <a:pt x="64" y="707"/>
                  </a:lnTo>
                  <a:lnTo>
                    <a:pt x="63" y="707"/>
                  </a:lnTo>
                  <a:lnTo>
                    <a:pt x="61" y="706"/>
                  </a:lnTo>
                  <a:lnTo>
                    <a:pt x="59" y="707"/>
                  </a:lnTo>
                  <a:lnTo>
                    <a:pt x="58" y="707"/>
                  </a:lnTo>
                  <a:lnTo>
                    <a:pt x="56" y="707"/>
                  </a:lnTo>
                  <a:lnTo>
                    <a:pt x="54" y="709"/>
                  </a:lnTo>
                  <a:lnTo>
                    <a:pt x="54" y="711"/>
                  </a:lnTo>
                  <a:lnTo>
                    <a:pt x="54" y="712"/>
                  </a:lnTo>
                  <a:lnTo>
                    <a:pt x="53" y="714"/>
                  </a:lnTo>
                  <a:lnTo>
                    <a:pt x="51" y="716"/>
                  </a:lnTo>
                  <a:lnTo>
                    <a:pt x="51" y="717"/>
                  </a:lnTo>
                  <a:lnTo>
                    <a:pt x="49" y="719"/>
                  </a:lnTo>
                  <a:lnTo>
                    <a:pt x="48" y="719"/>
                  </a:lnTo>
                  <a:lnTo>
                    <a:pt x="44" y="719"/>
                  </a:lnTo>
                  <a:lnTo>
                    <a:pt x="43" y="719"/>
                  </a:lnTo>
                  <a:lnTo>
                    <a:pt x="41" y="719"/>
                  </a:lnTo>
                  <a:lnTo>
                    <a:pt x="39" y="719"/>
                  </a:lnTo>
                  <a:lnTo>
                    <a:pt x="38" y="719"/>
                  </a:lnTo>
                  <a:lnTo>
                    <a:pt x="36" y="719"/>
                  </a:lnTo>
                  <a:lnTo>
                    <a:pt x="35" y="719"/>
                  </a:lnTo>
                  <a:lnTo>
                    <a:pt x="33" y="719"/>
                  </a:lnTo>
                  <a:lnTo>
                    <a:pt x="31" y="719"/>
                  </a:lnTo>
                  <a:lnTo>
                    <a:pt x="30" y="719"/>
                  </a:lnTo>
                  <a:lnTo>
                    <a:pt x="28" y="719"/>
                  </a:lnTo>
                  <a:lnTo>
                    <a:pt x="26" y="721"/>
                  </a:lnTo>
                  <a:lnTo>
                    <a:pt x="25" y="721"/>
                  </a:lnTo>
                  <a:lnTo>
                    <a:pt x="23" y="722"/>
                  </a:lnTo>
                  <a:lnTo>
                    <a:pt x="21" y="722"/>
                  </a:lnTo>
                  <a:lnTo>
                    <a:pt x="20" y="722"/>
                  </a:lnTo>
                  <a:lnTo>
                    <a:pt x="13" y="722"/>
                  </a:lnTo>
                  <a:lnTo>
                    <a:pt x="11" y="722"/>
                  </a:lnTo>
                  <a:lnTo>
                    <a:pt x="11" y="724"/>
                  </a:lnTo>
                  <a:lnTo>
                    <a:pt x="11" y="726"/>
                  </a:lnTo>
                  <a:lnTo>
                    <a:pt x="11" y="729"/>
                  </a:lnTo>
                  <a:lnTo>
                    <a:pt x="11" y="731"/>
                  </a:lnTo>
                  <a:lnTo>
                    <a:pt x="11" y="732"/>
                  </a:lnTo>
                  <a:lnTo>
                    <a:pt x="11" y="734"/>
                  </a:lnTo>
                  <a:lnTo>
                    <a:pt x="10" y="734"/>
                  </a:lnTo>
                  <a:lnTo>
                    <a:pt x="10" y="736"/>
                  </a:lnTo>
                  <a:lnTo>
                    <a:pt x="8" y="736"/>
                  </a:lnTo>
                  <a:lnTo>
                    <a:pt x="6" y="736"/>
                  </a:lnTo>
                  <a:lnTo>
                    <a:pt x="6" y="737"/>
                  </a:lnTo>
                  <a:lnTo>
                    <a:pt x="6" y="739"/>
                  </a:lnTo>
                  <a:lnTo>
                    <a:pt x="5" y="739"/>
                  </a:lnTo>
                  <a:lnTo>
                    <a:pt x="5" y="740"/>
                  </a:lnTo>
                  <a:lnTo>
                    <a:pt x="5" y="742"/>
                  </a:lnTo>
                  <a:lnTo>
                    <a:pt x="3" y="744"/>
                  </a:lnTo>
                  <a:lnTo>
                    <a:pt x="3" y="745"/>
                  </a:lnTo>
                  <a:lnTo>
                    <a:pt x="2" y="747"/>
                  </a:lnTo>
                  <a:lnTo>
                    <a:pt x="2" y="749"/>
                  </a:lnTo>
                  <a:lnTo>
                    <a:pt x="0" y="749"/>
                  </a:lnTo>
                  <a:lnTo>
                    <a:pt x="0" y="750"/>
                  </a:lnTo>
                  <a:lnTo>
                    <a:pt x="0" y="752"/>
                  </a:lnTo>
                  <a:lnTo>
                    <a:pt x="0" y="754"/>
                  </a:lnTo>
                </a:path>
              </a:pathLst>
            </a:custGeom>
            <a:noFill/>
            <a:ln w="4763">
              <a:solidFill>
                <a:srgbClr val="FFFFFF"/>
              </a:solidFill>
              <a:prstDash val="solid"/>
              <a:round/>
              <a:headEnd/>
              <a:tailEnd/>
            </a:ln>
          </p:spPr>
          <p:txBody>
            <a:bodyPr/>
            <a:lstStyle/>
            <a:p>
              <a:endParaRPr lang="en-US"/>
            </a:p>
          </p:txBody>
        </p:sp>
        <p:sp>
          <p:nvSpPr>
            <p:cNvPr id="64536" name="Freeform 24"/>
            <p:cNvSpPr>
              <a:spLocks/>
            </p:cNvSpPr>
            <p:nvPr/>
          </p:nvSpPr>
          <p:spPr bwMode="auto">
            <a:xfrm>
              <a:off x="928" y="1603"/>
              <a:ext cx="1209" cy="2387"/>
            </a:xfrm>
            <a:custGeom>
              <a:avLst/>
              <a:gdLst>
                <a:gd name="T0" fmla="*/ 790 w 1209"/>
                <a:gd name="T1" fmla="*/ 1849 h 2387"/>
                <a:gd name="T2" fmla="*/ 780 w 1209"/>
                <a:gd name="T3" fmla="*/ 1861 h 2387"/>
                <a:gd name="T4" fmla="*/ 783 w 1209"/>
                <a:gd name="T5" fmla="*/ 1876 h 2387"/>
                <a:gd name="T6" fmla="*/ 788 w 1209"/>
                <a:gd name="T7" fmla="*/ 1887 h 2387"/>
                <a:gd name="T8" fmla="*/ 805 w 1209"/>
                <a:gd name="T9" fmla="*/ 1895 h 2387"/>
                <a:gd name="T10" fmla="*/ 820 w 1209"/>
                <a:gd name="T11" fmla="*/ 1900 h 2387"/>
                <a:gd name="T12" fmla="*/ 836 w 1209"/>
                <a:gd name="T13" fmla="*/ 1905 h 2387"/>
                <a:gd name="T14" fmla="*/ 853 w 1209"/>
                <a:gd name="T15" fmla="*/ 1904 h 2387"/>
                <a:gd name="T16" fmla="*/ 862 w 1209"/>
                <a:gd name="T17" fmla="*/ 1912 h 2387"/>
                <a:gd name="T18" fmla="*/ 877 w 1209"/>
                <a:gd name="T19" fmla="*/ 1922 h 2387"/>
                <a:gd name="T20" fmla="*/ 889 w 1209"/>
                <a:gd name="T21" fmla="*/ 1937 h 2387"/>
                <a:gd name="T22" fmla="*/ 891 w 1209"/>
                <a:gd name="T23" fmla="*/ 1951 h 2387"/>
                <a:gd name="T24" fmla="*/ 892 w 1209"/>
                <a:gd name="T25" fmla="*/ 1966 h 2387"/>
                <a:gd name="T26" fmla="*/ 886 w 1209"/>
                <a:gd name="T27" fmla="*/ 1981 h 2387"/>
                <a:gd name="T28" fmla="*/ 892 w 1209"/>
                <a:gd name="T29" fmla="*/ 1989 h 2387"/>
                <a:gd name="T30" fmla="*/ 907 w 1209"/>
                <a:gd name="T31" fmla="*/ 1994 h 2387"/>
                <a:gd name="T32" fmla="*/ 922 w 1209"/>
                <a:gd name="T33" fmla="*/ 1999 h 2387"/>
                <a:gd name="T34" fmla="*/ 919 w 1209"/>
                <a:gd name="T35" fmla="*/ 2019 h 2387"/>
                <a:gd name="T36" fmla="*/ 928 w 1209"/>
                <a:gd name="T37" fmla="*/ 2029 h 2387"/>
                <a:gd name="T38" fmla="*/ 935 w 1209"/>
                <a:gd name="T39" fmla="*/ 2044 h 2387"/>
                <a:gd name="T40" fmla="*/ 932 w 1209"/>
                <a:gd name="T41" fmla="*/ 2064 h 2387"/>
                <a:gd name="T42" fmla="*/ 924 w 1209"/>
                <a:gd name="T43" fmla="*/ 2079 h 2387"/>
                <a:gd name="T44" fmla="*/ 928 w 1209"/>
                <a:gd name="T45" fmla="*/ 2090 h 2387"/>
                <a:gd name="T46" fmla="*/ 933 w 1209"/>
                <a:gd name="T47" fmla="*/ 2105 h 2387"/>
                <a:gd name="T48" fmla="*/ 948 w 1209"/>
                <a:gd name="T49" fmla="*/ 2105 h 2387"/>
                <a:gd name="T50" fmla="*/ 953 w 1209"/>
                <a:gd name="T51" fmla="*/ 2121 h 2387"/>
                <a:gd name="T52" fmla="*/ 966 w 1209"/>
                <a:gd name="T53" fmla="*/ 2141 h 2387"/>
                <a:gd name="T54" fmla="*/ 968 w 1209"/>
                <a:gd name="T55" fmla="*/ 2156 h 2387"/>
                <a:gd name="T56" fmla="*/ 971 w 1209"/>
                <a:gd name="T57" fmla="*/ 2177 h 2387"/>
                <a:gd name="T58" fmla="*/ 960 w 1209"/>
                <a:gd name="T59" fmla="*/ 2192 h 2387"/>
                <a:gd name="T60" fmla="*/ 953 w 1209"/>
                <a:gd name="T61" fmla="*/ 2214 h 2387"/>
                <a:gd name="T62" fmla="*/ 948 w 1209"/>
                <a:gd name="T63" fmla="*/ 2234 h 2387"/>
                <a:gd name="T64" fmla="*/ 943 w 1209"/>
                <a:gd name="T65" fmla="*/ 2250 h 2387"/>
                <a:gd name="T66" fmla="*/ 894 w 1209"/>
                <a:gd name="T67" fmla="*/ 2247 h 2387"/>
                <a:gd name="T68" fmla="*/ 815 w 1209"/>
                <a:gd name="T69" fmla="*/ 2181 h 2387"/>
                <a:gd name="T70" fmla="*/ 681 w 1209"/>
                <a:gd name="T71" fmla="*/ 2158 h 2387"/>
                <a:gd name="T72" fmla="*/ 567 w 1209"/>
                <a:gd name="T73" fmla="*/ 2113 h 2387"/>
                <a:gd name="T74" fmla="*/ 460 w 1209"/>
                <a:gd name="T75" fmla="*/ 2095 h 2387"/>
                <a:gd name="T76" fmla="*/ 366 w 1209"/>
                <a:gd name="T77" fmla="*/ 2159 h 2387"/>
                <a:gd name="T78" fmla="*/ 371 w 1209"/>
                <a:gd name="T79" fmla="*/ 2291 h 2387"/>
                <a:gd name="T80" fmla="*/ 335 w 1209"/>
                <a:gd name="T81" fmla="*/ 2369 h 2387"/>
                <a:gd name="T82" fmla="*/ 270 w 1209"/>
                <a:gd name="T83" fmla="*/ 2313 h 2387"/>
                <a:gd name="T84" fmla="*/ 190 w 1209"/>
                <a:gd name="T85" fmla="*/ 2291 h 2387"/>
                <a:gd name="T86" fmla="*/ 68 w 1209"/>
                <a:gd name="T87" fmla="*/ 2212 h 2387"/>
                <a:gd name="T88" fmla="*/ 21 w 1209"/>
                <a:gd name="T89" fmla="*/ 2006 h 2387"/>
                <a:gd name="T90" fmla="*/ 15 w 1209"/>
                <a:gd name="T91" fmla="*/ 1834 h 2387"/>
                <a:gd name="T92" fmla="*/ 148 w 1209"/>
                <a:gd name="T93" fmla="*/ 1669 h 2387"/>
                <a:gd name="T94" fmla="*/ 287 w 1209"/>
                <a:gd name="T95" fmla="*/ 1518 h 2387"/>
                <a:gd name="T96" fmla="*/ 467 w 1209"/>
                <a:gd name="T97" fmla="*/ 1463 h 2387"/>
                <a:gd name="T98" fmla="*/ 516 w 1209"/>
                <a:gd name="T99" fmla="*/ 1369 h 2387"/>
                <a:gd name="T100" fmla="*/ 569 w 1209"/>
                <a:gd name="T101" fmla="*/ 1264 h 2387"/>
                <a:gd name="T102" fmla="*/ 595 w 1209"/>
                <a:gd name="T103" fmla="*/ 1133 h 2387"/>
                <a:gd name="T104" fmla="*/ 562 w 1209"/>
                <a:gd name="T105" fmla="*/ 1006 h 2387"/>
                <a:gd name="T106" fmla="*/ 524 w 1209"/>
                <a:gd name="T107" fmla="*/ 897 h 2387"/>
                <a:gd name="T108" fmla="*/ 506 w 1209"/>
                <a:gd name="T109" fmla="*/ 757 h 2387"/>
                <a:gd name="T110" fmla="*/ 531 w 1209"/>
                <a:gd name="T111" fmla="*/ 625 h 2387"/>
                <a:gd name="T112" fmla="*/ 597 w 1209"/>
                <a:gd name="T113" fmla="*/ 531 h 2387"/>
                <a:gd name="T114" fmla="*/ 739 w 1209"/>
                <a:gd name="T115" fmla="*/ 315 h 2387"/>
                <a:gd name="T116" fmla="*/ 915 w 1209"/>
                <a:gd name="T117" fmla="*/ 77 h 2387"/>
                <a:gd name="T118" fmla="*/ 1161 w 1209"/>
                <a:gd name="T119" fmla="*/ 44 h 2387"/>
                <a:gd name="T120" fmla="*/ 1173 w 1209"/>
                <a:gd name="T121" fmla="*/ 63 h 2387"/>
                <a:gd name="T122" fmla="*/ 1186 w 1209"/>
                <a:gd name="T123" fmla="*/ 81 h 2387"/>
                <a:gd name="T124" fmla="*/ 1199 w 1209"/>
                <a:gd name="T125" fmla="*/ 99 h 23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09" h="2387">
                  <a:moveTo>
                    <a:pt x="795" y="1838"/>
                  </a:moveTo>
                  <a:lnTo>
                    <a:pt x="793" y="1838"/>
                  </a:lnTo>
                  <a:lnTo>
                    <a:pt x="792" y="1838"/>
                  </a:lnTo>
                  <a:lnTo>
                    <a:pt x="792" y="1839"/>
                  </a:lnTo>
                  <a:lnTo>
                    <a:pt x="792" y="1841"/>
                  </a:lnTo>
                  <a:lnTo>
                    <a:pt x="793" y="1843"/>
                  </a:lnTo>
                  <a:lnTo>
                    <a:pt x="793" y="1844"/>
                  </a:lnTo>
                  <a:lnTo>
                    <a:pt x="793" y="1846"/>
                  </a:lnTo>
                  <a:lnTo>
                    <a:pt x="792" y="1846"/>
                  </a:lnTo>
                  <a:lnTo>
                    <a:pt x="792" y="1848"/>
                  </a:lnTo>
                  <a:lnTo>
                    <a:pt x="792" y="1849"/>
                  </a:lnTo>
                  <a:lnTo>
                    <a:pt x="790" y="1849"/>
                  </a:lnTo>
                  <a:lnTo>
                    <a:pt x="788" y="1848"/>
                  </a:lnTo>
                  <a:lnTo>
                    <a:pt x="788" y="1849"/>
                  </a:lnTo>
                  <a:lnTo>
                    <a:pt x="787" y="1851"/>
                  </a:lnTo>
                  <a:lnTo>
                    <a:pt x="787" y="1852"/>
                  </a:lnTo>
                  <a:lnTo>
                    <a:pt x="785" y="1852"/>
                  </a:lnTo>
                  <a:lnTo>
                    <a:pt x="783" y="1852"/>
                  </a:lnTo>
                  <a:lnTo>
                    <a:pt x="783" y="1854"/>
                  </a:lnTo>
                  <a:lnTo>
                    <a:pt x="783" y="1856"/>
                  </a:lnTo>
                  <a:lnTo>
                    <a:pt x="782" y="1857"/>
                  </a:lnTo>
                  <a:lnTo>
                    <a:pt x="782" y="1859"/>
                  </a:lnTo>
                  <a:lnTo>
                    <a:pt x="780" y="1859"/>
                  </a:lnTo>
                  <a:lnTo>
                    <a:pt x="780" y="1861"/>
                  </a:lnTo>
                  <a:lnTo>
                    <a:pt x="780" y="1862"/>
                  </a:lnTo>
                  <a:lnTo>
                    <a:pt x="778" y="1864"/>
                  </a:lnTo>
                  <a:lnTo>
                    <a:pt x="780" y="1866"/>
                  </a:lnTo>
                  <a:lnTo>
                    <a:pt x="782" y="1867"/>
                  </a:lnTo>
                  <a:lnTo>
                    <a:pt x="783" y="1869"/>
                  </a:lnTo>
                  <a:lnTo>
                    <a:pt x="785" y="1869"/>
                  </a:lnTo>
                  <a:lnTo>
                    <a:pt x="787" y="1869"/>
                  </a:lnTo>
                  <a:lnTo>
                    <a:pt x="787" y="1871"/>
                  </a:lnTo>
                  <a:lnTo>
                    <a:pt x="787" y="1872"/>
                  </a:lnTo>
                  <a:lnTo>
                    <a:pt x="785" y="1872"/>
                  </a:lnTo>
                  <a:lnTo>
                    <a:pt x="785" y="1874"/>
                  </a:lnTo>
                  <a:lnTo>
                    <a:pt x="783" y="1876"/>
                  </a:lnTo>
                  <a:lnTo>
                    <a:pt x="783" y="1877"/>
                  </a:lnTo>
                  <a:lnTo>
                    <a:pt x="782" y="1879"/>
                  </a:lnTo>
                  <a:lnTo>
                    <a:pt x="780" y="1879"/>
                  </a:lnTo>
                  <a:lnTo>
                    <a:pt x="780" y="1881"/>
                  </a:lnTo>
                  <a:lnTo>
                    <a:pt x="778" y="1882"/>
                  </a:lnTo>
                  <a:lnTo>
                    <a:pt x="777" y="1884"/>
                  </a:lnTo>
                  <a:lnTo>
                    <a:pt x="778" y="1884"/>
                  </a:lnTo>
                  <a:lnTo>
                    <a:pt x="780" y="1884"/>
                  </a:lnTo>
                  <a:lnTo>
                    <a:pt x="783" y="1885"/>
                  </a:lnTo>
                  <a:lnTo>
                    <a:pt x="785" y="1885"/>
                  </a:lnTo>
                  <a:lnTo>
                    <a:pt x="787" y="1885"/>
                  </a:lnTo>
                  <a:lnTo>
                    <a:pt x="788" y="1887"/>
                  </a:lnTo>
                  <a:lnTo>
                    <a:pt x="790" y="1887"/>
                  </a:lnTo>
                  <a:lnTo>
                    <a:pt x="790" y="1889"/>
                  </a:lnTo>
                  <a:lnTo>
                    <a:pt x="792" y="1889"/>
                  </a:lnTo>
                  <a:lnTo>
                    <a:pt x="793" y="1889"/>
                  </a:lnTo>
                  <a:lnTo>
                    <a:pt x="795" y="1889"/>
                  </a:lnTo>
                  <a:lnTo>
                    <a:pt x="797" y="1890"/>
                  </a:lnTo>
                  <a:lnTo>
                    <a:pt x="798" y="1892"/>
                  </a:lnTo>
                  <a:lnTo>
                    <a:pt x="800" y="1894"/>
                  </a:lnTo>
                  <a:lnTo>
                    <a:pt x="801" y="1894"/>
                  </a:lnTo>
                  <a:lnTo>
                    <a:pt x="803" y="1894"/>
                  </a:lnTo>
                  <a:lnTo>
                    <a:pt x="803" y="1895"/>
                  </a:lnTo>
                  <a:lnTo>
                    <a:pt x="805" y="1895"/>
                  </a:lnTo>
                  <a:lnTo>
                    <a:pt x="805" y="1897"/>
                  </a:lnTo>
                  <a:lnTo>
                    <a:pt x="806" y="1899"/>
                  </a:lnTo>
                  <a:lnTo>
                    <a:pt x="808" y="1899"/>
                  </a:lnTo>
                  <a:lnTo>
                    <a:pt x="810" y="1899"/>
                  </a:lnTo>
                  <a:lnTo>
                    <a:pt x="811" y="1900"/>
                  </a:lnTo>
                  <a:lnTo>
                    <a:pt x="813" y="1900"/>
                  </a:lnTo>
                  <a:lnTo>
                    <a:pt x="815" y="1900"/>
                  </a:lnTo>
                  <a:lnTo>
                    <a:pt x="815" y="1899"/>
                  </a:lnTo>
                  <a:lnTo>
                    <a:pt x="816" y="1899"/>
                  </a:lnTo>
                  <a:lnTo>
                    <a:pt x="816" y="1900"/>
                  </a:lnTo>
                  <a:lnTo>
                    <a:pt x="818" y="1900"/>
                  </a:lnTo>
                  <a:lnTo>
                    <a:pt x="820" y="1900"/>
                  </a:lnTo>
                  <a:lnTo>
                    <a:pt x="821" y="1900"/>
                  </a:lnTo>
                  <a:lnTo>
                    <a:pt x="823" y="1900"/>
                  </a:lnTo>
                  <a:lnTo>
                    <a:pt x="823" y="1899"/>
                  </a:lnTo>
                  <a:lnTo>
                    <a:pt x="825" y="1900"/>
                  </a:lnTo>
                  <a:lnTo>
                    <a:pt x="826" y="1900"/>
                  </a:lnTo>
                  <a:lnTo>
                    <a:pt x="828" y="1902"/>
                  </a:lnTo>
                  <a:lnTo>
                    <a:pt x="830" y="1904"/>
                  </a:lnTo>
                  <a:lnTo>
                    <a:pt x="830" y="1905"/>
                  </a:lnTo>
                  <a:lnTo>
                    <a:pt x="831" y="1907"/>
                  </a:lnTo>
                  <a:lnTo>
                    <a:pt x="833" y="1907"/>
                  </a:lnTo>
                  <a:lnTo>
                    <a:pt x="834" y="1905"/>
                  </a:lnTo>
                  <a:lnTo>
                    <a:pt x="836" y="1905"/>
                  </a:lnTo>
                  <a:lnTo>
                    <a:pt x="836" y="1907"/>
                  </a:lnTo>
                  <a:lnTo>
                    <a:pt x="838" y="1907"/>
                  </a:lnTo>
                  <a:lnTo>
                    <a:pt x="839" y="1907"/>
                  </a:lnTo>
                  <a:lnTo>
                    <a:pt x="841" y="1909"/>
                  </a:lnTo>
                  <a:lnTo>
                    <a:pt x="843" y="1909"/>
                  </a:lnTo>
                  <a:lnTo>
                    <a:pt x="846" y="1909"/>
                  </a:lnTo>
                  <a:lnTo>
                    <a:pt x="846" y="1907"/>
                  </a:lnTo>
                  <a:lnTo>
                    <a:pt x="846" y="1905"/>
                  </a:lnTo>
                  <a:lnTo>
                    <a:pt x="848" y="1905"/>
                  </a:lnTo>
                  <a:lnTo>
                    <a:pt x="849" y="1904"/>
                  </a:lnTo>
                  <a:lnTo>
                    <a:pt x="851" y="1904"/>
                  </a:lnTo>
                  <a:lnTo>
                    <a:pt x="853" y="1904"/>
                  </a:lnTo>
                  <a:lnTo>
                    <a:pt x="853" y="1905"/>
                  </a:lnTo>
                  <a:lnTo>
                    <a:pt x="854" y="1905"/>
                  </a:lnTo>
                  <a:lnTo>
                    <a:pt x="856" y="1904"/>
                  </a:lnTo>
                  <a:lnTo>
                    <a:pt x="858" y="1904"/>
                  </a:lnTo>
                  <a:lnTo>
                    <a:pt x="859" y="1904"/>
                  </a:lnTo>
                  <a:lnTo>
                    <a:pt x="859" y="1905"/>
                  </a:lnTo>
                  <a:lnTo>
                    <a:pt x="861" y="1907"/>
                  </a:lnTo>
                  <a:lnTo>
                    <a:pt x="861" y="1909"/>
                  </a:lnTo>
                  <a:lnTo>
                    <a:pt x="859" y="1909"/>
                  </a:lnTo>
                  <a:lnTo>
                    <a:pt x="861" y="1909"/>
                  </a:lnTo>
                  <a:lnTo>
                    <a:pt x="861" y="1910"/>
                  </a:lnTo>
                  <a:lnTo>
                    <a:pt x="862" y="1912"/>
                  </a:lnTo>
                  <a:lnTo>
                    <a:pt x="864" y="1912"/>
                  </a:lnTo>
                  <a:lnTo>
                    <a:pt x="866" y="1912"/>
                  </a:lnTo>
                  <a:lnTo>
                    <a:pt x="866" y="1914"/>
                  </a:lnTo>
                  <a:lnTo>
                    <a:pt x="866" y="1915"/>
                  </a:lnTo>
                  <a:lnTo>
                    <a:pt x="867" y="1917"/>
                  </a:lnTo>
                  <a:lnTo>
                    <a:pt x="869" y="1917"/>
                  </a:lnTo>
                  <a:lnTo>
                    <a:pt x="871" y="1918"/>
                  </a:lnTo>
                  <a:lnTo>
                    <a:pt x="871" y="1920"/>
                  </a:lnTo>
                  <a:lnTo>
                    <a:pt x="874" y="1920"/>
                  </a:lnTo>
                  <a:lnTo>
                    <a:pt x="876" y="1920"/>
                  </a:lnTo>
                  <a:lnTo>
                    <a:pt x="876" y="1922"/>
                  </a:lnTo>
                  <a:lnTo>
                    <a:pt x="877" y="1922"/>
                  </a:lnTo>
                  <a:lnTo>
                    <a:pt x="877" y="1923"/>
                  </a:lnTo>
                  <a:lnTo>
                    <a:pt x="877" y="1925"/>
                  </a:lnTo>
                  <a:lnTo>
                    <a:pt x="879" y="1927"/>
                  </a:lnTo>
                  <a:lnTo>
                    <a:pt x="881" y="1925"/>
                  </a:lnTo>
                  <a:lnTo>
                    <a:pt x="882" y="1925"/>
                  </a:lnTo>
                  <a:lnTo>
                    <a:pt x="884" y="1927"/>
                  </a:lnTo>
                  <a:lnTo>
                    <a:pt x="886" y="1928"/>
                  </a:lnTo>
                  <a:lnTo>
                    <a:pt x="886" y="1930"/>
                  </a:lnTo>
                  <a:lnTo>
                    <a:pt x="887" y="1930"/>
                  </a:lnTo>
                  <a:lnTo>
                    <a:pt x="889" y="1933"/>
                  </a:lnTo>
                  <a:lnTo>
                    <a:pt x="889" y="1935"/>
                  </a:lnTo>
                  <a:lnTo>
                    <a:pt x="889" y="1937"/>
                  </a:lnTo>
                  <a:lnTo>
                    <a:pt x="889" y="1938"/>
                  </a:lnTo>
                  <a:lnTo>
                    <a:pt x="887" y="1940"/>
                  </a:lnTo>
                  <a:lnTo>
                    <a:pt x="889" y="1940"/>
                  </a:lnTo>
                  <a:lnTo>
                    <a:pt x="889" y="1942"/>
                  </a:lnTo>
                  <a:lnTo>
                    <a:pt x="891" y="1943"/>
                  </a:lnTo>
                  <a:lnTo>
                    <a:pt x="891" y="1945"/>
                  </a:lnTo>
                  <a:lnTo>
                    <a:pt x="889" y="1947"/>
                  </a:lnTo>
                  <a:lnTo>
                    <a:pt x="887" y="1948"/>
                  </a:lnTo>
                  <a:lnTo>
                    <a:pt x="887" y="1950"/>
                  </a:lnTo>
                  <a:lnTo>
                    <a:pt x="887" y="1951"/>
                  </a:lnTo>
                  <a:lnTo>
                    <a:pt x="889" y="1951"/>
                  </a:lnTo>
                  <a:lnTo>
                    <a:pt x="891" y="1951"/>
                  </a:lnTo>
                  <a:lnTo>
                    <a:pt x="892" y="1950"/>
                  </a:lnTo>
                  <a:lnTo>
                    <a:pt x="894" y="1950"/>
                  </a:lnTo>
                  <a:lnTo>
                    <a:pt x="892" y="1951"/>
                  </a:lnTo>
                  <a:lnTo>
                    <a:pt x="891" y="1953"/>
                  </a:lnTo>
                  <a:lnTo>
                    <a:pt x="891" y="1955"/>
                  </a:lnTo>
                  <a:lnTo>
                    <a:pt x="891" y="1956"/>
                  </a:lnTo>
                  <a:lnTo>
                    <a:pt x="891" y="1958"/>
                  </a:lnTo>
                  <a:lnTo>
                    <a:pt x="891" y="1960"/>
                  </a:lnTo>
                  <a:lnTo>
                    <a:pt x="892" y="1961"/>
                  </a:lnTo>
                  <a:lnTo>
                    <a:pt x="892" y="1963"/>
                  </a:lnTo>
                  <a:lnTo>
                    <a:pt x="892" y="1965"/>
                  </a:lnTo>
                  <a:lnTo>
                    <a:pt x="892" y="1966"/>
                  </a:lnTo>
                  <a:lnTo>
                    <a:pt x="892" y="1968"/>
                  </a:lnTo>
                  <a:lnTo>
                    <a:pt x="891" y="1968"/>
                  </a:lnTo>
                  <a:lnTo>
                    <a:pt x="891" y="1970"/>
                  </a:lnTo>
                  <a:lnTo>
                    <a:pt x="889" y="1970"/>
                  </a:lnTo>
                  <a:lnTo>
                    <a:pt x="887" y="1971"/>
                  </a:lnTo>
                  <a:lnTo>
                    <a:pt x="887" y="1973"/>
                  </a:lnTo>
                  <a:lnTo>
                    <a:pt x="889" y="1975"/>
                  </a:lnTo>
                  <a:lnTo>
                    <a:pt x="889" y="1976"/>
                  </a:lnTo>
                  <a:lnTo>
                    <a:pt x="887" y="1976"/>
                  </a:lnTo>
                  <a:lnTo>
                    <a:pt x="886" y="1978"/>
                  </a:lnTo>
                  <a:lnTo>
                    <a:pt x="886" y="1980"/>
                  </a:lnTo>
                  <a:lnTo>
                    <a:pt x="886" y="1981"/>
                  </a:lnTo>
                  <a:lnTo>
                    <a:pt x="886" y="1983"/>
                  </a:lnTo>
                  <a:lnTo>
                    <a:pt x="884" y="1983"/>
                  </a:lnTo>
                  <a:lnTo>
                    <a:pt x="884" y="1984"/>
                  </a:lnTo>
                  <a:lnTo>
                    <a:pt x="882" y="1984"/>
                  </a:lnTo>
                  <a:lnTo>
                    <a:pt x="882" y="1986"/>
                  </a:lnTo>
                  <a:lnTo>
                    <a:pt x="882" y="1988"/>
                  </a:lnTo>
                  <a:lnTo>
                    <a:pt x="882" y="1989"/>
                  </a:lnTo>
                  <a:lnTo>
                    <a:pt x="882" y="1991"/>
                  </a:lnTo>
                  <a:lnTo>
                    <a:pt x="884" y="1991"/>
                  </a:lnTo>
                  <a:lnTo>
                    <a:pt x="886" y="1991"/>
                  </a:lnTo>
                  <a:lnTo>
                    <a:pt x="891" y="1989"/>
                  </a:lnTo>
                  <a:lnTo>
                    <a:pt x="892" y="1989"/>
                  </a:lnTo>
                  <a:lnTo>
                    <a:pt x="892" y="1988"/>
                  </a:lnTo>
                  <a:lnTo>
                    <a:pt x="894" y="1988"/>
                  </a:lnTo>
                  <a:lnTo>
                    <a:pt x="895" y="1988"/>
                  </a:lnTo>
                  <a:lnTo>
                    <a:pt x="897" y="1989"/>
                  </a:lnTo>
                  <a:lnTo>
                    <a:pt x="899" y="1991"/>
                  </a:lnTo>
                  <a:lnTo>
                    <a:pt x="899" y="1993"/>
                  </a:lnTo>
                  <a:lnTo>
                    <a:pt x="900" y="1993"/>
                  </a:lnTo>
                  <a:lnTo>
                    <a:pt x="902" y="1993"/>
                  </a:lnTo>
                  <a:lnTo>
                    <a:pt x="904" y="1993"/>
                  </a:lnTo>
                  <a:lnTo>
                    <a:pt x="905" y="1993"/>
                  </a:lnTo>
                  <a:lnTo>
                    <a:pt x="907" y="1993"/>
                  </a:lnTo>
                  <a:lnTo>
                    <a:pt x="907" y="1994"/>
                  </a:lnTo>
                  <a:lnTo>
                    <a:pt x="909" y="1993"/>
                  </a:lnTo>
                  <a:lnTo>
                    <a:pt x="910" y="1993"/>
                  </a:lnTo>
                  <a:lnTo>
                    <a:pt x="912" y="1991"/>
                  </a:lnTo>
                  <a:lnTo>
                    <a:pt x="914" y="1993"/>
                  </a:lnTo>
                  <a:lnTo>
                    <a:pt x="915" y="1993"/>
                  </a:lnTo>
                  <a:lnTo>
                    <a:pt x="917" y="1993"/>
                  </a:lnTo>
                  <a:lnTo>
                    <a:pt x="919" y="1993"/>
                  </a:lnTo>
                  <a:lnTo>
                    <a:pt x="919" y="1994"/>
                  </a:lnTo>
                  <a:lnTo>
                    <a:pt x="920" y="1994"/>
                  </a:lnTo>
                  <a:lnTo>
                    <a:pt x="920" y="1996"/>
                  </a:lnTo>
                  <a:lnTo>
                    <a:pt x="922" y="1998"/>
                  </a:lnTo>
                  <a:lnTo>
                    <a:pt x="922" y="1999"/>
                  </a:lnTo>
                  <a:lnTo>
                    <a:pt x="924" y="2001"/>
                  </a:lnTo>
                  <a:lnTo>
                    <a:pt x="922" y="2003"/>
                  </a:lnTo>
                  <a:lnTo>
                    <a:pt x="920" y="2004"/>
                  </a:lnTo>
                  <a:lnTo>
                    <a:pt x="920" y="2006"/>
                  </a:lnTo>
                  <a:lnTo>
                    <a:pt x="920" y="2008"/>
                  </a:lnTo>
                  <a:lnTo>
                    <a:pt x="920" y="2009"/>
                  </a:lnTo>
                  <a:lnTo>
                    <a:pt x="917" y="2011"/>
                  </a:lnTo>
                  <a:lnTo>
                    <a:pt x="917" y="2013"/>
                  </a:lnTo>
                  <a:lnTo>
                    <a:pt x="917" y="2014"/>
                  </a:lnTo>
                  <a:lnTo>
                    <a:pt x="917" y="2016"/>
                  </a:lnTo>
                  <a:lnTo>
                    <a:pt x="919" y="2017"/>
                  </a:lnTo>
                  <a:lnTo>
                    <a:pt x="919" y="2019"/>
                  </a:lnTo>
                  <a:lnTo>
                    <a:pt x="919" y="2021"/>
                  </a:lnTo>
                  <a:lnTo>
                    <a:pt x="919" y="2022"/>
                  </a:lnTo>
                  <a:lnTo>
                    <a:pt x="915" y="2024"/>
                  </a:lnTo>
                  <a:lnTo>
                    <a:pt x="914" y="2026"/>
                  </a:lnTo>
                  <a:lnTo>
                    <a:pt x="915" y="2027"/>
                  </a:lnTo>
                  <a:lnTo>
                    <a:pt x="915" y="2029"/>
                  </a:lnTo>
                  <a:lnTo>
                    <a:pt x="917" y="2029"/>
                  </a:lnTo>
                  <a:lnTo>
                    <a:pt x="917" y="2031"/>
                  </a:lnTo>
                  <a:lnTo>
                    <a:pt x="919" y="2031"/>
                  </a:lnTo>
                  <a:lnTo>
                    <a:pt x="924" y="2031"/>
                  </a:lnTo>
                  <a:lnTo>
                    <a:pt x="925" y="2031"/>
                  </a:lnTo>
                  <a:lnTo>
                    <a:pt x="928" y="2029"/>
                  </a:lnTo>
                  <a:lnTo>
                    <a:pt x="932" y="2029"/>
                  </a:lnTo>
                  <a:lnTo>
                    <a:pt x="933" y="2031"/>
                  </a:lnTo>
                  <a:lnTo>
                    <a:pt x="935" y="2032"/>
                  </a:lnTo>
                  <a:lnTo>
                    <a:pt x="935" y="2034"/>
                  </a:lnTo>
                  <a:lnTo>
                    <a:pt x="933" y="2036"/>
                  </a:lnTo>
                  <a:lnTo>
                    <a:pt x="933" y="2037"/>
                  </a:lnTo>
                  <a:lnTo>
                    <a:pt x="932" y="2039"/>
                  </a:lnTo>
                  <a:lnTo>
                    <a:pt x="932" y="2041"/>
                  </a:lnTo>
                  <a:lnTo>
                    <a:pt x="932" y="2042"/>
                  </a:lnTo>
                  <a:lnTo>
                    <a:pt x="933" y="2042"/>
                  </a:lnTo>
                  <a:lnTo>
                    <a:pt x="933" y="2044"/>
                  </a:lnTo>
                  <a:lnTo>
                    <a:pt x="935" y="2044"/>
                  </a:lnTo>
                  <a:lnTo>
                    <a:pt x="935" y="2046"/>
                  </a:lnTo>
                  <a:lnTo>
                    <a:pt x="933" y="2047"/>
                  </a:lnTo>
                  <a:lnTo>
                    <a:pt x="932" y="2050"/>
                  </a:lnTo>
                  <a:lnTo>
                    <a:pt x="932" y="2052"/>
                  </a:lnTo>
                  <a:lnTo>
                    <a:pt x="930" y="2054"/>
                  </a:lnTo>
                  <a:lnTo>
                    <a:pt x="930" y="2057"/>
                  </a:lnTo>
                  <a:lnTo>
                    <a:pt x="930" y="2059"/>
                  </a:lnTo>
                  <a:lnTo>
                    <a:pt x="930" y="2060"/>
                  </a:lnTo>
                  <a:lnTo>
                    <a:pt x="932" y="2062"/>
                  </a:lnTo>
                  <a:lnTo>
                    <a:pt x="933" y="2062"/>
                  </a:lnTo>
                  <a:lnTo>
                    <a:pt x="933" y="2064"/>
                  </a:lnTo>
                  <a:lnTo>
                    <a:pt x="932" y="2064"/>
                  </a:lnTo>
                  <a:lnTo>
                    <a:pt x="930" y="2065"/>
                  </a:lnTo>
                  <a:lnTo>
                    <a:pt x="928" y="2065"/>
                  </a:lnTo>
                  <a:lnTo>
                    <a:pt x="928" y="2067"/>
                  </a:lnTo>
                  <a:lnTo>
                    <a:pt x="927" y="2067"/>
                  </a:lnTo>
                  <a:lnTo>
                    <a:pt x="927" y="2069"/>
                  </a:lnTo>
                  <a:lnTo>
                    <a:pt x="925" y="2070"/>
                  </a:lnTo>
                  <a:lnTo>
                    <a:pt x="924" y="2072"/>
                  </a:lnTo>
                  <a:lnTo>
                    <a:pt x="922" y="2074"/>
                  </a:lnTo>
                  <a:lnTo>
                    <a:pt x="922" y="2075"/>
                  </a:lnTo>
                  <a:lnTo>
                    <a:pt x="922" y="2077"/>
                  </a:lnTo>
                  <a:lnTo>
                    <a:pt x="924" y="2077"/>
                  </a:lnTo>
                  <a:lnTo>
                    <a:pt x="924" y="2079"/>
                  </a:lnTo>
                  <a:lnTo>
                    <a:pt x="925" y="2080"/>
                  </a:lnTo>
                  <a:lnTo>
                    <a:pt x="927" y="2080"/>
                  </a:lnTo>
                  <a:lnTo>
                    <a:pt x="928" y="2080"/>
                  </a:lnTo>
                  <a:lnTo>
                    <a:pt x="930" y="2080"/>
                  </a:lnTo>
                  <a:lnTo>
                    <a:pt x="932" y="2080"/>
                  </a:lnTo>
                  <a:lnTo>
                    <a:pt x="932" y="2082"/>
                  </a:lnTo>
                  <a:lnTo>
                    <a:pt x="932" y="2083"/>
                  </a:lnTo>
                  <a:lnTo>
                    <a:pt x="932" y="2085"/>
                  </a:lnTo>
                  <a:lnTo>
                    <a:pt x="932" y="2087"/>
                  </a:lnTo>
                  <a:lnTo>
                    <a:pt x="932" y="2088"/>
                  </a:lnTo>
                  <a:lnTo>
                    <a:pt x="930" y="2090"/>
                  </a:lnTo>
                  <a:lnTo>
                    <a:pt x="928" y="2090"/>
                  </a:lnTo>
                  <a:lnTo>
                    <a:pt x="928" y="2092"/>
                  </a:lnTo>
                  <a:lnTo>
                    <a:pt x="927" y="2092"/>
                  </a:lnTo>
                  <a:lnTo>
                    <a:pt x="927" y="2093"/>
                  </a:lnTo>
                  <a:lnTo>
                    <a:pt x="927" y="2095"/>
                  </a:lnTo>
                  <a:lnTo>
                    <a:pt x="927" y="2097"/>
                  </a:lnTo>
                  <a:lnTo>
                    <a:pt x="928" y="2098"/>
                  </a:lnTo>
                  <a:lnTo>
                    <a:pt x="928" y="2100"/>
                  </a:lnTo>
                  <a:lnTo>
                    <a:pt x="928" y="2102"/>
                  </a:lnTo>
                  <a:lnTo>
                    <a:pt x="930" y="2102"/>
                  </a:lnTo>
                  <a:lnTo>
                    <a:pt x="930" y="2103"/>
                  </a:lnTo>
                  <a:lnTo>
                    <a:pt x="932" y="2105"/>
                  </a:lnTo>
                  <a:lnTo>
                    <a:pt x="933" y="2105"/>
                  </a:lnTo>
                  <a:lnTo>
                    <a:pt x="935" y="2105"/>
                  </a:lnTo>
                  <a:lnTo>
                    <a:pt x="937" y="2105"/>
                  </a:lnTo>
                  <a:lnTo>
                    <a:pt x="937" y="2103"/>
                  </a:lnTo>
                  <a:lnTo>
                    <a:pt x="940" y="2103"/>
                  </a:lnTo>
                  <a:lnTo>
                    <a:pt x="940" y="2102"/>
                  </a:lnTo>
                  <a:lnTo>
                    <a:pt x="942" y="2102"/>
                  </a:lnTo>
                  <a:lnTo>
                    <a:pt x="943" y="2102"/>
                  </a:lnTo>
                  <a:lnTo>
                    <a:pt x="945" y="2102"/>
                  </a:lnTo>
                  <a:lnTo>
                    <a:pt x="947" y="2102"/>
                  </a:lnTo>
                  <a:lnTo>
                    <a:pt x="947" y="2103"/>
                  </a:lnTo>
                  <a:lnTo>
                    <a:pt x="948" y="2103"/>
                  </a:lnTo>
                  <a:lnTo>
                    <a:pt x="948" y="2105"/>
                  </a:lnTo>
                  <a:lnTo>
                    <a:pt x="948" y="2107"/>
                  </a:lnTo>
                  <a:lnTo>
                    <a:pt x="948" y="2108"/>
                  </a:lnTo>
                  <a:lnTo>
                    <a:pt x="948" y="2110"/>
                  </a:lnTo>
                  <a:lnTo>
                    <a:pt x="948" y="2111"/>
                  </a:lnTo>
                  <a:lnTo>
                    <a:pt x="950" y="2111"/>
                  </a:lnTo>
                  <a:lnTo>
                    <a:pt x="950" y="2113"/>
                  </a:lnTo>
                  <a:lnTo>
                    <a:pt x="952" y="2113"/>
                  </a:lnTo>
                  <a:lnTo>
                    <a:pt x="952" y="2115"/>
                  </a:lnTo>
                  <a:lnTo>
                    <a:pt x="952" y="2116"/>
                  </a:lnTo>
                  <a:lnTo>
                    <a:pt x="952" y="2118"/>
                  </a:lnTo>
                  <a:lnTo>
                    <a:pt x="953" y="2120"/>
                  </a:lnTo>
                  <a:lnTo>
                    <a:pt x="953" y="2121"/>
                  </a:lnTo>
                  <a:lnTo>
                    <a:pt x="953" y="2123"/>
                  </a:lnTo>
                  <a:lnTo>
                    <a:pt x="953" y="2125"/>
                  </a:lnTo>
                  <a:lnTo>
                    <a:pt x="953" y="2126"/>
                  </a:lnTo>
                  <a:lnTo>
                    <a:pt x="955" y="2128"/>
                  </a:lnTo>
                  <a:lnTo>
                    <a:pt x="958" y="2130"/>
                  </a:lnTo>
                  <a:lnTo>
                    <a:pt x="960" y="2130"/>
                  </a:lnTo>
                  <a:lnTo>
                    <a:pt x="961" y="2135"/>
                  </a:lnTo>
                  <a:lnTo>
                    <a:pt x="963" y="2135"/>
                  </a:lnTo>
                  <a:lnTo>
                    <a:pt x="963" y="2136"/>
                  </a:lnTo>
                  <a:lnTo>
                    <a:pt x="965" y="2138"/>
                  </a:lnTo>
                  <a:lnTo>
                    <a:pt x="966" y="2140"/>
                  </a:lnTo>
                  <a:lnTo>
                    <a:pt x="966" y="2141"/>
                  </a:lnTo>
                  <a:lnTo>
                    <a:pt x="966" y="2143"/>
                  </a:lnTo>
                  <a:lnTo>
                    <a:pt x="965" y="2143"/>
                  </a:lnTo>
                  <a:lnTo>
                    <a:pt x="965" y="2144"/>
                  </a:lnTo>
                  <a:lnTo>
                    <a:pt x="965" y="2146"/>
                  </a:lnTo>
                  <a:lnTo>
                    <a:pt x="966" y="2146"/>
                  </a:lnTo>
                  <a:lnTo>
                    <a:pt x="968" y="2148"/>
                  </a:lnTo>
                  <a:lnTo>
                    <a:pt x="970" y="2149"/>
                  </a:lnTo>
                  <a:lnTo>
                    <a:pt x="970" y="2151"/>
                  </a:lnTo>
                  <a:lnTo>
                    <a:pt x="968" y="2151"/>
                  </a:lnTo>
                  <a:lnTo>
                    <a:pt x="968" y="2153"/>
                  </a:lnTo>
                  <a:lnTo>
                    <a:pt x="968" y="2154"/>
                  </a:lnTo>
                  <a:lnTo>
                    <a:pt x="968" y="2156"/>
                  </a:lnTo>
                  <a:lnTo>
                    <a:pt x="968" y="2158"/>
                  </a:lnTo>
                  <a:lnTo>
                    <a:pt x="970" y="2159"/>
                  </a:lnTo>
                  <a:lnTo>
                    <a:pt x="971" y="2161"/>
                  </a:lnTo>
                  <a:lnTo>
                    <a:pt x="973" y="2164"/>
                  </a:lnTo>
                  <a:lnTo>
                    <a:pt x="975" y="2166"/>
                  </a:lnTo>
                  <a:lnTo>
                    <a:pt x="975" y="2168"/>
                  </a:lnTo>
                  <a:lnTo>
                    <a:pt x="976" y="2169"/>
                  </a:lnTo>
                  <a:lnTo>
                    <a:pt x="976" y="2171"/>
                  </a:lnTo>
                  <a:lnTo>
                    <a:pt x="975" y="2173"/>
                  </a:lnTo>
                  <a:lnTo>
                    <a:pt x="975" y="2174"/>
                  </a:lnTo>
                  <a:lnTo>
                    <a:pt x="973" y="2176"/>
                  </a:lnTo>
                  <a:lnTo>
                    <a:pt x="971" y="2177"/>
                  </a:lnTo>
                  <a:lnTo>
                    <a:pt x="971" y="2181"/>
                  </a:lnTo>
                  <a:lnTo>
                    <a:pt x="971" y="2182"/>
                  </a:lnTo>
                  <a:lnTo>
                    <a:pt x="971" y="2184"/>
                  </a:lnTo>
                  <a:lnTo>
                    <a:pt x="968" y="2184"/>
                  </a:lnTo>
                  <a:lnTo>
                    <a:pt x="966" y="2186"/>
                  </a:lnTo>
                  <a:lnTo>
                    <a:pt x="966" y="2187"/>
                  </a:lnTo>
                  <a:lnTo>
                    <a:pt x="965" y="2187"/>
                  </a:lnTo>
                  <a:lnTo>
                    <a:pt x="963" y="2189"/>
                  </a:lnTo>
                  <a:lnTo>
                    <a:pt x="963" y="2191"/>
                  </a:lnTo>
                  <a:lnTo>
                    <a:pt x="961" y="2191"/>
                  </a:lnTo>
                  <a:lnTo>
                    <a:pt x="961" y="2192"/>
                  </a:lnTo>
                  <a:lnTo>
                    <a:pt x="960" y="2192"/>
                  </a:lnTo>
                  <a:lnTo>
                    <a:pt x="958" y="2194"/>
                  </a:lnTo>
                  <a:lnTo>
                    <a:pt x="957" y="2196"/>
                  </a:lnTo>
                  <a:lnTo>
                    <a:pt x="957" y="2197"/>
                  </a:lnTo>
                  <a:lnTo>
                    <a:pt x="955" y="2197"/>
                  </a:lnTo>
                  <a:lnTo>
                    <a:pt x="955" y="2201"/>
                  </a:lnTo>
                  <a:lnTo>
                    <a:pt x="955" y="2202"/>
                  </a:lnTo>
                  <a:lnTo>
                    <a:pt x="955" y="2206"/>
                  </a:lnTo>
                  <a:lnTo>
                    <a:pt x="955" y="2207"/>
                  </a:lnTo>
                  <a:lnTo>
                    <a:pt x="955" y="2209"/>
                  </a:lnTo>
                  <a:lnTo>
                    <a:pt x="955" y="2210"/>
                  </a:lnTo>
                  <a:lnTo>
                    <a:pt x="953" y="2212"/>
                  </a:lnTo>
                  <a:lnTo>
                    <a:pt x="953" y="2214"/>
                  </a:lnTo>
                  <a:lnTo>
                    <a:pt x="953" y="2215"/>
                  </a:lnTo>
                  <a:lnTo>
                    <a:pt x="952" y="2217"/>
                  </a:lnTo>
                  <a:lnTo>
                    <a:pt x="950" y="2219"/>
                  </a:lnTo>
                  <a:lnTo>
                    <a:pt x="950" y="2220"/>
                  </a:lnTo>
                  <a:lnTo>
                    <a:pt x="948" y="2222"/>
                  </a:lnTo>
                  <a:lnTo>
                    <a:pt x="947" y="2224"/>
                  </a:lnTo>
                  <a:lnTo>
                    <a:pt x="945" y="2227"/>
                  </a:lnTo>
                  <a:lnTo>
                    <a:pt x="945" y="2229"/>
                  </a:lnTo>
                  <a:lnTo>
                    <a:pt x="947" y="2229"/>
                  </a:lnTo>
                  <a:lnTo>
                    <a:pt x="947" y="2230"/>
                  </a:lnTo>
                  <a:lnTo>
                    <a:pt x="948" y="2232"/>
                  </a:lnTo>
                  <a:lnTo>
                    <a:pt x="948" y="2234"/>
                  </a:lnTo>
                  <a:lnTo>
                    <a:pt x="950" y="2234"/>
                  </a:lnTo>
                  <a:lnTo>
                    <a:pt x="950" y="2235"/>
                  </a:lnTo>
                  <a:lnTo>
                    <a:pt x="950" y="2237"/>
                  </a:lnTo>
                  <a:lnTo>
                    <a:pt x="950" y="2239"/>
                  </a:lnTo>
                  <a:lnTo>
                    <a:pt x="948" y="2240"/>
                  </a:lnTo>
                  <a:lnTo>
                    <a:pt x="948" y="2242"/>
                  </a:lnTo>
                  <a:lnTo>
                    <a:pt x="947" y="2243"/>
                  </a:lnTo>
                  <a:lnTo>
                    <a:pt x="945" y="2245"/>
                  </a:lnTo>
                  <a:lnTo>
                    <a:pt x="943" y="2245"/>
                  </a:lnTo>
                  <a:lnTo>
                    <a:pt x="943" y="2247"/>
                  </a:lnTo>
                  <a:lnTo>
                    <a:pt x="943" y="2248"/>
                  </a:lnTo>
                  <a:lnTo>
                    <a:pt x="943" y="2250"/>
                  </a:lnTo>
                  <a:lnTo>
                    <a:pt x="943" y="2252"/>
                  </a:lnTo>
                  <a:lnTo>
                    <a:pt x="942" y="2253"/>
                  </a:lnTo>
                  <a:lnTo>
                    <a:pt x="942" y="2255"/>
                  </a:lnTo>
                  <a:lnTo>
                    <a:pt x="940" y="2258"/>
                  </a:lnTo>
                  <a:lnTo>
                    <a:pt x="938" y="2260"/>
                  </a:lnTo>
                  <a:lnTo>
                    <a:pt x="937" y="2262"/>
                  </a:lnTo>
                  <a:lnTo>
                    <a:pt x="935" y="2263"/>
                  </a:lnTo>
                  <a:lnTo>
                    <a:pt x="900" y="2283"/>
                  </a:lnTo>
                  <a:lnTo>
                    <a:pt x="899" y="2280"/>
                  </a:lnTo>
                  <a:lnTo>
                    <a:pt x="895" y="2272"/>
                  </a:lnTo>
                  <a:lnTo>
                    <a:pt x="894" y="2260"/>
                  </a:lnTo>
                  <a:lnTo>
                    <a:pt x="894" y="2247"/>
                  </a:lnTo>
                  <a:lnTo>
                    <a:pt x="897" y="2237"/>
                  </a:lnTo>
                  <a:lnTo>
                    <a:pt x="900" y="2227"/>
                  </a:lnTo>
                  <a:lnTo>
                    <a:pt x="900" y="2214"/>
                  </a:lnTo>
                  <a:lnTo>
                    <a:pt x="892" y="2210"/>
                  </a:lnTo>
                  <a:lnTo>
                    <a:pt x="881" y="2209"/>
                  </a:lnTo>
                  <a:lnTo>
                    <a:pt x="872" y="2204"/>
                  </a:lnTo>
                  <a:lnTo>
                    <a:pt x="862" y="2201"/>
                  </a:lnTo>
                  <a:lnTo>
                    <a:pt x="853" y="2196"/>
                  </a:lnTo>
                  <a:lnTo>
                    <a:pt x="843" y="2192"/>
                  </a:lnTo>
                  <a:lnTo>
                    <a:pt x="834" y="2189"/>
                  </a:lnTo>
                  <a:lnTo>
                    <a:pt x="825" y="2186"/>
                  </a:lnTo>
                  <a:lnTo>
                    <a:pt x="815" y="2181"/>
                  </a:lnTo>
                  <a:lnTo>
                    <a:pt x="806" y="2177"/>
                  </a:lnTo>
                  <a:lnTo>
                    <a:pt x="795" y="2174"/>
                  </a:lnTo>
                  <a:lnTo>
                    <a:pt x="785" y="2173"/>
                  </a:lnTo>
                  <a:lnTo>
                    <a:pt x="773" y="2169"/>
                  </a:lnTo>
                  <a:lnTo>
                    <a:pt x="764" y="2168"/>
                  </a:lnTo>
                  <a:lnTo>
                    <a:pt x="752" y="2166"/>
                  </a:lnTo>
                  <a:lnTo>
                    <a:pt x="739" y="2164"/>
                  </a:lnTo>
                  <a:lnTo>
                    <a:pt x="727" y="2164"/>
                  </a:lnTo>
                  <a:lnTo>
                    <a:pt x="714" y="2164"/>
                  </a:lnTo>
                  <a:lnTo>
                    <a:pt x="703" y="2163"/>
                  </a:lnTo>
                  <a:lnTo>
                    <a:pt x="691" y="2161"/>
                  </a:lnTo>
                  <a:lnTo>
                    <a:pt x="681" y="2158"/>
                  </a:lnTo>
                  <a:lnTo>
                    <a:pt x="671" y="2154"/>
                  </a:lnTo>
                  <a:lnTo>
                    <a:pt x="663" y="2149"/>
                  </a:lnTo>
                  <a:lnTo>
                    <a:pt x="651" y="2148"/>
                  </a:lnTo>
                  <a:lnTo>
                    <a:pt x="643" y="2144"/>
                  </a:lnTo>
                  <a:lnTo>
                    <a:pt x="632" y="2141"/>
                  </a:lnTo>
                  <a:lnTo>
                    <a:pt x="620" y="2140"/>
                  </a:lnTo>
                  <a:lnTo>
                    <a:pt x="607" y="2140"/>
                  </a:lnTo>
                  <a:lnTo>
                    <a:pt x="599" y="2135"/>
                  </a:lnTo>
                  <a:lnTo>
                    <a:pt x="589" y="2131"/>
                  </a:lnTo>
                  <a:lnTo>
                    <a:pt x="582" y="2126"/>
                  </a:lnTo>
                  <a:lnTo>
                    <a:pt x="574" y="2120"/>
                  </a:lnTo>
                  <a:lnTo>
                    <a:pt x="567" y="2113"/>
                  </a:lnTo>
                  <a:lnTo>
                    <a:pt x="561" y="2107"/>
                  </a:lnTo>
                  <a:lnTo>
                    <a:pt x="554" y="2100"/>
                  </a:lnTo>
                  <a:lnTo>
                    <a:pt x="546" y="2095"/>
                  </a:lnTo>
                  <a:lnTo>
                    <a:pt x="538" y="2090"/>
                  </a:lnTo>
                  <a:lnTo>
                    <a:pt x="528" y="2092"/>
                  </a:lnTo>
                  <a:lnTo>
                    <a:pt x="518" y="2097"/>
                  </a:lnTo>
                  <a:lnTo>
                    <a:pt x="511" y="2103"/>
                  </a:lnTo>
                  <a:lnTo>
                    <a:pt x="501" y="2107"/>
                  </a:lnTo>
                  <a:lnTo>
                    <a:pt x="491" y="2103"/>
                  </a:lnTo>
                  <a:lnTo>
                    <a:pt x="481" y="2100"/>
                  </a:lnTo>
                  <a:lnTo>
                    <a:pt x="470" y="2097"/>
                  </a:lnTo>
                  <a:lnTo>
                    <a:pt x="460" y="2095"/>
                  </a:lnTo>
                  <a:lnTo>
                    <a:pt x="450" y="2095"/>
                  </a:lnTo>
                  <a:lnTo>
                    <a:pt x="437" y="2097"/>
                  </a:lnTo>
                  <a:lnTo>
                    <a:pt x="427" y="2100"/>
                  </a:lnTo>
                  <a:lnTo>
                    <a:pt x="417" y="2102"/>
                  </a:lnTo>
                  <a:lnTo>
                    <a:pt x="404" y="2103"/>
                  </a:lnTo>
                  <a:lnTo>
                    <a:pt x="396" y="2107"/>
                  </a:lnTo>
                  <a:lnTo>
                    <a:pt x="387" y="2113"/>
                  </a:lnTo>
                  <a:lnTo>
                    <a:pt x="381" y="2120"/>
                  </a:lnTo>
                  <a:lnTo>
                    <a:pt x="376" y="2128"/>
                  </a:lnTo>
                  <a:lnTo>
                    <a:pt x="371" y="2136"/>
                  </a:lnTo>
                  <a:lnTo>
                    <a:pt x="368" y="2148"/>
                  </a:lnTo>
                  <a:lnTo>
                    <a:pt x="366" y="2159"/>
                  </a:lnTo>
                  <a:lnTo>
                    <a:pt x="368" y="2173"/>
                  </a:lnTo>
                  <a:lnTo>
                    <a:pt x="368" y="2186"/>
                  </a:lnTo>
                  <a:lnTo>
                    <a:pt x="368" y="2197"/>
                  </a:lnTo>
                  <a:lnTo>
                    <a:pt x="364" y="2207"/>
                  </a:lnTo>
                  <a:lnTo>
                    <a:pt x="359" y="2215"/>
                  </a:lnTo>
                  <a:lnTo>
                    <a:pt x="358" y="2227"/>
                  </a:lnTo>
                  <a:lnTo>
                    <a:pt x="358" y="2240"/>
                  </a:lnTo>
                  <a:lnTo>
                    <a:pt x="359" y="2252"/>
                  </a:lnTo>
                  <a:lnTo>
                    <a:pt x="363" y="2260"/>
                  </a:lnTo>
                  <a:lnTo>
                    <a:pt x="366" y="2272"/>
                  </a:lnTo>
                  <a:lnTo>
                    <a:pt x="369" y="2280"/>
                  </a:lnTo>
                  <a:lnTo>
                    <a:pt x="371" y="2291"/>
                  </a:lnTo>
                  <a:lnTo>
                    <a:pt x="371" y="2305"/>
                  </a:lnTo>
                  <a:lnTo>
                    <a:pt x="368" y="2314"/>
                  </a:lnTo>
                  <a:lnTo>
                    <a:pt x="364" y="2324"/>
                  </a:lnTo>
                  <a:lnTo>
                    <a:pt x="359" y="2333"/>
                  </a:lnTo>
                  <a:lnTo>
                    <a:pt x="356" y="2342"/>
                  </a:lnTo>
                  <a:lnTo>
                    <a:pt x="353" y="2352"/>
                  </a:lnTo>
                  <a:lnTo>
                    <a:pt x="351" y="2352"/>
                  </a:lnTo>
                  <a:lnTo>
                    <a:pt x="346" y="2367"/>
                  </a:lnTo>
                  <a:lnTo>
                    <a:pt x="345" y="2387"/>
                  </a:lnTo>
                  <a:lnTo>
                    <a:pt x="338" y="2380"/>
                  </a:lnTo>
                  <a:lnTo>
                    <a:pt x="335" y="2375"/>
                  </a:lnTo>
                  <a:lnTo>
                    <a:pt x="335" y="2369"/>
                  </a:lnTo>
                  <a:lnTo>
                    <a:pt x="330" y="2369"/>
                  </a:lnTo>
                  <a:lnTo>
                    <a:pt x="313" y="2352"/>
                  </a:lnTo>
                  <a:lnTo>
                    <a:pt x="313" y="2349"/>
                  </a:lnTo>
                  <a:lnTo>
                    <a:pt x="310" y="2346"/>
                  </a:lnTo>
                  <a:lnTo>
                    <a:pt x="308" y="2342"/>
                  </a:lnTo>
                  <a:lnTo>
                    <a:pt x="300" y="2337"/>
                  </a:lnTo>
                  <a:lnTo>
                    <a:pt x="298" y="2337"/>
                  </a:lnTo>
                  <a:lnTo>
                    <a:pt x="287" y="2326"/>
                  </a:lnTo>
                  <a:lnTo>
                    <a:pt x="285" y="2323"/>
                  </a:lnTo>
                  <a:lnTo>
                    <a:pt x="277" y="2314"/>
                  </a:lnTo>
                  <a:lnTo>
                    <a:pt x="275" y="2313"/>
                  </a:lnTo>
                  <a:lnTo>
                    <a:pt x="270" y="2313"/>
                  </a:lnTo>
                  <a:lnTo>
                    <a:pt x="264" y="2309"/>
                  </a:lnTo>
                  <a:lnTo>
                    <a:pt x="262" y="2309"/>
                  </a:lnTo>
                  <a:lnTo>
                    <a:pt x="260" y="2303"/>
                  </a:lnTo>
                  <a:lnTo>
                    <a:pt x="257" y="2303"/>
                  </a:lnTo>
                  <a:lnTo>
                    <a:pt x="257" y="2301"/>
                  </a:lnTo>
                  <a:lnTo>
                    <a:pt x="252" y="2301"/>
                  </a:lnTo>
                  <a:lnTo>
                    <a:pt x="249" y="2301"/>
                  </a:lnTo>
                  <a:lnTo>
                    <a:pt x="234" y="2295"/>
                  </a:lnTo>
                  <a:lnTo>
                    <a:pt x="218" y="2291"/>
                  </a:lnTo>
                  <a:lnTo>
                    <a:pt x="204" y="2308"/>
                  </a:lnTo>
                  <a:lnTo>
                    <a:pt x="198" y="2306"/>
                  </a:lnTo>
                  <a:lnTo>
                    <a:pt x="190" y="2291"/>
                  </a:lnTo>
                  <a:lnTo>
                    <a:pt x="188" y="2291"/>
                  </a:lnTo>
                  <a:lnTo>
                    <a:pt x="175" y="2290"/>
                  </a:lnTo>
                  <a:lnTo>
                    <a:pt x="148" y="2281"/>
                  </a:lnTo>
                  <a:lnTo>
                    <a:pt x="148" y="2272"/>
                  </a:lnTo>
                  <a:lnTo>
                    <a:pt x="138" y="2267"/>
                  </a:lnTo>
                  <a:lnTo>
                    <a:pt x="124" y="2267"/>
                  </a:lnTo>
                  <a:lnTo>
                    <a:pt x="109" y="2265"/>
                  </a:lnTo>
                  <a:lnTo>
                    <a:pt x="104" y="2253"/>
                  </a:lnTo>
                  <a:lnTo>
                    <a:pt x="84" y="2232"/>
                  </a:lnTo>
                  <a:lnTo>
                    <a:pt x="66" y="2227"/>
                  </a:lnTo>
                  <a:lnTo>
                    <a:pt x="66" y="2224"/>
                  </a:lnTo>
                  <a:lnTo>
                    <a:pt x="68" y="2212"/>
                  </a:lnTo>
                  <a:lnTo>
                    <a:pt x="86" y="2201"/>
                  </a:lnTo>
                  <a:lnTo>
                    <a:pt x="79" y="2156"/>
                  </a:lnTo>
                  <a:lnTo>
                    <a:pt x="76" y="2149"/>
                  </a:lnTo>
                  <a:lnTo>
                    <a:pt x="77" y="2123"/>
                  </a:lnTo>
                  <a:lnTo>
                    <a:pt x="71" y="2102"/>
                  </a:lnTo>
                  <a:lnTo>
                    <a:pt x="74" y="2092"/>
                  </a:lnTo>
                  <a:lnTo>
                    <a:pt x="71" y="2074"/>
                  </a:lnTo>
                  <a:lnTo>
                    <a:pt x="66" y="2054"/>
                  </a:lnTo>
                  <a:lnTo>
                    <a:pt x="59" y="2032"/>
                  </a:lnTo>
                  <a:lnTo>
                    <a:pt x="54" y="2029"/>
                  </a:lnTo>
                  <a:lnTo>
                    <a:pt x="44" y="2022"/>
                  </a:lnTo>
                  <a:lnTo>
                    <a:pt x="21" y="2006"/>
                  </a:lnTo>
                  <a:lnTo>
                    <a:pt x="16" y="1999"/>
                  </a:lnTo>
                  <a:lnTo>
                    <a:pt x="2" y="1976"/>
                  </a:lnTo>
                  <a:lnTo>
                    <a:pt x="6" y="1953"/>
                  </a:lnTo>
                  <a:lnTo>
                    <a:pt x="25" y="1937"/>
                  </a:lnTo>
                  <a:lnTo>
                    <a:pt x="56" y="1927"/>
                  </a:lnTo>
                  <a:lnTo>
                    <a:pt x="59" y="1900"/>
                  </a:lnTo>
                  <a:lnTo>
                    <a:pt x="61" y="1882"/>
                  </a:lnTo>
                  <a:lnTo>
                    <a:pt x="63" y="1867"/>
                  </a:lnTo>
                  <a:lnTo>
                    <a:pt x="39" y="1852"/>
                  </a:lnTo>
                  <a:lnTo>
                    <a:pt x="23" y="1841"/>
                  </a:lnTo>
                  <a:lnTo>
                    <a:pt x="21" y="1839"/>
                  </a:lnTo>
                  <a:lnTo>
                    <a:pt x="15" y="1834"/>
                  </a:lnTo>
                  <a:lnTo>
                    <a:pt x="11" y="1829"/>
                  </a:lnTo>
                  <a:lnTo>
                    <a:pt x="3" y="1805"/>
                  </a:lnTo>
                  <a:lnTo>
                    <a:pt x="0" y="1798"/>
                  </a:lnTo>
                  <a:lnTo>
                    <a:pt x="0" y="1762"/>
                  </a:lnTo>
                  <a:lnTo>
                    <a:pt x="3" y="1754"/>
                  </a:lnTo>
                  <a:lnTo>
                    <a:pt x="15" y="1725"/>
                  </a:lnTo>
                  <a:lnTo>
                    <a:pt x="35" y="1696"/>
                  </a:lnTo>
                  <a:lnTo>
                    <a:pt x="63" y="1673"/>
                  </a:lnTo>
                  <a:lnTo>
                    <a:pt x="76" y="1666"/>
                  </a:lnTo>
                  <a:lnTo>
                    <a:pt x="101" y="1666"/>
                  </a:lnTo>
                  <a:lnTo>
                    <a:pt x="125" y="1669"/>
                  </a:lnTo>
                  <a:lnTo>
                    <a:pt x="148" y="1669"/>
                  </a:lnTo>
                  <a:lnTo>
                    <a:pt x="163" y="1678"/>
                  </a:lnTo>
                  <a:lnTo>
                    <a:pt x="180" y="1673"/>
                  </a:lnTo>
                  <a:lnTo>
                    <a:pt x="186" y="1658"/>
                  </a:lnTo>
                  <a:lnTo>
                    <a:pt x="190" y="1646"/>
                  </a:lnTo>
                  <a:lnTo>
                    <a:pt x="198" y="1623"/>
                  </a:lnTo>
                  <a:lnTo>
                    <a:pt x="206" y="1617"/>
                  </a:lnTo>
                  <a:lnTo>
                    <a:pt x="234" y="1612"/>
                  </a:lnTo>
                  <a:lnTo>
                    <a:pt x="247" y="1600"/>
                  </a:lnTo>
                  <a:lnTo>
                    <a:pt x="259" y="1580"/>
                  </a:lnTo>
                  <a:lnTo>
                    <a:pt x="275" y="1542"/>
                  </a:lnTo>
                  <a:lnTo>
                    <a:pt x="279" y="1526"/>
                  </a:lnTo>
                  <a:lnTo>
                    <a:pt x="287" y="1518"/>
                  </a:lnTo>
                  <a:lnTo>
                    <a:pt x="303" y="1511"/>
                  </a:lnTo>
                  <a:lnTo>
                    <a:pt x="371" y="1499"/>
                  </a:lnTo>
                  <a:lnTo>
                    <a:pt x="391" y="1496"/>
                  </a:lnTo>
                  <a:lnTo>
                    <a:pt x="392" y="1496"/>
                  </a:lnTo>
                  <a:lnTo>
                    <a:pt x="406" y="1495"/>
                  </a:lnTo>
                  <a:lnTo>
                    <a:pt x="416" y="1491"/>
                  </a:lnTo>
                  <a:lnTo>
                    <a:pt x="425" y="1488"/>
                  </a:lnTo>
                  <a:lnTo>
                    <a:pt x="435" y="1485"/>
                  </a:lnTo>
                  <a:lnTo>
                    <a:pt x="444" y="1480"/>
                  </a:lnTo>
                  <a:lnTo>
                    <a:pt x="452" y="1475"/>
                  </a:lnTo>
                  <a:lnTo>
                    <a:pt x="460" y="1470"/>
                  </a:lnTo>
                  <a:lnTo>
                    <a:pt x="467" y="1463"/>
                  </a:lnTo>
                  <a:lnTo>
                    <a:pt x="473" y="1457"/>
                  </a:lnTo>
                  <a:lnTo>
                    <a:pt x="478" y="1448"/>
                  </a:lnTo>
                  <a:lnTo>
                    <a:pt x="485" y="1440"/>
                  </a:lnTo>
                  <a:lnTo>
                    <a:pt x="488" y="1432"/>
                  </a:lnTo>
                  <a:lnTo>
                    <a:pt x="491" y="1424"/>
                  </a:lnTo>
                  <a:lnTo>
                    <a:pt x="493" y="1422"/>
                  </a:lnTo>
                  <a:lnTo>
                    <a:pt x="496" y="1414"/>
                  </a:lnTo>
                  <a:lnTo>
                    <a:pt x="501" y="1405"/>
                  </a:lnTo>
                  <a:lnTo>
                    <a:pt x="505" y="1396"/>
                  </a:lnTo>
                  <a:lnTo>
                    <a:pt x="508" y="1387"/>
                  </a:lnTo>
                  <a:lnTo>
                    <a:pt x="511" y="1379"/>
                  </a:lnTo>
                  <a:lnTo>
                    <a:pt x="516" y="1369"/>
                  </a:lnTo>
                  <a:lnTo>
                    <a:pt x="521" y="1361"/>
                  </a:lnTo>
                  <a:lnTo>
                    <a:pt x="524" y="1351"/>
                  </a:lnTo>
                  <a:lnTo>
                    <a:pt x="529" y="1344"/>
                  </a:lnTo>
                  <a:lnTo>
                    <a:pt x="534" y="1335"/>
                  </a:lnTo>
                  <a:lnTo>
                    <a:pt x="539" y="1326"/>
                  </a:lnTo>
                  <a:lnTo>
                    <a:pt x="544" y="1318"/>
                  </a:lnTo>
                  <a:lnTo>
                    <a:pt x="547" y="1310"/>
                  </a:lnTo>
                  <a:lnTo>
                    <a:pt x="552" y="1302"/>
                  </a:lnTo>
                  <a:lnTo>
                    <a:pt x="557" y="1292"/>
                  </a:lnTo>
                  <a:lnTo>
                    <a:pt x="561" y="1283"/>
                  </a:lnTo>
                  <a:lnTo>
                    <a:pt x="566" y="1273"/>
                  </a:lnTo>
                  <a:lnTo>
                    <a:pt x="569" y="1264"/>
                  </a:lnTo>
                  <a:lnTo>
                    <a:pt x="574" y="1255"/>
                  </a:lnTo>
                  <a:lnTo>
                    <a:pt x="576" y="1245"/>
                  </a:lnTo>
                  <a:lnTo>
                    <a:pt x="580" y="1236"/>
                  </a:lnTo>
                  <a:lnTo>
                    <a:pt x="584" y="1227"/>
                  </a:lnTo>
                  <a:lnTo>
                    <a:pt x="587" y="1216"/>
                  </a:lnTo>
                  <a:lnTo>
                    <a:pt x="589" y="1206"/>
                  </a:lnTo>
                  <a:lnTo>
                    <a:pt x="592" y="1194"/>
                  </a:lnTo>
                  <a:lnTo>
                    <a:pt x="592" y="1183"/>
                  </a:lnTo>
                  <a:lnTo>
                    <a:pt x="594" y="1171"/>
                  </a:lnTo>
                  <a:lnTo>
                    <a:pt x="595" y="1160"/>
                  </a:lnTo>
                  <a:lnTo>
                    <a:pt x="595" y="1146"/>
                  </a:lnTo>
                  <a:lnTo>
                    <a:pt x="595" y="1133"/>
                  </a:lnTo>
                  <a:lnTo>
                    <a:pt x="595" y="1120"/>
                  </a:lnTo>
                  <a:lnTo>
                    <a:pt x="594" y="1109"/>
                  </a:lnTo>
                  <a:lnTo>
                    <a:pt x="592" y="1097"/>
                  </a:lnTo>
                  <a:lnTo>
                    <a:pt x="590" y="1085"/>
                  </a:lnTo>
                  <a:lnTo>
                    <a:pt x="587" y="1076"/>
                  </a:lnTo>
                  <a:lnTo>
                    <a:pt x="584" y="1066"/>
                  </a:lnTo>
                  <a:lnTo>
                    <a:pt x="580" y="1056"/>
                  </a:lnTo>
                  <a:lnTo>
                    <a:pt x="576" y="1046"/>
                  </a:lnTo>
                  <a:lnTo>
                    <a:pt x="574" y="1036"/>
                  </a:lnTo>
                  <a:lnTo>
                    <a:pt x="569" y="1026"/>
                  </a:lnTo>
                  <a:lnTo>
                    <a:pt x="566" y="1018"/>
                  </a:lnTo>
                  <a:lnTo>
                    <a:pt x="562" y="1006"/>
                  </a:lnTo>
                  <a:lnTo>
                    <a:pt x="559" y="998"/>
                  </a:lnTo>
                  <a:lnTo>
                    <a:pt x="556" y="986"/>
                  </a:lnTo>
                  <a:lnTo>
                    <a:pt x="551" y="978"/>
                  </a:lnTo>
                  <a:lnTo>
                    <a:pt x="547" y="968"/>
                  </a:lnTo>
                  <a:lnTo>
                    <a:pt x="546" y="957"/>
                  </a:lnTo>
                  <a:lnTo>
                    <a:pt x="544" y="953"/>
                  </a:lnTo>
                  <a:lnTo>
                    <a:pt x="543" y="947"/>
                  </a:lnTo>
                  <a:lnTo>
                    <a:pt x="539" y="937"/>
                  </a:lnTo>
                  <a:lnTo>
                    <a:pt x="536" y="927"/>
                  </a:lnTo>
                  <a:lnTo>
                    <a:pt x="531" y="917"/>
                  </a:lnTo>
                  <a:lnTo>
                    <a:pt x="528" y="909"/>
                  </a:lnTo>
                  <a:lnTo>
                    <a:pt x="524" y="897"/>
                  </a:lnTo>
                  <a:lnTo>
                    <a:pt x="523" y="887"/>
                  </a:lnTo>
                  <a:lnTo>
                    <a:pt x="519" y="878"/>
                  </a:lnTo>
                  <a:lnTo>
                    <a:pt x="516" y="866"/>
                  </a:lnTo>
                  <a:lnTo>
                    <a:pt x="514" y="856"/>
                  </a:lnTo>
                  <a:lnTo>
                    <a:pt x="513" y="843"/>
                  </a:lnTo>
                  <a:lnTo>
                    <a:pt x="511" y="831"/>
                  </a:lnTo>
                  <a:lnTo>
                    <a:pt x="510" y="820"/>
                  </a:lnTo>
                  <a:lnTo>
                    <a:pt x="508" y="808"/>
                  </a:lnTo>
                  <a:lnTo>
                    <a:pt x="508" y="795"/>
                  </a:lnTo>
                  <a:lnTo>
                    <a:pt x="506" y="784"/>
                  </a:lnTo>
                  <a:lnTo>
                    <a:pt x="506" y="770"/>
                  </a:lnTo>
                  <a:lnTo>
                    <a:pt x="506" y="757"/>
                  </a:lnTo>
                  <a:lnTo>
                    <a:pt x="508" y="746"/>
                  </a:lnTo>
                  <a:lnTo>
                    <a:pt x="510" y="734"/>
                  </a:lnTo>
                  <a:lnTo>
                    <a:pt x="510" y="722"/>
                  </a:lnTo>
                  <a:lnTo>
                    <a:pt x="511" y="709"/>
                  </a:lnTo>
                  <a:lnTo>
                    <a:pt x="513" y="698"/>
                  </a:lnTo>
                  <a:lnTo>
                    <a:pt x="513" y="685"/>
                  </a:lnTo>
                  <a:lnTo>
                    <a:pt x="514" y="675"/>
                  </a:lnTo>
                  <a:lnTo>
                    <a:pt x="518" y="663"/>
                  </a:lnTo>
                  <a:lnTo>
                    <a:pt x="521" y="655"/>
                  </a:lnTo>
                  <a:lnTo>
                    <a:pt x="524" y="645"/>
                  </a:lnTo>
                  <a:lnTo>
                    <a:pt x="528" y="635"/>
                  </a:lnTo>
                  <a:lnTo>
                    <a:pt x="531" y="625"/>
                  </a:lnTo>
                  <a:lnTo>
                    <a:pt x="536" y="615"/>
                  </a:lnTo>
                  <a:lnTo>
                    <a:pt x="539" y="607"/>
                  </a:lnTo>
                  <a:lnTo>
                    <a:pt x="544" y="599"/>
                  </a:lnTo>
                  <a:lnTo>
                    <a:pt x="547" y="589"/>
                  </a:lnTo>
                  <a:lnTo>
                    <a:pt x="554" y="581"/>
                  </a:lnTo>
                  <a:lnTo>
                    <a:pt x="561" y="572"/>
                  </a:lnTo>
                  <a:lnTo>
                    <a:pt x="566" y="566"/>
                  </a:lnTo>
                  <a:lnTo>
                    <a:pt x="572" y="558"/>
                  </a:lnTo>
                  <a:lnTo>
                    <a:pt x="579" y="551"/>
                  </a:lnTo>
                  <a:lnTo>
                    <a:pt x="585" y="544"/>
                  </a:lnTo>
                  <a:lnTo>
                    <a:pt x="590" y="538"/>
                  </a:lnTo>
                  <a:lnTo>
                    <a:pt x="597" y="531"/>
                  </a:lnTo>
                  <a:lnTo>
                    <a:pt x="604" y="523"/>
                  </a:lnTo>
                  <a:lnTo>
                    <a:pt x="608" y="516"/>
                  </a:lnTo>
                  <a:lnTo>
                    <a:pt x="615" y="510"/>
                  </a:lnTo>
                  <a:lnTo>
                    <a:pt x="623" y="503"/>
                  </a:lnTo>
                  <a:lnTo>
                    <a:pt x="628" y="495"/>
                  </a:lnTo>
                  <a:lnTo>
                    <a:pt x="635" y="488"/>
                  </a:lnTo>
                  <a:lnTo>
                    <a:pt x="641" y="480"/>
                  </a:lnTo>
                  <a:lnTo>
                    <a:pt x="645" y="475"/>
                  </a:lnTo>
                  <a:lnTo>
                    <a:pt x="739" y="373"/>
                  </a:lnTo>
                  <a:lnTo>
                    <a:pt x="735" y="341"/>
                  </a:lnTo>
                  <a:lnTo>
                    <a:pt x="737" y="320"/>
                  </a:lnTo>
                  <a:lnTo>
                    <a:pt x="739" y="315"/>
                  </a:lnTo>
                  <a:lnTo>
                    <a:pt x="744" y="310"/>
                  </a:lnTo>
                  <a:lnTo>
                    <a:pt x="759" y="295"/>
                  </a:lnTo>
                  <a:lnTo>
                    <a:pt x="775" y="272"/>
                  </a:lnTo>
                  <a:lnTo>
                    <a:pt x="782" y="242"/>
                  </a:lnTo>
                  <a:lnTo>
                    <a:pt x="783" y="234"/>
                  </a:lnTo>
                  <a:lnTo>
                    <a:pt x="836" y="213"/>
                  </a:lnTo>
                  <a:lnTo>
                    <a:pt x="844" y="191"/>
                  </a:lnTo>
                  <a:lnTo>
                    <a:pt x="869" y="181"/>
                  </a:lnTo>
                  <a:lnTo>
                    <a:pt x="887" y="143"/>
                  </a:lnTo>
                  <a:lnTo>
                    <a:pt x="897" y="135"/>
                  </a:lnTo>
                  <a:lnTo>
                    <a:pt x="899" y="114"/>
                  </a:lnTo>
                  <a:lnTo>
                    <a:pt x="915" y="77"/>
                  </a:lnTo>
                  <a:lnTo>
                    <a:pt x="942" y="68"/>
                  </a:lnTo>
                  <a:lnTo>
                    <a:pt x="950" y="64"/>
                  </a:lnTo>
                  <a:lnTo>
                    <a:pt x="961" y="13"/>
                  </a:lnTo>
                  <a:lnTo>
                    <a:pt x="970" y="7"/>
                  </a:lnTo>
                  <a:lnTo>
                    <a:pt x="1131" y="0"/>
                  </a:lnTo>
                  <a:lnTo>
                    <a:pt x="1154" y="36"/>
                  </a:lnTo>
                  <a:lnTo>
                    <a:pt x="1156" y="38"/>
                  </a:lnTo>
                  <a:lnTo>
                    <a:pt x="1158" y="40"/>
                  </a:lnTo>
                  <a:lnTo>
                    <a:pt x="1158" y="41"/>
                  </a:lnTo>
                  <a:lnTo>
                    <a:pt x="1159" y="43"/>
                  </a:lnTo>
                  <a:lnTo>
                    <a:pt x="1159" y="44"/>
                  </a:lnTo>
                  <a:lnTo>
                    <a:pt x="1161" y="44"/>
                  </a:lnTo>
                  <a:lnTo>
                    <a:pt x="1163" y="46"/>
                  </a:lnTo>
                  <a:lnTo>
                    <a:pt x="1163" y="48"/>
                  </a:lnTo>
                  <a:lnTo>
                    <a:pt x="1164" y="49"/>
                  </a:lnTo>
                  <a:lnTo>
                    <a:pt x="1164" y="51"/>
                  </a:lnTo>
                  <a:lnTo>
                    <a:pt x="1166" y="53"/>
                  </a:lnTo>
                  <a:lnTo>
                    <a:pt x="1168" y="54"/>
                  </a:lnTo>
                  <a:lnTo>
                    <a:pt x="1168" y="56"/>
                  </a:lnTo>
                  <a:lnTo>
                    <a:pt x="1169" y="56"/>
                  </a:lnTo>
                  <a:lnTo>
                    <a:pt x="1169" y="58"/>
                  </a:lnTo>
                  <a:lnTo>
                    <a:pt x="1171" y="59"/>
                  </a:lnTo>
                  <a:lnTo>
                    <a:pt x="1171" y="61"/>
                  </a:lnTo>
                  <a:lnTo>
                    <a:pt x="1173" y="63"/>
                  </a:lnTo>
                  <a:lnTo>
                    <a:pt x="1174" y="63"/>
                  </a:lnTo>
                  <a:lnTo>
                    <a:pt x="1174" y="64"/>
                  </a:lnTo>
                  <a:lnTo>
                    <a:pt x="1176" y="66"/>
                  </a:lnTo>
                  <a:lnTo>
                    <a:pt x="1178" y="68"/>
                  </a:lnTo>
                  <a:lnTo>
                    <a:pt x="1178" y="69"/>
                  </a:lnTo>
                  <a:lnTo>
                    <a:pt x="1179" y="71"/>
                  </a:lnTo>
                  <a:lnTo>
                    <a:pt x="1181" y="73"/>
                  </a:lnTo>
                  <a:lnTo>
                    <a:pt x="1181" y="74"/>
                  </a:lnTo>
                  <a:lnTo>
                    <a:pt x="1182" y="76"/>
                  </a:lnTo>
                  <a:lnTo>
                    <a:pt x="1184" y="77"/>
                  </a:lnTo>
                  <a:lnTo>
                    <a:pt x="1184" y="79"/>
                  </a:lnTo>
                  <a:lnTo>
                    <a:pt x="1186" y="81"/>
                  </a:lnTo>
                  <a:lnTo>
                    <a:pt x="1187" y="82"/>
                  </a:lnTo>
                  <a:lnTo>
                    <a:pt x="1187" y="84"/>
                  </a:lnTo>
                  <a:lnTo>
                    <a:pt x="1189" y="84"/>
                  </a:lnTo>
                  <a:lnTo>
                    <a:pt x="1189" y="86"/>
                  </a:lnTo>
                  <a:lnTo>
                    <a:pt x="1191" y="87"/>
                  </a:lnTo>
                  <a:lnTo>
                    <a:pt x="1191" y="89"/>
                  </a:lnTo>
                  <a:lnTo>
                    <a:pt x="1192" y="91"/>
                  </a:lnTo>
                  <a:lnTo>
                    <a:pt x="1194" y="92"/>
                  </a:lnTo>
                  <a:lnTo>
                    <a:pt x="1196" y="94"/>
                  </a:lnTo>
                  <a:lnTo>
                    <a:pt x="1196" y="96"/>
                  </a:lnTo>
                  <a:lnTo>
                    <a:pt x="1197" y="97"/>
                  </a:lnTo>
                  <a:lnTo>
                    <a:pt x="1199" y="99"/>
                  </a:lnTo>
                  <a:lnTo>
                    <a:pt x="1201" y="101"/>
                  </a:lnTo>
                  <a:lnTo>
                    <a:pt x="1201" y="102"/>
                  </a:lnTo>
                  <a:lnTo>
                    <a:pt x="1202" y="104"/>
                  </a:lnTo>
                  <a:lnTo>
                    <a:pt x="1204" y="106"/>
                  </a:lnTo>
                  <a:lnTo>
                    <a:pt x="1204" y="107"/>
                  </a:lnTo>
                  <a:lnTo>
                    <a:pt x="1206" y="109"/>
                  </a:lnTo>
                  <a:lnTo>
                    <a:pt x="1207" y="110"/>
                  </a:lnTo>
                  <a:lnTo>
                    <a:pt x="1209" y="112"/>
                  </a:lnTo>
                </a:path>
              </a:pathLst>
            </a:custGeom>
            <a:noFill/>
            <a:ln w="4763">
              <a:solidFill>
                <a:srgbClr val="FFFFFF"/>
              </a:solidFill>
              <a:prstDash val="solid"/>
              <a:round/>
              <a:headEnd/>
              <a:tailEnd/>
            </a:ln>
          </p:spPr>
          <p:txBody>
            <a:bodyPr/>
            <a:lstStyle/>
            <a:p>
              <a:endParaRPr lang="en-US"/>
            </a:p>
          </p:txBody>
        </p:sp>
      </p:grpSp>
      <p:sp>
        <p:nvSpPr>
          <p:cNvPr id="64518" name="TextBox 48"/>
          <p:cNvSpPr txBox="1">
            <a:spLocks noChangeArrowheads="1"/>
          </p:cNvSpPr>
          <p:nvPr/>
        </p:nvSpPr>
        <p:spPr bwMode="auto">
          <a:xfrm>
            <a:off x="5778500" y="3495675"/>
            <a:ext cx="1368425" cy="708025"/>
          </a:xfrm>
          <a:prstGeom prst="rect">
            <a:avLst/>
          </a:prstGeom>
          <a:noFill/>
          <a:ln w="9525">
            <a:noFill/>
            <a:miter lim="800000"/>
            <a:headEnd/>
            <a:tailEnd/>
          </a:ln>
        </p:spPr>
        <p:txBody>
          <a:bodyPr>
            <a:spAutoFit/>
          </a:bodyPr>
          <a:lstStyle/>
          <a:p>
            <a:pPr algn="ctr" eaLnBrk="1" hangingPunct="1"/>
            <a:r>
              <a:rPr lang="en-US" sz="2000" b="1">
                <a:solidFill>
                  <a:schemeClr val="bg1"/>
                </a:solidFill>
              </a:rPr>
              <a:t>East</a:t>
            </a:r>
          </a:p>
          <a:p>
            <a:pPr algn="ctr" eaLnBrk="1" hangingPunct="1"/>
            <a:r>
              <a:rPr lang="en-US" sz="2000" b="1">
                <a:solidFill>
                  <a:schemeClr val="bg1"/>
                </a:solidFill>
              </a:rPr>
              <a:t>2.4%</a:t>
            </a:r>
          </a:p>
        </p:txBody>
      </p:sp>
      <p:sp>
        <p:nvSpPr>
          <p:cNvPr id="64519" name="TextBox 49"/>
          <p:cNvSpPr txBox="1">
            <a:spLocks noChangeArrowheads="1"/>
          </p:cNvSpPr>
          <p:nvPr/>
        </p:nvSpPr>
        <p:spPr bwMode="auto">
          <a:xfrm>
            <a:off x="3967163" y="2833688"/>
            <a:ext cx="1368425" cy="708025"/>
          </a:xfrm>
          <a:prstGeom prst="rect">
            <a:avLst/>
          </a:prstGeom>
          <a:noFill/>
          <a:ln w="9525">
            <a:noFill/>
            <a:miter lim="800000"/>
            <a:headEnd/>
            <a:tailEnd/>
          </a:ln>
        </p:spPr>
        <p:txBody>
          <a:bodyPr>
            <a:spAutoFit/>
          </a:bodyPr>
          <a:lstStyle/>
          <a:p>
            <a:pPr algn="ctr" eaLnBrk="1" hangingPunct="1"/>
            <a:r>
              <a:rPr lang="en-US" sz="2000" b="1">
                <a:solidFill>
                  <a:schemeClr val="bg1"/>
                </a:solidFill>
              </a:rPr>
              <a:t>North</a:t>
            </a:r>
          </a:p>
          <a:p>
            <a:pPr algn="ctr" eaLnBrk="1" hangingPunct="1"/>
            <a:r>
              <a:rPr lang="en-US" sz="2000" b="1">
                <a:solidFill>
                  <a:schemeClr val="bg1"/>
                </a:solidFill>
              </a:rPr>
              <a:t>2.3%</a:t>
            </a:r>
          </a:p>
        </p:txBody>
      </p:sp>
      <p:sp>
        <p:nvSpPr>
          <p:cNvPr id="64520" name="TextBox 50"/>
          <p:cNvSpPr txBox="1">
            <a:spLocks noChangeArrowheads="1"/>
          </p:cNvSpPr>
          <p:nvPr/>
        </p:nvSpPr>
        <p:spPr bwMode="auto">
          <a:xfrm>
            <a:off x="2374900" y="3709988"/>
            <a:ext cx="1368425" cy="708025"/>
          </a:xfrm>
          <a:prstGeom prst="rect">
            <a:avLst/>
          </a:prstGeom>
          <a:noFill/>
          <a:ln w="9525">
            <a:noFill/>
            <a:miter lim="800000"/>
            <a:headEnd/>
            <a:tailEnd/>
          </a:ln>
        </p:spPr>
        <p:txBody>
          <a:bodyPr>
            <a:spAutoFit/>
          </a:bodyPr>
          <a:lstStyle/>
          <a:p>
            <a:pPr algn="ctr" eaLnBrk="1" hangingPunct="1"/>
            <a:r>
              <a:rPr lang="en-US" sz="2000" b="1">
                <a:solidFill>
                  <a:schemeClr val="bg1"/>
                </a:solidFill>
              </a:rPr>
              <a:t>West</a:t>
            </a:r>
          </a:p>
          <a:p>
            <a:pPr algn="ctr" eaLnBrk="1" hangingPunct="1"/>
            <a:r>
              <a:rPr lang="en-US" sz="2000" b="1">
                <a:solidFill>
                  <a:schemeClr val="bg1"/>
                </a:solidFill>
              </a:rPr>
              <a:t>2.4%</a:t>
            </a:r>
          </a:p>
        </p:txBody>
      </p:sp>
      <p:sp>
        <p:nvSpPr>
          <p:cNvPr id="64521" name="TextBox 51"/>
          <p:cNvSpPr txBox="1">
            <a:spLocks noChangeArrowheads="1"/>
          </p:cNvSpPr>
          <p:nvPr/>
        </p:nvSpPr>
        <p:spPr bwMode="auto">
          <a:xfrm>
            <a:off x="3192463" y="5243513"/>
            <a:ext cx="1368425" cy="708025"/>
          </a:xfrm>
          <a:prstGeom prst="rect">
            <a:avLst/>
          </a:prstGeom>
          <a:noFill/>
          <a:ln w="9525">
            <a:noFill/>
            <a:miter lim="800000"/>
            <a:headEnd/>
            <a:tailEnd/>
          </a:ln>
        </p:spPr>
        <p:txBody>
          <a:bodyPr>
            <a:spAutoFit/>
          </a:bodyPr>
          <a:lstStyle/>
          <a:p>
            <a:pPr algn="ctr" eaLnBrk="1" hangingPunct="1"/>
            <a:r>
              <a:rPr lang="en-US" sz="2000" b="1">
                <a:solidFill>
                  <a:schemeClr val="bg1"/>
                </a:solidFill>
              </a:rPr>
              <a:t>South</a:t>
            </a:r>
          </a:p>
          <a:p>
            <a:pPr algn="ctr" eaLnBrk="1" hangingPunct="1"/>
            <a:r>
              <a:rPr lang="en-US" sz="2000" b="1">
                <a:solidFill>
                  <a:schemeClr val="bg1"/>
                </a:solidFill>
              </a:rPr>
              <a:t>2.6%</a:t>
            </a:r>
          </a:p>
        </p:txBody>
      </p:sp>
      <p:sp>
        <p:nvSpPr>
          <p:cNvPr id="64522" name="TextBox 53"/>
          <p:cNvSpPr txBox="1">
            <a:spLocks noChangeArrowheads="1"/>
          </p:cNvSpPr>
          <p:nvPr/>
        </p:nvSpPr>
        <p:spPr bwMode="auto">
          <a:xfrm>
            <a:off x="4865688" y="3724275"/>
            <a:ext cx="830262" cy="708025"/>
          </a:xfrm>
          <a:prstGeom prst="rect">
            <a:avLst/>
          </a:prstGeom>
          <a:noFill/>
          <a:ln w="9525">
            <a:noFill/>
            <a:miter lim="800000"/>
            <a:headEnd/>
            <a:tailEnd/>
          </a:ln>
        </p:spPr>
        <p:txBody>
          <a:bodyPr>
            <a:spAutoFit/>
          </a:bodyPr>
          <a:lstStyle/>
          <a:p>
            <a:pPr algn="ctr" eaLnBrk="1" hangingPunct="1"/>
            <a:r>
              <a:rPr lang="en-US" sz="2000" b="1">
                <a:solidFill>
                  <a:schemeClr val="bg1"/>
                </a:solidFill>
              </a:rPr>
              <a:t>Kigali</a:t>
            </a:r>
          </a:p>
          <a:p>
            <a:pPr algn="ctr" eaLnBrk="1" hangingPunct="1"/>
            <a:r>
              <a:rPr lang="en-US" sz="2000" b="1">
                <a:solidFill>
                  <a:schemeClr val="bg1"/>
                </a:solidFill>
              </a:rPr>
              <a:t>6.3%</a:t>
            </a:r>
            <a:endParaRPr lang="en-US" sz="2000" b="1"/>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p:txBody>
          <a:bodyPr/>
          <a:lstStyle/>
          <a:p>
            <a:r>
              <a:rPr lang="en-US" sz="4200" smtClean="0"/>
              <a:t>HIV Prevalence by Age</a:t>
            </a:r>
          </a:p>
        </p:txBody>
      </p:sp>
      <p:graphicFrame>
        <p:nvGraphicFramePr>
          <p:cNvPr id="66563" name="Content Placeholder 10"/>
          <p:cNvGraphicFramePr>
            <a:graphicFrameLocks noGrp="1"/>
          </p:cNvGraphicFramePr>
          <p:nvPr>
            <p:ph idx="1"/>
          </p:nvPr>
        </p:nvGraphicFramePr>
        <p:xfrm>
          <a:off x="325438" y="1470025"/>
          <a:ext cx="8342312" cy="5438775"/>
        </p:xfrm>
        <a:graphic>
          <a:graphicData uri="http://schemas.openxmlformats.org/presentationml/2006/ole">
            <p:oleObj spid="_x0000_s66563" name="Chart" r:id="rId4" imgW="8346147" imgH="5444200" progId="Excel.Chart.8">
              <p:embed/>
            </p:oleObj>
          </a:graphicData>
        </a:graphic>
      </p:graphicFrame>
      <p:sp>
        <p:nvSpPr>
          <p:cNvPr id="12" name="TextBox 11"/>
          <p:cNvSpPr txBox="1"/>
          <p:nvPr/>
        </p:nvSpPr>
        <p:spPr>
          <a:xfrm rot="16200000">
            <a:off x="4349750" y="-3292475"/>
            <a:ext cx="460375" cy="8969375"/>
          </a:xfrm>
          <a:prstGeom prst="rect">
            <a:avLst/>
          </a:prstGeom>
          <a:noFill/>
        </p:spPr>
        <p:txBody>
          <a:bodyPr vert="vert">
            <a:spAutoFit/>
          </a:bodyPr>
          <a:lstStyle/>
          <a:p>
            <a:pPr algn="ctr" eaLnBrk="1" fontAlgn="auto" hangingPunct="1">
              <a:spcBef>
                <a:spcPts val="0"/>
              </a:spcBef>
              <a:spcAft>
                <a:spcPts val="0"/>
              </a:spcAft>
              <a:defRPr/>
            </a:pPr>
            <a:r>
              <a:rPr lang="en-US" i="1" dirty="0">
                <a:latin typeface="+mn-lt"/>
                <a:cs typeface="Arial" charset="0"/>
              </a:rPr>
              <a:t>Percent of women and men age 15-49 who are HIV-positive</a:t>
            </a:r>
            <a:endParaRPr lang="en-US" i="1" dirty="0">
              <a:latin typeface="+mn-lt"/>
              <a:cs typeface="Arial" charset="0"/>
            </a:endParaRPr>
          </a:p>
        </p:txBody>
      </p:sp>
      <p:sp>
        <p:nvSpPr>
          <p:cNvPr id="5" name="TextBox 4"/>
          <p:cNvSpPr txBox="1"/>
          <p:nvPr/>
        </p:nvSpPr>
        <p:spPr>
          <a:xfrm>
            <a:off x="3336925" y="3533775"/>
            <a:ext cx="1543050" cy="368300"/>
          </a:xfrm>
          <a:prstGeom prst="rect">
            <a:avLst/>
          </a:prstGeom>
          <a:noFill/>
        </p:spPr>
        <p:txBody>
          <a:bodyPr>
            <a:spAutoFit/>
          </a:bodyPr>
          <a:lstStyle/>
          <a:p>
            <a:pPr eaLnBrk="1" fontAlgn="auto" hangingPunct="1">
              <a:spcBef>
                <a:spcPts val="0"/>
              </a:spcBef>
              <a:spcAft>
                <a:spcPts val="0"/>
              </a:spcAft>
              <a:defRPr/>
            </a:pPr>
            <a:r>
              <a:rPr lang="en-US" b="1" dirty="0">
                <a:solidFill>
                  <a:schemeClr val="accent3"/>
                </a:solidFill>
                <a:latin typeface="+mn-lt"/>
              </a:rPr>
              <a:t>Women</a:t>
            </a:r>
            <a:endParaRPr lang="en-US" b="1" dirty="0">
              <a:solidFill>
                <a:schemeClr val="accent3"/>
              </a:solidFill>
              <a:latin typeface="+mn-lt"/>
            </a:endParaRPr>
          </a:p>
        </p:txBody>
      </p:sp>
      <p:sp>
        <p:nvSpPr>
          <p:cNvPr id="66566" name="TextBox 5"/>
          <p:cNvSpPr txBox="1">
            <a:spLocks noChangeArrowheads="1"/>
          </p:cNvSpPr>
          <p:nvPr/>
        </p:nvSpPr>
        <p:spPr bwMode="auto">
          <a:xfrm>
            <a:off x="5089525" y="5216525"/>
            <a:ext cx="2270125" cy="369888"/>
          </a:xfrm>
          <a:prstGeom prst="rect">
            <a:avLst/>
          </a:prstGeom>
          <a:noFill/>
          <a:ln w="9525">
            <a:noFill/>
            <a:miter lim="800000"/>
            <a:headEnd/>
            <a:tailEnd/>
          </a:ln>
        </p:spPr>
        <p:txBody>
          <a:bodyPr>
            <a:spAutoFit/>
          </a:bodyPr>
          <a:lstStyle/>
          <a:p>
            <a:pPr algn="ctr" eaLnBrk="1" hangingPunct="1"/>
            <a:r>
              <a:rPr lang="en-US" b="1">
                <a:solidFill>
                  <a:schemeClr val="accent2"/>
                </a:solidFill>
              </a:rPr>
              <a:t>Men</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p:cNvSpPr>
          <p:nvPr>
            <p:ph type="title"/>
          </p:nvPr>
        </p:nvSpPr>
        <p:spPr/>
        <p:txBody>
          <a:bodyPr/>
          <a:lstStyle/>
          <a:p>
            <a:r>
              <a:rPr lang="en-US" sz="4200" smtClean="0"/>
              <a:t>Trends in HIV Prevalence</a:t>
            </a:r>
          </a:p>
        </p:txBody>
      </p:sp>
      <p:graphicFrame>
        <p:nvGraphicFramePr>
          <p:cNvPr id="68611" name="Content Placeholder 10"/>
          <p:cNvGraphicFramePr>
            <a:graphicFrameLocks noGrp="1"/>
          </p:cNvGraphicFramePr>
          <p:nvPr>
            <p:ph idx="1"/>
          </p:nvPr>
        </p:nvGraphicFramePr>
        <p:xfrm>
          <a:off x="419100" y="1517650"/>
          <a:ext cx="8343900" cy="5391150"/>
        </p:xfrm>
        <a:graphic>
          <a:graphicData uri="http://schemas.openxmlformats.org/presentationml/2006/ole">
            <p:oleObj spid="_x0000_s68611" name="Chart" r:id="rId4" imgW="8352244" imgH="5401524" progId="Excel.Chart.8">
              <p:embed/>
            </p:oleObj>
          </a:graphicData>
        </a:graphic>
      </p:graphicFrame>
      <p:sp>
        <p:nvSpPr>
          <p:cNvPr id="68612" name="TextBox 11"/>
          <p:cNvSpPr txBox="1">
            <a:spLocks noChangeArrowheads="1"/>
          </p:cNvSpPr>
          <p:nvPr/>
        </p:nvSpPr>
        <p:spPr bwMode="auto">
          <a:xfrm>
            <a:off x="0" y="1123950"/>
            <a:ext cx="9144000" cy="381000"/>
          </a:xfrm>
          <a:prstGeom prst="rect">
            <a:avLst/>
          </a:prstGeom>
          <a:noFill/>
          <a:ln w="9525">
            <a:noFill/>
            <a:miter lim="800000"/>
            <a:headEnd/>
            <a:tailEnd/>
          </a:ln>
        </p:spPr>
        <p:txBody>
          <a:bodyPr>
            <a:spAutoFit/>
          </a:bodyPr>
          <a:lstStyle/>
          <a:p>
            <a:pPr algn="ctr" eaLnBrk="1" hangingPunct="1"/>
            <a:r>
              <a:rPr lang="en-US" i="1"/>
              <a:t>Percent of women and men age 15-49 who are HIV-positive</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p:txBody>
          <a:bodyPr/>
          <a:lstStyle/>
          <a:p>
            <a:r>
              <a:rPr lang="en-US" sz="4200" smtClean="0"/>
              <a:t>HIV Prevalence </a:t>
            </a:r>
            <a:r>
              <a:rPr lang="en-US" smtClean="0"/>
              <a:t>within East Africa</a:t>
            </a:r>
            <a:endParaRPr lang="en-US" sz="4200" smtClean="0"/>
          </a:p>
        </p:txBody>
      </p:sp>
      <p:sp>
        <p:nvSpPr>
          <p:cNvPr id="70659" name="TextBox 11"/>
          <p:cNvSpPr txBox="1">
            <a:spLocks noChangeArrowheads="1"/>
          </p:cNvSpPr>
          <p:nvPr/>
        </p:nvSpPr>
        <p:spPr bwMode="auto">
          <a:xfrm>
            <a:off x="0" y="914400"/>
            <a:ext cx="9144000" cy="369888"/>
          </a:xfrm>
          <a:prstGeom prst="rect">
            <a:avLst/>
          </a:prstGeom>
          <a:noFill/>
          <a:ln w="9525">
            <a:noFill/>
            <a:miter lim="800000"/>
            <a:headEnd/>
            <a:tailEnd/>
          </a:ln>
        </p:spPr>
        <p:txBody>
          <a:bodyPr>
            <a:spAutoFit/>
          </a:bodyPr>
          <a:lstStyle/>
          <a:p>
            <a:pPr algn="ctr" eaLnBrk="1" hangingPunct="1"/>
            <a:r>
              <a:rPr lang="en-US" i="1"/>
              <a:t>Percent of women and men age 15-49 who are HIV-positive</a:t>
            </a:r>
          </a:p>
        </p:txBody>
      </p:sp>
      <p:graphicFrame>
        <p:nvGraphicFramePr>
          <p:cNvPr id="70660" name="Content Placeholder 10"/>
          <p:cNvGraphicFramePr>
            <a:graphicFrameLocks noGrp="1"/>
          </p:cNvGraphicFramePr>
          <p:nvPr>
            <p:ph idx="1"/>
          </p:nvPr>
        </p:nvGraphicFramePr>
        <p:xfrm>
          <a:off x="112713" y="1536700"/>
          <a:ext cx="8913812" cy="5372100"/>
        </p:xfrm>
        <a:graphic>
          <a:graphicData uri="http://schemas.openxmlformats.org/presentationml/2006/ole">
            <p:oleObj spid="_x0000_s70660" name="Chart" r:id="rId4" imgW="8919221" imgH="5377138" progId="Excel.Chart.8">
              <p:embed/>
            </p:oleObj>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p:txBody>
          <a:bodyPr/>
          <a:lstStyle/>
          <a:p>
            <a:r>
              <a:rPr lang="en-US" sz="4200" smtClean="0"/>
              <a:t>HIV Prevalence by Marital Status</a:t>
            </a:r>
          </a:p>
        </p:txBody>
      </p:sp>
      <p:graphicFrame>
        <p:nvGraphicFramePr>
          <p:cNvPr id="72707" name="Content Placeholder 10"/>
          <p:cNvGraphicFramePr>
            <a:graphicFrameLocks noGrp="1"/>
          </p:cNvGraphicFramePr>
          <p:nvPr>
            <p:ph idx="1"/>
          </p:nvPr>
        </p:nvGraphicFramePr>
        <p:xfrm>
          <a:off x="431800" y="1635125"/>
          <a:ext cx="8356600" cy="4865688"/>
        </p:xfrm>
        <a:graphic>
          <a:graphicData uri="http://schemas.openxmlformats.org/presentationml/2006/ole">
            <p:oleObj spid="_x0000_s72707" name="Chart" r:id="rId4" imgW="8364437" imgH="4871126" progId="Excel.Chart.8">
              <p:embed/>
            </p:oleObj>
          </a:graphicData>
        </a:graphic>
      </p:graphicFrame>
      <p:sp>
        <p:nvSpPr>
          <p:cNvPr id="72708" name="TextBox 11"/>
          <p:cNvSpPr txBox="1">
            <a:spLocks noChangeArrowheads="1"/>
          </p:cNvSpPr>
          <p:nvPr/>
        </p:nvSpPr>
        <p:spPr bwMode="auto">
          <a:xfrm>
            <a:off x="0" y="1241425"/>
            <a:ext cx="9144000" cy="381000"/>
          </a:xfrm>
          <a:prstGeom prst="rect">
            <a:avLst/>
          </a:prstGeom>
          <a:noFill/>
          <a:ln w="9525">
            <a:noFill/>
            <a:miter lim="800000"/>
            <a:headEnd/>
            <a:tailEnd/>
          </a:ln>
        </p:spPr>
        <p:txBody>
          <a:bodyPr>
            <a:spAutoFit/>
          </a:bodyPr>
          <a:lstStyle/>
          <a:p>
            <a:pPr algn="ctr" eaLnBrk="1" hangingPunct="1"/>
            <a:r>
              <a:rPr lang="en-US" i="1"/>
              <a:t>Percent of women and men age 15-49 who are HIV-positive</a:t>
            </a:r>
          </a:p>
        </p:txBody>
      </p:sp>
      <p:sp>
        <p:nvSpPr>
          <p:cNvPr id="72709" name="TextBox 3"/>
          <p:cNvSpPr txBox="1">
            <a:spLocks noChangeArrowheads="1"/>
          </p:cNvSpPr>
          <p:nvPr/>
        </p:nvSpPr>
        <p:spPr bwMode="auto">
          <a:xfrm>
            <a:off x="0" y="6488113"/>
            <a:ext cx="9144000" cy="339725"/>
          </a:xfrm>
          <a:prstGeom prst="rect">
            <a:avLst/>
          </a:prstGeom>
          <a:noFill/>
          <a:ln w="9525">
            <a:noFill/>
            <a:miter lim="800000"/>
            <a:headEnd/>
            <a:tailEnd/>
          </a:ln>
        </p:spPr>
        <p:txBody>
          <a:bodyPr>
            <a:spAutoFit/>
          </a:bodyPr>
          <a:lstStyle/>
          <a:p>
            <a:pPr eaLnBrk="1" hangingPunct="1"/>
            <a:r>
              <a:rPr lang="en-US" sz="1600"/>
              <a:t>*indicates that figure is based on fewer than 25 unweighted cases and has been suppressed.</a:t>
            </a:r>
          </a:p>
        </p:txBody>
      </p:sp>
      <p:sp>
        <p:nvSpPr>
          <p:cNvPr id="3" name="TextBox 2"/>
          <p:cNvSpPr txBox="1"/>
          <p:nvPr/>
        </p:nvSpPr>
        <p:spPr>
          <a:xfrm>
            <a:off x="7804150" y="5265738"/>
            <a:ext cx="330200" cy="461962"/>
          </a:xfrm>
          <a:prstGeom prst="rect">
            <a:avLst/>
          </a:prstGeom>
          <a:noFill/>
        </p:spPr>
        <p:txBody>
          <a:bodyPr>
            <a:spAutoFit/>
          </a:bodyPr>
          <a:lstStyle/>
          <a:p>
            <a:pPr eaLnBrk="1" fontAlgn="auto" hangingPunct="1">
              <a:spcBef>
                <a:spcPts val="0"/>
              </a:spcBef>
              <a:spcAft>
                <a:spcPts val="0"/>
              </a:spcAft>
              <a:defRPr/>
            </a:pPr>
            <a:r>
              <a:rPr lang="en-US" sz="2400" b="1" dirty="0">
                <a:solidFill>
                  <a:schemeClr val="accent5"/>
                </a:solidFill>
                <a:latin typeface="+mn-lt"/>
              </a:rPr>
              <a:t>*</a:t>
            </a:r>
            <a:endParaRPr lang="en-US" sz="2400" b="1" dirty="0">
              <a:solidFill>
                <a:schemeClr val="accent5"/>
              </a:solidFill>
              <a:latin typeface="+mn-lt"/>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p:txBody>
          <a:bodyPr/>
          <a:lstStyle/>
          <a:p>
            <a:r>
              <a:rPr lang="en-US" sz="4200" smtClean="0"/>
              <a:t>HIV Prevalence by Male Circumcision</a:t>
            </a:r>
          </a:p>
        </p:txBody>
      </p:sp>
      <p:graphicFrame>
        <p:nvGraphicFramePr>
          <p:cNvPr id="74755" name="Content Placeholder 10"/>
          <p:cNvGraphicFramePr>
            <a:graphicFrameLocks noGrp="1"/>
          </p:cNvGraphicFramePr>
          <p:nvPr>
            <p:ph idx="1"/>
          </p:nvPr>
        </p:nvGraphicFramePr>
        <p:xfrm>
          <a:off x="419100" y="1536700"/>
          <a:ext cx="8343900" cy="5372100"/>
        </p:xfrm>
        <a:graphic>
          <a:graphicData uri="http://schemas.openxmlformats.org/presentationml/2006/ole">
            <p:oleObj spid="_x0000_s74755" name="Chart" r:id="rId4" imgW="8352244" imgH="5377138" progId="Excel.Chart.8">
              <p:embed/>
            </p:oleObj>
          </a:graphicData>
        </a:graphic>
      </p:graphicFrame>
      <p:sp>
        <p:nvSpPr>
          <p:cNvPr id="74756" name="TextBox 11"/>
          <p:cNvSpPr txBox="1">
            <a:spLocks noChangeArrowheads="1"/>
          </p:cNvSpPr>
          <p:nvPr/>
        </p:nvSpPr>
        <p:spPr bwMode="auto">
          <a:xfrm>
            <a:off x="0" y="1177925"/>
            <a:ext cx="9144000" cy="381000"/>
          </a:xfrm>
          <a:prstGeom prst="rect">
            <a:avLst/>
          </a:prstGeom>
          <a:noFill/>
          <a:ln w="9525">
            <a:noFill/>
            <a:miter lim="800000"/>
            <a:headEnd/>
            <a:tailEnd/>
          </a:ln>
        </p:spPr>
        <p:txBody>
          <a:bodyPr>
            <a:spAutoFit/>
          </a:bodyPr>
          <a:lstStyle/>
          <a:p>
            <a:pPr algn="ctr" eaLnBrk="1" hangingPunct="1"/>
            <a:r>
              <a:rPr lang="en-US" i="1"/>
              <a:t>Percent of men age 15-49 who are HIV-positive</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a:xfrm>
            <a:off x="628650" y="0"/>
            <a:ext cx="7886700" cy="1325563"/>
          </a:xfrm>
        </p:spPr>
        <p:txBody>
          <a:bodyPr/>
          <a:lstStyle/>
          <a:p>
            <a:r>
              <a:rPr lang="en-US" sz="4200" smtClean="0"/>
              <a:t>Discordance among Couples</a:t>
            </a:r>
          </a:p>
        </p:txBody>
      </p:sp>
      <p:sp>
        <p:nvSpPr>
          <p:cNvPr id="6" name="Content Placeholder 2"/>
          <p:cNvSpPr>
            <a:spLocks noGrp="1"/>
          </p:cNvSpPr>
          <p:nvPr>
            <p:ph idx="1"/>
          </p:nvPr>
        </p:nvSpPr>
        <p:spPr>
          <a:xfrm>
            <a:off x="495300" y="1727200"/>
            <a:ext cx="8229600" cy="5130800"/>
          </a:xfrm>
        </p:spPr>
        <p:txBody>
          <a:bodyPr rtlCol="0">
            <a:normAutofit/>
          </a:bodyPr>
          <a:lstStyle/>
          <a:p>
            <a:pPr marL="0" indent="0" fontAlgn="auto">
              <a:lnSpc>
                <a:spcPct val="120000"/>
              </a:lnSpc>
              <a:spcBef>
                <a:spcPts val="0"/>
              </a:spcBef>
              <a:spcAft>
                <a:spcPts val="600"/>
              </a:spcAft>
              <a:buClr>
                <a:schemeClr val="tx1"/>
              </a:buClr>
              <a:buFont typeface="Arial" pitchFamily="34" charset="0"/>
              <a:buNone/>
              <a:defRPr/>
            </a:pPr>
            <a:r>
              <a:rPr lang="en-GB" dirty="0" smtClean="0"/>
              <a:t>Among couples living in the same household:</a:t>
            </a:r>
          </a:p>
          <a:p>
            <a:pPr lvl="1" fontAlgn="auto">
              <a:lnSpc>
                <a:spcPct val="120000"/>
              </a:lnSpc>
              <a:spcBef>
                <a:spcPts val="0"/>
              </a:spcBef>
              <a:spcAft>
                <a:spcPts val="600"/>
              </a:spcAft>
              <a:buClr>
                <a:schemeClr val="tx1"/>
              </a:buClr>
              <a:defRPr/>
            </a:pPr>
            <a:r>
              <a:rPr lang="en-GB" b="1" dirty="0" smtClean="0">
                <a:solidFill>
                  <a:schemeClr val="accent1"/>
                </a:solidFill>
              </a:rPr>
              <a:t>2% </a:t>
            </a:r>
            <a:r>
              <a:rPr lang="en-GB" dirty="0" smtClean="0"/>
              <a:t>of couples are both </a:t>
            </a:r>
            <a:r>
              <a:rPr lang="en-GB" b="1" dirty="0" smtClean="0">
                <a:solidFill>
                  <a:schemeClr val="accent1"/>
                </a:solidFill>
              </a:rPr>
              <a:t>HIV-positive</a:t>
            </a:r>
          </a:p>
          <a:p>
            <a:pPr lvl="1" fontAlgn="auto">
              <a:lnSpc>
                <a:spcPct val="120000"/>
              </a:lnSpc>
              <a:spcBef>
                <a:spcPts val="0"/>
              </a:spcBef>
              <a:spcAft>
                <a:spcPts val="600"/>
              </a:spcAft>
              <a:buClr>
                <a:schemeClr val="tx1"/>
              </a:buClr>
              <a:defRPr/>
            </a:pPr>
            <a:r>
              <a:rPr lang="en-GB" b="1" dirty="0" smtClean="0">
                <a:solidFill>
                  <a:schemeClr val="accent1"/>
                </a:solidFill>
              </a:rPr>
              <a:t>3%</a:t>
            </a:r>
            <a:r>
              <a:rPr lang="en-GB" dirty="0" smtClean="0"/>
              <a:t> of couples are </a:t>
            </a:r>
            <a:r>
              <a:rPr lang="en-GB" b="1" dirty="0" smtClean="0">
                <a:solidFill>
                  <a:schemeClr val="accent1"/>
                </a:solidFill>
              </a:rPr>
              <a:t>HIV discordant</a:t>
            </a:r>
          </a:p>
          <a:p>
            <a:pPr lvl="1" fontAlgn="auto">
              <a:lnSpc>
                <a:spcPct val="120000"/>
              </a:lnSpc>
              <a:spcBef>
                <a:spcPts val="0"/>
              </a:spcBef>
              <a:spcAft>
                <a:spcPts val="600"/>
              </a:spcAft>
              <a:buClr>
                <a:schemeClr val="tx1"/>
              </a:buClr>
              <a:defRPr/>
            </a:pPr>
            <a:r>
              <a:rPr lang="en-GB" b="1" dirty="0" smtClean="0">
                <a:solidFill>
                  <a:schemeClr val="accent1"/>
                </a:solidFill>
              </a:rPr>
              <a:t>95% </a:t>
            </a:r>
            <a:r>
              <a:rPr lang="en-GB" dirty="0" smtClean="0"/>
              <a:t>of couples are </a:t>
            </a:r>
            <a:r>
              <a:rPr lang="en-GB" b="1" dirty="0" smtClean="0">
                <a:solidFill>
                  <a:schemeClr val="accent1"/>
                </a:solidFill>
              </a:rPr>
              <a:t>both HIV-negative</a:t>
            </a:r>
          </a:p>
          <a:p>
            <a:pPr lvl="1" fontAlgn="auto">
              <a:lnSpc>
                <a:spcPct val="120000"/>
              </a:lnSpc>
              <a:spcBef>
                <a:spcPts val="0"/>
              </a:spcBef>
              <a:spcAft>
                <a:spcPts val="600"/>
              </a:spcAft>
              <a:buClr>
                <a:schemeClr val="tx1"/>
              </a:buClr>
              <a:defRPr/>
            </a:pPr>
            <a:endParaRPr lang="en-GB" dirty="0"/>
          </a:p>
          <a:p>
            <a:pPr marL="457200" lvl="1" indent="0" fontAlgn="auto">
              <a:lnSpc>
                <a:spcPct val="120000"/>
              </a:lnSpc>
              <a:spcBef>
                <a:spcPts val="0"/>
              </a:spcBef>
              <a:spcAft>
                <a:spcPts val="600"/>
              </a:spcAft>
              <a:buClr>
                <a:schemeClr val="tx1"/>
              </a:buClr>
              <a:buFont typeface="Arial" pitchFamily="34" charset="0"/>
              <a:buNone/>
              <a:defRPr/>
            </a:pPr>
            <a:endParaRPr lang="en-GB" dirty="0" smtClean="0"/>
          </a:p>
          <a:p>
            <a:pPr lvl="1" fontAlgn="auto">
              <a:lnSpc>
                <a:spcPct val="120000"/>
              </a:lnSpc>
              <a:spcBef>
                <a:spcPts val="0"/>
              </a:spcBef>
              <a:spcAft>
                <a:spcPts val="600"/>
              </a:spcAft>
              <a:buClr>
                <a:schemeClr val="tx1"/>
              </a:buClr>
              <a:defRPr/>
            </a:pPr>
            <a:endParaRPr lang="en-GB" dirty="0"/>
          </a:p>
          <a:p>
            <a:pPr marL="0" indent="0" algn="ctr" fontAlgn="auto">
              <a:lnSpc>
                <a:spcPct val="120000"/>
              </a:lnSpc>
              <a:spcBef>
                <a:spcPts val="0"/>
              </a:spcBef>
              <a:spcAft>
                <a:spcPts val="600"/>
              </a:spcAft>
              <a:buFont typeface="Arial" pitchFamily="34" charset="0"/>
              <a:buNone/>
              <a:defRPr/>
            </a:pPr>
            <a:endParaRPr lang="en-GB" dirty="0" smtClean="0"/>
          </a:p>
          <a:p>
            <a:pPr algn="ctr" fontAlgn="auto">
              <a:lnSpc>
                <a:spcPct val="120000"/>
              </a:lnSpc>
              <a:spcBef>
                <a:spcPts val="0"/>
              </a:spcBef>
              <a:spcAft>
                <a:spcPts val="600"/>
              </a:spcAft>
              <a:defRPr/>
            </a:pPr>
            <a:endParaRPr lang="en-GB" dirty="0"/>
          </a:p>
          <a:p>
            <a:pPr algn="ctr" fontAlgn="auto">
              <a:lnSpc>
                <a:spcPct val="120000"/>
              </a:lnSpc>
              <a:spcBef>
                <a:spcPts val="0"/>
              </a:spcBef>
              <a:spcAft>
                <a:spcPts val="600"/>
              </a:spcAft>
              <a:defRPr/>
            </a:pPr>
            <a:endParaRPr lang="en-GB"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p:txBody>
          <a:bodyPr/>
          <a:lstStyle/>
          <a:p>
            <a:r>
              <a:rPr lang="en-US" sz="4200" smtClean="0"/>
              <a:t>HIV Prevalence among Youth </a:t>
            </a:r>
            <a:br>
              <a:rPr lang="en-US" sz="4200" smtClean="0"/>
            </a:br>
            <a:r>
              <a:rPr lang="en-US" sz="4200" smtClean="0"/>
              <a:t>by Residence</a:t>
            </a:r>
          </a:p>
        </p:txBody>
      </p:sp>
      <p:graphicFrame>
        <p:nvGraphicFramePr>
          <p:cNvPr id="78851" name="Content Placeholder 10"/>
          <p:cNvGraphicFramePr>
            <a:graphicFrameLocks noGrp="1"/>
          </p:cNvGraphicFramePr>
          <p:nvPr>
            <p:ph idx="1"/>
          </p:nvPr>
        </p:nvGraphicFramePr>
        <p:xfrm>
          <a:off x="419100" y="1524000"/>
          <a:ext cx="8331200" cy="5384800"/>
        </p:xfrm>
        <a:graphic>
          <a:graphicData uri="http://schemas.openxmlformats.org/presentationml/2006/ole">
            <p:oleObj spid="_x0000_s78851" name="Chart" r:id="rId4" imgW="8340051" imgH="5389331" progId="Excel.Chart.8">
              <p:embed/>
            </p:oleObj>
          </a:graphicData>
        </a:graphic>
      </p:graphicFrame>
      <p:sp>
        <p:nvSpPr>
          <p:cNvPr id="78852" name="TextBox 11"/>
          <p:cNvSpPr txBox="1">
            <a:spLocks noChangeArrowheads="1"/>
          </p:cNvSpPr>
          <p:nvPr/>
        </p:nvSpPr>
        <p:spPr bwMode="auto">
          <a:xfrm>
            <a:off x="0" y="1279525"/>
            <a:ext cx="9144000" cy="381000"/>
          </a:xfrm>
          <a:prstGeom prst="rect">
            <a:avLst/>
          </a:prstGeom>
          <a:noFill/>
          <a:ln w="9525">
            <a:noFill/>
            <a:miter lim="800000"/>
            <a:headEnd/>
            <a:tailEnd/>
          </a:ln>
        </p:spPr>
        <p:txBody>
          <a:bodyPr>
            <a:spAutoFit/>
          </a:bodyPr>
          <a:lstStyle/>
          <a:p>
            <a:pPr algn="ctr" eaLnBrk="1" hangingPunct="1"/>
            <a:r>
              <a:rPr lang="en-US" i="1"/>
              <a:t>Percent of women and men age 15-24 who are HIV-positive</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p:txBody>
          <a:bodyPr/>
          <a:lstStyle/>
          <a:p>
            <a:r>
              <a:rPr lang="en-US" sz="4200" smtClean="0"/>
              <a:t>HIV Prevalence among Children</a:t>
            </a:r>
          </a:p>
        </p:txBody>
      </p:sp>
      <p:graphicFrame>
        <p:nvGraphicFramePr>
          <p:cNvPr id="80899" name="Content Placeholder 10"/>
          <p:cNvGraphicFramePr>
            <a:graphicFrameLocks noGrp="1"/>
          </p:cNvGraphicFramePr>
          <p:nvPr>
            <p:ph idx="1"/>
          </p:nvPr>
        </p:nvGraphicFramePr>
        <p:xfrm>
          <a:off x="419100" y="1536700"/>
          <a:ext cx="8343900" cy="5372100"/>
        </p:xfrm>
        <a:graphic>
          <a:graphicData uri="http://schemas.openxmlformats.org/presentationml/2006/ole">
            <p:oleObj spid="_x0000_s80899" name="Chart" r:id="rId4" imgW="8352244" imgH="5377138" progId="Excel.Chart.8">
              <p:embed/>
            </p:oleObj>
          </a:graphicData>
        </a:graphic>
      </p:graphicFrame>
      <p:sp>
        <p:nvSpPr>
          <p:cNvPr id="80900" name="TextBox 11"/>
          <p:cNvSpPr txBox="1">
            <a:spLocks noChangeArrowheads="1"/>
          </p:cNvSpPr>
          <p:nvPr/>
        </p:nvSpPr>
        <p:spPr bwMode="auto">
          <a:xfrm>
            <a:off x="0" y="1177925"/>
            <a:ext cx="9144000" cy="381000"/>
          </a:xfrm>
          <a:prstGeom prst="rect">
            <a:avLst/>
          </a:prstGeom>
          <a:noFill/>
          <a:ln w="9525">
            <a:noFill/>
            <a:miter lim="800000"/>
            <a:headEnd/>
            <a:tailEnd/>
          </a:ln>
        </p:spPr>
        <p:txBody>
          <a:bodyPr>
            <a:spAutoFit/>
          </a:bodyPr>
          <a:lstStyle/>
          <a:p>
            <a:pPr algn="ctr" eaLnBrk="1" hangingPunct="1"/>
            <a:r>
              <a:rPr lang="en-US" i="1"/>
              <a:t>Percent of children age 0-14 who are HIV-positive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Box 2"/>
          <p:cNvSpPr txBox="1">
            <a:spLocks noChangeArrowheads="1"/>
          </p:cNvSpPr>
          <p:nvPr/>
        </p:nvSpPr>
        <p:spPr bwMode="auto">
          <a:xfrm>
            <a:off x="0" y="309563"/>
            <a:ext cx="9144000" cy="1446212"/>
          </a:xfrm>
          <a:prstGeom prst="rect">
            <a:avLst/>
          </a:prstGeom>
          <a:noFill/>
          <a:ln w="9525">
            <a:noFill/>
            <a:miter lim="800000"/>
            <a:headEnd/>
            <a:tailEnd/>
          </a:ln>
        </p:spPr>
        <p:txBody>
          <a:bodyPr>
            <a:spAutoFit/>
          </a:bodyPr>
          <a:lstStyle/>
          <a:p>
            <a:pPr algn="ctr" eaLnBrk="1" hangingPunct="1"/>
            <a:r>
              <a:rPr lang="en-US" sz="4400" b="1">
                <a:solidFill>
                  <a:schemeClr val="bg1"/>
                </a:solidFill>
              </a:rPr>
              <a:t>Women’s Empowerment </a:t>
            </a:r>
            <a:br>
              <a:rPr lang="en-US" sz="4400" b="1">
                <a:solidFill>
                  <a:schemeClr val="bg1"/>
                </a:solidFill>
              </a:rPr>
            </a:br>
            <a:endParaRPr lang="en-US" sz="4400" b="1">
              <a:solidFill>
                <a:schemeClr val="bg1"/>
              </a:solidFill>
            </a:endParaRPr>
          </a:p>
        </p:txBody>
      </p:sp>
      <p:sp>
        <p:nvSpPr>
          <p:cNvPr id="82947" name="TextBox 3"/>
          <p:cNvSpPr txBox="1">
            <a:spLocks noChangeArrowheads="1"/>
          </p:cNvSpPr>
          <p:nvPr/>
        </p:nvSpPr>
        <p:spPr bwMode="auto">
          <a:xfrm>
            <a:off x="7335838" y="785813"/>
            <a:ext cx="2101850" cy="1476375"/>
          </a:xfrm>
          <a:prstGeom prst="rect">
            <a:avLst/>
          </a:prstGeom>
          <a:noFill/>
          <a:ln w="9525">
            <a:noFill/>
            <a:miter lim="800000"/>
            <a:headEnd/>
            <a:tailEnd/>
          </a:ln>
        </p:spPr>
        <p:txBody>
          <a:bodyPr>
            <a:spAutoFit/>
          </a:bodyPr>
          <a:lstStyle/>
          <a:p>
            <a:pPr algn="ctr" eaLnBrk="1" hangingPunct="1"/>
            <a:r>
              <a:rPr lang="en-US" b="1">
                <a:solidFill>
                  <a:schemeClr val="accent2"/>
                </a:solidFill>
              </a:rPr>
              <a:t>Follow along </a:t>
            </a:r>
            <a:br>
              <a:rPr lang="en-US" b="1">
                <a:solidFill>
                  <a:schemeClr val="accent2"/>
                </a:solidFill>
              </a:rPr>
            </a:br>
            <a:r>
              <a:rPr lang="en-US" b="1">
                <a:solidFill>
                  <a:schemeClr val="accent2"/>
                </a:solidFill>
              </a:rPr>
              <a:t>on Twitter!</a:t>
            </a:r>
            <a:br>
              <a:rPr lang="en-US" b="1">
                <a:solidFill>
                  <a:schemeClr val="accent2"/>
                </a:solidFill>
              </a:rPr>
            </a:br>
            <a:r>
              <a:rPr lang="en-US" b="1">
                <a:solidFill>
                  <a:schemeClr val="accent2"/>
                </a:solidFill>
              </a:rPr>
              <a:t>#RwandaDHS</a:t>
            </a:r>
            <a:br>
              <a:rPr lang="en-US" b="1">
                <a:solidFill>
                  <a:schemeClr val="accent2"/>
                </a:solidFill>
              </a:rPr>
            </a:br>
            <a:r>
              <a:rPr lang="en-US" b="1">
                <a:solidFill>
                  <a:schemeClr val="accent2"/>
                </a:solidFill>
              </a:rPr>
              <a:t>@statisticsRW</a:t>
            </a:r>
            <a:br>
              <a:rPr lang="en-US" b="1">
                <a:solidFill>
                  <a:schemeClr val="accent2"/>
                </a:solidFill>
              </a:rPr>
            </a:br>
            <a:r>
              <a:rPr lang="en-US" b="1">
                <a:solidFill>
                  <a:schemeClr val="accent2"/>
                </a:solidFill>
              </a:rPr>
              <a:t>@DHSprogram</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title"/>
          </p:nvPr>
        </p:nvSpPr>
        <p:spPr>
          <a:xfrm>
            <a:off x="628650" y="0"/>
            <a:ext cx="7886700" cy="1325563"/>
          </a:xfrm>
        </p:spPr>
        <p:txBody>
          <a:bodyPr/>
          <a:lstStyle/>
          <a:p>
            <a:r>
              <a:rPr lang="en-US" sz="4200" smtClean="0"/>
              <a:t>Employment</a:t>
            </a:r>
          </a:p>
        </p:txBody>
      </p:sp>
      <p:graphicFrame>
        <p:nvGraphicFramePr>
          <p:cNvPr id="83971" name="Content Placeholder 10"/>
          <p:cNvGraphicFramePr>
            <a:graphicFrameLocks noGrp="1"/>
          </p:cNvGraphicFramePr>
          <p:nvPr>
            <p:ph idx="1"/>
          </p:nvPr>
        </p:nvGraphicFramePr>
        <p:xfrm>
          <a:off x="412750" y="1595438"/>
          <a:ext cx="8345488" cy="5313362"/>
        </p:xfrm>
        <a:graphic>
          <a:graphicData uri="http://schemas.openxmlformats.org/presentationml/2006/ole">
            <p:oleObj spid="_x0000_s83971" name="Chart" r:id="rId4" imgW="8352244" imgH="5322269" progId="Excel.Chart.8">
              <p:embed/>
            </p:oleObj>
          </a:graphicData>
        </a:graphic>
      </p:graphicFrame>
      <p:sp>
        <p:nvSpPr>
          <p:cNvPr id="83972" name="TextBox 11"/>
          <p:cNvSpPr txBox="1">
            <a:spLocks noChangeArrowheads="1"/>
          </p:cNvSpPr>
          <p:nvPr/>
        </p:nvSpPr>
        <p:spPr bwMode="auto">
          <a:xfrm>
            <a:off x="0" y="1028700"/>
            <a:ext cx="9144000" cy="646113"/>
          </a:xfrm>
          <a:prstGeom prst="rect">
            <a:avLst/>
          </a:prstGeom>
          <a:noFill/>
          <a:ln w="9525">
            <a:noFill/>
            <a:miter lim="800000"/>
            <a:headEnd/>
            <a:tailEnd/>
          </a:ln>
        </p:spPr>
        <p:txBody>
          <a:bodyPr>
            <a:spAutoFit/>
          </a:bodyPr>
          <a:lstStyle/>
          <a:p>
            <a:pPr algn="ctr" eaLnBrk="1" hangingPunct="1"/>
            <a:r>
              <a:rPr lang="en-US" i="1"/>
              <a:t>Percent of currently married women and men age 15-49 </a:t>
            </a:r>
            <a:br>
              <a:rPr lang="en-US" i="1"/>
            </a:br>
            <a:r>
              <a:rPr lang="en-US" i="1"/>
              <a:t>who were employed in 12 months before the survey</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itle 1"/>
          <p:cNvSpPr>
            <a:spLocks noGrp="1"/>
          </p:cNvSpPr>
          <p:nvPr>
            <p:ph type="title"/>
          </p:nvPr>
        </p:nvSpPr>
        <p:spPr>
          <a:xfrm>
            <a:off x="628650" y="0"/>
            <a:ext cx="7886700" cy="1325563"/>
          </a:xfrm>
        </p:spPr>
        <p:txBody>
          <a:bodyPr/>
          <a:lstStyle/>
          <a:p>
            <a:r>
              <a:rPr lang="en-US" sz="4200" smtClean="0"/>
              <a:t>Type of Payment</a:t>
            </a:r>
          </a:p>
        </p:txBody>
      </p:sp>
      <p:graphicFrame>
        <p:nvGraphicFramePr>
          <p:cNvPr id="86019" name="Content Placeholder 10"/>
          <p:cNvGraphicFramePr>
            <a:graphicFrameLocks noGrp="1"/>
          </p:cNvGraphicFramePr>
          <p:nvPr>
            <p:ph idx="1"/>
          </p:nvPr>
        </p:nvGraphicFramePr>
        <p:xfrm>
          <a:off x="577850" y="1624013"/>
          <a:ext cx="8139113" cy="5284787"/>
        </p:xfrm>
        <a:graphic>
          <a:graphicData uri="http://schemas.openxmlformats.org/presentationml/2006/ole">
            <p:oleObj spid="_x0000_s86019" name="Chart" r:id="rId4" imgW="8144962" imgH="5291787" progId="Excel.Chart.8">
              <p:embed/>
            </p:oleObj>
          </a:graphicData>
        </a:graphic>
      </p:graphicFrame>
      <p:sp>
        <p:nvSpPr>
          <p:cNvPr id="86020" name="TextBox 11"/>
          <p:cNvSpPr txBox="1">
            <a:spLocks noChangeArrowheads="1"/>
          </p:cNvSpPr>
          <p:nvPr/>
        </p:nvSpPr>
        <p:spPr bwMode="auto">
          <a:xfrm>
            <a:off x="0" y="1028700"/>
            <a:ext cx="9144000" cy="646113"/>
          </a:xfrm>
          <a:prstGeom prst="rect">
            <a:avLst/>
          </a:prstGeom>
          <a:noFill/>
          <a:ln w="9525">
            <a:noFill/>
            <a:miter lim="800000"/>
            <a:headEnd/>
            <a:tailEnd/>
          </a:ln>
        </p:spPr>
        <p:txBody>
          <a:bodyPr>
            <a:spAutoFit/>
          </a:bodyPr>
          <a:lstStyle/>
          <a:p>
            <a:pPr algn="ctr" eaLnBrk="1" hangingPunct="1"/>
            <a:r>
              <a:rPr lang="en-US" i="1"/>
              <a:t>Percent distribution of payment type among currently married women and men </a:t>
            </a:r>
            <a:br>
              <a:rPr lang="en-US" i="1"/>
            </a:br>
            <a:r>
              <a:rPr lang="en-US" i="1"/>
              <a:t>age 15-49 who were employed in 12 months before the survey</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p:txBody>
          <a:bodyPr/>
          <a:lstStyle/>
          <a:p>
            <a:r>
              <a:rPr lang="en-US" sz="4200" smtClean="0"/>
              <a:t>Trends in Women’s Participation in Decision-making</a:t>
            </a:r>
          </a:p>
        </p:txBody>
      </p:sp>
      <p:graphicFrame>
        <p:nvGraphicFramePr>
          <p:cNvPr id="88067" name="Content Placeholder 10"/>
          <p:cNvGraphicFramePr>
            <a:graphicFrameLocks noGrp="1"/>
          </p:cNvGraphicFramePr>
          <p:nvPr>
            <p:ph idx="1"/>
          </p:nvPr>
        </p:nvGraphicFramePr>
        <p:xfrm>
          <a:off x="427038" y="1719263"/>
          <a:ext cx="8343900" cy="5189537"/>
        </p:xfrm>
        <a:graphic>
          <a:graphicData uri="http://schemas.openxmlformats.org/presentationml/2006/ole">
            <p:oleObj spid="_x0000_s88067" name="Chart" r:id="rId4" imgW="8346147" imgH="5194242" progId="Excel.Chart.8">
              <p:embed/>
            </p:oleObj>
          </a:graphicData>
        </a:graphic>
      </p:graphicFrame>
      <p:sp>
        <p:nvSpPr>
          <p:cNvPr id="88068" name="TextBox 3"/>
          <p:cNvSpPr txBox="1">
            <a:spLocks noChangeArrowheads="1"/>
          </p:cNvSpPr>
          <p:nvPr/>
        </p:nvSpPr>
        <p:spPr bwMode="auto">
          <a:xfrm>
            <a:off x="0" y="1217613"/>
            <a:ext cx="9144000" cy="646112"/>
          </a:xfrm>
          <a:prstGeom prst="rect">
            <a:avLst/>
          </a:prstGeom>
          <a:noFill/>
          <a:ln w="9525">
            <a:noFill/>
            <a:miter lim="800000"/>
            <a:headEnd/>
            <a:tailEnd/>
          </a:ln>
        </p:spPr>
        <p:txBody>
          <a:bodyPr>
            <a:spAutoFit/>
          </a:bodyPr>
          <a:lstStyle/>
          <a:p>
            <a:pPr algn="ctr" eaLnBrk="1" hangingPunct="1"/>
            <a:r>
              <a:rPr lang="en-US" i="1"/>
              <a:t>Percent of women who usually make specific decisions by themselves </a:t>
            </a:r>
            <a:br>
              <a:rPr lang="en-US" i="1"/>
            </a:br>
            <a:r>
              <a:rPr lang="en-US" i="1"/>
              <a:t>or jointly with their husband</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extBox 1"/>
          <p:cNvSpPr txBox="1">
            <a:spLocks noChangeArrowheads="1"/>
          </p:cNvSpPr>
          <p:nvPr/>
        </p:nvSpPr>
        <p:spPr bwMode="auto">
          <a:xfrm>
            <a:off x="0" y="309563"/>
            <a:ext cx="9144000" cy="769937"/>
          </a:xfrm>
          <a:prstGeom prst="rect">
            <a:avLst/>
          </a:prstGeom>
          <a:noFill/>
          <a:ln w="9525">
            <a:noFill/>
            <a:miter lim="800000"/>
            <a:headEnd/>
            <a:tailEnd/>
          </a:ln>
        </p:spPr>
        <p:txBody>
          <a:bodyPr>
            <a:spAutoFit/>
          </a:bodyPr>
          <a:lstStyle/>
          <a:p>
            <a:pPr algn="ctr" eaLnBrk="1" hangingPunct="1"/>
            <a:r>
              <a:rPr lang="en-US" sz="4400" b="1">
                <a:solidFill>
                  <a:schemeClr val="bg1"/>
                </a:solidFill>
              </a:rPr>
              <a:t>Domestic Violence</a:t>
            </a:r>
          </a:p>
        </p:txBody>
      </p:sp>
      <p:sp>
        <p:nvSpPr>
          <p:cNvPr id="90115" name="TextBox 2"/>
          <p:cNvSpPr txBox="1">
            <a:spLocks noChangeArrowheads="1"/>
          </p:cNvSpPr>
          <p:nvPr/>
        </p:nvSpPr>
        <p:spPr bwMode="auto">
          <a:xfrm>
            <a:off x="7277100" y="693738"/>
            <a:ext cx="2101850" cy="1477962"/>
          </a:xfrm>
          <a:prstGeom prst="rect">
            <a:avLst/>
          </a:prstGeom>
          <a:noFill/>
          <a:ln w="9525">
            <a:noFill/>
            <a:miter lim="800000"/>
            <a:headEnd/>
            <a:tailEnd/>
          </a:ln>
        </p:spPr>
        <p:txBody>
          <a:bodyPr>
            <a:spAutoFit/>
          </a:bodyPr>
          <a:lstStyle/>
          <a:p>
            <a:pPr algn="ctr" eaLnBrk="1" hangingPunct="1"/>
            <a:r>
              <a:rPr lang="en-US" b="1">
                <a:solidFill>
                  <a:schemeClr val="accent2"/>
                </a:solidFill>
              </a:rPr>
              <a:t>Follow along </a:t>
            </a:r>
            <a:br>
              <a:rPr lang="en-US" b="1">
                <a:solidFill>
                  <a:schemeClr val="accent2"/>
                </a:solidFill>
              </a:rPr>
            </a:br>
            <a:r>
              <a:rPr lang="en-US" b="1">
                <a:solidFill>
                  <a:schemeClr val="accent2"/>
                </a:solidFill>
              </a:rPr>
              <a:t>on Twitter!</a:t>
            </a:r>
            <a:br>
              <a:rPr lang="en-US" b="1">
                <a:solidFill>
                  <a:schemeClr val="accent2"/>
                </a:solidFill>
              </a:rPr>
            </a:br>
            <a:r>
              <a:rPr lang="en-US" b="1">
                <a:solidFill>
                  <a:schemeClr val="accent2"/>
                </a:solidFill>
              </a:rPr>
              <a:t>#RwandaDHS</a:t>
            </a:r>
            <a:br>
              <a:rPr lang="en-US" b="1">
                <a:solidFill>
                  <a:schemeClr val="accent2"/>
                </a:solidFill>
              </a:rPr>
            </a:br>
            <a:r>
              <a:rPr lang="en-US" b="1">
                <a:solidFill>
                  <a:schemeClr val="accent2"/>
                </a:solidFill>
              </a:rPr>
              <a:t>@statisticsRW</a:t>
            </a:r>
            <a:br>
              <a:rPr lang="en-US" b="1">
                <a:solidFill>
                  <a:schemeClr val="accent2"/>
                </a:solidFill>
              </a:rPr>
            </a:br>
            <a:r>
              <a:rPr lang="en-US" b="1">
                <a:solidFill>
                  <a:schemeClr val="accent2"/>
                </a:solidFill>
              </a:rPr>
              <a:t>@DHSprogram</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a:xfrm>
            <a:off x="628650" y="0"/>
            <a:ext cx="7886700" cy="1325563"/>
          </a:xfrm>
        </p:spPr>
        <p:txBody>
          <a:bodyPr/>
          <a:lstStyle/>
          <a:p>
            <a:r>
              <a:rPr lang="en-US" sz="4200" smtClean="0"/>
              <a:t>Experience of Physical Violence</a:t>
            </a:r>
          </a:p>
        </p:txBody>
      </p:sp>
      <p:graphicFrame>
        <p:nvGraphicFramePr>
          <p:cNvPr id="91139" name="Content Placeholder 10"/>
          <p:cNvGraphicFramePr>
            <a:graphicFrameLocks/>
          </p:cNvGraphicFramePr>
          <p:nvPr/>
        </p:nvGraphicFramePr>
        <p:xfrm>
          <a:off x="427038" y="1624013"/>
          <a:ext cx="8345487" cy="5284787"/>
        </p:xfrm>
        <a:graphic>
          <a:graphicData uri="http://schemas.openxmlformats.org/presentationml/2006/ole">
            <p:oleObj spid="_x0000_s91139" name="Chart" r:id="rId4" imgW="8352244" imgH="5291787" progId="Excel.Chart.8">
              <p:embed/>
            </p:oleObj>
          </a:graphicData>
        </a:graphic>
      </p:graphicFrame>
      <p:sp>
        <p:nvSpPr>
          <p:cNvPr id="91140" name="TextBox 5"/>
          <p:cNvSpPr txBox="1">
            <a:spLocks noChangeArrowheads="1"/>
          </p:cNvSpPr>
          <p:nvPr/>
        </p:nvSpPr>
        <p:spPr bwMode="auto">
          <a:xfrm>
            <a:off x="0" y="1028700"/>
            <a:ext cx="9144000" cy="368300"/>
          </a:xfrm>
          <a:prstGeom prst="rect">
            <a:avLst/>
          </a:prstGeom>
          <a:noFill/>
          <a:ln w="9525">
            <a:noFill/>
            <a:miter lim="800000"/>
            <a:headEnd/>
            <a:tailEnd/>
          </a:ln>
        </p:spPr>
        <p:txBody>
          <a:bodyPr>
            <a:spAutoFit/>
          </a:bodyPr>
          <a:lstStyle/>
          <a:p>
            <a:pPr algn="ctr" eaLnBrk="1" hangingPunct="1"/>
            <a:r>
              <a:rPr lang="en-US" i="1"/>
              <a:t>Percent of women age 15-49 who have ever experienced physical violence since age 15</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a:xfrm>
            <a:off x="628650" y="0"/>
            <a:ext cx="7886700" cy="1325563"/>
          </a:xfrm>
        </p:spPr>
        <p:txBody>
          <a:bodyPr/>
          <a:lstStyle/>
          <a:p>
            <a:r>
              <a:rPr lang="en-US" sz="4200" smtClean="0"/>
              <a:t>Experience of Sexual Violence</a:t>
            </a:r>
          </a:p>
        </p:txBody>
      </p:sp>
      <p:graphicFrame>
        <p:nvGraphicFramePr>
          <p:cNvPr id="93187" name="Content Placeholder 10"/>
          <p:cNvGraphicFramePr>
            <a:graphicFrameLocks/>
          </p:cNvGraphicFramePr>
          <p:nvPr/>
        </p:nvGraphicFramePr>
        <p:xfrm>
          <a:off x="441325" y="1624013"/>
          <a:ext cx="8331200" cy="5284787"/>
        </p:xfrm>
        <a:graphic>
          <a:graphicData uri="http://schemas.openxmlformats.org/presentationml/2006/ole">
            <p:oleObj spid="_x0000_s93187" name="Chart" r:id="rId4" imgW="8340051" imgH="5291787" progId="Excel.Chart.8">
              <p:embed/>
            </p:oleObj>
          </a:graphicData>
        </a:graphic>
      </p:graphicFrame>
      <p:sp>
        <p:nvSpPr>
          <p:cNvPr id="93188" name="TextBox 5"/>
          <p:cNvSpPr txBox="1">
            <a:spLocks noChangeArrowheads="1"/>
          </p:cNvSpPr>
          <p:nvPr/>
        </p:nvSpPr>
        <p:spPr bwMode="auto">
          <a:xfrm>
            <a:off x="0" y="1028700"/>
            <a:ext cx="9144000" cy="368300"/>
          </a:xfrm>
          <a:prstGeom prst="rect">
            <a:avLst/>
          </a:prstGeom>
          <a:noFill/>
          <a:ln w="9525">
            <a:noFill/>
            <a:miter lim="800000"/>
            <a:headEnd/>
            <a:tailEnd/>
          </a:ln>
        </p:spPr>
        <p:txBody>
          <a:bodyPr>
            <a:spAutoFit/>
          </a:bodyPr>
          <a:lstStyle/>
          <a:p>
            <a:pPr algn="ctr" eaLnBrk="1" hangingPunct="1"/>
            <a:r>
              <a:rPr lang="en-US" i="1"/>
              <a:t>Percent of women age 15-49 who have ever experienced sexual violence</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p:cNvSpPr>
            <a:spLocks noGrp="1"/>
          </p:cNvSpPr>
          <p:nvPr>
            <p:ph type="title"/>
          </p:nvPr>
        </p:nvSpPr>
        <p:spPr>
          <a:xfrm>
            <a:off x="628650" y="0"/>
            <a:ext cx="7886700" cy="1325563"/>
          </a:xfrm>
        </p:spPr>
        <p:txBody>
          <a:bodyPr/>
          <a:lstStyle/>
          <a:p>
            <a:r>
              <a:rPr lang="en-US" sz="4200" smtClean="0"/>
              <a:t>Spousal Violence</a:t>
            </a:r>
          </a:p>
        </p:txBody>
      </p:sp>
      <p:graphicFrame>
        <p:nvGraphicFramePr>
          <p:cNvPr id="95235" name="Content Placeholder 10"/>
          <p:cNvGraphicFramePr>
            <a:graphicFrameLocks/>
          </p:cNvGraphicFramePr>
          <p:nvPr/>
        </p:nvGraphicFramePr>
        <p:xfrm>
          <a:off x="427038" y="1624013"/>
          <a:ext cx="8331200" cy="5284787"/>
        </p:xfrm>
        <a:graphic>
          <a:graphicData uri="http://schemas.openxmlformats.org/presentationml/2006/ole">
            <p:oleObj spid="_x0000_s95235" name="Chart" r:id="rId4" imgW="8333954" imgH="5291787" progId="Excel.Chart.8">
              <p:embed/>
            </p:oleObj>
          </a:graphicData>
        </a:graphic>
      </p:graphicFrame>
      <p:sp>
        <p:nvSpPr>
          <p:cNvPr id="95236" name="TextBox 5"/>
          <p:cNvSpPr txBox="1">
            <a:spLocks noChangeArrowheads="1"/>
          </p:cNvSpPr>
          <p:nvPr/>
        </p:nvSpPr>
        <p:spPr bwMode="auto">
          <a:xfrm>
            <a:off x="0" y="1028700"/>
            <a:ext cx="9144000" cy="646113"/>
          </a:xfrm>
          <a:prstGeom prst="rect">
            <a:avLst/>
          </a:prstGeom>
          <a:noFill/>
          <a:ln w="9525">
            <a:noFill/>
            <a:miter lim="800000"/>
            <a:headEnd/>
            <a:tailEnd/>
          </a:ln>
        </p:spPr>
        <p:txBody>
          <a:bodyPr>
            <a:spAutoFit/>
          </a:bodyPr>
          <a:lstStyle/>
          <a:p>
            <a:pPr algn="ctr" eaLnBrk="1" hangingPunct="1"/>
            <a:r>
              <a:rPr lang="en-US" i="1"/>
              <a:t>Percent of ever-married women and men age 15-49 who have ever </a:t>
            </a:r>
            <a:br>
              <a:rPr lang="en-US" i="1"/>
            </a:br>
            <a:r>
              <a:rPr lang="en-US" i="1"/>
              <a:t>experienced violence committed by their spouse/partner</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tle 1"/>
          <p:cNvSpPr>
            <a:spLocks noGrp="1"/>
          </p:cNvSpPr>
          <p:nvPr>
            <p:ph type="title"/>
          </p:nvPr>
        </p:nvSpPr>
        <p:spPr>
          <a:xfrm>
            <a:off x="0" y="0"/>
            <a:ext cx="9144000" cy="1325563"/>
          </a:xfrm>
        </p:spPr>
        <p:txBody>
          <a:bodyPr/>
          <a:lstStyle/>
          <a:p>
            <a:r>
              <a:rPr lang="en-US" sz="4200" smtClean="0"/>
              <a:t>Help-seeking Behavior</a:t>
            </a:r>
          </a:p>
        </p:txBody>
      </p:sp>
      <p:graphicFrame>
        <p:nvGraphicFramePr>
          <p:cNvPr id="97283" name="Content Placeholder 10"/>
          <p:cNvGraphicFramePr>
            <a:graphicFrameLocks/>
          </p:cNvGraphicFramePr>
          <p:nvPr/>
        </p:nvGraphicFramePr>
        <p:xfrm>
          <a:off x="441325" y="1624013"/>
          <a:ext cx="8345488" cy="5284787"/>
        </p:xfrm>
        <a:graphic>
          <a:graphicData uri="http://schemas.openxmlformats.org/presentationml/2006/ole">
            <p:oleObj spid="_x0000_s97283" name="Chart" r:id="rId4" imgW="8352244" imgH="5291787" progId="Excel.Chart.8">
              <p:embed/>
            </p:oleObj>
          </a:graphicData>
        </a:graphic>
      </p:graphicFrame>
      <p:sp>
        <p:nvSpPr>
          <p:cNvPr id="97284" name="TextBox 5"/>
          <p:cNvSpPr txBox="1">
            <a:spLocks noChangeArrowheads="1"/>
          </p:cNvSpPr>
          <p:nvPr/>
        </p:nvSpPr>
        <p:spPr bwMode="auto">
          <a:xfrm>
            <a:off x="0" y="1028700"/>
            <a:ext cx="9144000" cy="368300"/>
          </a:xfrm>
          <a:prstGeom prst="rect">
            <a:avLst/>
          </a:prstGeom>
          <a:noFill/>
          <a:ln w="9525">
            <a:noFill/>
            <a:miter lim="800000"/>
            <a:headEnd/>
            <a:tailEnd/>
          </a:ln>
        </p:spPr>
        <p:txBody>
          <a:bodyPr>
            <a:spAutoFit/>
          </a:bodyPr>
          <a:lstStyle/>
          <a:p>
            <a:pPr algn="ctr" eaLnBrk="1" hangingPunct="1"/>
            <a:r>
              <a:rPr lang="en-US" i="1"/>
              <a:t>Percent of women age 15-49 who have ever experienced physical or sexual violence</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0"/>
            <a:ext cx="8458200" cy="5105400"/>
          </a:xfrm>
        </p:spPr>
        <p:txBody>
          <a:bodyPr rtlCol="0">
            <a:normAutofit/>
          </a:bodyPr>
          <a:lstStyle/>
          <a:p>
            <a:pPr algn="ctr" fontAlgn="auto">
              <a:spcAft>
                <a:spcPts val="0"/>
              </a:spcAft>
              <a:buFont typeface="Arial" charset="0"/>
              <a:buNone/>
              <a:defRPr/>
            </a:pPr>
            <a:endParaRPr lang="en-US" sz="5400" dirty="0" smtClean="0"/>
          </a:p>
          <a:p>
            <a:pPr algn="ctr" fontAlgn="auto">
              <a:spcAft>
                <a:spcPts val="0"/>
              </a:spcAft>
              <a:buFont typeface="Arial" charset="0"/>
              <a:buNone/>
              <a:defRPr/>
            </a:pPr>
            <a:r>
              <a:rPr lang="en-US" sz="10800" b="1" dirty="0" smtClean="0">
                <a:solidFill>
                  <a:srgbClr val="002060"/>
                </a:solidFill>
                <a:effectLst>
                  <a:outerShdw blurRad="38100" dist="38100" dir="2700000" algn="tl">
                    <a:srgbClr val="000000">
                      <a:alpha val="43137"/>
                    </a:srgbClr>
                  </a:outerShdw>
                </a:effectLst>
                <a:latin typeface="Arial Narrow" pitchFamily="34" charset="0"/>
                <a:cs typeface="Arial" pitchFamily="34" charset="0"/>
              </a:rPr>
              <a:t>Thank You</a:t>
            </a:r>
            <a:endParaRPr lang="en-US" sz="10800" b="1" dirty="0">
              <a:solidFill>
                <a:srgbClr val="002060"/>
              </a:solidFill>
              <a:effectLst>
                <a:outerShdw blurRad="38100" dist="38100" dir="2700000" algn="tl">
                  <a:srgbClr val="000000">
                    <a:alpha val="43137"/>
                  </a:srgbClr>
                </a:outerShdw>
              </a:effectLst>
              <a:latin typeface="Arial Narrow" pitchFamily="34" charset="0"/>
              <a:cs typeface="Arial" pitchFamily="34" charset="0"/>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Custom Design">
  <a:themeElements>
    <a:clrScheme name="Rwanda DHS">
      <a:dk1>
        <a:sysClr val="windowText" lastClr="000000"/>
      </a:dk1>
      <a:lt1>
        <a:sysClr val="window" lastClr="FFFFFF"/>
      </a:lt1>
      <a:dk2>
        <a:srgbClr val="11A1DC"/>
      </a:dk2>
      <a:lt2>
        <a:srgbClr val="DCF3FC"/>
      </a:lt2>
      <a:accent1>
        <a:srgbClr val="11A1DC"/>
      </a:accent1>
      <a:accent2>
        <a:srgbClr val="F9D10A"/>
      </a:accent2>
      <a:accent3>
        <a:srgbClr val="20603D"/>
      </a:accent3>
      <a:accent4>
        <a:srgbClr val="92B1D6"/>
      </a:accent4>
      <a:accent5>
        <a:srgbClr val="071832"/>
      </a:accent5>
      <a:accent6>
        <a:srgbClr val="0B6DB7"/>
      </a:accent6>
      <a:hlink>
        <a:srgbClr val="FDB733"/>
      </a:hlink>
      <a:folHlink>
        <a:srgbClr val="ED2124"/>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Rwanda DHS">
      <a:dk1>
        <a:sysClr val="windowText" lastClr="000000"/>
      </a:dk1>
      <a:lt1>
        <a:sysClr val="window" lastClr="FFFFFF"/>
      </a:lt1>
      <a:dk2>
        <a:srgbClr val="11A1DC"/>
      </a:dk2>
      <a:lt2>
        <a:srgbClr val="DCF3FC"/>
      </a:lt2>
      <a:accent1>
        <a:srgbClr val="11A1DC"/>
      </a:accent1>
      <a:accent2>
        <a:srgbClr val="F9D10A"/>
      </a:accent2>
      <a:accent3>
        <a:srgbClr val="20603D"/>
      </a:accent3>
      <a:accent4>
        <a:srgbClr val="92B1D6"/>
      </a:accent4>
      <a:accent5>
        <a:srgbClr val="071832"/>
      </a:accent5>
      <a:accent6>
        <a:srgbClr val="0B6DB7"/>
      </a:accent6>
      <a:hlink>
        <a:srgbClr val="FDB733"/>
      </a:hlink>
      <a:folHlink>
        <a:srgbClr val="ED2124"/>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8414</TotalTime>
  <Words>2723</Words>
  <Application>Microsoft Office PowerPoint</Application>
  <PresentationFormat>On-screen Show (4:3)</PresentationFormat>
  <Paragraphs>287</Paragraphs>
  <Slides>49</Slides>
  <Notes>45</Notes>
  <HiddenSlides>0</HiddenSlides>
  <MMClips>0</MMClips>
  <ScaleCrop>false</ScaleCrop>
  <HeadingPairs>
    <vt:vector size="8" baseType="variant">
      <vt:variant>
        <vt:lpstr>Fonts Used</vt:lpstr>
      </vt:variant>
      <vt:variant>
        <vt:i4>5</vt:i4>
      </vt:variant>
      <vt:variant>
        <vt:lpstr>Theme</vt:lpstr>
      </vt:variant>
      <vt:variant>
        <vt:i4>2</vt:i4>
      </vt:variant>
      <vt:variant>
        <vt:lpstr>Embedded OLE Servers</vt:lpstr>
      </vt:variant>
      <vt:variant>
        <vt:i4>1</vt:i4>
      </vt:variant>
      <vt:variant>
        <vt:lpstr>Slide Titles</vt:lpstr>
      </vt:variant>
      <vt:variant>
        <vt:i4>49</vt:i4>
      </vt:variant>
    </vt:vector>
  </HeadingPairs>
  <TitlesOfParts>
    <vt:vector size="57" baseType="lpstr">
      <vt:lpstr>Calibri</vt:lpstr>
      <vt:lpstr>Arial</vt:lpstr>
      <vt:lpstr>Calibri Light</vt:lpstr>
      <vt:lpstr>Calibri (Headings)</vt:lpstr>
      <vt:lpstr>Arial Narrow</vt:lpstr>
      <vt:lpstr>Custom Design</vt:lpstr>
      <vt:lpstr>1_Office Theme</vt:lpstr>
      <vt:lpstr>Microsoft Excel Chart</vt:lpstr>
      <vt:lpstr>Outline</vt:lpstr>
      <vt:lpstr>Slide 2</vt:lpstr>
      <vt:lpstr>Exclusive Breastfeeding by Age</vt:lpstr>
      <vt:lpstr>Duration of Breastfeeding</vt:lpstr>
      <vt:lpstr>Trends in Anemia among  Children and Women </vt:lpstr>
      <vt:lpstr>Nutritional Status of Children</vt:lpstr>
      <vt:lpstr>Child Stunting by Province</vt:lpstr>
      <vt:lpstr>Child Stunting within East Africa</vt:lpstr>
      <vt:lpstr>Women’s and Men’s Nutritional Status</vt:lpstr>
      <vt:lpstr>Trends in Nutritional Status of Women</vt:lpstr>
      <vt:lpstr>Slide 11</vt:lpstr>
      <vt:lpstr>Insecticide-treated Net (ITN) Ownership by Province</vt:lpstr>
      <vt:lpstr>Trends in ITN Ownership</vt:lpstr>
      <vt:lpstr>Use of ITNs</vt:lpstr>
      <vt:lpstr>Trends in ITN Use among  Children and Women</vt:lpstr>
      <vt:lpstr>Fever in Children</vt:lpstr>
      <vt:lpstr>Type of Antimalarial Drug by Children </vt:lpstr>
      <vt:lpstr>Slide 18</vt:lpstr>
      <vt:lpstr>Malaria Prevalence among Children by Province</vt:lpstr>
      <vt:lpstr>Slide 20</vt:lpstr>
      <vt:lpstr>Knowledge of HIV Prevention Methods</vt:lpstr>
      <vt:lpstr>Comprehensive Knowledge of HIV  among Youth by Residence</vt:lpstr>
      <vt:lpstr>Multiple Sexual Partners</vt:lpstr>
      <vt:lpstr>Premarital Sexual Intercourse and Condom Use among Youth</vt:lpstr>
      <vt:lpstr>Trends in Recent HIV Testing</vt:lpstr>
      <vt:lpstr>Recent HIV Testing among Youth</vt:lpstr>
      <vt:lpstr>Male Circumcision by Province</vt:lpstr>
      <vt:lpstr>Trends in Male Circumcision</vt:lpstr>
      <vt:lpstr>Slide 29</vt:lpstr>
      <vt:lpstr>HIV Prevalence by Residence</vt:lpstr>
      <vt:lpstr>HIV Prevalence by Province</vt:lpstr>
      <vt:lpstr>HIV Prevalence by Age</vt:lpstr>
      <vt:lpstr>Trends in HIV Prevalence</vt:lpstr>
      <vt:lpstr>HIV Prevalence within East Africa</vt:lpstr>
      <vt:lpstr>HIV Prevalence by Marital Status</vt:lpstr>
      <vt:lpstr>HIV Prevalence by Male Circumcision</vt:lpstr>
      <vt:lpstr>Discordance among Couples</vt:lpstr>
      <vt:lpstr>HIV Prevalence among Youth  by Residence</vt:lpstr>
      <vt:lpstr>HIV Prevalence among Children</vt:lpstr>
      <vt:lpstr>Slide 40</vt:lpstr>
      <vt:lpstr>Employment</vt:lpstr>
      <vt:lpstr>Type of Payment</vt:lpstr>
      <vt:lpstr>Trends in Women’s Participation in Decision-making</vt:lpstr>
      <vt:lpstr>Slide 44</vt:lpstr>
      <vt:lpstr>Experience of Physical Violence</vt:lpstr>
      <vt:lpstr>Experience of Sexual Violence</vt:lpstr>
      <vt:lpstr>Spousal Violence</vt:lpstr>
      <vt:lpstr>Help-seeking Behavior</vt:lpstr>
      <vt:lpstr>Slide 49</vt:lpstr>
    </vt:vector>
  </TitlesOfParts>
  <Company>ICF International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Zweimueller, Sally</dc:creator>
  <cp:lastModifiedBy>rmuhayiteto</cp:lastModifiedBy>
  <cp:revision>109</cp:revision>
  <dcterms:created xsi:type="dcterms:W3CDTF">2015-01-29T20:02:00Z</dcterms:created>
  <dcterms:modified xsi:type="dcterms:W3CDTF">2016-05-24T14:24:36Z</dcterms:modified>
</cp:coreProperties>
</file>